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authors.xml" ContentType="application/vnd.ms-powerpoint.author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489" r:id="rId3"/>
    <p:sldId id="491" r:id="rId4"/>
    <p:sldId id="490" r:id="rId5"/>
    <p:sldId id="493" r:id="rId6"/>
    <p:sldId id="492" r:id="rId7"/>
    <p:sldId id="494" r:id="rId8"/>
    <p:sldId id="495" r:id="rId9"/>
    <p:sldId id="496" r:id="rId10"/>
    <p:sldId id="497" r:id="rId11"/>
    <p:sldId id="499" r:id="rId12"/>
    <p:sldId id="500" r:id="rId13"/>
    <p:sldId id="50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8E6A4-C2F3-442F-BF43-A7743CB5B57D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C1C60-1E2D-4520-9278-BC333784C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28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822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057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107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323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227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954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277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989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59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8556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94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13984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440538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1316567"/>
            <a:ext cx="5496133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829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96133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5999989" y="1315200"/>
            <a:ext cx="5567595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035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T Level Education and Early Years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546299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CTIVIDADES ORIGINALES PARA JUGAR EN VERANO - El tarro de los idiomas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104">
            <a:off x="275072" y="579965"/>
            <a:ext cx="3731645" cy="24877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14972">
            <a:off x="489836" y="4140092"/>
            <a:ext cx="2814843" cy="2115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1908">
            <a:off x="8940799" y="458369"/>
            <a:ext cx="2836635" cy="21274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4539" y="2921722"/>
            <a:ext cx="2952750" cy="1552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8362" y="522251"/>
            <a:ext cx="3181350" cy="1438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8150" y="2271144"/>
            <a:ext cx="2143125" cy="2143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019362">
            <a:off x="3465986" y="2921722"/>
            <a:ext cx="2628900" cy="17430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29376" y="4873353"/>
            <a:ext cx="1408533" cy="17054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30627">
            <a:off x="7194900" y="5057682"/>
            <a:ext cx="2573214" cy="13530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941224">
            <a:off x="4394643" y="4860496"/>
            <a:ext cx="2302235" cy="175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19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667657" y="1828801"/>
            <a:ext cx="10899927" cy="4288366"/>
          </a:xfrm>
        </p:spPr>
        <p:txBody>
          <a:bodyPr>
            <a:normAutofit fontScale="85000" lnSpcReduction="20000"/>
          </a:bodyPr>
          <a:lstStyle/>
          <a:p>
            <a:endParaRPr lang="en-GB" sz="3800" b="0" dirty="0"/>
          </a:p>
          <a:p>
            <a:endParaRPr lang="en-GB" sz="3800" b="0" dirty="0"/>
          </a:p>
          <a:p>
            <a:endParaRPr lang="en-GB" sz="3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3200" b="0" dirty="0">
                <a:latin typeface="Arial" panose="020B0604020202020204" pitchFamily="34" charset="0"/>
                <a:cs typeface="Arial" panose="020B0604020202020204" pitchFamily="34" charset="0"/>
              </a:rPr>
              <a:t>What’s in the bag?</a:t>
            </a:r>
          </a:p>
          <a:p>
            <a:pPr>
              <a:lnSpc>
                <a:spcPct val="120000"/>
              </a:lnSpc>
            </a:pPr>
            <a:endParaRPr lang="en-GB" sz="3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3200" b="0" dirty="0">
                <a:latin typeface="Arial" panose="020B0604020202020204" pitchFamily="34" charset="0"/>
                <a:cs typeface="Arial" panose="020B0604020202020204" pitchFamily="34" charset="0"/>
              </a:rPr>
              <a:t>How does each item support the child’s development?</a:t>
            </a:r>
          </a:p>
          <a:p>
            <a:pPr>
              <a:lnSpc>
                <a:spcPct val="120000"/>
              </a:lnSpc>
            </a:pPr>
            <a:endParaRPr lang="en-GB" sz="3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3200" b="0" dirty="0">
                <a:latin typeface="Arial" panose="020B0604020202020204" pitchFamily="34" charset="0"/>
                <a:cs typeface="Arial" panose="020B0604020202020204" pitchFamily="34" charset="0"/>
              </a:rPr>
              <a:t>What is the practitioner’s or parent’s role?</a:t>
            </a:r>
          </a:p>
          <a:p>
            <a:endParaRPr lang="en-GB" sz="3800" b="0" dirty="0">
              <a:solidFill>
                <a:srgbClr val="0070C0"/>
              </a:solidFill>
            </a:endParaRPr>
          </a:p>
          <a:p>
            <a:endParaRPr lang="en-GB" sz="3800" b="0" dirty="0">
              <a:solidFill>
                <a:srgbClr val="0070C0"/>
              </a:solidFill>
            </a:endParaRPr>
          </a:p>
          <a:p>
            <a:endParaRPr lang="en-GB" sz="3800" b="0" dirty="0">
              <a:solidFill>
                <a:srgbClr val="0070C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1190799"/>
          </a:xfrm>
        </p:spPr>
        <p:txBody>
          <a:bodyPr>
            <a:normAutofit/>
          </a:bodyPr>
          <a:lstStyle/>
          <a:p>
            <a:br>
              <a:rPr lang="en-US" sz="4900" dirty="0"/>
            </a:b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Guidance to include </a:t>
            </a:r>
            <a:br>
              <a:rPr lang="en-US" dirty="0"/>
            </a:br>
            <a:endParaRPr lang="en-GB" dirty="0"/>
          </a:p>
        </p:txBody>
      </p:sp>
      <p:pic>
        <p:nvPicPr>
          <p:cNvPr id="4" name="Picture 3" descr="ACTIVIDADES ORIGINALES PARA JUGAR EN VERANO - El tarro de los idiomas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96" y="432519"/>
            <a:ext cx="3731645" cy="2487763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5134ACE8-0371-3622-4826-0B57D2355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6096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Present your story box or bag to the group</a:t>
            </a:r>
          </a:p>
        </p:txBody>
      </p:sp>
    </p:spTree>
    <p:extLst>
      <p:ext uri="{BB962C8B-B14F-4D97-AF65-F5344CB8AC3E}">
        <p14:creationId xmlns:p14="http://schemas.microsoft.com/office/powerpoint/2010/main" val="881295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8"/>
          </p:nvPr>
        </p:nvSpPr>
        <p:spPr>
          <a:xfrm>
            <a:off x="575777" y="1283555"/>
            <a:ext cx="5496133" cy="2112101"/>
          </a:xfrm>
        </p:spPr>
        <p:txBody>
          <a:bodyPr/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Reflect</a:t>
            </a:r>
            <a:r>
              <a:rPr lang="en-GB" sz="4000" dirty="0"/>
              <a:t> </a:t>
            </a:r>
          </a:p>
          <a:p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5478443" y="1836639"/>
            <a:ext cx="5567595" cy="426224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Lesson 9: Recap and questions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Content Placeholder 9" descr="Life of an Educator: Is it time for you to self-reflect? - 5 helpful ...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77" y="2148709"/>
            <a:ext cx="4401155" cy="3300867"/>
          </a:xfrm>
        </p:spPr>
      </p:pic>
      <p:sp>
        <p:nvSpPr>
          <p:cNvPr id="3" name="TextBox 2"/>
          <p:cNvSpPr txBox="1"/>
          <p:nvPr/>
        </p:nvSpPr>
        <p:spPr>
          <a:xfrm>
            <a:off x="5478443" y="1523240"/>
            <a:ext cx="5623560" cy="418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On the whiteboard, learners to give a score for each story sack.</a:t>
            </a:r>
          </a:p>
          <a:p>
            <a:pPr>
              <a:lnSpc>
                <a:spcPct val="120000"/>
              </a:lnSpc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tutor will then add up the scores for an overall winner.</a:t>
            </a:r>
          </a:p>
          <a:p>
            <a:pPr>
              <a:lnSpc>
                <a:spcPct val="120000"/>
              </a:lnSpc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Learners to give praise for and feedback on each other’s work.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2848F301-9A7D-42F6-96B0-883A5946A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913717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>
                <a:latin typeface="Arial" panose="020B0604020202020204" pitchFamily="34" charset="0"/>
                <a:cs typeface="Arial" panose="020B0604020202020204" pitchFamily="34" charset="0"/>
              </a:rPr>
              <a:t>Lesson 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Topic: Making story sacks</a:t>
            </a:r>
          </a:p>
        </p:txBody>
      </p:sp>
    </p:spTree>
    <p:extLst>
      <p:ext uri="{BB962C8B-B14F-4D97-AF65-F5344CB8AC3E}">
        <p14:creationId xmlns:p14="http://schemas.microsoft.com/office/powerpoint/2010/main" val="341097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Recap: What is a story sack?</a:t>
            </a:r>
          </a:p>
        </p:txBody>
      </p:sp>
    </p:spTree>
    <p:extLst>
      <p:ext uri="{BB962C8B-B14F-4D97-AF65-F5344CB8AC3E}">
        <p14:creationId xmlns:p14="http://schemas.microsoft.com/office/powerpoint/2010/main" val="3433646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6083" y="555807"/>
            <a:ext cx="5370367" cy="932567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Session 9: Learning objectives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42030" y="1488374"/>
            <a:ext cx="10240623" cy="4177088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endParaRPr lang="en-GB" sz="2400" b="1" dirty="0"/>
          </a:p>
          <a:p>
            <a:pPr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1: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identify suitable resources and create own story sack that can be used with children while on placement.</a:t>
            </a:r>
          </a:p>
          <a:p>
            <a:pPr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2: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develop a guidance document for parents which describes the benefits of the children’s learning and how story sacks can support the children’s development.</a:t>
            </a:r>
          </a:p>
          <a:p>
            <a:pPr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3: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research different types of learning methods linked to PIES, bring that knowledge into the creation of the story sack and link it to frameworks.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684997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items do you want to include?</a:t>
            </a:r>
          </a:p>
        </p:txBody>
      </p:sp>
    </p:spTree>
    <p:extLst>
      <p:ext uri="{BB962C8B-B14F-4D97-AF65-F5344CB8AC3E}">
        <p14:creationId xmlns:p14="http://schemas.microsoft.com/office/powerpoint/2010/main" val="2289031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975" y="567533"/>
            <a:ext cx="11250084" cy="59249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Task 1: What book have you chosen?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269682" y="1337772"/>
            <a:ext cx="6940740" cy="480209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Task 1: Recap – </a:t>
            </a:r>
            <a:r>
              <a:rPr lang="en-GB" sz="2800" b="0" dirty="0">
                <a:latin typeface="Arial" panose="020B0604020202020204" pitchFamily="34" charset="0"/>
                <a:cs typeface="Arial" panose="020B0604020202020204" pitchFamily="34" charset="0"/>
              </a:rPr>
              <a:t>Discuss in pairs what story sacks are and what resources you might find in them.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book have you chosen?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334211" y="453447"/>
            <a:ext cx="2060915" cy="20236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211" y="2796520"/>
            <a:ext cx="1862028" cy="18394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514" y="4924113"/>
            <a:ext cx="2768875" cy="15471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2110" y="4849051"/>
            <a:ext cx="2263016" cy="16972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2335" y="4516589"/>
            <a:ext cx="1527074" cy="1966686"/>
          </a:xfrm>
          <a:prstGeom prst="rect">
            <a:avLst/>
          </a:prstGeom>
        </p:spPr>
      </p:pic>
      <p:sp>
        <p:nvSpPr>
          <p:cNvPr id="12" name="AutoShape 2" descr="Goldilocks and the Three Bears (Usborne Picture Books) : Susanna Davidson,  Mike Gordon, Carl Gordon: Amazon.co.uk: Book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2740" y="1269104"/>
            <a:ext cx="1915912" cy="13490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5178" y="3661867"/>
            <a:ext cx="3126071" cy="312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5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9">
            <a:extLst>
              <a:ext uri="{FF2B5EF4-FFF2-40B4-BE49-F238E27FC236}">
                <a16:creationId xmlns:a16="http://schemas.microsoft.com/office/drawing/2014/main" id="{EDF15B9E-92BA-C799-5AA9-D088AC865E8D}"/>
              </a:ext>
            </a:extLst>
          </p:cNvPr>
          <p:cNvSpPr/>
          <p:nvPr/>
        </p:nvSpPr>
        <p:spPr>
          <a:xfrm>
            <a:off x="6343426" y="2740731"/>
            <a:ext cx="5495637" cy="28751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Task 2: What book have you chosen?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50581" y="2115784"/>
            <a:ext cx="5280000" cy="2525745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sz="3200" dirty="0">
              <a:solidFill>
                <a:srgbClr val="E51C41"/>
              </a:solidFill>
            </a:endParaRPr>
          </a:p>
          <a:p>
            <a:endParaRPr lang="en-US" sz="3200" dirty="0">
              <a:solidFill>
                <a:srgbClr val="E51C41"/>
              </a:solidFill>
            </a:endParaRPr>
          </a:p>
          <a:p>
            <a:endParaRPr lang="en-GB" sz="3200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792626" y="1265768"/>
            <a:ext cx="10022664" cy="4694354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sz="2400" dirty="0"/>
          </a:p>
          <a:p>
            <a:pPr>
              <a:lnSpc>
                <a:spcPct val="120000"/>
              </a:lnSpc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could you include in your own story sacks based on the book you have chosen?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24011" y="3234360"/>
            <a:ext cx="28771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  <a:p>
            <a:endParaRPr lang="en-GB" dirty="0">
              <a:hlinkClick r:id="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08374" y="2740731"/>
            <a:ext cx="5495637" cy="28751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Arial"/>
                <a:cs typeface="Arial"/>
              </a:rPr>
              <a:t>Household items</a:t>
            </a:r>
          </a:p>
          <a:p>
            <a:pPr algn="ctr"/>
            <a:endParaRPr lang="en-GB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200" dirty="0">
                <a:solidFill>
                  <a:schemeClr val="tx1"/>
                </a:solidFill>
                <a:latin typeface="Arial"/>
                <a:cs typeface="Arial"/>
              </a:rPr>
              <a:t>Natural materials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13552" y="3323290"/>
            <a:ext cx="47104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S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ensory items</a:t>
            </a:r>
          </a:p>
          <a:p>
            <a:pPr algn="ctr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Homemade resources </a:t>
            </a:r>
          </a:p>
        </p:txBody>
      </p:sp>
    </p:spTree>
    <p:extLst>
      <p:ext uri="{BB962C8B-B14F-4D97-AF65-F5344CB8AC3E}">
        <p14:creationId xmlns:p14="http://schemas.microsoft.com/office/powerpoint/2010/main" val="1972411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283063" y="1345503"/>
            <a:ext cx="11630715" cy="4800599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2667" dirty="0">
                <a:cs typeface="Arial"/>
              </a:rPr>
              <a:t> </a:t>
            </a:r>
          </a:p>
          <a:p>
            <a:pPr marL="359824" lvl="1" indent="-359824"/>
            <a:endParaRPr lang="en-US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8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 anchor="t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could you make?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13807" y="1265768"/>
            <a:ext cx="4850674" cy="439612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at the materials around the room.</a:t>
            </a:r>
          </a:p>
          <a:p>
            <a:pPr algn="ctr"/>
            <a:endParaRPr lang="en-GB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you use to make resources for your story sack?</a:t>
            </a:r>
          </a:p>
          <a:p>
            <a:pPr algn="ctr"/>
            <a:endParaRPr lang="en-GB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Set of old plain wooden cooking utensils - Free Stock Imag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4191">
            <a:off x="8571247" y="413779"/>
            <a:ext cx="3192644" cy="2124476"/>
          </a:xfrm>
          <a:prstGeom prst="rect">
            <a:avLst/>
          </a:prstGeom>
        </p:spPr>
      </p:pic>
      <p:pic>
        <p:nvPicPr>
          <p:cNvPr id="9" name="Picture 8" descr="Wooden Clothes-pegs Free Stock Photo - Public Domain Picture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598" y="4286393"/>
            <a:ext cx="2981180" cy="1975032"/>
          </a:xfrm>
          <a:prstGeom prst="rect">
            <a:avLst/>
          </a:prstGeom>
        </p:spPr>
      </p:pic>
      <p:pic>
        <p:nvPicPr>
          <p:cNvPr id="10" name="Picture 9" descr="Free Images : white, green, red, color, macro, material, coil, sewing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4612">
            <a:off x="5436250" y="417521"/>
            <a:ext cx="2816296" cy="1811817"/>
          </a:xfrm>
          <a:prstGeom prst="rect">
            <a:avLst/>
          </a:prstGeom>
        </p:spPr>
      </p:pic>
      <p:pic>
        <p:nvPicPr>
          <p:cNvPr id="11" name="Picture 10" descr="Artist's Paint Pots And Brushes Free Stock Photo - Public Domain Pictures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398" y="2544628"/>
            <a:ext cx="2399907" cy="1598688"/>
          </a:xfrm>
          <a:prstGeom prst="rect">
            <a:avLst/>
          </a:prstGeom>
        </p:spPr>
      </p:pic>
      <p:pic>
        <p:nvPicPr>
          <p:cNvPr id="12" name="Picture 11" descr="Ocean Crafts and Treats - The Idea Room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100" y="4369263"/>
            <a:ext cx="1553029" cy="2329543"/>
          </a:xfrm>
          <a:prstGeom prst="rect">
            <a:avLst/>
          </a:prstGeom>
        </p:spPr>
      </p:pic>
      <p:pic>
        <p:nvPicPr>
          <p:cNvPr id="13" name="Picture 12" descr="Hawaiian Teddies (1) | Teddy bears in gift shop window Hilto… | Flickr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454" y="4526665"/>
            <a:ext cx="1894911" cy="151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81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items for your story sack (including guidance)</a:t>
            </a:r>
          </a:p>
        </p:txBody>
      </p:sp>
    </p:spTree>
    <p:extLst>
      <p:ext uri="{BB962C8B-B14F-4D97-AF65-F5344CB8AC3E}">
        <p14:creationId xmlns:p14="http://schemas.microsoft.com/office/powerpoint/2010/main" val="129604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8D482B8-5F31-4581-BDA3-BD353A0A2A01}"/>
</file>

<file path=customXml/itemProps2.xml><?xml version="1.0" encoding="utf-8"?>
<ds:datastoreItem xmlns:ds="http://schemas.openxmlformats.org/officeDocument/2006/customXml" ds:itemID="{F0FAEE45-8F51-492B-8E2C-7B09F74C2E22}"/>
</file>

<file path=customXml/itemProps3.xml><?xml version="1.0" encoding="utf-8"?>
<ds:datastoreItem xmlns:ds="http://schemas.openxmlformats.org/officeDocument/2006/customXml" ds:itemID="{D50B791F-7D4B-4D93-9D03-293B8BF5C22D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</TotalTime>
  <Words>345</Words>
  <Application>Microsoft Office PowerPoint</Application>
  <PresentationFormat>Widescreen</PresentationFormat>
  <Paragraphs>80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T Level Education and Early Years </vt:lpstr>
      <vt:lpstr>Lesson 9</vt:lpstr>
      <vt:lpstr>01</vt:lpstr>
      <vt:lpstr>Session 9: Learning objectives</vt:lpstr>
      <vt:lpstr>02</vt:lpstr>
      <vt:lpstr>Task 1: What book have you chosen?</vt:lpstr>
      <vt:lpstr>Task 2: What book have you chosen?</vt:lpstr>
      <vt:lpstr>What could you make?</vt:lpstr>
      <vt:lpstr>03</vt:lpstr>
      <vt:lpstr>PowerPoint Presentation</vt:lpstr>
      <vt:lpstr> Guidance to include  </vt:lpstr>
      <vt:lpstr>04</vt:lpstr>
      <vt:lpstr>Lesson 9: Recap and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 Level Education and Early Years</dc:title>
  <dc:creator>Gemma Brezinski</dc:creator>
  <cp:lastModifiedBy>Gemma Brezinski</cp:lastModifiedBy>
  <cp:revision>10</cp:revision>
  <dcterms:created xsi:type="dcterms:W3CDTF">2024-01-08T11:17:20Z</dcterms:created>
  <dcterms:modified xsi:type="dcterms:W3CDTF">2024-01-08T11:44:40Z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