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authors.xml" ContentType="application/vnd.ms-powerpoint.authors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432" r:id="rId3"/>
    <p:sldId id="433" r:id="rId4"/>
    <p:sldId id="434" r:id="rId5"/>
    <p:sldId id="435" r:id="rId6"/>
    <p:sldId id="436" r:id="rId7"/>
    <p:sldId id="437" r:id="rId8"/>
    <p:sldId id="438" r:id="rId9"/>
    <p:sldId id="439" r:id="rId10"/>
    <p:sldId id="441" r:id="rId11"/>
    <p:sldId id="440" r:id="rId12"/>
    <p:sldId id="443" r:id="rId13"/>
    <p:sldId id="444" r:id="rId14"/>
    <p:sldId id="44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d" userId="Edito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8E6A4-C2F3-442F-BF43-A7743CB5B57D}" type="datetimeFigureOut">
              <a:rPr lang="en-GB" smtClean="0"/>
              <a:t>08/01/2024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0C1C60-1E2D-4520-9278-BC333784CD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281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78227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2408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95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7516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527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8320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2225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6054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1902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914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8556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094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636765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52800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buNone/>
              <a:defRPr sz="3600" b="1"/>
            </a:lvl1pPr>
            <a:lvl2pPr marL="359991" indent="-359991">
              <a:lnSpc>
                <a:spcPts val="3733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3600" b="1"/>
            </a:lvl2pPr>
            <a:lvl3pPr marL="815980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3pPr>
            <a:lvl4pPr marL="1319967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4pPr>
            <a:lvl5pPr marL="1679958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6096000" y="1316567"/>
            <a:ext cx="4512733" cy="4800600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/>
            </a:lvl1pPr>
            <a:lvl2pPr marL="239994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2pPr>
            <a:lvl3pPr marL="575986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863978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110397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5749749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311151" y="1918289"/>
            <a:ext cx="5496983" cy="4391032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/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89654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656" y="1412776"/>
            <a:ext cx="5523477" cy="365125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4A703AD-9E38-C941-B631-ABE77D2BB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244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T Level Education and Early Years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Presenter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CC04C-4404-2344-B3AF-3A1327FC72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Time and date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546299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50" y="-123395"/>
            <a:ext cx="11231457" cy="1143000"/>
          </a:xfrm>
        </p:spPr>
        <p:txBody>
          <a:bodyPr>
            <a:normAutofit/>
          </a:bodyPr>
          <a:lstStyle/>
          <a:p>
            <a:r>
              <a:rPr lang="en-GB" sz="2667" b="1" dirty="0">
                <a:latin typeface="Arial" panose="020B0604020202020204" pitchFamily="34" charset="0"/>
                <a:cs typeface="Arial" panose="020B0604020202020204" pitchFamily="34" charset="0"/>
              </a:rPr>
              <a:t>Task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1" y="1124744"/>
            <a:ext cx="11231457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2667" dirty="0">
                <a:latin typeface="Arial" panose="020B0604020202020204" pitchFamily="34" charset="0"/>
                <a:cs typeface="Arial" panose="020B0604020202020204" pitchFamily="34" charset="0"/>
              </a:rPr>
              <a:t>You will be provided with a document detailing a scenario. </a:t>
            </a:r>
          </a:p>
          <a:p>
            <a:pPr marL="0" indent="0">
              <a:lnSpc>
                <a:spcPct val="120000"/>
              </a:lnSpc>
              <a:buNone/>
            </a:pPr>
            <a:endParaRPr lang="en-GB" sz="266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sz="2667" dirty="0">
                <a:latin typeface="Arial" panose="020B0604020202020204" pitchFamily="34" charset="0"/>
                <a:cs typeface="Arial" panose="020B0604020202020204" pitchFamily="34" charset="0"/>
              </a:rPr>
              <a:t>Please have a look at the information in pairs. </a:t>
            </a:r>
          </a:p>
          <a:p>
            <a:pPr>
              <a:lnSpc>
                <a:spcPct val="120000"/>
              </a:lnSpc>
            </a:pPr>
            <a:r>
              <a:rPr lang="en-GB" sz="2667" dirty="0">
                <a:latin typeface="Arial" panose="020B0604020202020204" pitchFamily="34" charset="0"/>
                <a:cs typeface="Arial" panose="020B0604020202020204" pitchFamily="34" charset="0"/>
              </a:rPr>
              <a:t>Please list how you could have used your own initiative to ensure the learning environment and experience was enhanced for the children and staff. </a:t>
            </a:r>
          </a:p>
          <a:p>
            <a:pPr>
              <a:lnSpc>
                <a:spcPct val="120000"/>
              </a:lnSpc>
            </a:pPr>
            <a:r>
              <a:rPr lang="en-GB" sz="2667" dirty="0">
                <a:latin typeface="Arial" panose="020B0604020202020204" pitchFamily="34" charset="0"/>
                <a:cs typeface="Arial" panose="020B0604020202020204" pitchFamily="34" charset="0"/>
              </a:rPr>
              <a:t>You have 20 minutes to complete this task.</a:t>
            </a:r>
          </a:p>
          <a:p>
            <a:pPr marL="0" indent="0">
              <a:lnSpc>
                <a:spcPct val="120000"/>
              </a:lnSpc>
              <a:buNone/>
            </a:pPr>
            <a:endParaRPr lang="en-GB" sz="266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GB" sz="2667" dirty="0">
                <a:latin typeface="Arial" panose="020B0604020202020204" pitchFamily="34" charset="0"/>
                <a:cs typeface="Arial" panose="020B0604020202020204" pitchFamily="34" charset="0"/>
              </a:rPr>
              <a:t>If you complete this task early, please write down you own examples of how you have previously used your own initiative on placement.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E8D1DC71-945C-7FF2-CB4C-58669365BF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312000" y="6356351"/>
            <a:ext cx="102485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Education and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3618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Complete scenario-based task</a:t>
            </a:r>
          </a:p>
        </p:txBody>
      </p:sp>
    </p:spTree>
    <p:extLst>
      <p:ext uri="{BB962C8B-B14F-4D97-AF65-F5344CB8AC3E}">
        <p14:creationId xmlns:p14="http://schemas.microsoft.com/office/powerpoint/2010/main" val="3201140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will you use your initiative on placement?</a:t>
            </a:r>
          </a:p>
        </p:txBody>
      </p:sp>
    </p:spTree>
    <p:extLst>
      <p:ext uri="{BB962C8B-B14F-4D97-AF65-F5344CB8AC3E}">
        <p14:creationId xmlns:p14="http://schemas.microsoft.com/office/powerpoint/2010/main" val="1813919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672" y="511279"/>
            <a:ext cx="11183577" cy="580103"/>
          </a:xfrm>
        </p:spPr>
        <p:txBody>
          <a:bodyPr>
            <a:no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Topic: Education and early years                                               Reflection</a:t>
            </a:r>
            <a:b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Task 5     </a:t>
            </a:r>
            <a:br>
              <a:rPr lang="en-GB" sz="2000" dirty="0"/>
            </a:br>
            <a:endParaRPr lang="en-GB" sz="2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40000"/>
              </a:lnSpc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Each learner has to write an example of how they now intend to use their own initiative on their placement. </a:t>
            </a:r>
          </a:p>
          <a:p>
            <a:pPr>
              <a:lnSpc>
                <a:spcPct val="140000"/>
              </a:lnSpc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group are to produce a wall display or graffiti wall that can be displayed in their classroom and linked to any future learning activities. </a:t>
            </a:r>
          </a:p>
        </p:txBody>
      </p:sp>
      <p:pic>
        <p:nvPicPr>
          <p:cNvPr id="3076" name="Picture 4" descr="Engaging Readers with Graffiti Walls | Adventures in Literacy Land"/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7" r="5467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E3E7BE1D-446B-CD8F-16EA-44726DD10A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453454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719403" y="356659"/>
            <a:ext cx="11250084" cy="93256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Reflection</a:t>
            </a:r>
            <a:r>
              <a:rPr lang="en-US" dirty="0"/>
              <a:t> </a:t>
            </a: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1566213" y="1439671"/>
            <a:ext cx="7740073" cy="366427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608965" indent="-608965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Describe what initiative is.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8965" indent="-608965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Consider how it can be put into practice.</a:t>
            </a:r>
          </a:p>
          <a:p>
            <a:pPr marL="608965" indent="-608965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Describe different examples of initiative used in early years settings.</a:t>
            </a:r>
          </a:p>
          <a:p>
            <a:pPr marL="608965" indent="-608965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Reflect and share responses to the scenario as a group and link to the learner’s preferred placements.</a:t>
            </a:r>
          </a:p>
        </p:txBody>
      </p:sp>
    </p:spTree>
    <p:extLst>
      <p:ext uri="{BB962C8B-B14F-4D97-AF65-F5344CB8AC3E}">
        <p14:creationId xmlns:p14="http://schemas.microsoft.com/office/powerpoint/2010/main" val="1789563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Lesson 6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Using your initiative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784850" y="5829300"/>
            <a:ext cx="6407150" cy="671513"/>
          </a:xfrm>
        </p:spPr>
        <p:txBody>
          <a:bodyPr/>
          <a:lstStyle/>
          <a:p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90896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16085" y="555809"/>
            <a:ext cx="3981119" cy="932567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Session 6 objectives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953730" y="1631797"/>
            <a:ext cx="10157524" cy="3805443"/>
          </a:xfrm>
        </p:spPr>
        <p:txBody>
          <a:bodyPr vert="horz" lIns="0" tIns="0" rIns="0" bIns="0" rtlCol="0" anchor="t">
            <a:noAutofit/>
          </a:bodyPr>
          <a:lstStyle/>
          <a:p>
            <a:pPr lvl="0" fontAlgn="base">
              <a:lnSpc>
                <a:spcPct val="120000"/>
              </a:lnSpc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Objective 1: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 describe what initiative is.</a:t>
            </a:r>
          </a:p>
          <a:p>
            <a:pPr lvl="0" fontAlgn="base">
              <a:lnSpc>
                <a:spcPct val="120000"/>
              </a:lnSpc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Objective 2: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 reflect on where initiative was put into practice in your placement setting and own experiences. </a:t>
            </a:r>
          </a:p>
          <a:p>
            <a:pPr lvl="0" fontAlgn="base">
              <a:lnSpc>
                <a:spcPct val="120000"/>
              </a:lnSpc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Objective 3: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 complete a scenario – Using your initiative.</a:t>
            </a:r>
          </a:p>
          <a:p>
            <a:pPr lvl="0" fontAlgn="base">
              <a:lnSpc>
                <a:spcPct val="120000"/>
              </a:lnSpc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Objective 4: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 describe various examples of initiative used in early years settings. </a:t>
            </a:r>
          </a:p>
          <a:p>
            <a:endParaRPr lang="en-GB" sz="2400" b="1" dirty="0">
              <a:cs typeface="Arial"/>
            </a:endParaRP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221149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is initiative? 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540870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0602" y="333202"/>
            <a:ext cx="11250084" cy="1077249"/>
          </a:xfrm>
        </p:spPr>
        <p:txBody>
          <a:bodyPr anchor="t">
            <a:normAutofit/>
          </a:bodyPr>
          <a:lstStyle/>
          <a:p>
            <a:br>
              <a:rPr lang="en-US" dirty="0"/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Task 1: What is initiative?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15030" y="1589735"/>
            <a:ext cx="11041227" cy="1953437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Class discussion </a:t>
            </a:r>
          </a:p>
          <a:p>
            <a:pPr marL="359815" lvl="1" indent="0">
              <a:buNone/>
            </a:pPr>
            <a:endParaRPr lang="en-GB" sz="146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9815" lvl="1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is initiative and how do you demonstrate it on your placement?</a:t>
            </a:r>
          </a:p>
          <a:p>
            <a:pPr marL="359815" lvl="1" indent="0">
              <a:buNone/>
            </a:pP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0608501" y="6356352"/>
            <a:ext cx="1212619" cy="365125"/>
          </a:xfrm>
        </p:spPr>
        <p:txBody>
          <a:bodyPr anchor="t">
            <a:normAutofit/>
          </a:bodyPr>
          <a:lstStyle/>
          <a:p>
            <a:pPr>
              <a:spcAft>
                <a:spcPts val="800"/>
              </a:spcAft>
            </a:pPr>
            <a:fld id="{DA2C159E-F13C-4A85-9A41-E7669D3E0D70}" type="slidenum">
              <a:rPr lang="en-GB" smtClean="0"/>
              <a:pPr>
                <a:spcAft>
                  <a:spcPts val="800"/>
                </a:spcAft>
              </a:pPr>
              <a:t>5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2"/>
            <a:ext cx="10248501" cy="365125"/>
          </a:xfrm>
        </p:spPr>
        <p:txBody>
          <a:bodyPr anchor="t">
            <a:normAutofit/>
          </a:bodyPr>
          <a:lstStyle/>
          <a:p>
            <a:pPr>
              <a:spcAft>
                <a:spcPts val="800"/>
              </a:spcAft>
            </a:pPr>
            <a:r>
              <a:rPr lang="en-GB" dirty="0"/>
              <a:t>Education and Training Foundation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310602" y="3543172"/>
            <a:ext cx="9985109" cy="1824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Definition of initiative </a:t>
            </a:r>
          </a:p>
          <a:p>
            <a:pPr>
              <a:lnSpc>
                <a:spcPct val="120000"/>
              </a:lnSpc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ability to assess and initiate things independently. Use your initiative, imagination and common sense.</a:t>
            </a:r>
          </a:p>
        </p:txBody>
      </p:sp>
    </p:spTree>
    <p:extLst>
      <p:ext uri="{BB962C8B-B14F-4D97-AF65-F5344CB8AC3E}">
        <p14:creationId xmlns:p14="http://schemas.microsoft.com/office/powerpoint/2010/main" val="238877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Showing initiative in practice</a:t>
            </a:r>
          </a:p>
        </p:txBody>
      </p:sp>
    </p:spTree>
    <p:extLst>
      <p:ext uri="{BB962C8B-B14F-4D97-AF65-F5344CB8AC3E}">
        <p14:creationId xmlns:p14="http://schemas.microsoft.com/office/powerpoint/2010/main" val="1128773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Task 2: Using your initiative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</p:txBody>
      </p:sp>
      <p:pic>
        <p:nvPicPr>
          <p:cNvPr id="5" name="Picture 4" descr="Free vector graphic: Whiteboard, White Board, Blank - Free Image on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968" y="1124745"/>
            <a:ext cx="5565059" cy="56682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7184" y="2084851"/>
            <a:ext cx="4416491" cy="3323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On your first day on placement, you have not been told what to do, and the manager has gone on a break. 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can you use your initiative to determine what you should be doing?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Who do you think could help you?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is your plan?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Make notes and stick them on the whiteboard.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F5AA93-5BA8-0BB1-4FAD-9E82BD5F7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07552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Examples of initiative</a:t>
            </a:r>
          </a:p>
        </p:txBody>
      </p:sp>
    </p:spTree>
    <p:extLst>
      <p:ext uri="{BB962C8B-B14F-4D97-AF65-F5344CB8AC3E}">
        <p14:creationId xmlns:p14="http://schemas.microsoft.com/office/powerpoint/2010/main" val="4294349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355600"/>
            <a:ext cx="10515600" cy="1325563"/>
          </a:xfrm>
        </p:spPr>
        <p:txBody>
          <a:bodyPr>
            <a:normAutofit/>
          </a:bodyPr>
          <a:lstStyle/>
          <a:p>
            <a:r>
              <a:rPr lang="en-GB" sz="2667" b="1" dirty="0">
                <a:latin typeface="Arial" panose="020B0604020202020204" pitchFamily="34" charset="0"/>
                <a:cs typeface="Arial" panose="020B0604020202020204" pitchFamily="34" charset="0"/>
              </a:rPr>
              <a:t>Task 3: Examples of using your initiative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4798"/>
            <a:ext cx="10464397" cy="4709119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Offering to help when no one asks</a:t>
            </a:r>
          </a:p>
          <a:p>
            <a:pPr>
              <a:lnSpc>
                <a:spcPct val="12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Resolving minor problems before they become serious</a:t>
            </a:r>
          </a:p>
          <a:p>
            <a:pPr>
              <a:lnSpc>
                <a:spcPct val="12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Taking on a task that others have avoided</a:t>
            </a:r>
          </a:p>
          <a:p>
            <a:pPr>
              <a:lnSpc>
                <a:spcPct val="12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Enquiring about what a job entails</a:t>
            </a:r>
          </a:p>
          <a:p>
            <a:pPr>
              <a:lnSpc>
                <a:spcPct val="12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Providing advice and support to colleagues</a:t>
            </a:r>
          </a:p>
          <a:p>
            <a:pPr>
              <a:lnSpc>
                <a:spcPct val="12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Taking the opportunity for advancement</a:t>
            </a:r>
          </a:p>
          <a:p>
            <a:pPr>
              <a:lnSpc>
                <a:spcPct val="12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Challenging yourself as a professional (set a new goal)</a:t>
            </a:r>
          </a:p>
          <a:p>
            <a:pPr>
              <a:lnSpc>
                <a:spcPct val="12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Developing professional relationships with your colleagues</a:t>
            </a:r>
          </a:p>
          <a:p>
            <a:pPr>
              <a:lnSpc>
                <a:spcPct val="12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Identifying development areas</a:t>
            </a:r>
          </a:p>
          <a:p>
            <a:pPr>
              <a:lnSpc>
                <a:spcPct val="120000"/>
              </a:lnSpc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Sharing knowledge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How did the above definitions link to your own suggestions from task 2? Try to get one or more examples for each.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E16C9B22-1E09-F22F-4124-858CE174F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312000" y="6356351"/>
            <a:ext cx="102485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Education and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1568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B96ADEC-9F2F-4C1D-8D25-CC1773DEA972}"/>
</file>

<file path=customXml/itemProps2.xml><?xml version="1.0" encoding="utf-8"?>
<ds:datastoreItem xmlns:ds="http://schemas.openxmlformats.org/officeDocument/2006/customXml" ds:itemID="{9A683D7E-7A6C-4BF0-8B3E-0EFBDD24827E}"/>
</file>

<file path=customXml/itemProps3.xml><?xml version="1.0" encoding="utf-8"?>
<ds:datastoreItem xmlns:ds="http://schemas.openxmlformats.org/officeDocument/2006/customXml" ds:itemID="{0F44790B-C633-44FA-96CD-70B4E7A3E5CD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</TotalTime>
  <Words>534</Words>
  <Application>Microsoft Office PowerPoint</Application>
  <PresentationFormat>Widescreen</PresentationFormat>
  <Paragraphs>89</Paragraphs>
  <Slides>14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T Level Education and Early Years </vt:lpstr>
      <vt:lpstr>Lesson 6 </vt:lpstr>
      <vt:lpstr>Session 6 objectives</vt:lpstr>
      <vt:lpstr>01</vt:lpstr>
      <vt:lpstr> Task 1: What is initiative?</vt:lpstr>
      <vt:lpstr>02</vt:lpstr>
      <vt:lpstr>Task 2: Using your initiative</vt:lpstr>
      <vt:lpstr>03</vt:lpstr>
      <vt:lpstr>Task 3: Examples of using your initiative</vt:lpstr>
      <vt:lpstr>Task 4</vt:lpstr>
      <vt:lpstr>04</vt:lpstr>
      <vt:lpstr>05</vt:lpstr>
      <vt:lpstr>Topic: Education and early years                                               Reflection Task 5      </vt:lpstr>
      <vt:lpstr>Reflection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 Level Education and Early Years</dc:title>
  <dc:creator>Gemma Brezinski</dc:creator>
  <cp:lastModifiedBy>Gemma Brezinski</cp:lastModifiedBy>
  <cp:revision>7</cp:revision>
  <dcterms:created xsi:type="dcterms:W3CDTF">2024-01-08T11:17:20Z</dcterms:created>
  <dcterms:modified xsi:type="dcterms:W3CDTF">2024-01-08T11:43:10Z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