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4"/>
    <p:sldMasterId id="2147483709" r:id="rId5"/>
  </p:sldMasterIdLst>
  <p:notesMasterIdLst>
    <p:notesMasterId r:id="rId34"/>
  </p:notesMasterIdLst>
  <p:sldIdLst>
    <p:sldId id="311" r:id="rId6"/>
    <p:sldId id="297" r:id="rId7"/>
    <p:sldId id="298" r:id="rId8"/>
    <p:sldId id="299" r:id="rId9"/>
    <p:sldId id="300" r:id="rId10"/>
    <p:sldId id="301" r:id="rId11"/>
    <p:sldId id="302" r:id="rId12"/>
    <p:sldId id="303" r:id="rId13"/>
    <p:sldId id="304" r:id="rId14"/>
    <p:sldId id="305" r:id="rId15"/>
    <p:sldId id="306" r:id="rId16"/>
    <p:sldId id="308" r:id="rId17"/>
    <p:sldId id="307" r:id="rId18"/>
    <p:sldId id="285" r:id="rId19"/>
    <p:sldId id="268" r:id="rId20"/>
    <p:sldId id="269" r:id="rId21"/>
    <p:sldId id="270" r:id="rId22"/>
    <p:sldId id="283" r:id="rId23"/>
    <p:sldId id="271" r:id="rId24"/>
    <p:sldId id="309" r:id="rId25"/>
    <p:sldId id="273" r:id="rId26"/>
    <p:sldId id="274" r:id="rId27"/>
    <p:sldId id="286" r:id="rId28"/>
    <p:sldId id="310" r:id="rId29"/>
    <p:sldId id="287" r:id="rId30"/>
    <p:sldId id="276" r:id="rId31"/>
    <p:sldId id="288" r:id="rId32"/>
    <p:sldId id="278" r:id="rId33"/>
  </p:sldIdLst>
  <p:sldSz cx="9144000" cy="5143500" type="screen16x9"/>
  <p:notesSz cx="6858000" cy="9144000"/>
  <p:embeddedFontLst>
    <p:embeddedFont>
      <p:font typeface="Calibri" panose="020F050202020403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49" roundtripDataSignature="AMtx7mjfNomVHhloUq0QGGXZHqGf3aPSR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 id="{FE06926C-E712-5707-6934-40F15C210D24}" name="Nicola Susans" initials="NS" userId="S::nicola.susans@etfoundation.co.uk::4da5c4f3-9bda-4b43-a02a-af3285e542de" providerId="AD"/>
  <p188:author id="{473F2D82-C3C3-DDA7-9377-E23167EA6B6B}" name="Elise James" initials="EJ" userId="42537d0e53cac1b1" providerId="Windows Live"/>
  <p188:author id="{886D8CDD-D116-ED5E-412C-E0235A2F08EE}" name="Rowena Scott" initials="RS" userId="S::rowena.scott_leedscitycollege.ac.uk#ext#@aoctenant.onmicrosoft.com::9852bc76-1901-4b88-baa3-87a173338e5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anne thirlaway" initials="jt" lastIdx="19" clrIdx="0">
    <p:extLst>
      <p:ext uri="{19B8F6BF-5375-455C-9EA6-DF929625EA0E}">
        <p15:presenceInfo xmlns:p15="http://schemas.microsoft.com/office/powerpoint/2012/main" userId="88ebfc7785ff76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53C7E6-722B-EAF4-112A-2B4716B7B9BD}" v="3" dt="2023-05-24T07:49:08.931"/>
    <p1510:client id="{EE9FE680-16ED-DE62-3E20-A567281A7C3A}" v="29" dt="2023-07-26T11:54:12.540"/>
    <p1510:client id="{F3F009EA-43BE-4659-BBB3-3530FC735426}" v="271" dt="2023-05-23T16:11:06.749"/>
  </p1510:revLst>
</p1510:revInfo>
</file>

<file path=ppt/tableStyles.xml><?xml version="1.0" encoding="utf-8"?>
<a:tblStyleLst xmlns:a="http://schemas.openxmlformats.org/drawingml/2006/main" def="{1DECF7FE-8668-4757-90E8-87B2A5A4480A}">
  <a:tblStyle styleId="{1DECF7FE-8668-4757-90E8-87B2A5A4480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445" autoAdjust="0"/>
  </p:normalViewPr>
  <p:slideViewPr>
    <p:cSldViewPr snapToGrid="0">
      <p:cViewPr varScale="1">
        <p:scale>
          <a:sx n="61" d="100"/>
          <a:sy n="61" d="100"/>
        </p:scale>
        <p:origin x="1440" y="40"/>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notesMaster" Target="notesMasters/notesMaster1.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3.fntdata"/><Relationship Id="rId53"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2.fntdata"/><Relationship Id="rId49" Type="http://customschemas.google.com/relationships/presentationmetadata" Target="metadata"/><Relationship Id="rId57"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1.fntdata"/><Relationship Id="rId56"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4.fntdata"/><Relationship Id="rId20" Type="http://schemas.openxmlformats.org/officeDocument/2006/relationships/slide" Target="slides/slide15.xml"/><Relationship Id="rId5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Springall" userId="e4236610-272f-44af-aba9-45f426dfe81c" providerId="ADAL" clId="{1EF192F9-0505-42A3-9C09-8A188BB72682}"/>
    <pc:docChg chg="modSld">
      <pc:chgData name="Lucy Springall" userId="e4236610-272f-44af-aba9-45f426dfe81c" providerId="ADAL" clId="{1EF192F9-0505-42A3-9C09-8A188BB72682}" dt="2023-05-12T13:52:23.104" v="0" actId="1076"/>
      <pc:docMkLst>
        <pc:docMk/>
      </pc:docMkLst>
      <pc:sldChg chg="modSp mod">
        <pc:chgData name="Lucy Springall" userId="e4236610-272f-44af-aba9-45f426dfe81c" providerId="ADAL" clId="{1EF192F9-0505-42A3-9C09-8A188BB72682}" dt="2023-05-12T13:52:23.104" v="0" actId="1076"/>
        <pc:sldMkLst>
          <pc:docMk/>
          <pc:sldMk cId="0" sldId="257"/>
        </pc:sldMkLst>
        <pc:spChg chg="mod">
          <ac:chgData name="Lucy Springall" userId="e4236610-272f-44af-aba9-45f426dfe81c" providerId="ADAL" clId="{1EF192F9-0505-42A3-9C09-8A188BB72682}" dt="2023-05-12T13:52:23.104" v="0" actId="1076"/>
          <ac:spMkLst>
            <pc:docMk/>
            <pc:sldMk cId="0" sldId="257"/>
            <ac:spMk id="530" creationId="{00000000-0000-0000-0000-000000000000}"/>
          </ac:spMkLst>
        </pc:spChg>
      </pc:sldChg>
    </pc:docChg>
  </pc:docChgLst>
  <pc:docChgLst>
    <pc:chgData name="Nicola Susans" userId="S::nicola.susans@etfoundation.co.uk::4da5c4f3-9bda-4b43-a02a-af3285e542de" providerId="AD" clId="Web-{4753C7E6-722B-EAF4-112A-2B4716B7B9BD}"/>
    <pc:docChg chg="modSld">
      <pc:chgData name="Nicola Susans" userId="S::nicola.susans@etfoundation.co.uk::4da5c4f3-9bda-4b43-a02a-af3285e542de" providerId="AD" clId="Web-{4753C7E6-722B-EAF4-112A-2B4716B7B9BD}" dt="2023-05-24T07:49:08.931" v="2" actId="20577"/>
      <pc:docMkLst>
        <pc:docMk/>
      </pc:docMkLst>
      <pc:sldChg chg="modSp">
        <pc:chgData name="Nicola Susans" userId="S::nicola.susans@etfoundation.co.uk::4da5c4f3-9bda-4b43-a02a-af3285e542de" providerId="AD" clId="Web-{4753C7E6-722B-EAF4-112A-2B4716B7B9BD}" dt="2023-05-24T07:49:08.931" v="2" actId="20577"/>
        <pc:sldMkLst>
          <pc:docMk/>
          <pc:sldMk cId="0" sldId="265"/>
        </pc:sldMkLst>
        <pc:spChg chg="mod">
          <ac:chgData name="Nicola Susans" userId="S::nicola.susans@etfoundation.co.uk::4da5c4f3-9bda-4b43-a02a-af3285e542de" providerId="AD" clId="Web-{4753C7E6-722B-EAF4-112A-2B4716B7B9BD}" dt="2023-05-24T07:49:08.931" v="2" actId="20577"/>
          <ac:spMkLst>
            <pc:docMk/>
            <pc:sldMk cId="0" sldId="265"/>
            <ac:spMk id="636" creationId="{00000000-0000-0000-0000-000000000000}"/>
          </ac:spMkLst>
        </pc:spChg>
      </pc:sldChg>
    </pc:docChg>
  </pc:docChgLst>
  <pc:docChgLst>
    <pc:chgData name="Nicola Susans" userId="4da5c4f3-9bda-4b43-a02a-af3285e542de" providerId="ADAL" clId="{F3F009EA-43BE-4659-BBB3-3530FC735426}"/>
    <pc:docChg chg="undo custSel addSld delSld modSld sldOrd">
      <pc:chgData name="Nicola Susans" userId="4da5c4f3-9bda-4b43-a02a-af3285e542de" providerId="ADAL" clId="{F3F009EA-43BE-4659-BBB3-3530FC735426}" dt="2023-05-24T08:01:50.282" v="957" actId="20577"/>
      <pc:docMkLst>
        <pc:docMk/>
      </pc:docMkLst>
      <pc:sldChg chg="modSp mod modCm">
        <pc:chgData name="Nicola Susans" userId="4da5c4f3-9bda-4b43-a02a-af3285e542de" providerId="ADAL" clId="{F3F009EA-43BE-4659-BBB3-3530FC735426}" dt="2023-05-24T08:01:50.282" v="957" actId="20577"/>
        <pc:sldMkLst>
          <pc:docMk/>
          <pc:sldMk cId="0" sldId="257"/>
        </pc:sldMkLst>
        <pc:spChg chg="mod">
          <ac:chgData name="Nicola Susans" userId="4da5c4f3-9bda-4b43-a02a-af3285e542de" providerId="ADAL" clId="{F3F009EA-43BE-4659-BBB3-3530FC735426}" dt="2023-05-23T15:21:20.793" v="911" actId="14100"/>
          <ac:spMkLst>
            <pc:docMk/>
            <pc:sldMk cId="0" sldId="257"/>
            <ac:spMk id="525" creationId="{00000000-0000-0000-0000-000000000000}"/>
          </ac:spMkLst>
        </pc:spChg>
        <pc:spChg chg="mod">
          <ac:chgData name="Nicola Susans" userId="4da5c4f3-9bda-4b43-a02a-af3285e542de" providerId="ADAL" clId="{F3F009EA-43BE-4659-BBB3-3530FC735426}" dt="2023-05-24T08:01:50.282" v="957" actId="20577"/>
          <ac:spMkLst>
            <pc:docMk/>
            <pc:sldMk cId="0" sldId="257"/>
            <ac:spMk id="530" creationId="{00000000-0000-0000-0000-000000000000}"/>
          </ac:spMkLst>
        </pc:spChg>
      </pc:sldChg>
      <pc:sldChg chg="modSp mod modCm">
        <pc:chgData name="Nicola Susans" userId="4da5c4f3-9bda-4b43-a02a-af3285e542de" providerId="ADAL" clId="{F3F009EA-43BE-4659-BBB3-3530FC735426}" dt="2023-05-23T13:54:22.183" v="66"/>
        <pc:sldMkLst>
          <pc:docMk/>
          <pc:sldMk cId="0" sldId="258"/>
        </pc:sldMkLst>
        <pc:spChg chg="mod">
          <ac:chgData name="Nicola Susans" userId="4da5c4f3-9bda-4b43-a02a-af3285e542de" providerId="ADAL" clId="{F3F009EA-43BE-4659-BBB3-3530FC735426}" dt="2023-05-23T13:52:53.145" v="43" actId="20577"/>
          <ac:spMkLst>
            <pc:docMk/>
            <pc:sldMk cId="0" sldId="258"/>
            <ac:spMk id="538" creationId="{00000000-0000-0000-0000-000000000000}"/>
          </ac:spMkLst>
        </pc:spChg>
        <pc:spChg chg="mod">
          <ac:chgData name="Nicola Susans" userId="4da5c4f3-9bda-4b43-a02a-af3285e542de" providerId="ADAL" clId="{F3F009EA-43BE-4659-BBB3-3530FC735426}" dt="2023-05-23T13:53:58.018" v="65" actId="14100"/>
          <ac:spMkLst>
            <pc:docMk/>
            <pc:sldMk cId="0" sldId="258"/>
            <ac:spMk id="539" creationId="{00000000-0000-0000-0000-000000000000}"/>
          </ac:spMkLst>
        </pc:spChg>
      </pc:sldChg>
      <pc:sldChg chg="modSp mod modCm">
        <pc:chgData name="Nicola Susans" userId="4da5c4f3-9bda-4b43-a02a-af3285e542de" providerId="ADAL" clId="{F3F009EA-43BE-4659-BBB3-3530FC735426}" dt="2023-05-23T14:03:47.016" v="126" actId="1076"/>
        <pc:sldMkLst>
          <pc:docMk/>
          <pc:sldMk cId="0" sldId="259"/>
        </pc:sldMkLst>
        <pc:spChg chg="mod">
          <ac:chgData name="Nicola Susans" userId="4da5c4f3-9bda-4b43-a02a-af3285e542de" providerId="ADAL" clId="{F3F009EA-43BE-4659-BBB3-3530FC735426}" dt="2023-05-23T13:54:38.275" v="70" actId="20577"/>
          <ac:spMkLst>
            <pc:docMk/>
            <pc:sldMk cId="0" sldId="259"/>
            <ac:spMk id="547" creationId="{00000000-0000-0000-0000-000000000000}"/>
          </ac:spMkLst>
        </pc:spChg>
        <pc:spChg chg="mod">
          <ac:chgData name="Nicola Susans" userId="4da5c4f3-9bda-4b43-a02a-af3285e542de" providerId="ADAL" clId="{F3F009EA-43BE-4659-BBB3-3530FC735426}" dt="2023-05-23T13:55:31.879" v="74" actId="1076"/>
          <ac:spMkLst>
            <pc:docMk/>
            <pc:sldMk cId="0" sldId="259"/>
            <ac:spMk id="548" creationId="{00000000-0000-0000-0000-000000000000}"/>
          </ac:spMkLst>
        </pc:spChg>
        <pc:spChg chg="mod">
          <ac:chgData name="Nicola Susans" userId="4da5c4f3-9bda-4b43-a02a-af3285e542de" providerId="ADAL" clId="{F3F009EA-43BE-4659-BBB3-3530FC735426}" dt="2023-05-23T14:03:47.016" v="126" actId="1076"/>
          <ac:spMkLst>
            <pc:docMk/>
            <pc:sldMk cId="0" sldId="259"/>
            <ac:spMk id="549" creationId="{00000000-0000-0000-0000-000000000000}"/>
          </ac:spMkLst>
        </pc:spChg>
      </pc:sldChg>
      <pc:sldChg chg="modSp mod modCm">
        <pc:chgData name="Nicola Susans" userId="4da5c4f3-9bda-4b43-a02a-af3285e542de" providerId="ADAL" clId="{F3F009EA-43BE-4659-BBB3-3530FC735426}" dt="2023-05-23T14:04:21.030" v="136" actId="1076"/>
        <pc:sldMkLst>
          <pc:docMk/>
          <pc:sldMk cId="0" sldId="260"/>
        </pc:sldMkLst>
        <pc:spChg chg="mod">
          <ac:chgData name="Nicola Susans" userId="4da5c4f3-9bda-4b43-a02a-af3285e542de" providerId="ADAL" clId="{F3F009EA-43BE-4659-BBB3-3530FC735426}" dt="2023-05-23T14:04:08.235" v="132" actId="20577"/>
          <ac:spMkLst>
            <pc:docMk/>
            <pc:sldMk cId="0" sldId="260"/>
            <ac:spMk id="561" creationId="{00000000-0000-0000-0000-000000000000}"/>
          </ac:spMkLst>
        </pc:spChg>
        <pc:spChg chg="mod">
          <ac:chgData name="Nicola Susans" userId="4da5c4f3-9bda-4b43-a02a-af3285e542de" providerId="ADAL" clId="{F3F009EA-43BE-4659-BBB3-3530FC735426}" dt="2023-05-23T14:04:18.741" v="135" actId="1076"/>
          <ac:spMkLst>
            <pc:docMk/>
            <pc:sldMk cId="0" sldId="260"/>
            <ac:spMk id="562" creationId="{00000000-0000-0000-0000-000000000000}"/>
          </ac:spMkLst>
        </pc:spChg>
        <pc:spChg chg="mod">
          <ac:chgData name="Nicola Susans" userId="4da5c4f3-9bda-4b43-a02a-af3285e542de" providerId="ADAL" clId="{F3F009EA-43BE-4659-BBB3-3530FC735426}" dt="2023-05-23T14:04:21.030" v="136" actId="1076"/>
          <ac:spMkLst>
            <pc:docMk/>
            <pc:sldMk cId="0" sldId="260"/>
            <ac:spMk id="563" creationId="{00000000-0000-0000-0000-000000000000}"/>
          </ac:spMkLst>
        </pc:spChg>
        <pc:spChg chg="mod">
          <ac:chgData name="Nicola Susans" userId="4da5c4f3-9bda-4b43-a02a-af3285e542de" providerId="ADAL" clId="{F3F009EA-43BE-4659-BBB3-3530FC735426}" dt="2023-05-23T14:04:10.710" v="133" actId="1076"/>
          <ac:spMkLst>
            <pc:docMk/>
            <pc:sldMk cId="0" sldId="260"/>
            <ac:spMk id="564" creationId="{00000000-0000-0000-0000-000000000000}"/>
          </ac:spMkLst>
        </pc:spChg>
      </pc:sldChg>
      <pc:sldChg chg="modSp mod modCm">
        <pc:chgData name="Nicola Susans" userId="4da5c4f3-9bda-4b43-a02a-af3285e542de" providerId="ADAL" clId="{F3F009EA-43BE-4659-BBB3-3530FC735426}" dt="2023-05-23T14:06:42.972" v="163"/>
        <pc:sldMkLst>
          <pc:docMk/>
          <pc:sldMk cId="0" sldId="261"/>
        </pc:sldMkLst>
        <pc:spChg chg="mod">
          <ac:chgData name="Nicola Susans" userId="4da5c4f3-9bda-4b43-a02a-af3285e542de" providerId="ADAL" clId="{F3F009EA-43BE-4659-BBB3-3530FC735426}" dt="2023-05-23T14:04:41.122" v="142" actId="20577"/>
          <ac:spMkLst>
            <pc:docMk/>
            <pc:sldMk cId="0" sldId="261"/>
            <ac:spMk id="576" creationId="{00000000-0000-0000-0000-000000000000}"/>
          </ac:spMkLst>
        </pc:spChg>
        <pc:spChg chg="mod">
          <ac:chgData name="Nicola Susans" userId="4da5c4f3-9bda-4b43-a02a-af3285e542de" providerId="ADAL" clId="{F3F009EA-43BE-4659-BBB3-3530FC735426}" dt="2023-05-23T14:04:54.182" v="143" actId="1076"/>
          <ac:spMkLst>
            <pc:docMk/>
            <pc:sldMk cId="0" sldId="261"/>
            <ac:spMk id="578" creationId="{00000000-0000-0000-0000-000000000000}"/>
          </ac:spMkLst>
        </pc:spChg>
      </pc:sldChg>
      <pc:sldChg chg="delSp modSp mod delAnim modCm">
        <pc:chgData name="Nicola Susans" userId="4da5c4f3-9bda-4b43-a02a-af3285e542de" providerId="ADAL" clId="{F3F009EA-43BE-4659-BBB3-3530FC735426}" dt="2023-05-23T14:16:00.165" v="258"/>
        <pc:sldMkLst>
          <pc:docMk/>
          <pc:sldMk cId="0" sldId="262"/>
        </pc:sldMkLst>
        <pc:spChg chg="mod">
          <ac:chgData name="Nicola Susans" userId="4da5c4f3-9bda-4b43-a02a-af3285e542de" providerId="ADAL" clId="{F3F009EA-43BE-4659-BBB3-3530FC735426}" dt="2023-05-23T14:06:57.115" v="172" actId="20577"/>
          <ac:spMkLst>
            <pc:docMk/>
            <pc:sldMk cId="0" sldId="262"/>
            <ac:spMk id="589" creationId="{00000000-0000-0000-0000-000000000000}"/>
          </ac:spMkLst>
        </pc:spChg>
        <pc:spChg chg="del mod">
          <ac:chgData name="Nicola Susans" userId="4da5c4f3-9bda-4b43-a02a-af3285e542de" providerId="ADAL" clId="{F3F009EA-43BE-4659-BBB3-3530FC735426}" dt="2023-05-23T14:14:18.494" v="218" actId="478"/>
          <ac:spMkLst>
            <pc:docMk/>
            <pc:sldMk cId="0" sldId="262"/>
            <ac:spMk id="590" creationId="{00000000-0000-0000-0000-000000000000}"/>
          </ac:spMkLst>
        </pc:spChg>
        <pc:spChg chg="del mod">
          <ac:chgData name="Nicola Susans" userId="4da5c4f3-9bda-4b43-a02a-af3285e542de" providerId="ADAL" clId="{F3F009EA-43BE-4659-BBB3-3530FC735426}" dt="2023-05-23T14:14:17.381" v="216" actId="478"/>
          <ac:spMkLst>
            <pc:docMk/>
            <pc:sldMk cId="0" sldId="262"/>
            <ac:spMk id="591" creationId="{00000000-0000-0000-0000-000000000000}"/>
          </ac:spMkLst>
        </pc:spChg>
      </pc:sldChg>
      <pc:sldChg chg="modSp mod modCm">
        <pc:chgData name="Nicola Susans" userId="4da5c4f3-9bda-4b43-a02a-af3285e542de" providerId="ADAL" clId="{F3F009EA-43BE-4659-BBB3-3530FC735426}" dt="2023-05-23T14:17:07.233" v="344"/>
        <pc:sldMkLst>
          <pc:docMk/>
          <pc:sldMk cId="0" sldId="263"/>
        </pc:sldMkLst>
        <pc:spChg chg="mod">
          <ac:chgData name="Nicola Susans" userId="4da5c4f3-9bda-4b43-a02a-af3285e542de" providerId="ADAL" clId="{F3F009EA-43BE-4659-BBB3-3530FC735426}" dt="2023-05-23T14:17:03.130" v="343" actId="20577"/>
          <ac:spMkLst>
            <pc:docMk/>
            <pc:sldMk cId="0" sldId="263"/>
            <ac:spMk id="602" creationId="{00000000-0000-0000-0000-000000000000}"/>
          </ac:spMkLst>
        </pc:spChg>
        <pc:grpChg chg="mod">
          <ac:chgData name="Nicola Susans" userId="4da5c4f3-9bda-4b43-a02a-af3285e542de" providerId="ADAL" clId="{F3F009EA-43BE-4659-BBB3-3530FC735426}" dt="2023-05-23T14:16:40.802" v="317" actId="14100"/>
          <ac:grpSpMkLst>
            <pc:docMk/>
            <pc:sldMk cId="0" sldId="263"/>
            <ac:grpSpMk id="600" creationId="{00000000-0000-0000-0000-000000000000}"/>
          </ac:grpSpMkLst>
        </pc:grpChg>
      </pc:sldChg>
      <pc:sldChg chg="del">
        <pc:chgData name="Nicola Susans" userId="4da5c4f3-9bda-4b43-a02a-af3285e542de" providerId="ADAL" clId="{F3F009EA-43BE-4659-BBB3-3530FC735426}" dt="2023-05-23T14:17:33.771" v="345" actId="2696"/>
        <pc:sldMkLst>
          <pc:docMk/>
          <pc:sldMk cId="0" sldId="264"/>
        </pc:sldMkLst>
      </pc:sldChg>
      <pc:sldChg chg="modSp mod modCm">
        <pc:chgData name="Nicola Susans" userId="4da5c4f3-9bda-4b43-a02a-af3285e542de" providerId="ADAL" clId="{F3F009EA-43BE-4659-BBB3-3530FC735426}" dt="2023-05-23T14:32:22.890" v="586" actId="20577"/>
        <pc:sldMkLst>
          <pc:docMk/>
          <pc:sldMk cId="0" sldId="265"/>
        </pc:sldMkLst>
        <pc:spChg chg="mod">
          <ac:chgData name="Nicola Susans" userId="4da5c4f3-9bda-4b43-a02a-af3285e542de" providerId="ADAL" clId="{F3F009EA-43BE-4659-BBB3-3530FC735426}" dt="2023-05-23T14:21:00.968" v="383" actId="20577"/>
          <ac:spMkLst>
            <pc:docMk/>
            <pc:sldMk cId="0" sldId="265"/>
            <ac:spMk id="633" creationId="{00000000-0000-0000-0000-000000000000}"/>
          </ac:spMkLst>
        </pc:spChg>
        <pc:spChg chg="mod">
          <ac:chgData name="Nicola Susans" userId="4da5c4f3-9bda-4b43-a02a-af3285e542de" providerId="ADAL" clId="{F3F009EA-43BE-4659-BBB3-3530FC735426}" dt="2023-05-23T14:32:22.890" v="586" actId="20577"/>
          <ac:spMkLst>
            <pc:docMk/>
            <pc:sldMk cId="0" sldId="265"/>
            <ac:spMk id="636" creationId="{00000000-0000-0000-0000-000000000000}"/>
          </ac:spMkLst>
        </pc:spChg>
      </pc:sldChg>
      <pc:sldChg chg="addSp delSp modSp mod modCm modNotesTx">
        <pc:chgData name="Nicola Susans" userId="4da5c4f3-9bda-4b43-a02a-af3285e542de" providerId="ADAL" clId="{F3F009EA-43BE-4659-BBB3-3530FC735426}" dt="2023-05-23T16:01:31.559" v="942" actId="22"/>
        <pc:sldMkLst>
          <pc:docMk/>
          <pc:sldMk cId="0" sldId="266"/>
        </pc:sldMkLst>
        <pc:spChg chg="add del">
          <ac:chgData name="Nicola Susans" userId="4da5c4f3-9bda-4b43-a02a-af3285e542de" providerId="ADAL" clId="{F3F009EA-43BE-4659-BBB3-3530FC735426}" dt="2023-05-23T16:01:31.559" v="942" actId="22"/>
          <ac:spMkLst>
            <pc:docMk/>
            <pc:sldMk cId="0" sldId="266"/>
            <ac:spMk id="3" creationId="{DC702761-2659-B599-3272-12885A7A07A0}"/>
          </ac:spMkLst>
        </pc:spChg>
        <pc:spChg chg="mod">
          <ac:chgData name="Nicola Susans" userId="4da5c4f3-9bda-4b43-a02a-af3285e542de" providerId="ADAL" clId="{F3F009EA-43BE-4659-BBB3-3530FC735426}" dt="2023-05-23T14:30:26.030" v="580" actId="20577"/>
          <ac:spMkLst>
            <pc:docMk/>
            <pc:sldMk cId="0" sldId="266"/>
            <ac:spMk id="645" creationId="{00000000-0000-0000-0000-000000000000}"/>
          </ac:spMkLst>
        </pc:spChg>
        <pc:spChg chg="mod">
          <ac:chgData name="Nicola Susans" userId="4da5c4f3-9bda-4b43-a02a-af3285e542de" providerId="ADAL" clId="{F3F009EA-43BE-4659-BBB3-3530FC735426}" dt="2023-05-23T14:23:53.436" v="463" actId="1076"/>
          <ac:spMkLst>
            <pc:docMk/>
            <pc:sldMk cId="0" sldId="266"/>
            <ac:spMk id="648" creationId="{00000000-0000-0000-0000-000000000000}"/>
          </ac:spMkLst>
        </pc:spChg>
      </pc:sldChg>
      <pc:sldChg chg="del">
        <pc:chgData name="Nicola Susans" userId="4da5c4f3-9bda-4b43-a02a-af3285e542de" providerId="ADAL" clId="{F3F009EA-43BE-4659-BBB3-3530FC735426}" dt="2023-05-23T14:32:59.906" v="587" actId="47"/>
        <pc:sldMkLst>
          <pc:docMk/>
          <pc:sldMk cId="0" sldId="267"/>
        </pc:sldMkLst>
      </pc:sldChg>
      <pc:sldChg chg="modSp mod modCm">
        <pc:chgData name="Nicola Susans" userId="4da5c4f3-9bda-4b43-a02a-af3285e542de" providerId="ADAL" clId="{F3F009EA-43BE-4659-BBB3-3530FC735426}" dt="2023-05-23T14:33:48.295" v="599"/>
        <pc:sldMkLst>
          <pc:docMk/>
          <pc:sldMk cId="0" sldId="268"/>
        </pc:sldMkLst>
        <pc:spChg chg="mod">
          <ac:chgData name="Nicola Susans" userId="4da5c4f3-9bda-4b43-a02a-af3285e542de" providerId="ADAL" clId="{F3F009EA-43BE-4659-BBB3-3530FC735426}" dt="2023-05-23T14:33:45.225" v="598" actId="20577"/>
          <ac:spMkLst>
            <pc:docMk/>
            <pc:sldMk cId="0" sldId="268"/>
            <ac:spMk id="680" creationId="{00000000-0000-0000-0000-000000000000}"/>
          </ac:spMkLst>
        </pc:spChg>
      </pc:sldChg>
      <pc:sldChg chg="modSp mod modCm">
        <pc:chgData name="Nicola Susans" userId="4da5c4f3-9bda-4b43-a02a-af3285e542de" providerId="ADAL" clId="{F3F009EA-43BE-4659-BBB3-3530FC735426}" dt="2023-05-23T14:44:53.080" v="658" actId="14100"/>
        <pc:sldMkLst>
          <pc:docMk/>
          <pc:sldMk cId="0" sldId="269"/>
        </pc:sldMkLst>
        <pc:spChg chg="mod">
          <ac:chgData name="Nicola Susans" userId="4da5c4f3-9bda-4b43-a02a-af3285e542de" providerId="ADAL" clId="{F3F009EA-43BE-4659-BBB3-3530FC735426}" dt="2023-05-23T14:44:53.080" v="658" actId="14100"/>
          <ac:spMkLst>
            <pc:docMk/>
            <pc:sldMk cId="0" sldId="269"/>
            <ac:spMk id="697" creationId="{00000000-0000-0000-0000-000000000000}"/>
          </ac:spMkLst>
        </pc:spChg>
      </pc:sldChg>
      <pc:sldChg chg="modSp mod modCm">
        <pc:chgData name="Nicola Susans" userId="4da5c4f3-9bda-4b43-a02a-af3285e542de" providerId="ADAL" clId="{F3F009EA-43BE-4659-BBB3-3530FC735426}" dt="2023-05-23T14:42:53.098" v="613" actId="1076"/>
        <pc:sldMkLst>
          <pc:docMk/>
          <pc:sldMk cId="0" sldId="270"/>
        </pc:sldMkLst>
        <pc:spChg chg="mod">
          <ac:chgData name="Nicola Susans" userId="4da5c4f3-9bda-4b43-a02a-af3285e542de" providerId="ADAL" clId="{F3F009EA-43BE-4659-BBB3-3530FC735426}" dt="2023-05-23T14:42:53.098" v="613" actId="1076"/>
          <ac:spMkLst>
            <pc:docMk/>
            <pc:sldMk cId="0" sldId="270"/>
            <ac:spMk id="703" creationId="{00000000-0000-0000-0000-000000000000}"/>
          </ac:spMkLst>
        </pc:spChg>
        <pc:spChg chg="mod">
          <ac:chgData name="Nicola Susans" userId="4da5c4f3-9bda-4b43-a02a-af3285e542de" providerId="ADAL" clId="{F3F009EA-43BE-4659-BBB3-3530FC735426}" dt="2023-05-23T14:40:22.472" v="607" actId="113"/>
          <ac:spMkLst>
            <pc:docMk/>
            <pc:sldMk cId="0" sldId="270"/>
            <ac:spMk id="707" creationId="{00000000-0000-0000-0000-000000000000}"/>
          </ac:spMkLst>
        </pc:spChg>
        <pc:graphicFrameChg chg="modGraphic">
          <ac:chgData name="Nicola Susans" userId="4da5c4f3-9bda-4b43-a02a-af3285e542de" providerId="ADAL" clId="{F3F009EA-43BE-4659-BBB3-3530FC735426}" dt="2023-05-23T14:41:06.940" v="609" actId="20577"/>
          <ac:graphicFrameMkLst>
            <pc:docMk/>
            <pc:sldMk cId="0" sldId="270"/>
            <ac:graphicFrameMk id="708" creationId="{00000000-0000-0000-0000-000000000000}"/>
          </ac:graphicFrameMkLst>
        </pc:graphicFrameChg>
      </pc:sldChg>
      <pc:sldChg chg="addSp delSp modSp mod delAnim modCm">
        <pc:chgData name="Nicola Susans" userId="4da5c4f3-9bda-4b43-a02a-af3285e542de" providerId="ADAL" clId="{F3F009EA-43BE-4659-BBB3-3530FC735426}" dt="2023-05-23T14:49:00.891" v="810"/>
        <pc:sldMkLst>
          <pc:docMk/>
          <pc:sldMk cId="0" sldId="271"/>
        </pc:sldMkLst>
        <pc:spChg chg="mod">
          <ac:chgData name="Nicola Susans" userId="4da5c4f3-9bda-4b43-a02a-af3285e542de" providerId="ADAL" clId="{F3F009EA-43BE-4659-BBB3-3530FC735426}" dt="2023-05-23T14:43:01.786" v="614" actId="1076"/>
          <ac:spMkLst>
            <pc:docMk/>
            <pc:sldMk cId="0" sldId="271"/>
            <ac:spMk id="2" creationId="{531C8C65-C0D3-CF7B-EC00-70F1AC7BA78E}"/>
          </ac:spMkLst>
        </pc:spChg>
        <pc:spChg chg="mod">
          <ac:chgData name="Nicola Susans" userId="4da5c4f3-9bda-4b43-a02a-af3285e542de" providerId="ADAL" clId="{F3F009EA-43BE-4659-BBB3-3530FC735426}" dt="2023-05-23T14:42:01.138" v="611" actId="1076"/>
          <ac:spMkLst>
            <pc:docMk/>
            <pc:sldMk cId="0" sldId="271"/>
            <ac:spMk id="717" creationId="{00000000-0000-0000-0000-000000000000}"/>
          </ac:spMkLst>
        </pc:spChg>
        <pc:spChg chg="mod">
          <ac:chgData name="Nicola Susans" userId="4da5c4f3-9bda-4b43-a02a-af3285e542de" providerId="ADAL" clId="{F3F009EA-43BE-4659-BBB3-3530FC735426}" dt="2023-05-23T14:48:20.493" v="809" actId="20577"/>
          <ac:spMkLst>
            <pc:docMk/>
            <pc:sldMk cId="0" sldId="271"/>
            <ac:spMk id="718" creationId="{00000000-0000-0000-0000-000000000000}"/>
          </ac:spMkLst>
        </pc:spChg>
        <pc:graphicFrameChg chg="add mod">
          <ac:chgData name="Nicola Susans" userId="4da5c4f3-9bda-4b43-a02a-af3285e542de" providerId="ADAL" clId="{F3F009EA-43BE-4659-BBB3-3530FC735426}" dt="2023-05-23T14:47:24.755" v="691"/>
          <ac:graphicFrameMkLst>
            <pc:docMk/>
            <pc:sldMk cId="0" sldId="271"/>
            <ac:graphicFrameMk id="3" creationId="{419B98AE-175C-85F6-4FE3-8CEFEFD15074}"/>
          </ac:graphicFrameMkLst>
        </pc:graphicFrameChg>
        <pc:graphicFrameChg chg="del mod">
          <ac:chgData name="Nicola Susans" userId="4da5c4f3-9bda-4b43-a02a-af3285e542de" providerId="ADAL" clId="{F3F009EA-43BE-4659-BBB3-3530FC735426}" dt="2023-05-23T14:47:23.163" v="690" actId="478"/>
          <ac:graphicFrameMkLst>
            <pc:docMk/>
            <pc:sldMk cId="0" sldId="271"/>
            <ac:graphicFrameMk id="719" creationId="{00000000-0000-0000-0000-000000000000}"/>
          </ac:graphicFrameMkLst>
        </pc:graphicFrameChg>
        <pc:picChg chg="del">
          <ac:chgData name="Nicola Susans" userId="4da5c4f3-9bda-4b43-a02a-af3285e542de" providerId="ADAL" clId="{F3F009EA-43BE-4659-BBB3-3530FC735426}" dt="2023-05-23T14:47:45.795" v="698" actId="478"/>
          <ac:picMkLst>
            <pc:docMk/>
            <pc:sldMk cId="0" sldId="271"/>
            <ac:picMk id="720" creationId="{00000000-0000-0000-0000-000000000000}"/>
          </ac:picMkLst>
        </pc:picChg>
      </pc:sldChg>
      <pc:sldChg chg="modSp mod addCm delCm modCm">
        <pc:chgData name="Nicola Susans" userId="4da5c4f3-9bda-4b43-a02a-af3285e542de" providerId="ADAL" clId="{F3F009EA-43BE-4659-BBB3-3530FC735426}" dt="2023-05-23T15:03:24.522" v="830"/>
        <pc:sldMkLst>
          <pc:docMk/>
          <pc:sldMk cId="0" sldId="273"/>
        </pc:sldMkLst>
        <pc:spChg chg="mod">
          <ac:chgData name="Nicola Susans" userId="4da5c4f3-9bda-4b43-a02a-af3285e542de" providerId="ADAL" clId="{F3F009EA-43BE-4659-BBB3-3530FC735426}" dt="2023-05-23T14:57:40.593" v="812" actId="20577"/>
          <ac:spMkLst>
            <pc:docMk/>
            <pc:sldMk cId="0" sldId="273"/>
            <ac:spMk id="4" creationId="{29ADDE59-EB56-2583-CFF3-6C7EDF448956}"/>
          </ac:spMkLst>
        </pc:spChg>
        <pc:spChg chg="mod">
          <ac:chgData name="Nicola Susans" userId="4da5c4f3-9bda-4b43-a02a-af3285e542de" providerId="ADAL" clId="{F3F009EA-43BE-4659-BBB3-3530FC735426}" dt="2023-05-23T15:03:17.662" v="829" actId="6549"/>
          <ac:spMkLst>
            <pc:docMk/>
            <pc:sldMk cId="0" sldId="273"/>
            <ac:spMk id="753" creationId="{00000000-0000-0000-0000-000000000000}"/>
          </ac:spMkLst>
        </pc:spChg>
      </pc:sldChg>
      <pc:sldChg chg="modSp modCm">
        <pc:chgData name="Nicola Susans" userId="4da5c4f3-9bda-4b43-a02a-af3285e542de" providerId="ADAL" clId="{F3F009EA-43BE-4659-BBB3-3530FC735426}" dt="2023-05-23T15:07:11.022" v="881"/>
        <pc:sldMkLst>
          <pc:docMk/>
          <pc:sldMk cId="0" sldId="274"/>
        </pc:sldMkLst>
        <pc:spChg chg="mod">
          <ac:chgData name="Nicola Susans" userId="4da5c4f3-9bda-4b43-a02a-af3285e542de" providerId="ADAL" clId="{F3F009EA-43BE-4659-BBB3-3530FC735426}" dt="2023-05-23T15:07:04.256" v="879" actId="20577"/>
          <ac:spMkLst>
            <pc:docMk/>
            <pc:sldMk cId="0" sldId="274"/>
            <ac:spMk id="767" creationId="{00000000-0000-0000-0000-000000000000}"/>
          </ac:spMkLst>
        </pc:spChg>
      </pc:sldChg>
      <pc:sldChg chg="modSp mod modCm">
        <pc:chgData name="Nicola Susans" userId="4da5c4f3-9bda-4b43-a02a-af3285e542de" providerId="ADAL" clId="{F3F009EA-43BE-4659-BBB3-3530FC735426}" dt="2023-05-23T16:10:25.681" v="951" actId="20577"/>
        <pc:sldMkLst>
          <pc:docMk/>
          <pc:sldMk cId="0" sldId="276"/>
        </pc:sldMkLst>
        <pc:spChg chg="mod">
          <ac:chgData name="Nicola Susans" userId="4da5c4f3-9bda-4b43-a02a-af3285e542de" providerId="ADAL" clId="{F3F009EA-43BE-4659-BBB3-3530FC735426}" dt="2023-05-23T16:10:25.681" v="951" actId="20577"/>
          <ac:spMkLst>
            <pc:docMk/>
            <pc:sldMk cId="0" sldId="276"/>
            <ac:spMk id="797" creationId="{00000000-0000-0000-0000-000000000000}"/>
          </ac:spMkLst>
        </pc:spChg>
        <pc:spChg chg="mod">
          <ac:chgData name="Nicola Susans" userId="4da5c4f3-9bda-4b43-a02a-af3285e542de" providerId="ADAL" clId="{F3F009EA-43BE-4659-BBB3-3530FC735426}" dt="2023-05-23T15:09:38.326" v="882"/>
          <ac:spMkLst>
            <pc:docMk/>
            <pc:sldMk cId="0" sldId="276"/>
            <ac:spMk id="799" creationId="{00000000-0000-0000-0000-000000000000}"/>
          </ac:spMkLst>
        </pc:spChg>
      </pc:sldChg>
      <pc:sldChg chg="modSp del mod">
        <pc:chgData name="Nicola Susans" userId="4da5c4f3-9bda-4b43-a02a-af3285e542de" providerId="ADAL" clId="{F3F009EA-43BE-4659-BBB3-3530FC735426}" dt="2023-05-23T15:10:34.135" v="885" actId="2696"/>
        <pc:sldMkLst>
          <pc:docMk/>
          <pc:sldMk cId="0" sldId="277"/>
        </pc:sldMkLst>
        <pc:spChg chg="mod">
          <ac:chgData name="Nicola Susans" userId="4da5c4f3-9bda-4b43-a02a-af3285e542de" providerId="ADAL" clId="{F3F009EA-43BE-4659-BBB3-3530FC735426}" dt="2023-05-23T15:10:18.133" v="884" actId="14100"/>
          <ac:spMkLst>
            <pc:docMk/>
            <pc:sldMk cId="0" sldId="277"/>
            <ac:spMk id="807" creationId="{00000000-0000-0000-0000-000000000000}"/>
          </ac:spMkLst>
        </pc:spChg>
      </pc:sldChg>
      <pc:sldChg chg="addSp delSp modSp add mod ord modAnim">
        <pc:chgData name="Nicola Susans" userId="4da5c4f3-9bda-4b43-a02a-af3285e542de" providerId="ADAL" clId="{F3F009EA-43BE-4659-BBB3-3530FC735426}" dt="2023-05-23T14:18:07.511" v="347"/>
        <pc:sldMkLst>
          <pc:docMk/>
          <pc:sldMk cId="1409672095" sldId="282"/>
        </pc:sldMkLst>
        <pc:spChg chg="add del">
          <ac:chgData name="Nicola Susans" userId="4da5c4f3-9bda-4b43-a02a-af3285e542de" providerId="ADAL" clId="{F3F009EA-43BE-4659-BBB3-3530FC735426}" dt="2023-05-23T14:11:58.938" v="182"/>
          <ac:spMkLst>
            <pc:docMk/>
            <pc:sldMk cId="1409672095" sldId="282"/>
            <ac:spMk id="2" creationId="{0559DFC7-FF83-1EB4-31B6-BF586511DAF8}"/>
          </ac:spMkLst>
        </pc:spChg>
        <pc:spChg chg="add del">
          <ac:chgData name="Nicola Susans" userId="4da5c4f3-9bda-4b43-a02a-af3285e542de" providerId="ADAL" clId="{F3F009EA-43BE-4659-BBB3-3530FC735426}" dt="2023-05-23T14:12:07.337" v="186"/>
          <ac:spMkLst>
            <pc:docMk/>
            <pc:sldMk cId="1409672095" sldId="282"/>
            <ac:spMk id="3" creationId="{172519A9-5D70-6027-D383-06CF545F2FDA}"/>
          </ac:spMkLst>
        </pc:spChg>
        <pc:spChg chg="del">
          <ac:chgData name="Nicola Susans" userId="4da5c4f3-9bda-4b43-a02a-af3285e542de" providerId="ADAL" clId="{F3F009EA-43BE-4659-BBB3-3530FC735426}" dt="2023-05-23T14:11:16.126" v="176" actId="478"/>
          <ac:spMkLst>
            <pc:docMk/>
            <pc:sldMk cId="1409672095" sldId="282"/>
            <ac:spMk id="586" creationId="{00000000-0000-0000-0000-000000000000}"/>
          </ac:spMkLst>
        </pc:spChg>
        <pc:spChg chg="mod">
          <ac:chgData name="Nicola Susans" userId="4da5c4f3-9bda-4b43-a02a-af3285e542de" providerId="ADAL" clId="{F3F009EA-43BE-4659-BBB3-3530FC735426}" dt="2023-05-23T14:15:34.645" v="255" actId="14100"/>
          <ac:spMkLst>
            <pc:docMk/>
            <pc:sldMk cId="1409672095" sldId="282"/>
            <ac:spMk id="590" creationId="{00000000-0000-0000-0000-000000000000}"/>
          </ac:spMkLst>
        </pc:spChg>
        <pc:spChg chg="mod">
          <ac:chgData name="Nicola Susans" userId="4da5c4f3-9bda-4b43-a02a-af3285e542de" providerId="ADAL" clId="{F3F009EA-43BE-4659-BBB3-3530FC735426}" dt="2023-05-23T14:15:39.208" v="256" actId="1076"/>
          <ac:spMkLst>
            <pc:docMk/>
            <pc:sldMk cId="1409672095" sldId="282"/>
            <ac:spMk id="591" creationId="{00000000-0000-0000-0000-000000000000}"/>
          </ac:spMkLst>
        </pc:spChg>
        <pc:grpChg chg="del">
          <ac:chgData name="Nicola Susans" userId="4da5c4f3-9bda-4b43-a02a-af3285e542de" providerId="ADAL" clId="{F3F009EA-43BE-4659-BBB3-3530FC735426}" dt="2023-05-23T14:11:18.328" v="177" actId="478"/>
          <ac:grpSpMkLst>
            <pc:docMk/>
            <pc:sldMk cId="1409672095" sldId="282"/>
            <ac:grpSpMk id="587" creationId="{00000000-0000-0000-0000-000000000000}"/>
          </ac:grpSpMkLst>
        </pc:grpChg>
      </pc:sldChg>
      <pc:sldChg chg="modSp add ord">
        <pc:chgData name="Nicola Susans" userId="4da5c4f3-9bda-4b43-a02a-af3285e542de" providerId="ADAL" clId="{F3F009EA-43BE-4659-BBB3-3530FC735426}" dt="2023-05-23T14:46:51.845" v="689"/>
        <pc:sldMkLst>
          <pc:docMk/>
          <pc:sldMk cId="1042185998" sldId="283"/>
        </pc:sldMkLst>
        <pc:spChg chg="mod">
          <ac:chgData name="Nicola Susans" userId="4da5c4f3-9bda-4b43-a02a-af3285e542de" providerId="ADAL" clId="{F3F009EA-43BE-4659-BBB3-3530FC735426}" dt="2023-05-23T14:46:28.713" v="687" actId="20577"/>
          <ac:spMkLst>
            <pc:docMk/>
            <pc:sldMk cId="1042185998" sldId="283"/>
            <ac:spMk id="718" creationId="{00000000-0000-0000-0000-000000000000}"/>
          </ac:spMkLst>
        </pc:spChg>
        <pc:spChg chg="mod">
          <ac:chgData name="Nicola Susans" userId="4da5c4f3-9bda-4b43-a02a-af3285e542de" providerId="ADAL" clId="{F3F009EA-43BE-4659-BBB3-3530FC735426}" dt="2023-05-23T14:46:01.648" v="678" actId="20577"/>
          <ac:spMkLst>
            <pc:docMk/>
            <pc:sldMk cId="1042185998" sldId="283"/>
            <ac:spMk id="722" creationId="{00000000-0000-0000-0000-000000000000}"/>
          </ac:spMkLst>
        </pc:spChg>
      </pc:sldChg>
      <pc:sldChg chg="del">
        <pc:chgData name="Nicola Susans" userId="4da5c4f3-9bda-4b43-a02a-af3285e542de" providerId="ADAL" clId="{F3F009EA-43BE-4659-BBB3-3530FC735426}" dt="2023-05-23T16:02:01.468" v="943"/>
        <pc:sldMkLst>
          <pc:docMk/>
          <pc:sldMk cId="0" sldId="284"/>
        </pc:sldMkLst>
      </pc:sldChg>
      <pc:sldChg chg="del">
        <pc:chgData name="Nicola Susans" userId="4da5c4f3-9bda-4b43-a02a-af3285e542de" providerId="ADAL" clId="{F3F009EA-43BE-4659-BBB3-3530FC735426}" dt="2023-05-23T16:06:47.585" v="945"/>
        <pc:sldMkLst>
          <pc:docMk/>
          <pc:sldMk cId="0" sldId="285"/>
        </pc:sldMkLst>
      </pc:sldChg>
      <pc:sldChg chg="del">
        <pc:chgData name="Nicola Susans" userId="4da5c4f3-9bda-4b43-a02a-af3285e542de" providerId="ADAL" clId="{F3F009EA-43BE-4659-BBB3-3530FC735426}" dt="2023-05-23T16:08:48.016" v="946"/>
        <pc:sldMkLst>
          <pc:docMk/>
          <pc:sldMk cId="0" sldId="287"/>
        </pc:sldMkLst>
      </pc:sldChg>
      <pc:sldChg chg="modSp mod">
        <pc:chgData name="Nicola Susans" userId="4da5c4f3-9bda-4b43-a02a-af3285e542de" providerId="ADAL" clId="{F3F009EA-43BE-4659-BBB3-3530FC735426}" dt="2023-05-23T16:10:09.363" v="947" actId="1076"/>
        <pc:sldMkLst>
          <pc:docMk/>
          <pc:sldMk cId="0" sldId="288"/>
        </pc:sldMkLst>
        <pc:spChg chg="mod">
          <ac:chgData name="Nicola Susans" userId="4da5c4f3-9bda-4b43-a02a-af3285e542de" providerId="ADAL" clId="{F3F009EA-43BE-4659-BBB3-3530FC735426}" dt="2023-05-23T16:10:09.363" v="947" actId="1076"/>
          <ac:spMkLst>
            <pc:docMk/>
            <pc:sldMk cId="0" sldId="288"/>
            <ac:spMk id="849" creationId="{00000000-0000-0000-0000-000000000000}"/>
          </ac:spMkLst>
        </pc:spChg>
      </pc:sldChg>
    </pc:docChg>
  </pc:docChgLst>
  <pc:docChgLst>
    <pc:chgData name="Gemma Brezinski" userId="S::gemma.brezinski@etfoundation.co.uk::fd066b93-240a-4648-a0fe-c80aa4ee1278" providerId="AD" clId="Web-{EE9FE680-16ED-DE62-3E20-A567281A7C3A}"/>
    <pc:docChg chg="addSld delSld modSld sldOrd">
      <pc:chgData name="Gemma Brezinski" userId="S::gemma.brezinski@etfoundation.co.uk::fd066b93-240a-4648-a0fe-c80aa4ee1278" providerId="AD" clId="Web-{EE9FE680-16ED-DE62-3E20-A567281A7C3A}" dt="2023-07-26T11:54:12.540" v="29" actId="20577"/>
      <pc:docMkLst>
        <pc:docMk/>
      </pc:docMkLst>
      <pc:sldChg chg="addSp del mod setBg">
        <pc:chgData name="Gemma Brezinski" userId="S::gemma.brezinski@etfoundation.co.uk::fd066b93-240a-4648-a0fe-c80aa4ee1278" providerId="AD" clId="Web-{EE9FE680-16ED-DE62-3E20-A567281A7C3A}" dt="2023-07-26T11:53:24.242" v="12"/>
        <pc:sldMkLst>
          <pc:docMk/>
          <pc:sldMk cId="1945931993" sldId="296"/>
        </pc:sldMkLst>
        <pc:spChg chg="add">
          <ac:chgData name="Gemma Brezinski" userId="S::gemma.brezinski@etfoundation.co.uk::fd066b93-240a-4648-a0fe-c80aa4ee1278" providerId="AD" clId="Web-{EE9FE680-16ED-DE62-3E20-A567281A7C3A}" dt="2023-07-26T11:52:07.631" v="1"/>
          <ac:spMkLst>
            <pc:docMk/>
            <pc:sldMk cId="1945931993" sldId="296"/>
            <ac:spMk id="5" creationId="{85C1EFE6-8C71-4965-10A2-DC0C158511A7}"/>
          </ac:spMkLst>
        </pc:spChg>
      </pc:sldChg>
      <pc:sldChg chg="new del">
        <pc:chgData name="Gemma Brezinski" userId="S::gemma.brezinski@etfoundation.co.uk::fd066b93-240a-4648-a0fe-c80aa4ee1278" providerId="AD" clId="Web-{EE9FE680-16ED-DE62-3E20-A567281A7C3A}" dt="2023-07-26T11:52:14.928" v="3"/>
        <pc:sldMkLst>
          <pc:docMk/>
          <pc:sldMk cId="169024448" sldId="311"/>
        </pc:sldMkLst>
      </pc:sldChg>
      <pc:sldChg chg="addSp modSp new ord">
        <pc:chgData name="Gemma Brezinski" userId="S::gemma.brezinski@etfoundation.co.uk::fd066b93-240a-4648-a0fe-c80aa4ee1278" providerId="AD" clId="Web-{EE9FE680-16ED-DE62-3E20-A567281A7C3A}" dt="2023-07-26T11:54:12.540" v="29" actId="20577"/>
        <pc:sldMkLst>
          <pc:docMk/>
          <pc:sldMk cId="3737634754" sldId="311"/>
        </pc:sldMkLst>
        <pc:spChg chg="mod">
          <ac:chgData name="Gemma Brezinski" userId="S::gemma.brezinski@etfoundation.co.uk::fd066b93-240a-4648-a0fe-c80aa4ee1278" providerId="AD" clId="Web-{EE9FE680-16ED-DE62-3E20-A567281A7C3A}" dt="2023-07-26T11:53:48.665" v="19" actId="14100"/>
          <ac:spMkLst>
            <pc:docMk/>
            <pc:sldMk cId="3737634754" sldId="311"/>
            <ac:spMk id="2" creationId="{C707E533-4E2C-D9DF-DE7D-E759C8798613}"/>
          </ac:spMkLst>
        </pc:spChg>
        <pc:spChg chg="mod">
          <ac:chgData name="Gemma Brezinski" userId="S::gemma.brezinski@etfoundation.co.uk::fd066b93-240a-4648-a0fe-c80aa4ee1278" providerId="AD" clId="Web-{EE9FE680-16ED-DE62-3E20-A567281A7C3A}" dt="2023-07-26T11:54:12.540" v="29" actId="20577"/>
          <ac:spMkLst>
            <pc:docMk/>
            <pc:sldMk cId="3737634754" sldId="311"/>
            <ac:spMk id="3" creationId="{F4D34F95-45E4-165C-CBD8-EC4CC28C24E4}"/>
          </ac:spMkLst>
        </pc:spChg>
        <pc:picChg chg="add mod">
          <ac:chgData name="Gemma Brezinski" userId="S::gemma.brezinski@etfoundation.co.uk::fd066b93-240a-4648-a0fe-c80aa4ee1278" providerId="AD" clId="Web-{EE9FE680-16ED-DE62-3E20-A567281A7C3A}" dt="2023-07-26T11:52:54.038" v="7" actId="1076"/>
          <ac:picMkLst>
            <pc:docMk/>
            <pc:sldMk cId="3737634754" sldId="311"/>
            <ac:picMk id="5" creationId="{32DD9D79-D36B-A90A-6235-680A7FF98CB9}"/>
          </ac:picMkLst>
        </pc:picChg>
      </pc:sldChg>
    </pc:docChg>
  </pc:docChgLst>
  <pc:docChgLst>
    <pc:chgData name="Paula Davis" userId="83250328c86486b5" providerId="LiveId" clId="{50398D59-73A2-4DC2-8C57-C8B2EFA793D5}"/>
    <pc:docChg chg="undo custSel modSld">
      <pc:chgData name="Paula Davis" userId="83250328c86486b5" providerId="LiveId" clId="{50398D59-73A2-4DC2-8C57-C8B2EFA793D5}" dt="2023-04-24T14:17:35.668" v="25" actId="20577"/>
      <pc:docMkLst>
        <pc:docMk/>
      </pc:docMkLst>
      <pc:sldChg chg="modSp mod addCm modCm">
        <pc:chgData name="Paula Davis" userId="83250328c86486b5" providerId="LiveId" clId="{50398D59-73A2-4DC2-8C57-C8B2EFA793D5}" dt="2023-04-24T14:14:50.569" v="23"/>
        <pc:sldMkLst>
          <pc:docMk/>
          <pc:sldMk cId="0" sldId="269"/>
        </pc:sldMkLst>
        <pc:spChg chg="mod">
          <ac:chgData name="Paula Davis" userId="83250328c86486b5" providerId="LiveId" clId="{50398D59-73A2-4DC2-8C57-C8B2EFA793D5}" dt="2023-04-24T14:09:38.274" v="18" actId="20577"/>
          <ac:spMkLst>
            <pc:docMk/>
            <pc:sldMk cId="0" sldId="269"/>
            <ac:spMk id="697" creationId="{00000000-0000-0000-0000-000000000000}"/>
          </ac:spMkLst>
        </pc:spChg>
      </pc:sldChg>
      <pc:sldChg chg="modCm">
        <pc:chgData name="Paula Davis" userId="83250328c86486b5" providerId="LiveId" clId="{50398D59-73A2-4DC2-8C57-C8B2EFA793D5}" dt="2023-04-24T14:13:02.861" v="21"/>
        <pc:sldMkLst>
          <pc:docMk/>
          <pc:sldMk cId="0" sldId="271"/>
        </pc:sldMkLst>
      </pc:sldChg>
      <pc:sldChg chg="modSp mod modCm">
        <pc:chgData name="Paula Davis" userId="83250328c86486b5" providerId="LiveId" clId="{50398D59-73A2-4DC2-8C57-C8B2EFA793D5}" dt="2023-04-24T14:16:28.780" v="24" actId="20577"/>
        <pc:sldMkLst>
          <pc:docMk/>
          <pc:sldMk cId="0" sldId="273"/>
        </pc:sldMkLst>
        <pc:spChg chg="mod">
          <ac:chgData name="Paula Davis" userId="83250328c86486b5" providerId="LiveId" clId="{50398D59-73A2-4DC2-8C57-C8B2EFA793D5}" dt="2023-04-24T14:16:28.780" v="24" actId="20577"/>
          <ac:spMkLst>
            <pc:docMk/>
            <pc:sldMk cId="0" sldId="273"/>
            <ac:spMk id="2" creationId="{818BADCB-2393-4AAC-52F6-1351895F9AD6}"/>
          </ac:spMkLst>
        </pc:spChg>
        <pc:spChg chg="mod">
          <ac:chgData name="Paula Davis" userId="83250328c86486b5" providerId="LiveId" clId="{50398D59-73A2-4DC2-8C57-C8B2EFA793D5}" dt="2023-04-24T14:11:21.742" v="20" actId="20577"/>
          <ac:spMkLst>
            <pc:docMk/>
            <pc:sldMk cId="0" sldId="273"/>
            <ac:spMk id="753" creationId="{00000000-0000-0000-0000-000000000000}"/>
          </ac:spMkLst>
        </pc:spChg>
      </pc:sldChg>
      <pc:sldChg chg="modSp mod">
        <pc:chgData name="Paula Davis" userId="83250328c86486b5" providerId="LiveId" clId="{50398D59-73A2-4DC2-8C57-C8B2EFA793D5}" dt="2023-04-24T14:17:35.668" v="25" actId="20577"/>
        <pc:sldMkLst>
          <pc:docMk/>
          <pc:sldMk cId="0" sldId="274"/>
        </pc:sldMkLst>
        <pc:spChg chg="mod">
          <ac:chgData name="Paula Davis" userId="83250328c86486b5" providerId="LiveId" clId="{50398D59-73A2-4DC2-8C57-C8B2EFA793D5}" dt="2023-04-24T14:17:35.668" v="25" actId="20577"/>
          <ac:spMkLst>
            <pc:docMk/>
            <pc:sldMk cId="0" sldId="274"/>
            <ac:spMk id="763" creationId="{00000000-0000-0000-0000-000000000000}"/>
          </ac:spMkLst>
        </pc:spChg>
      </pc:sldChg>
      <pc:sldChg chg="modSp mod addCm modCm">
        <pc:chgData name="Paula Davis" userId="83250328c86486b5" providerId="LiveId" clId="{50398D59-73A2-4DC2-8C57-C8B2EFA793D5}" dt="2023-04-24T13:56:35.616" v="4" actId="20577"/>
        <pc:sldMkLst>
          <pc:docMk/>
          <pc:sldMk cId="0" sldId="276"/>
        </pc:sldMkLst>
        <pc:spChg chg="mod">
          <ac:chgData name="Paula Davis" userId="83250328c86486b5" providerId="LiveId" clId="{50398D59-73A2-4DC2-8C57-C8B2EFA793D5}" dt="2023-04-24T13:56:35.616" v="4" actId="20577"/>
          <ac:spMkLst>
            <pc:docMk/>
            <pc:sldMk cId="0" sldId="276"/>
            <ac:spMk id="799" creationId="{00000000-0000-0000-0000-000000000000}"/>
          </ac:spMkLst>
        </pc:spChg>
      </pc:sldChg>
      <pc:sldChg chg="modSp mod addCm">
        <pc:chgData name="Paula Davis" userId="83250328c86486b5" providerId="LiveId" clId="{50398D59-73A2-4DC2-8C57-C8B2EFA793D5}" dt="2023-04-24T13:59:19.704" v="16"/>
        <pc:sldMkLst>
          <pc:docMk/>
          <pc:sldMk cId="0" sldId="277"/>
        </pc:sldMkLst>
        <pc:spChg chg="mod">
          <ac:chgData name="Paula Davis" userId="83250328c86486b5" providerId="LiveId" clId="{50398D59-73A2-4DC2-8C57-C8B2EFA793D5}" dt="2023-04-24T13:57:02.912" v="5"/>
          <ac:spMkLst>
            <pc:docMk/>
            <pc:sldMk cId="0" sldId="277"/>
            <ac:spMk id="808" creationId="{00000000-0000-0000-0000-000000000000}"/>
          </ac:spMkLst>
        </pc:spChg>
        <pc:spChg chg="mod">
          <ac:chgData name="Paula Davis" userId="83250328c86486b5" providerId="LiveId" clId="{50398D59-73A2-4DC2-8C57-C8B2EFA793D5}" dt="2023-04-24T13:57:50.451" v="15" actId="20577"/>
          <ac:spMkLst>
            <pc:docMk/>
            <pc:sldMk cId="0" sldId="277"/>
            <ac:spMk id="81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9009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196cebac771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g196cebac771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5" name="Google Shape;675;g196cebac771_0_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196cebac771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9" name="Google Shape;689;g196cebac771_0_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sz="1100" dirty="0">
                <a:latin typeface="Arial"/>
                <a:ea typeface="Arial"/>
                <a:cs typeface="Arial"/>
                <a:sym typeface="Arial"/>
              </a:rPr>
              <a:t>Source: Parsons, R. (1998), </a:t>
            </a:r>
            <a:r>
              <a:rPr lang="en-GB" sz="1100" i="1" dirty="0">
                <a:latin typeface="Arial"/>
                <a:ea typeface="Arial"/>
                <a:cs typeface="Arial"/>
                <a:sym typeface="Arial"/>
              </a:rPr>
              <a:t>Key Stage Three Mathematics (</a:t>
            </a:r>
            <a:r>
              <a:rPr lang="en-GB" sz="1100" dirty="0">
                <a:latin typeface="Arial"/>
                <a:ea typeface="Arial"/>
                <a:cs typeface="Arial"/>
                <a:sym typeface="Arial"/>
              </a:rPr>
              <a:t>Coordination Group Publication).</a:t>
            </a:r>
            <a:endParaRPr sz="1100" dirty="0">
              <a:latin typeface="Arial"/>
              <a:ea typeface="Arial"/>
              <a:cs typeface="Arial"/>
              <a:sym typeface="Arial"/>
            </a:endParaRPr>
          </a:p>
          <a:p>
            <a:pPr marL="0" lvl="0" indent="0" algn="l" rtl="0">
              <a:spcBef>
                <a:spcPts val="0"/>
              </a:spcBef>
              <a:spcAft>
                <a:spcPts val="0"/>
              </a:spcAft>
              <a:buNone/>
            </a:pPr>
            <a:endParaRPr dirty="0"/>
          </a:p>
        </p:txBody>
      </p:sp>
      <p:sp>
        <p:nvSpPr>
          <p:cNvPr id="690" name="Google Shape;690;g196cebac771_0_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196cebac771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0" name="Google Shape;700;g196cebac771_0_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dirty="0">
                <a:latin typeface="Arial"/>
                <a:ea typeface="Arial"/>
                <a:cs typeface="Arial"/>
                <a:sym typeface="Arial"/>
              </a:rPr>
              <a:t>Source: Parsons, R. (1998), </a:t>
            </a:r>
            <a:r>
              <a:rPr lang="en-US" sz="1100" i="1" dirty="0">
                <a:latin typeface="Arial"/>
                <a:ea typeface="Arial"/>
                <a:cs typeface="Arial"/>
                <a:sym typeface="Arial"/>
              </a:rPr>
              <a:t>Key Stage Three Mathematics (</a:t>
            </a:r>
            <a:r>
              <a:rPr lang="en-US" sz="1100" dirty="0">
                <a:latin typeface="Arial"/>
                <a:ea typeface="Arial"/>
                <a:cs typeface="Arial"/>
                <a:sym typeface="Arial"/>
              </a:rPr>
              <a:t>Coordination Group Publication).</a:t>
            </a:r>
          </a:p>
          <a:p>
            <a:pPr marL="0" lvl="0" indent="0" algn="l" rtl="0">
              <a:spcBef>
                <a:spcPts val="0"/>
              </a:spcBef>
              <a:spcAft>
                <a:spcPts val="0"/>
              </a:spcAft>
              <a:buNone/>
            </a:pPr>
            <a:endParaRPr dirty="0"/>
          </a:p>
        </p:txBody>
      </p:sp>
      <p:sp>
        <p:nvSpPr>
          <p:cNvPr id="701" name="Google Shape;701;g196cebac771_0_9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196cebac771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g196cebac771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dirty="0">
                <a:latin typeface="Arial"/>
                <a:ea typeface="Arial"/>
                <a:cs typeface="Arial"/>
                <a:sym typeface="Arial"/>
              </a:rPr>
              <a:t>Source: Parsons, R. (1998), </a:t>
            </a:r>
            <a:r>
              <a:rPr lang="en-US" sz="1100" i="1" dirty="0">
                <a:latin typeface="Arial"/>
                <a:ea typeface="Arial"/>
                <a:cs typeface="Arial"/>
                <a:sym typeface="Arial"/>
              </a:rPr>
              <a:t>Key Stage Three Mathematics (</a:t>
            </a:r>
            <a:r>
              <a:rPr lang="en-US" sz="1100" dirty="0">
                <a:latin typeface="Arial"/>
                <a:ea typeface="Arial"/>
                <a:cs typeface="Arial"/>
                <a:sym typeface="Arial"/>
              </a:rPr>
              <a:t>Coordination Group Publication).</a:t>
            </a:r>
          </a:p>
          <a:p>
            <a:pPr marL="0" lvl="0" indent="0" algn="l" rtl="0">
              <a:spcBef>
                <a:spcPts val="0"/>
              </a:spcBef>
              <a:spcAft>
                <a:spcPts val="0"/>
              </a:spcAft>
              <a:buNone/>
            </a:pPr>
            <a:endParaRPr dirty="0"/>
          </a:p>
        </p:txBody>
      </p:sp>
      <p:sp>
        <p:nvSpPr>
          <p:cNvPr id="712" name="Google Shape;712;g196cebac771_0_10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4268422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196cebac771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g196cebac771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dirty="0">
                <a:latin typeface="Arial"/>
                <a:ea typeface="Arial"/>
                <a:cs typeface="Arial"/>
                <a:sym typeface="Arial"/>
              </a:rPr>
              <a:t>Source: Parsons, R. (1998), </a:t>
            </a:r>
            <a:r>
              <a:rPr lang="en-US" sz="1100" i="1" dirty="0">
                <a:latin typeface="Arial"/>
                <a:ea typeface="Arial"/>
                <a:cs typeface="Arial"/>
                <a:sym typeface="Arial"/>
              </a:rPr>
              <a:t>Key Stage Three Mathematics (</a:t>
            </a:r>
            <a:r>
              <a:rPr lang="en-US" sz="1100" dirty="0">
                <a:latin typeface="Arial"/>
                <a:ea typeface="Arial"/>
                <a:cs typeface="Arial"/>
                <a:sym typeface="Arial"/>
              </a:rPr>
              <a:t>Coordination Group Publication).</a:t>
            </a:r>
          </a:p>
          <a:p>
            <a:pPr marL="0" lvl="0" indent="0" algn="l" rtl="0">
              <a:spcBef>
                <a:spcPts val="0"/>
              </a:spcBef>
              <a:spcAft>
                <a:spcPts val="0"/>
              </a:spcAft>
              <a:buNone/>
            </a:pPr>
            <a:endParaRPr dirty="0"/>
          </a:p>
        </p:txBody>
      </p:sp>
      <p:sp>
        <p:nvSpPr>
          <p:cNvPr id="712" name="Google Shape;712;g196cebac771_0_10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196cebac771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8" name="Google Shape;748;g196cebac771_0_1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49" name="Google Shape;749;g196cebac771_0_16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p:cNvGrpSpPr/>
        <p:nvPr/>
      </p:nvGrpSpPr>
      <p:grpSpPr>
        <a:xfrm>
          <a:off x="0" y="0"/>
          <a:ext cx="0" cy="0"/>
          <a:chOff x="0" y="0"/>
          <a:chExt cx="0" cy="0"/>
        </a:xfrm>
      </p:grpSpPr>
      <p:sp>
        <p:nvSpPr>
          <p:cNvPr id="757" name="Google Shape;757;g196cebac771_0_1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8" name="Google Shape;758;g196cebac771_0_1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59" name="Google Shape;759;g196cebac771_0_17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196ee33f58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g196ee33f58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g196ee33f580_1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196ee33f58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g196ee33f58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g196ee33f580_1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g196cebac771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4" name="Google Shape;794;g196cebac771_0_2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5" name="Google Shape;795;g196cebac771_0_2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6811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g196cebac771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5" name="Google Shape;845;g196cebac771_0_2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46" name="Google Shape;846;g196cebac771_0_29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4" name="Google Shape;814;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5" name="Google Shape;815;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3983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7650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0048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Total height of eight humans = 368cm</a:t>
            </a:r>
          </a:p>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Total height of remaining six humans= 6 x 44.5 = 267cm</a:t>
            </a:r>
          </a:p>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Combined height of humans that moved = 368 - 267 = 101cm </a:t>
            </a:r>
          </a:p>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So, the heights must be 50cm and 51cm.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8213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Proportion of viruses in sample as a result of lack of hygiene = 22 ÷ 50 = 0.44 </a:t>
            </a:r>
          </a:p>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Estimated number of people infected from the 22 viruses as a result of lack of hygiene = 0.44 x 500 = 220</a:t>
            </a:r>
          </a:p>
          <a:p>
            <a:pPr marL="0" lvl="0" indent="0" algn="l" rtl="0">
              <a:spcBef>
                <a:spcPts val="0"/>
              </a:spcBef>
              <a:spcAft>
                <a:spcPts val="0"/>
              </a:spcAft>
              <a:buClr>
                <a:schemeClr val="dk1"/>
              </a:buClr>
              <a:buSzPts val="1100"/>
              <a:buFont typeface="Arial"/>
              <a:buNone/>
            </a:pPr>
            <a:endParaRPr lang="en-US" sz="1200" dirty="0">
              <a:latin typeface="Arial"/>
              <a:ea typeface="Arial"/>
              <a:cs typeface="Arial"/>
              <a:sym typeface="Arial"/>
            </a:endParaRPr>
          </a:p>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Hospital B has made the assumption that Hospital A’s sample is a fair representation of the people at their hospital. Their estimate is unreliable because they haven’t sampled people from the correct population.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727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196ee33f58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g196ee33f58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g196ee33f580_1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33752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196ee33f58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g196ee33f58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g196ee33f580_1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1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3"/>
        <p:cNvGrpSpPr/>
        <p:nvPr/>
      </p:nvGrpSpPr>
      <p:grpSpPr>
        <a:xfrm>
          <a:off x="0" y="0"/>
          <a:ext cx="0" cy="0"/>
          <a:chOff x="0" y="0"/>
          <a:chExt cx="0" cy="0"/>
        </a:xfrm>
      </p:grpSpPr>
      <p:sp>
        <p:nvSpPr>
          <p:cNvPr id="24" name="Google Shape;24;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26" name="Google Shape;26;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extLst>
      <p:ext uri="{BB962C8B-B14F-4D97-AF65-F5344CB8AC3E}">
        <p14:creationId xmlns:p14="http://schemas.microsoft.com/office/powerpoint/2010/main" val="38635054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extLst>
      <p:ext uri="{BB962C8B-B14F-4D97-AF65-F5344CB8AC3E}">
        <p14:creationId xmlns:p14="http://schemas.microsoft.com/office/powerpoint/2010/main" val="71156818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5124797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25666601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09308622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1006190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64589079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33353303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1161842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3415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5728250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03911542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58636171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1213808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417599858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07972223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extLst>
      <p:ext uri="{BB962C8B-B14F-4D97-AF65-F5344CB8AC3E}">
        <p14:creationId xmlns:p14="http://schemas.microsoft.com/office/powerpoint/2010/main" val="370715522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48647110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8924669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085282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3204142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7"/>
        <p:cNvGrpSpPr/>
        <p:nvPr/>
      </p:nvGrpSpPr>
      <p:grpSpPr>
        <a:xfrm>
          <a:off x="0" y="0"/>
          <a:ext cx="0" cy="0"/>
          <a:chOff x="0" y="0"/>
          <a:chExt cx="0" cy="0"/>
        </a:xfrm>
      </p:grpSpPr>
      <p:sp>
        <p:nvSpPr>
          <p:cNvPr id="28" name="Google Shape;28;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9" name="Google Shape;29;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473787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3_Title Slide Option 2">
  <p:cSld name="3_Title Slide Option 2">
    <p:bg>
      <p:bgPr>
        <a:solidFill>
          <a:srgbClr val="E51C41"/>
        </a:solidFill>
        <a:effectLst/>
      </p:bgPr>
    </p:bg>
    <p:spTree>
      <p:nvGrpSpPr>
        <p:cNvPr id="1" name="Shape 14"/>
        <p:cNvGrpSpPr/>
        <p:nvPr/>
      </p:nvGrpSpPr>
      <p:grpSpPr>
        <a:xfrm>
          <a:off x="0" y="0"/>
          <a:ext cx="0" cy="0"/>
          <a:chOff x="0" y="0"/>
          <a:chExt cx="0" cy="0"/>
        </a:xfrm>
      </p:grpSpPr>
      <p:sp>
        <p:nvSpPr>
          <p:cNvPr id="15" name="Google Shape;15;p1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 name="Google Shape;16;p10" descr="Education and Training Foundation"/>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7" name="Google Shape;17;p10"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 name="Google Shape;18;p1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10"/>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 name="Google Shape;21;p1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1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8594532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3"/>
        <p:cNvGrpSpPr/>
        <p:nvPr/>
      </p:nvGrpSpPr>
      <p:grpSpPr>
        <a:xfrm>
          <a:off x="0" y="0"/>
          <a:ext cx="0" cy="0"/>
          <a:chOff x="0" y="0"/>
          <a:chExt cx="0" cy="0"/>
        </a:xfrm>
      </p:grpSpPr>
      <p:sp>
        <p:nvSpPr>
          <p:cNvPr id="24" name="Google Shape;24;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5" name="Google Shape;25;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 name="Google Shape;27;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Tree>
    <p:extLst>
      <p:ext uri="{BB962C8B-B14F-4D97-AF65-F5344CB8AC3E}">
        <p14:creationId xmlns:p14="http://schemas.microsoft.com/office/powerpoint/2010/main" val="18367430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8"/>
        <p:cNvGrpSpPr/>
        <p:nvPr/>
      </p:nvGrpSpPr>
      <p:grpSpPr>
        <a:xfrm>
          <a:off x="0" y="0"/>
          <a:ext cx="0" cy="0"/>
          <a:chOff x="0" y="0"/>
          <a:chExt cx="0" cy="0"/>
        </a:xfrm>
      </p:grpSpPr>
      <p:sp>
        <p:nvSpPr>
          <p:cNvPr id="29" name="Google Shape;29;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1" name="Google Shape;31;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extLst>
      <p:ext uri="{BB962C8B-B14F-4D97-AF65-F5344CB8AC3E}">
        <p14:creationId xmlns:p14="http://schemas.microsoft.com/office/powerpoint/2010/main" val="33162785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Tree>
    <p:extLst>
      <p:ext uri="{BB962C8B-B14F-4D97-AF65-F5344CB8AC3E}">
        <p14:creationId xmlns:p14="http://schemas.microsoft.com/office/powerpoint/2010/main" val="41415036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28473674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503566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9455451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90760526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060040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57690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806606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7716831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660714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26019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77951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1959657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3387988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002487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90601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70131533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4749948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9682946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67614957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285425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53471686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58149951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7217142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11374024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814620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7847669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433185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extLst>
      <p:ext uri="{BB962C8B-B14F-4D97-AF65-F5344CB8AC3E}">
        <p14:creationId xmlns:p14="http://schemas.microsoft.com/office/powerpoint/2010/main" val="249308725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extLst>
      <p:ext uri="{BB962C8B-B14F-4D97-AF65-F5344CB8AC3E}">
        <p14:creationId xmlns:p14="http://schemas.microsoft.com/office/powerpoint/2010/main" val="68070318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extLst>
      <p:ext uri="{BB962C8B-B14F-4D97-AF65-F5344CB8AC3E}">
        <p14:creationId xmlns:p14="http://schemas.microsoft.com/office/powerpoint/2010/main" val="219710243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extLst>
      <p:ext uri="{BB962C8B-B14F-4D97-AF65-F5344CB8AC3E}">
        <p14:creationId xmlns:p14="http://schemas.microsoft.com/office/powerpoint/2010/main" val="215797771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6735397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GB"/>
              <a:t>Education and Training Foundation</a:t>
            </a:r>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96910572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extLst>
      <p:ext uri="{BB962C8B-B14F-4D97-AF65-F5344CB8AC3E}">
        <p14:creationId xmlns:p14="http://schemas.microsoft.com/office/powerpoint/2010/main" val="40622623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extLst>
      <p:ext uri="{BB962C8B-B14F-4D97-AF65-F5344CB8AC3E}">
        <p14:creationId xmlns:p14="http://schemas.microsoft.com/office/powerpoint/2010/main" val="245113473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9" Type="http://schemas.openxmlformats.org/officeDocument/2006/relationships/slideLayout" Target="../slideLayouts/slideLayout99.xml"/><Relationship Id="rId21" Type="http://schemas.openxmlformats.org/officeDocument/2006/relationships/slideLayout" Target="../slideLayouts/slideLayout81.xml"/><Relationship Id="rId34" Type="http://schemas.openxmlformats.org/officeDocument/2006/relationships/slideLayout" Target="../slideLayouts/slideLayout94.xml"/><Relationship Id="rId42" Type="http://schemas.openxmlformats.org/officeDocument/2006/relationships/slideLayout" Target="../slideLayouts/slideLayout102.xml"/><Relationship Id="rId47" Type="http://schemas.openxmlformats.org/officeDocument/2006/relationships/slideLayout" Target="../slideLayouts/slideLayout107.xml"/><Relationship Id="rId50" Type="http://schemas.openxmlformats.org/officeDocument/2006/relationships/slideLayout" Target="../slideLayouts/slideLayout110.xml"/><Relationship Id="rId55" Type="http://schemas.openxmlformats.org/officeDocument/2006/relationships/slideLayout" Target="../slideLayouts/slideLayout115.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9" Type="http://schemas.openxmlformats.org/officeDocument/2006/relationships/slideLayout" Target="../slideLayouts/slideLayout89.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37" Type="http://schemas.openxmlformats.org/officeDocument/2006/relationships/slideLayout" Target="../slideLayouts/slideLayout97.xml"/><Relationship Id="rId40" Type="http://schemas.openxmlformats.org/officeDocument/2006/relationships/slideLayout" Target="../slideLayouts/slideLayout100.xml"/><Relationship Id="rId45" Type="http://schemas.openxmlformats.org/officeDocument/2006/relationships/slideLayout" Target="../slideLayouts/slideLayout105.xml"/><Relationship Id="rId53" Type="http://schemas.openxmlformats.org/officeDocument/2006/relationships/slideLayout" Target="../slideLayouts/slideLayout113.xml"/><Relationship Id="rId58" Type="http://schemas.openxmlformats.org/officeDocument/2006/relationships/slideLayout" Target="../slideLayouts/slideLayout118.xml"/><Relationship Id="rId5" Type="http://schemas.openxmlformats.org/officeDocument/2006/relationships/slideLayout" Target="../slideLayouts/slideLayout65.xml"/><Relationship Id="rId61" Type="http://schemas.openxmlformats.org/officeDocument/2006/relationships/theme" Target="../theme/theme2.xml"/><Relationship Id="rId19" Type="http://schemas.openxmlformats.org/officeDocument/2006/relationships/slideLayout" Target="../slideLayouts/slideLayout7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35" Type="http://schemas.openxmlformats.org/officeDocument/2006/relationships/slideLayout" Target="../slideLayouts/slideLayout95.xml"/><Relationship Id="rId43" Type="http://schemas.openxmlformats.org/officeDocument/2006/relationships/slideLayout" Target="../slideLayouts/slideLayout103.xml"/><Relationship Id="rId48" Type="http://schemas.openxmlformats.org/officeDocument/2006/relationships/slideLayout" Target="../slideLayouts/slideLayout108.xml"/><Relationship Id="rId56" Type="http://schemas.openxmlformats.org/officeDocument/2006/relationships/slideLayout" Target="../slideLayouts/slideLayout116.xml"/><Relationship Id="rId8" Type="http://schemas.openxmlformats.org/officeDocument/2006/relationships/slideLayout" Target="../slideLayouts/slideLayout68.xml"/><Relationship Id="rId51" Type="http://schemas.openxmlformats.org/officeDocument/2006/relationships/slideLayout" Target="../slideLayouts/slideLayout111.xml"/><Relationship Id="rId3" Type="http://schemas.openxmlformats.org/officeDocument/2006/relationships/slideLayout" Target="../slideLayouts/slideLayout63.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slideLayout" Target="../slideLayouts/slideLayout93.xml"/><Relationship Id="rId38" Type="http://schemas.openxmlformats.org/officeDocument/2006/relationships/slideLayout" Target="../slideLayouts/slideLayout98.xml"/><Relationship Id="rId46" Type="http://schemas.openxmlformats.org/officeDocument/2006/relationships/slideLayout" Target="../slideLayouts/slideLayout106.xml"/><Relationship Id="rId59" Type="http://schemas.openxmlformats.org/officeDocument/2006/relationships/slideLayout" Target="../slideLayouts/slideLayout119.xml"/><Relationship Id="rId20" Type="http://schemas.openxmlformats.org/officeDocument/2006/relationships/slideLayout" Target="../slideLayouts/slideLayout80.xml"/><Relationship Id="rId41" Type="http://schemas.openxmlformats.org/officeDocument/2006/relationships/slideLayout" Target="../slideLayouts/slideLayout101.xml"/><Relationship Id="rId54" Type="http://schemas.openxmlformats.org/officeDocument/2006/relationships/slideLayout" Target="../slideLayouts/slideLayout114.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36" Type="http://schemas.openxmlformats.org/officeDocument/2006/relationships/slideLayout" Target="../slideLayouts/slideLayout96.xml"/><Relationship Id="rId49" Type="http://schemas.openxmlformats.org/officeDocument/2006/relationships/slideLayout" Target="../slideLayouts/slideLayout109.xml"/><Relationship Id="rId57" Type="http://schemas.openxmlformats.org/officeDocument/2006/relationships/slideLayout" Target="../slideLayouts/slideLayout117.xml"/><Relationship Id="rId10" Type="http://schemas.openxmlformats.org/officeDocument/2006/relationships/slideLayout" Target="../slideLayouts/slideLayout70.xml"/><Relationship Id="rId31" Type="http://schemas.openxmlformats.org/officeDocument/2006/relationships/slideLayout" Target="../slideLayouts/slideLayout91.xml"/><Relationship Id="rId44" Type="http://schemas.openxmlformats.org/officeDocument/2006/relationships/slideLayout" Target="../slideLayouts/slideLayout104.xml"/><Relationship Id="rId52" Type="http://schemas.openxmlformats.org/officeDocument/2006/relationships/slideLayout" Target="../slideLayouts/slideLayout112.xml"/><Relationship Id="rId60" Type="http://schemas.openxmlformats.org/officeDocument/2006/relationships/slideLayout" Target="../slideLayouts/slideLayout12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700" b="1"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en-US"/>
              <a:t>Education and Training Foundation</a:t>
            </a:r>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700" b="1" i="0" u="none" strike="noStrike" cap="none">
                <a:solidFill>
                  <a:schemeClr val="dk1"/>
                </a:solidFill>
                <a:latin typeface="Arial"/>
                <a:ea typeface="Arial"/>
                <a:cs typeface="Arial"/>
                <a:sym typeface="Arial"/>
              </a:defRPr>
            </a:lvl1pPr>
            <a:lvl2pPr marL="0" marR="0" lvl="1" indent="0" algn="r" rtl="0">
              <a:spcBef>
                <a:spcPts val="0"/>
              </a:spcBef>
              <a:buNone/>
              <a:defRPr sz="700" b="1" i="0" u="none" strike="noStrike" cap="none">
                <a:solidFill>
                  <a:schemeClr val="dk1"/>
                </a:solidFill>
                <a:latin typeface="Arial"/>
                <a:ea typeface="Arial"/>
                <a:cs typeface="Arial"/>
                <a:sym typeface="Arial"/>
              </a:defRPr>
            </a:lvl2pPr>
            <a:lvl3pPr marL="0" marR="0" lvl="2" indent="0" algn="r" rtl="0">
              <a:spcBef>
                <a:spcPts val="0"/>
              </a:spcBef>
              <a:buNone/>
              <a:defRPr sz="700" b="1" i="0" u="none" strike="noStrike" cap="none">
                <a:solidFill>
                  <a:schemeClr val="dk1"/>
                </a:solidFill>
                <a:latin typeface="Arial"/>
                <a:ea typeface="Arial"/>
                <a:cs typeface="Arial"/>
                <a:sym typeface="Arial"/>
              </a:defRPr>
            </a:lvl3pPr>
            <a:lvl4pPr marL="0" marR="0" lvl="3" indent="0" algn="r" rtl="0">
              <a:spcBef>
                <a:spcPts val="0"/>
              </a:spcBef>
              <a:buNone/>
              <a:defRPr sz="700" b="1" i="0" u="none" strike="noStrike" cap="none">
                <a:solidFill>
                  <a:schemeClr val="dk1"/>
                </a:solidFill>
                <a:latin typeface="Arial"/>
                <a:ea typeface="Arial"/>
                <a:cs typeface="Arial"/>
                <a:sym typeface="Arial"/>
              </a:defRPr>
            </a:lvl4pPr>
            <a:lvl5pPr marL="0" marR="0" lvl="4" indent="0" algn="r" rtl="0">
              <a:spcBef>
                <a:spcPts val="0"/>
              </a:spcBef>
              <a:buNone/>
              <a:defRPr sz="700" b="1" i="0" u="none" strike="noStrike" cap="none">
                <a:solidFill>
                  <a:schemeClr val="dk1"/>
                </a:solidFill>
                <a:latin typeface="Arial"/>
                <a:ea typeface="Arial"/>
                <a:cs typeface="Arial"/>
                <a:sym typeface="Arial"/>
              </a:defRPr>
            </a:lvl5pPr>
            <a:lvl6pPr marL="0" marR="0" lvl="5" indent="0" algn="r" rtl="0">
              <a:spcBef>
                <a:spcPts val="0"/>
              </a:spcBef>
              <a:buNone/>
              <a:defRPr sz="700" b="1" i="0" u="none" strike="noStrike" cap="none">
                <a:solidFill>
                  <a:schemeClr val="dk1"/>
                </a:solidFill>
                <a:latin typeface="Arial"/>
                <a:ea typeface="Arial"/>
                <a:cs typeface="Arial"/>
                <a:sym typeface="Arial"/>
              </a:defRPr>
            </a:lvl6pPr>
            <a:lvl7pPr marL="0" marR="0" lvl="6" indent="0" algn="r" rtl="0">
              <a:spcBef>
                <a:spcPts val="0"/>
              </a:spcBef>
              <a:buNone/>
              <a:defRPr sz="700" b="1" i="0" u="none" strike="noStrike" cap="none">
                <a:solidFill>
                  <a:schemeClr val="dk1"/>
                </a:solidFill>
                <a:latin typeface="Arial"/>
                <a:ea typeface="Arial"/>
                <a:cs typeface="Arial"/>
                <a:sym typeface="Arial"/>
              </a:defRPr>
            </a:lvl7pPr>
            <a:lvl8pPr marL="0" marR="0" lvl="7" indent="0" algn="r" rtl="0">
              <a:spcBef>
                <a:spcPts val="0"/>
              </a:spcBef>
              <a:buNone/>
              <a:defRPr sz="700" b="1" i="0" u="none" strike="noStrike" cap="none">
                <a:solidFill>
                  <a:schemeClr val="dk1"/>
                </a:solidFill>
                <a:latin typeface="Arial"/>
                <a:ea typeface="Arial"/>
                <a:cs typeface="Arial"/>
                <a:sym typeface="Arial"/>
              </a:defRPr>
            </a:lvl8pPr>
            <a:lvl9pPr marL="0" marR="0" lvl="8" indent="0" algn="r" rtl="0">
              <a:spcBef>
                <a:spcPts val="0"/>
              </a:spcBef>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691" r:id="rId42"/>
    <p:sldLayoutId id="2147483692" r:id="rId43"/>
    <p:sldLayoutId id="2147483693" r:id="rId44"/>
    <p:sldLayoutId id="2147483694" r:id="rId45"/>
    <p:sldLayoutId id="2147483695" r:id="rId46"/>
    <p:sldLayoutId id="2147483696" r:id="rId47"/>
    <p:sldLayoutId id="2147483697" r:id="rId48"/>
    <p:sldLayoutId id="2147483698" r:id="rId49"/>
    <p:sldLayoutId id="2147483699" r:id="rId50"/>
    <p:sldLayoutId id="2147483700" r:id="rId51"/>
    <p:sldLayoutId id="2147483701" r:id="rId52"/>
    <p:sldLayoutId id="2147483702" r:id="rId53"/>
    <p:sldLayoutId id="2147483703" r:id="rId54"/>
    <p:sldLayoutId id="2147483704" r:id="rId55"/>
    <p:sldLayoutId id="2147483705" r:id="rId56"/>
    <p:sldLayoutId id="2147483706" r:id="rId57"/>
    <p:sldLayoutId id="2147483707" r:id="rId58"/>
    <p:sldLayoutId id="2147483708" r:id="rId59"/>
    <p:sldLayoutId id="2147483770" r:id="rId6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400"/>
              <a:buFont typeface="Arial"/>
              <a:buNone/>
              <a:defRPr sz="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r>
              <a:rPr lang="en-GB"/>
              <a:t>Education and Training Foundation</a:t>
            </a:r>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301439243"/>
      </p:ext>
    </p:extLst>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37" r:id="rId28"/>
    <p:sldLayoutId id="2147483738" r:id="rId29"/>
    <p:sldLayoutId id="2147483739" r:id="rId30"/>
    <p:sldLayoutId id="2147483740" r:id="rId31"/>
    <p:sldLayoutId id="2147483741" r:id="rId32"/>
    <p:sldLayoutId id="2147483742" r:id="rId33"/>
    <p:sldLayoutId id="2147483743" r:id="rId34"/>
    <p:sldLayoutId id="2147483744" r:id="rId35"/>
    <p:sldLayoutId id="2147483745" r:id="rId36"/>
    <p:sldLayoutId id="2147483746" r:id="rId37"/>
    <p:sldLayoutId id="2147483747" r:id="rId38"/>
    <p:sldLayoutId id="2147483748" r:id="rId39"/>
    <p:sldLayoutId id="2147483749" r:id="rId40"/>
    <p:sldLayoutId id="2147483750" r:id="rId41"/>
    <p:sldLayoutId id="2147483751" r:id="rId42"/>
    <p:sldLayoutId id="2147483752" r:id="rId43"/>
    <p:sldLayoutId id="2147483753" r:id="rId44"/>
    <p:sldLayoutId id="2147483754" r:id="rId45"/>
    <p:sldLayoutId id="2147483755" r:id="rId46"/>
    <p:sldLayoutId id="2147483756" r:id="rId47"/>
    <p:sldLayoutId id="2147483757" r:id="rId48"/>
    <p:sldLayoutId id="2147483758" r:id="rId49"/>
    <p:sldLayoutId id="2147483759" r:id="rId50"/>
    <p:sldLayoutId id="2147483760" r:id="rId51"/>
    <p:sldLayoutId id="2147483761" r:id="rId52"/>
    <p:sldLayoutId id="2147483762" r:id="rId53"/>
    <p:sldLayoutId id="2147483763" r:id="rId54"/>
    <p:sldLayoutId id="2147483764" r:id="rId55"/>
    <p:sldLayoutId id="2147483765" r:id="rId56"/>
    <p:sldLayoutId id="2147483766" r:id="rId57"/>
    <p:sldLayoutId id="2147483767" r:id="rId58"/>
    <p:sldLayoutId id="2147483768" r:id="rId59"/>
    <p:sldLayoutId id="2147483769" r:id="rId6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3.gif"/><Relationship Id="rId3" Type="http://schemas.openxmlformats.org/officeDocument/2006/relationships/slide" Target="slide2.xml"/><Relationship Id="rId7" Type="http://schemas.openxmlformats.org/officeDocument/2006/relationships/image" Target="../media/image32.gif"/><Relationship Id="rId2" Type="http://schemas.openxmlformats.org/officeDocument/2006/relationships/notesSlide" Target="../notesSlides/notesSlide8.xml"/><Relationship Id="rId1" Type="http://schemas.openxmlformats.org/officeDocument/2006/relationships/slideLayout" Target="../slideLayouts/slideLayout62.xml"/><Relationship Id="rId6" Type="http://schemas.openxmlformats.org/officeDocument/2006/relationships/image" Target="../media/image31.gif"/><Relationship Id="rId5" Type="http://schemas.openxmlformats.org/officeDocument/2006/relationships/image" Target="../media/image30.gif"/><Relationship Id="rId4" Type="http://schemas.openxmlformats.org/officeDocument/2006/relationships/image" Target="../media/image29.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8" Type="http://schemas.openxmlformats.org/officeDocument/2006/relationships/image" Target="../media/image33.gif"/><Relationship Id="rId3" Type="http://schemas.openxmlformats.org/officeDocument/2006/relationships/slide" Target="slide2.xml"/><Relationship Id="rId7" Type="http://schemas.openxmlformats.org/officeDocument/2006/relationships/image" Target="../media/image32.gif"/><Relationship Id="rId2" Type="http://schemas.openxmlformats.org/officeDocument/2006/relationships/notesSlide" Target="../notesSlides/notesSlide9.xml"/><Relationship Id="rId1" Type="http://schemas.openxmlformats.org/officeDocument/2006/relationships/slideLayout" Target="../slideLayouts/slideLayout62.xml"/><Relationship Id="rId6" Type="http://schemas.openxmlformats.org/officeDocument/2006/relationships/image" Target="../media/image31.gif"/><Relationship Id="rId5" Type="http://schemas.openxmlformats.org/officeDocument/2006/relationships/image" Target="../media/image30.gif"/><Relationship Id="rId4" Type="http://schemas.openxmlformats.org/officeDocument/2006/relationships/image" Target="../media/image29.gi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3.gif"/><Relationship Id="rId3" Type="http://schemas.openxmlformats.org/officeDocument/2006/relationships/slide" Target="slide2.xml"/><Relationship Id="rId7" Type="http://schemas.openxmlformats.org/officeDocument/2006/relationships/image" Target="../media/image32.gif"/><Relationship Id="rId2" Type="http://schemas.openxmlformats.org/officeDocument/2006/relationships/notesSlide" Target="../notesSlides/notesSlide17.xml"/><Relationship Id="rId1" Type="http://schemas.openxmlformats.org/officeDocument/2006/relationships/slideLayout" Target="../slideLayouts/slideLayout62.xml"/><Relationship Id="rId6" Type="http://schemas.openxmlformats.org/officeDocument/2006/relationships/image" Target="../media/image31.gif"/><Relationship Id="rId5" Type="http://schemas.openxmlformats.org/officeDocument/2006/relationships/image" Target="../media/image30.gif"/><Relationship Id="rId4" Type="http://schemas.openxmlformats.org/officeDocument/2006/relationships/image" Target="../media/image29.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8" Type="http://schemas.openxmlformats.org/officeDocument/2006/relationships/image" Target="../media/image33.gif"/><Relationship Id="rId3" Type="http://schemas.openxmlformats.org/officeDocument/2006/relationships/slide" Target="slide2.xml"/><Relationship Id="rId7" Type="http://schemas.openxmlformats.org/officeDocument/2006/relationships/image" Target="../media/image32.gif"/><Relationship Id="rId2" Type="http://schemas.openxmlformats.org/officeDocument/2006/relationships/notesSlide" Target="../notesSlides/notesSlide18.xml"/><Relationship Id="rId1" Type="http://schemas.openxmlformats.org/officeDocument/2006/relationships/slideLayout" Target="../slideLayouts/slideLayout62.xml"/><Relationship Id="rId6" Type="http://schemas.openxmlformats.org/officeDocument/2006/relationships/image" Target="../media/image31.gif"/><Relationship Id="rId5" Type="http://schemas.openxmlformats.org/officeDocument/2006/relationships/image" Target="../media/image30.gif"/><Relationship Id="rId4" Type="http://schemas.openxmlformats.org/officeDocument/2006/relationships/image" Target="../media/image29.gif"/></Relationships>
</file>

<file path=ppt/slides/_rels/slide26.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bbc.co.uk/bitesize/topics/zbsvr82/articles/zj6nb7h"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E533-4E2C-D9DF-DE7D-E759C8798613}"/>
              </a:ext>
            </a:extLst>
          </p:cNvPr>
          <p:cNvSpPr>
            <a:spLocks noGrp="1"/>
          </p:cNvSpPr>
          <p:nvPr>
            <p:ph type="ctrTitle"/>
          </p:nvPr>
        </p:nvSpPr>
        <p:spPr>
          <a:xfrm>
            <a:off x="2447280" y="2153979"/>
            <a:ext cx="6408720" cy="903861"/>
          </a:xfrm>
        </p:spPr>
        <p:txBody>
          <a:bodyPr/>
          <a:lstStyle/>
          <a:p>
            <a:r>
              <a:rPr lang="en-GB" sz="5600" dirty="0"/>
              <a:t>Statistics: MMMR</a:t>
            </a:r>
            <a:endParaRPr lang="en-GB" sz="5600" b="0"/>
          </a:p>
        </p:txBody>
      </p:sp>
      <p:sp>
        <p:nvSpPr>
          <p:cNvPr id="3" name="Subtitle 2">
            <a:extLst>
              <a:ext uri="{FF2B5EF4-FFF2-40B4-BE49-F238E27FC236}">
                <a16:creationId xmlns:a16="http://schemas.microsoft.com/office/drawing/2014/main" id="{F4D34F95-45E4-165C-CBD8-EC4CC28C24E4}"/>
              </a:ext>
            </a:extLst>
          </p:cNvPr>
          <p:cNvSpPr>
            <a:spLocks noGrp="1"/>
          </p:cNvSpPr>
          <p:nvPr>
            <p:ph type="subTitle" idx="1"/>
          </p:nvPr>
        </p:nvSpPr>
        <p:spPr>
          <a:xfrm>
            <a:off x="2446020" y="3258000"/>
            <a:ext cx="6409980" cy="494638"/>
          </a:xfrm>
        </p:spPr>
        <p:txBody>
          <a:bodyPr spcFirstLastPara="1" wrap="square" lIns="144000" tIns="108000" rIns="0" bIns="0" anchor="ctr" anchorCtr="0">
            <a:noAutofit/>
          </a:bodyPr>
          <a:lstStyle/>
          <a:p>
            <a:endParaRPr lang="en-US" sz="1600" dirty="0"/>
          </a:p>
          <a:p>
            <a:endParaRPr lang="en-US" sz="1600" dirty="0"/>
          </a:p>
          <a:p>
            <a:endParaRPr lang="en-US" sz="1600" dirty="0"/>
          </a:p>
          <a:p>
            <a:r>
              <a:rPr lang="en-US" sz="1600" dirty="0"/>
              <a:t>Leeds City College</a:t>
            </a:r>
            <a:endParaRPr lang="en-GB" sz="1600" b="0" dirty="0"/>
          </a:p>
          <a:p>
            <a:endParaRPr lang="en-GB" sz="5400" dirty="0"/>
          </a:p>
        </p:txBody>
      </p:sp>
      <p:pic>
        <p:nvPicPr>
          <p:cNvPr id="5" name="Google Shape;826;p8" descr="A black and white logo&#10;&#10;Description automatically generated">
            <a:extLst>
              <a:ext uri="{FF2B5EF4-FFF2-40B4-BE49-F238E27FC236}">
                <a16:creationId xmlns:a16="http://schemas.microsoft.com/office/drawing/2014/main" id="{32DD9D79-D36B-A90A-6235-680A7FF98CB9}"/>
              </a:ext>
            </a:extLst>
          </p:cNvPr>
          <p:cNvPicPr preferRelativeResize="0"/>
          <p:nvPr/>
        </p:nvPicPr>
        <p:blipFill>
          <a:blip r:embed="rId2" cstate="screen">
            <a:alphaModFix/>
            <a:extLst>
              <a:ext uri="{28A0092B-C50C-407E-A947-70E740481C1C}">
                <a14:useLocalDpi xmlns:a14="http://schemas.microsoft.com/office/drawing/2010/main" val="0"/>
              </a:ext>
            </a:extLst>
          </a:blip>
          <a:stretch>
            <a:fillRect/>
          </a:stretch>
        </p:blipFill>
        <p:spPr>
          <a:xfrm>
            <a:off x="5865608" y="287094"/>
            <a:ext cx="1952389" cy="484750"/>
          </a:xfrm>
          <a:prstGeom prst="rect">
            <a:avLst/>
          </a:prstGeom>
          <a:noFill/>
          <a:ln>
            <a:noFill/>
          </a:ln>
        </p:spPr>
      </p:pic>
    </p:spTree>
    <p:extLst>
      <p:ext uri="{BB962C8B-B14F-4D97-AF65-F5344CB8AC3E}">
        <p14:creationId xmlns:p14="http://schemas.microsoft.com/office/powerpoint/2010/main" val="3737634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23E44F-6071-6421-E41E-60F372532F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sp>
        <p:nvSpPr>
          <p:cNvPr id="3" name="Title 2">
            <a:extLst>
              <a:ext uri="{FF2B5EF4-FFF2-40B4-BE49-F238E27FC236}">
                <a16:creationId xmlns:a16="http://schemas.microsoft.com/office/drawing/2014/main" id="{A5B4282B-A592-3D46-5795-62AA27C10AFD}"/>
              </a:ext>
            </a:extLst>
          </p:cNvPr>
          <p:cNvSpPr>
            <a:spLocks noGrp="1"/>
          </p:cNvSpPr>
          <p:nvPr>
            <p:ph type="title"/>
          </p:nvPr>
        </p:nvSpPr>
        <p:spPr/>
        <p:txBody>
          <a:bodyPr/>
          <a:lstStyle/>
          <a:p>
            <a:r>
              <a:rPr lang="en-US" dirty="0"/>
              <a:t>Have a go</a:t>
            </a:r>
            <a:endParaRPr lang="en-GB" dirty="0"/>
          </a:p>
        </p:txBody>
      </p:sp>
      <p:sp>
        <p:nvSpPr>
          <p:cNvPr id="4" name="Text Placeholder 3">
            <a:extLst>
              <a:ext uri="{FF2B5EF4-FFF2-40B4-BE49-F238E27FC236}">
                <a16:creationId xmlns:a16="http://schemas.microsoft.com/office/drawing/2014/main" id="{0C463F7E-19D0-EF9E-D2CF-4007A6E0A1B1}"/>
              </a:ext>
            </a:extLst>
          </p:cNvPr>
          <p:cNvSpPr>
            <a:spLocks noGrp="1"/>
          </p:cNvSpPr>
          <p:nvPr>
            <p:ph type="body" idx="1"/>
          </p:nvPr>
        </p:nvSpPr>
        <p:spPr/>
        <p:txBody>
          <a:bodyPr/>
          <a:lstStyle/>
          <a:p>
            <a:r>
              <a:rPr lang="en-GB" sz="2000" dirty="0">
                <a:latin typeface="+mj-lt"/>
                <a:ea typeface="Calibri"/>
                <a:cs typeface="Calibri"/>
                <a:sym typeface="Calibri"/>
              </a:rPr>
              <a:t>Scientists were analysing the genetics of human height. First, they collected the heights (to the nearest cm) of eight </a:t>
            </a:r>
            <a:r>
              <a:rPr lang="en-GB" sz="2000" dirty="0" err="1">
                <a:latin typeface="+mj-lt"/>
                <a:ea typeface="Calibri"/>
                <a:cs typeface="Calibri"/>
                <a:sym typeface="Calibri"/>
              </a:rPr>
              <a:t>newborn</a:t>
            </a:r>
            <a:r>
              <a:rPr lang="en-GB" sz="2000" dirty="0">
                <a:latin typeface="+mj-lt"/>
                <a:ea typeface="Calibri"/>
                <a:cs typeface="Calibri"/>
                <a:sym typeface="Calibri"/>
              </a:rPr>
              <a:t> babies. The data collected were: </a:t>
            </a:r>
            <a:r>
              <a:rPr lang="en-US" sz="2000" dirty="0">
                <a:latin typeface="+mj-lt"/>
                <a:ea typeface="Calibri"/>
                <a:cs typeface="Calibri"/>
                <a:sym typeface="Calibri"/>
              </a:rPr>
              <a:t>41, 43, 44, 44, 47, 48, 50 and 51. Two of the data points were removed as a result of an error. If the mean height of the remaining data points was 44.5cm, find the heights of the two data points that were removed.</a:t>
            </a:r>
          </a:p>
          <a:p>
            <a:r>
              <a:rPr lang="en-US" sz="2000" dirty="0">
                <a:solidFill>
                  <a:srgbClr val="FF0000"/>
                </a:solidFill>
                <a:latin typeface="+mj-lt"/>
                <a:ea typeface="Calibri"/>
                <a:cs typeface="Calibri"/>
                <a:sym typeface="Calibri"/>
              </a:rPr>
              <a:t>cm.</a:t>
            </a:r>
            <a:endParaRPr lang="en-US" sz="2000" dirty="0">
              <a:solidFill>
                <a:srgbClr val="FF0000"/>
              </a:solidFill>
              <a:latin typeface="+mj-lt"/>
              <a:ea typeface="Calibri"/>
              <a:cs typeface="Calibri"/>
            </a:endParaRPr>
          </a:p>
        </p:txBody>
      </p:sp>
      <p:sp>
        <p:nvSpPr>
          <p:cNvPr id="5" name="Footer Placeholder 4">
            <a:extLst>
              <a:ext uri="{FF2B5EF4-FFF2-40B4-BE49-F238E27FC236}">
                <a16:creationId xmlns:a16="http://schemas.microsoft.com/office/drawing/2014/main" id="{DB9DA81A-D5AF-BB81-C721-32CBA2F23C60}"/>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146737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B9BC2A-CE04-67BD-DEDC-895135720EB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11</a:t>
            </a:fld>
            <a:endParaRPr lang="en-GB"/>
          </a:p>
        </p:txBody>
      </p:sp>
      <p:sp>
        <p:nvSpPr>
          <p:cNvPr id="3" name="Title 2">
            <a:extLst>
              <a:ext uri="{FF2B5EF4-FFF2-40B4-BE49-F238E27FC236}">
                <a16:creationId xmlns:a16="http://schemas.microsoft.com/office/drawing/2014/main" id="{9AC2AA3C-0049-26C1-FF13-7E4332BEBA64}"/>
              </a:ext>
            </a:extLst>
          </p:cNvPr>
          <p:cNvSpPr>
            <a:spLocks noGrp="1"/>
          </p:cNvSpPr>
          <p:nvPr>
            <p:ph type="title"/>
          </p:nvPr>
        </p:nvSpPr>
        <p:spPr/>
        <p:txBody>
          <a:bodyPr/>
          <a:lstStyle/>
          <a:p>
            <a:r>
              <a:rPr lang="en-US" dirty="0"/>
              <a:t>Task</a:t>
            </a:r>
            <a:endParaRPr lang="en-GB" dirty="0"/>
          </a:p>
        </p:txBody>
      </p:sp>
      <p:sp>
        <p:nvSpPr>
          <p:cNvPr id="4" name="Text Placeholder 3">
            <a:extLst>
              <a:ext uri="{FF2B5EF4-FFF2-40B4-BE49-F238E27FC236}">
                <a16:creationId xmlns:a16="http://schemas.microsoft.com/office/drawing/2014/main" id="{51790E57-7ACA-4696-7307-161B893026A7}"/>
              </a:ext>
            </a:extLst>
          </p:cNvPr>
          <p:cNvSpPr>
            <a:spLocks noGrp="1"/>
          </p:cNvSpPr>
          <p:nvPr>
            <p:ph type="body" idx="1"/>
          </p:nvPr>
        </p:nvSpPr>
        <p:spPr/>
        <p:txBody>
          <a:bodyPr/>
          <a:lstStyle/>
          <a:p>
            <a:pPr>
              <a:buClr>
                <a:schemeClr val="dk1"/>
              </a:buClr>
              <a:buSzPts val="1100"/>
            </a:pPr>
            <a:r>
              <a:rPr lang="en-US" sz="1900" dirty="0">
                <a:latin typeface="+mj-lt"/>
                <a:ea typeface="Calibri"/>
                <a:cs typeface="Calibri"/>
                <a:sym typeface="Calibri"/>
              </a:rPr>
              <a:t>50 viruses were detected at Hospital A. It was found that 22 of the viruses were transmitted as a result of lack of hygiene. Out of 500 patients who were infected with a virus, use the information above to estimate the number of people that could potentially be infected as a result of lack of hygiene.</a:t>
            </a:r>
          </a:p>
          <a:p>
            <a:pPr marL="0" lvl="0" indent="0" algn="l" rtl="0">
              <a:spcBef>
                <a:spcPts val="0"/>
              </a:spcBef>
              <a:spcAft>
                <a:spcPts val="0"/>
              </a:spcAft>
              <a:buClr>
                <a:schemeClr val="dk1"/>
              </a:buClr>
              <a:buSzPts val="1100"/>
              <a:buFont typeface="Arial"/>
              <a:buNone/>
            </a:pPr>
            <a:endParaRPr lang="en-US" sz="1900" dirty="0">
              <a:latin typeface="+mj-lt"/>
              <a:ea typeface="Calibri"/>
              <a:cs typeface="Calibri"/>
              <a:sym typeface="Calibri"/>
            </a:endParaRPr>
          </a:p>
          <a:p>
            <a:r>
              <a:rPr lang="en-US" sz="1900" dirty="0">
                <a:latin typeface="+mj-lt"/>
                <a:ea typeface="Calibri"/>
                <a:cs typeface="Calibri"/>
                <a:sym typeface="Calibri"/>
              </a:rPr>
              <a:t>Hospital B used the data from hospital A to </a:t>
            </a:r>
            <a:r>
              <a:rPr lang="en-US" sz="1900" dirty="0" err="1">
                <a:latin typeface="+mj-lt"/>
                <a:ea typeface="Calibri"/>
                <a:cs typeface="Calibri"/>
                <a:sym typeface="Calibri"/>
              </a:rPr>
              <a:t>analyse</a:t>
            </a:r>
            <a:r>
              <a:rPr lang="en-US" sz="1900" dirty="0">
                <a:latin typeface="+mj-lt"/>
                <a:ea typeface="Calibri"/>
                <a:cs typeface="Calibri"/>
                <a:sym typeface="Calibri"/>
              </a:rPr>
              <a:t> their own possible infection rates. They used the sample data to estimate that 374 of the 850 people who were infected with a virus at Hospital B could be as a result of lack of hygiene. Explain the assumption Hospital B has made and comment on the reliability of their estimate.</a:t>
            </a:r>
          </a:p>
          <a:p>
            <a:endParaRPr lang="en-GB" sz="1900" dirty="0">
              <a:latin typeface="+mj-lt"/>
            </a:endParaRPr>
          </a:p>
        </p:txBody>
      </p:sp>
      <p:sp>
        <p:nvSpPr>
          <p:cNvPr id="5" name="Footer Placeholder 4">
            <a:extLst>
              <a:ext uri="{FF2B5EF4-FFF2-40B4-BE49-F238E27FC236}">
                <a16:creationId xmlns:a16="http://schemas.microsoft.com/office/drawing/2014/main" id="{04BE3AF7-B93B-6DDC-3D8A-CD266487E1A2}"/>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2498417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56"/>
        <p:cNvGrpSpPr/>
        <p:nvPr/>
      </p:nvGrpSpPr>
      <p:grpSpPr>
        <a:xfrm>
          <a:off x="0" y="0"/>
          <a:ext cx="0" cy="0"/>
          <a:chOff x="0" y="0"/>
          <a:chExt cx="0" cy="0"/>
        </a:xfrm>
      </p:grpSpPr>
      <p:sp>
        <p:nvSpPr>
          <p:cNvPr id="557" name="Google Shape;557;g196ee33f580_1_0"/>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700" b="1" i="0" u="none" strike="noStrike" kern="0" cap="none" spc="0" normalizeH="0" baseline="0" noProof="0">
                <a:ln>
                  <a:noFill/>
                </a:ln>
                <a:solidFill>
                  <a:srgbClr val="000000"/>
                </a:solidFill>
                <a:effectLst/>
                <a:uLnTx/>
                <a:uFillTx/>
                <a:latin typeface="Arial"/>
                <a:cs typeface="Arial"/>
                <a:sym typeface="Arial"/>
              </a:rPr>
              <a:t>Education and Training Foundation</a:t>
            </a:r>
            <a:endParaRPr kumimoji="0" sz="700" b="1" i="0" u="none" strike="noStrike" kern="0" cap="none" spc="0" normalizeH="0" baseline="0" noProof="0" dirty="0">
              <a:ln>
                <a:noFill/>
              </a:ln>
              <a:solidFill>
                <a:srgbClr val="000000"/>
              </a:solidFill>
              <a:effectLst/>
              <a:uLnTx/>
              <a:uFillTx/>
              <a:latin typeface="Arial"/>
              <a:cs typeface="Arial"/>
              <a:sym typeface="Arial"/>
            </a:endParaRPr>
          </a:p>
        </p:txBody>
      </p:sp>
      <p:sp>
        <p:nvSpPr>
          <p:cNvPr id="558" name="Google Shape;558;g196ee33f580_1_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12</a:t>
            </a:fld>
            <a:endParaRPr kumimoji="0" sz="700" b="1" i="0" u="none" strike="noStrike" kern="0" cap="none" spc="0" normalizeH="0" baseline="0" noProof="0">
              <a:ln>
                <a:noFill/>
              </a:ln>
              <a:solidFill>
                <a:srgbClr val="000000"/>
              </a:solidFill>
              <a:effectLst/>
              <a:uLnTx/>
              <a:uFillTx/>
              <a:latin typeface="Arial"/>
              <a:cs typeface="Arial"/>
              <a:sym typeface="Arial"/>
            </a:endParaRPr>
          </a:p>
        </p:txBody>
      </p:sp>
      <p:pic>
        <p:nvPicPr>
          <p:cNvPr id="559" name="Google Shape;559;g196ee33f580_1_0"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560" name="Google Shape;560;g196ee33f580_1_0"/>
          <p:cNvGrpSpPr/>
          <p:nvPr/>
        </p:nvGrpSpPr>
        <p:grpSpPr>
          <a:xfrm>
            <a:off x="987988" y="2930628"/>
            <a:ext cx="7548911" cy="1430018"/>
            <a:chOff x="987988" y="2930628"/>
            <a:chExt cx="7548911" cy="1430018"/>
          </a:xfrm>
        </p:grpSpPr>
        <p:grpSp>
          <p:nvGrpSpPr>
            <p:cNvPr id="561" name="Google Shape;561;g196ee33f580_1_0"/>
            <p:cNvGrpSpPr/>
            <p:nvPr/>
          </p:nvGrpSpPr>
          <p:grpSpPr>
            <a:xfrm>
              <a:off x="1162154" y="2930628"/>
              <a:ext cx="6903777" cy="144653"/>
              <a:chOff x="219600" y="2938900"/>
              <a:chExt cx="8704800" cy="198400"/>
            </a:xfrm>
          </p:grpSpPr>
          <p:cxnSp>
            <p:nvCxnSpPr>
              <p:cNvPr id="562" name="Google Shape;562;g196ee33f580_1_0"/>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563" name="Google Shape;563;g196ee33f580_1_0"/>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4" name="Google Shape;564;g196ee33f580_1_0"/>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5" name="Google Shape;565;g196ee33f580_1_0"/>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6" name="Google Shape;566;g196ee33f580_1_0"/>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567" name="Google Shape;567;g196ee33f580_1_0"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568" name="Google Shape;568;g196ee33f580_1_0"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569" name="Google Shape;569;g196ee33f580_1_0"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570" name="Google Shape;570;g196ee33f580_1_0"/>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1</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1" name="Google Shape;571;g196ee33f580_1_0"/>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2</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2" name="Google Shape;572;g196ee33f580_1_0"/>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3</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3" name="Google Shape;573;g196ee33f580_1_0"/>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4</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574" name="Google Shape;574;g196ee33f580_1_0"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extLst>
      <p:ext uri="{BB962C8B-B14F-4D97-AF65-F5344CB8AC3E}">
        <p14:creationId xmlns:p14="http://schemas.microsoft.com/office/powerpoint/2010/main" val="3452324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81239D-BB8C-BE46-3130-301EF79E973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13</a:t>
            </a:fld>
            <a:endParaRPr lang="en-GB"/>
          </a:p>
        </p:txBody>
      </p:sp>
      <p:sp>
        <p:nvSpPr>
          <p:cNvPr id="3" name="Title 2">
            <a:extLst>
              <a:ext uri="{FF2B5EF4-FFF2-40B4-BE49-F238E27FC236}">
                <a16:creationId xmlns:a16="http://schemas.microsoft.com/office/drawing/2014/main" id="{89A47790-3081-1D7E-613B-6CAA8E0CD64E}"/>
              </a:ext>
            </a:extLst>
          </p:cNvPr>
          <p:cNvSpPr>
            <a:spLocks noGrp="1"/>
          </p:cNvSpPr>
          <p:nvPr>
            <p:ph type="title"/>
          </p:nvPr>
        </p:nvSpPr>
        <p:spPr/>
        <p:txBody>
          <a:bodyPr/>
          <a:lstStyle/>
          <a:p>
            <a:r>
              <a:rPr lang="en-US" dirty="0"/>
              <a:t>Data tasks</a:t>
            </a:r>
            <a:endParaRPr lang="en-GB" dirty="0"/>
          </a:p>
        </p:txBody>
      </p:sp>
      <p:sp>
        <p:nvSpPr>
          <p:cNvPr id="4" name="Text Placeholder 3">
            <a:extLst>
              <a:ext uri="{FF2B5EF4-FFF2-40B4-BE49-F238E27FC236}">
                <a16:creationId xmlns:a16="http://schemas.microsoft.com/office/drawing/2014/main" id="{EC3FE71C-AD4F-5CB4-FEAC-3AD52AC04777}"/>
              </a:ext>
            </a:extLst>
          </p:cNvPr>
          <p:cNvSpPr>
            <a:spLocks noGrp="1"/>
          </p:cNvSpPr>
          <p:nvPr>
            <p:ph type="body" idx="1"/>
          </p:nvPr>
        </p:nvSpPr>
        <p:spPr/>
        <p:txBody>
          <a:bodyPr/>
          <a:lstStyle/>
          <a:p>
            <a:r>
              <a:rPr lang="en-US" dirty="0">
                <a:latin typeface="+mj-lt"/>
              </a:rPr>
              <a:t>Activity:</a:t>
            </a:r>
          </a:p>
          <a:p>
            <a:r>
              <a:rPr lang="en-GB" sz="2800" dirty="0">
                <a:latin typeface="+mj-lt"/>
                <a:ea typeface="Calibri"/>
                <a:cs typeface="Calibri"/>
              </a:rPr>
              <a:t>Work through the MMMR worksheet task one </a:t>
            </a:r>
          </a:p>
          <a:p>
            <a:endParaRPr lang="en-GB" dirty="0"/>
          </a:p>
        </p:txBody>
      </p:sp>
      <p:sp>
        <p:nvSpPr>
          <p:cNvPr id="5" name="Footer Placeholder 4">
            <a:extLst>
              <a:ext uri="{FF2B5EF4-FFF2-40B4-BE49-F238E27FC236}">
                <a16:creationId xmlns:a16="http://schemas.microsoft.com/office/drawing/2014/main" id="{F6ED7254-EA56-364B-5952-E1096F19048B}"/>
              </a:ext>
            </a:extLst>
          </p:cNvPr>
          <p:cNvSpPr>
            <a:spLocks noGrp="1"/>
          </p:cNvSpPr>
          <p:nvPr>
            <p:ph type="ftr" idx="11"/>
          </p:nvPr>
        </p:nvSpPr>
        <p:spPr/>
        <p:txBody>
          <a:bodyPr/>
          <a:lstStyle/>
          <a:p>
            <a:r>
              <a:rPr lang="en-GB"/>
              <a:t>Education and Training Foundation</a:t>
            </a:r>
          </a:p>
        </p:txBody>
      </p:sp>
    </p:spTree>
    <p:extLst>
      <p:ext uri="{BB962C8B-B14F-4D97-AF65-F5344CB8AC3E}">
        <p14:creationId xmlns:p14="http://schemas.microsoft.com/office/powerpoint/2010/main" val="1770530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56"/>
        <p:cNvGrpSpPr/>
        <p:nvPr/>
      </p:nvGrpSpPr>
      <p:grpSpPr>
        <a:xfrm>
          <a:off x="0" y="0"/>
          <a:ext cx="0" cy="0"/>
          <a:chOff x="0" y="0"/>
          <a:chExt cx="0" cy="0"/>
        </a:xfrm>
      </p:grpSpPr>
      <p:sp>
        <p:nvSpPr>
          <p:cNvPr id="557" name="Google Shape;557;g196ee33f580_1_0"/>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700" b="1" i="0" u="none" strike="noStrike" kern="0" cap="none" spc="0" normalizeH="0" baseline="0" noProof="0">
                <a:ln>
                  <a:noFill/>
                </a:ln>
                <a:solidFill>
                  <a:srgbClr val="000000"/>
                </a:solidFill>
                <a:effectLst/>
                <a:uLnTx/>
                <a:uFillTx/>
                <a:latin typeface="Arial"/>
                <a:cs typeface="Arial"/>
                <a:sym typeface="Arial"/>
              </a:rPr>
              <a:t>Education and Training Foundation</a:t>
            </a:r>
            <a:endParaRPr kumimoji="0" sz="700" b="1" i="0" u="none" strike="noStrike" kern="0" cap="none" spc="0" normalizeH="0" baseline="0" noProof="0" dirty="0">
              <a:ln>
                <a:noFill/>
              </a:ln>
              <a:solidFill>
                <a:srgbClr val="000000"/>
              </a:solidFill>
              <a:effectLst/>
              <a:uLnTx/>
              <a:uFillTx/>
              <a:latin typeface="Arial"/>
              <a:cs typeface="Arial"/>
              <a:sym typeface="Arial"/>
            </a:endParaRPr>
          </a:p>
        </p:txBody>
      </p:sp>
      <p:sp>
        <p:nvSpPr>
          <p:cNvPr id="558" name="Google Shape;558;g196ee33f580_1_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14</a:t>
            </a:fld>
            <a:endParaRPr kumimoji="0" sz="700" b="1" i="0" u="none" strike="noStrike" kern="0" cap="none" spc="0" normalizeH="0" baseline="0" noProof="0">
              <a:ln>
                <a:noFill/>
              </a:ln>
              <a:solidFill>
                <a:srgbClr val="000000"/>
              </a:solidFill>
              <a:effectLst/>
              <a:uLnTx/>
              <a:uFillTx/>
              <a:latin typeface="Arial"/>
              <a:cs typeface="Arial"/>
              <a:sym typeface="Arial"/>
            </a:endParaRPr>
          </a:p>
        </p:txBody>
      </p:sp>
      <p:pic>
        <p:nvPicPr>
          <p:cNvPr id="559" name="Google Shape;559;g196ee33f580_1_0"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560" name="Google Shape;560;g196ee33f580_1_0"/>
          <p:cNvGrpSpPr/>
          <p:nvPr/>
        </p:nvGrpSpPr>
        <p:grpSpPr>
          <a:xfrm>
            <a:off x="987988" y="2930628"/>
            <a:ext cx="7548911" cy="1430018"/>
            <a:chOff x="987988" y="2930628"/>
            <a:chExt cx="7548911" cy="1430018"/>
          </a:xfrm>
        </p:grpSpPr>
        <p:grpSp>
          <p:nvGrpSpPr>
            <p:cNvPr id="561" name="Google Shape;561;g196ee33f580_1_0"/>
            <p:cNvGrpSpPr/>
            <p:nvPr/>
          </p:nvGrpSpPr>
          <p:grpSpPr>
            <a:xfrm>
              <a:off x="1162154" y="2930628"/>
              <a:ext cx="6903777" cy="144653"/>
              <a:chOff x="219600" y="2938900"/>
              <a:chExt cx="8704800" cy="198400"/>
            </a:xfrm>
          </p:grpSpPr>
          <p:cxnSp>
            <p:nvCxnSpPr>
              <p:cNvPr id="562" name="Google Shape;562;g196ee33f580_1_0"/>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563" name="Google Shape;563;g196ee33f580_1_0"/>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4" name="Google Shape;564;g196ee33f580_1_0"/>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5" name="Google Shape;565;g196ee33f580_1_0"/>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6" name="Google Shape;566;g196ee33f580_1_0"/>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567" name="Google Shape;567;g196ee33f580_1_0"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568" name="Google Shape;568;g196ee33f580_1_0"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569" name="Google Shape;569;g196ee33f580_1_0"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570" name="Google Shape;570;g196ee33f580_1_0"/>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1</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1" name="Google Shape;571;g196ee33f580_1_0"/>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2</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2" name="Google Shape;572;g196ee33f580_1_0"/>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3</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3" name="Google Shape;573;g196ee33f580_1_0"/>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4</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574" name="Google Shape;574;g196ee33f580_1_0"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676"/>
        <p:cNvGrpSpPr/>
        <p:nvPr/>
      </p:nvGrpSpPr>
      <p:grpSpPr>
        <a:xfrm>
          <a:off x="0" y="0"/>
          <a:ext cx="0" cy="0"/>
          <a:chOff x="0" y="0"/>
          <a:chExt cx="0" cy="0"/>
        </a:xfrm>
      </p:grpSpPr>
      <p:sp>
        <p:nvSpPr>
          <p:cNvPr id="677" name="Google Shape;677;g196cebac771_0_27"/>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a:t>Education and Training Foundation</a:t>
            </a:r>
            <a:endParaRPr lang="en-GB" dirty="0"/>
          </a:p>
        </p:txBody>
      </p:sp>
      <p:sp>
        <p:nvSpPr>
          <p:cNvPr id="678" name="Google Shape;678;g196cebac771_0_2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15</a:t>
            </a:fld>
            <a:endParaRPr/>
          </a:p>
        </p:txBody>
      </p:sp>
      <p:sp>
        <p:nvSpPr>
          <p:cNvPr id="4" name="Title 2">
            <a:extLst>
              <a:ext uri="{FF2B5EF4-FFF2-40B4-BE49-F238E27FC236}">
                <a16:creationId xmlns:a16="http://schemas.microsoft.com/office/drawing/2014/main" id="{C4AFABC0-5E9D-27D8-7F53-0012D31E28AF}"/>
              </a:ext>
            </a:extLst>
          </p:cNvPr>
          <p:cNvSpPr>
            <a:spLocks noGrp="1"/>
          </p:cNvSpPr>
          <p:nvPr>
            <p:ph type="title"/>
          </p:nvPr>
        </p:nvSpPr>
        <p:spPr>
          <a:xfrm>
            <a:off x="232950" y="214274"/>
            <a:ext cx="8437563" cy="699425"/>
          </a:xfrm>
        </p:spPr>
        <p:txBody>
          <a:bodyPr/>
          <a:lstStyle/>
          <a:p>
            <a:r>
              <a:rPr lang="en-US" dirty="0"/>
              <a:t>Grouped data</a:t>
            </a:r>
            <a:endParaRPr lang="en-GB" dirty="0"/>
          </a:p>
        </p:txBody>
      </p:sp>
      <p:sp>
        <p:nvSpPr>
          <p:cNvPr id="5" name="TextBox 4">
            <a:extLst>
              <a:ext uri="{FF2B5EF4-FFF2-40B4-BE49-F238E27FC236}">
                <a16:creationId xmlns:a16="http://schemas.microsoft.com/office/drawing/2014/main" id="{CAC7BC73-65FF-AA53-14A6-808A793E7B32}"/>
              </a:ext>
            </a:extLst>
          </p:cNvPr>
          <p:cNvSpPr txBox="1"/>
          <p:nvPr/>
        </p:nvSpPr>
        <p:spPr>
          <a:xfrm>
            <a:off x="232950" y="1186755"/>
            <a:ext cx="8437563" cy="2246769"/>
          </a:xfrm>
          <a:prstGeom prst="rect">
            <a:avLst/>
          </a:prstGeom>
          <a:noFill/>
        </p:spPr>
        <p:txBody>
          <a:bodyPr wrap="square" rtlCol="0">
            <a:spAutoFit/>
          </a:bodyPr>
          <a:lstStyle/>
          <a:p>
            <a:r>
              <a:rPr lang="en-US" sz="2800" dirty="0"/>
              <a:t>Definition</a:t>
            </a:r>
          </a:p>
          <a:p>
            <a:r>
              <a:rPr lang="en-US" sz="2800" dirty="0"/>
              <a:t>Grouped frequency tables group together the data into classes. They look like ordinary frequency tables but are useful for summarizing larger datasets.</a:t>
            </a:r>
            <a:endParaRPr lang="en-GB"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691"/>
        <p:cNvGrpSpPr/>
        <p:nvPr/>
      </p:nvGrpSpPr>
      <p:grpSpPr>
        <a:xfrm>
          <a:off x="0" y="0"/>
          <a:ext cx="0" cy="0"/>
          <a:chOff x="0" y="0"/>
          <a:chExt cx="0" cy="0"/>
        </a:xfrm>
      </p:grpSpPr>
      <p:sp>
        <p:nvSpPr>
          <p:cNvPr id="692" name="Google Shape;692;g196cebac771_0_55"/>
          <p:cNvSpPr txBox="1">
            <a:spLocks noGrp="1"/>
          </p:cNvSpPr>
          <p:nvPr>
            <p:ph type="ftr" idx="11"/>
          </p:nvPr>
        </p:nvSpPr>
        <p:spPr>
          <a:xfrm>
            <a:off x="234000" y="4995863"/>
            <a:ext cx="7686300" cy="273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a:t>Education and Training Foundation</a:t>
            </a:r>
            <a:endParaRPr lang="en-GB" dirty="0"/>
          </a:p>
        </p:txBody>
      </p:sp>
      <p:sp>
        <p:nvSpPr>
          <p:cNvPr id="693" name="Google Shape;693;g196cebac771_0_55"/>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16</a:t>
            </a:fld>
            <a:endParaRPr/>
          </a:p>
        </p:txBody>
      </p:sp>
      <p:graphicFrame>
        <p:nvGraphicFramePr>
          <p:cNvPr id="695" name="Google Shape;695;g196cebac771_0_55"/>
          <p:cNvGraphicFramePr/>
          <p:nvPr>
            <p:extLst>
              <p:ext uri="{D42A27DB-BD31-4B8C-83A1-F6EECF244321}">
                <p14:modId xmlns:p14="http://schemas.microsoft.com/office/powerpoint/2010/main" val="2613753058"/>
              </p:ext>
            </p:extLst>
          </p:nvPr>
        </p:nvGraphicFramePr>
        <p:xfrm>
          <a:off x="325344" y="1461366"/>
          <a:ext cx="4436750" cy="2986830"/>
        </p:xfrm>
        <a:graphic>
          <a:graphicData uri="http://schemas.openxmlformats.org/drawingml/2006/table">
            <a:tbl>
              <a:tblPr>
                <a:noFill/>
                <a:tableStyleId>{1DECF7FE-8668-4757-90E8-87B2A5A4480A}</a:tableStyleId>
              </a:tblPr>
              <a:tblGrid>
                <a:gridCol w="2218375">
                  <a:extLst>
                    <a:ext uri="{9D8B030D-6E8A-4147-A177-3AD203B41FA5}">
                      <a16:colId xmlns:a16="http://schemas.microsoft.com/office/drawing/2014/main" val="20000"/>
                    </a:ext>
                  </a:extLst>
                </a:gridCol>
                <a:gridCol w="2218375">
                  <a:extLst>
                    <a:ext uri="{9D8B030D-6E8A-4147-A177-3AD203B41FA5}">
                      <a16:colId xmlns:a16="http://schemas.microsoft.com/office/drawing/2014/main" val="20001"/>
                    </a:ext>
                  </a:extLst>
                </a:gridCol>
              </a:tblGrid>
              <a:tr h="375525">
                <a:tc>
                  <a:txBody>
                    <a:bodyPr/>
                    <a:lstStyle/>
                    <a:p>
                      <a:pPr marL="0" lvl="0" indent="0" algn="ctr" rtl="0">
                        <a:spcBef>
                          <a:spcPts val="0"/>
                        </a:spcBef>
                        <a:spcAft>
                          <a:spcPts val="0"/>
                        </a:spcAft>
                        <a:buNone/>
                      </a:pPr>
                      <a:r>
                        <a:rPr lang="en-GB" sz="1600" b="0" dirty="0">
                          <a:solidFill>
                            <a:schemeClr val="dk1"/>
                          </a:solidFill>
                          <a:latin typeface="+mj-lt"/>
                          <a:ea typeface="Calibri"/>
                          <a:cs typeface="Calibri"/>
                          <a:sym typeface="Calibri"/>
                        </a:rPr>
                        <a:t>Weight </a:t>
                      </a:r>
                      <a:r>
                        <a:rPr lang="en-GB" sz="1600" b="0" dirty="0">
                          <a:solidFill>
                            <a:schemeClr val="dk1"/>
                          </a:solidFill>
                          <a:latin typeface="+mj-lt"/>
                          <a:ea typeface="Calibri"/>
                          <a:cs typeface="Calibri"/>
                        </a:rPr>
                        <a:t>(w </a:t>
                      </a:r>
                      <a:r>
                        <a:rPr lang="en-GB" sz="1600" b="0" dirty="0">
                          <a:solidFill>
                            <a:schemeClr val="dk1"/>
                          </a:solidFill>
                          <a:latin typeface="+mj-lt"/>
                          <a:ea typeface="Calibri"/>
                          <a:cs typeface="Calibri"/>
                          <a:sym typeface="Calibri"/>
                        </a:rPr>
                        <a:t>kg)</a:t>
                      </a:r>
                      <a:r>
                        <a:rPr lang="en-GB" sz="1600" b="0" dirty="0">
                          <a:solidFill>
                            <a:schemeClr val="dk1"/>
                          </a:solidFill>
                          <a:latin typeface="+mj-lt"/>
                          <a:ea typeface="Calibri"/>
                          <a:cs typeface="Calibri"/>
                        </a:rPr>
                        <a:t> </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Frequency</a:t>
                      </a:r>
                      <a:r>
                        <a:rPr lang="en-GB" sz="1600" b="0">
                          <a:solidFill>
                            <a:schemeClr val="dk1"/>
                          </a:solidFill>
                          <a:latin typeface="+mj-lt"/>
                          <a:ea typeface="Calibri"/>
                          <a:cs typeface="Calibri"/>
                        </a:rPr>
                        <a:t> </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75525">
                <a:tc>
                  <a:txBody>
                    <a:bodyPr/>
                    <a:lstStyle/>
                    <a:p>
                      <a:pPr marL="0" lvl="0" indent="0" algn="ctr" rtl="0">
                        <a:spcBef>
                          <a:spcPts val="0"/>
                        </a:spcBef>
                        <a:spcAft>
                          <a:spcPts val="0"/>
                        </a:spcAft>
                        <a:buNone/>
                      </a:pPr>
                      <a:r>
                        <a:rPr lang="en-GB" sz="1600" b="0" dirty="0">
                          <a:solidFill>
                            <a:schemeClr val="dk1"/>
                          </a:solidFill>
                          <a:latin typeface="+mj-lt"/>
                          <a:ea typeface="Calibri"/>
                          <a:cs typeface="Calibri"/>
                          <a:sym typeface="Calibri"/>
                        </a:rPr>
                        <a:t>30&lt;w≤40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8</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75525">
                <a:tc>
                  <a:txBody>
                    <a:bodyPr/>
                    <a:lstStyle/>
                    <a:p>
                      <a:pPr marL="0" lvl="0" indent="0" algn="ctr" rtl="0">
                        <a:spcBef>
                          <a:spcPts val="0"/>
                        </a:spcBef>
                        <a:spcAft>
                          <a:spcPts val="0"/>
                        </a:spcAft>
                        <a:buNone/>
                      </a:pPr>
                      <a:r>
                        <a:rPr lang="en-GB" sz="1600" b="0" dirty="0">
                          <a:solidFill>
                            <a:schemeClr val="dk1"/>
                          </a:solidFill>
                          <a:latin typeface="+mj-lt"/>
                          <a:ea typeface="Calibri"/>
                          <a:cs typeface="Calibri"/>
                          <a:sym typeface="Calibri"/>
                        </a:rPr>
                        <a:t>40&lt;w≤50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16</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75525">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50&lt;w≤60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18</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75525">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60&lt;w≤70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12</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75525">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70&lt;w≤80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6</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75525">
                <a:tc>
                  <a:txBody>
                    <a:bodyPr/>
                    <a:lstStyle/>
                    <a:p>
                      <a:pPr marL="0" lvl="0" indent="0" algn="ctr" rtl="0">
                        <a:spcBef>
                          <a:spcPts val="0"/>
                        </a:spcBef>
                        <a:spcAft>
                          <a:spcPts val="0"/>
                        </a:spcAft>
                        <a:buNone/>
                      </a:pPr>
                      <a:r>
                        <a:rPr lang="en-GB" sz="1600" b="0">
                          <a:solidFill>
                            <a:schemeClr val="dk1"/>
                          </a:solidFill>
                          <a:latin typeface="+mj-lt"/>
                          <a:ea typeface="Calibri"/>
                          <a:cs typeface="Calibri"/>
                          <a:sym typeface="Calibri"/>
                        </a:rPr>
                        <a:t>Total</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600" b="0" dirty="0">
                          <a:solidFill>
                            <a:schemeClr val="dk1"/>
                          </a:solidFill>
                          <a:latin typeface="+mj-lt"/>
                          <a:ea typeface="Calibri"/>
                          <a:cs typeface="Calibri"/>
                        </a:rPr>
                        <a:t>60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
        <p:nvSpPr>
          <p:cNvPr id="697" name="Google Shape;697;g196cebac771_0_55"/>
          <p:cNvSpPr txBox="1"/>
          <p:nvPr/>
        </p:nvSpPr>
        <p:spPr>
          <a:xfrm>
            <a:off x="5126256" y="1371691"/>
            <a:ext cx="3692400" cy="3771809"/>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1800" dirty="0">
                <a:latin typeface="+mj-lt"/>
                <a:ea typeface="Calibri"/>
                <a:cs typeface="Calibri"/>
                <a:sym typeface="Calibri"/>
              </a:rPr>
              <a:t>This table shows information collected by school nurses on the weights of 60 school children. These data will be used by industry professionals for medical research purposes.</a:t>
            </a:r>
            <a:endParaRPr sz="18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a:pPr>
            <a:r>
              <a:rPr lang="en-GB" sz="1800" dirty="0">
                <a:latin typeface="+mj-lt"/>
                <a:ea typeface="Calibri"/>
                <a:cs typeface="Calibri"/>
                <a:sym typeface="Calibri"/>
              </a:rPr>
              <a:t>Write down the modal class</a:t>
            </a:r>
            <a:endParaRPr sz="18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a:pPr>
            <a:r>
              <a:rPr lang="en-GB" sz="1800" dirty="0">
                <a:latin typeface="+mj-lt"/>
                <a:ea typeface="Calibri"/>
                <a:cs typeface="Calibri"/>
                <a:sym typeface="Calibri"/>
              </a:rPr>
              <a:t>Write down the class containing the median</a:t>
            </a:r>
          </a:p>
          <a:p>
            <a:pPr marL="457200" lvl="0" indent="-355600" algn="l" rtl="0">
              <a:spcBef>
                <a:spcPts val="0"/>
              </a:spcBef>
              <a:spcAft>
                <a:spcPts val="0"/>
              </a:spcAft>
              <a:buSzPts val="2000"/>
              <a:buFont typeface="Calibri"/>
              <a:buAutoNum type="alphaLcPeriod"/>
            </a:pPr>
            <a:r>
              <a:rPr lang="en-GB" sz="1800" dirty="0">
                <a:latin typeface="+mj-lt"/>
                <a:ea typeface="Calibri"/>
                <a:cs typeface="Calibri"/>
                <a:sym typeface="Calibri"/>
              </a:rPr>
              <a:t>Estimate the mean weight</a:t>
            </a:r>
            <a:endParaRPr sz="18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a:pPr>
            <a:r>
              <a:rPr lang="en-GB" sz="1800" dirty="0">
                <a:latin typeface="+mj-lt"/>
                <a:ea typeface="Calibri"/>
                <a:cs typeface="Calibri"/>
                <a:sym typeface="Calibri"/>
              </a:rPr>
              <a:t>Estimate the range of weights.</a:t>
            </a:r>
            <a:endParaRPr sz="1800" dirty="0">
              <a:latin typeface="+mj-lt"/>
              <a:ea typeface="Calibri"/>
              <a:cs typeface="Calibri"/>
              <a:sym typeface="Calibri"/>
            </a:endParaRPr>
          </a:p>
        </p:txBody>
      </p:sp>
      <p:sp>
        <p:nvSpPr>
          <p:cNvPr id="2" name="Title 2">
            <a:extLst>
              <a:ext uri="{FF2B5EF4-FFF2-40B4-BE49-F238E27FC236}">
                <a16:creationId xmlns:a16="http://schemas.microsoft.com/office/drawing/2014/main" id="{8DE96172-8D08-118C-6407-445A02DAF766}"/>
              </a:ext>
            </a:extLst>
          </p:cNvPr>
          <p:cNvSpPr>
            <a:spLocks noGrp="1"/>
          </p:cNvSpPr>
          <p:nvPr>
            <p:ph type="title"/>
          </p:nvPr>
        </p:nvSpPr>
        <p:spPr>
          <a:xfrm>
            <a:off x="232950" y="214274"/>
            <a:ext cx="8437563" cy="699425"/>
          </a:xfrm>
        </p:spPr>
        <p:txBody>
          <a:bodyPr>
            <a:normAutofit/>
          </a:bodyPr>
          <a:lstStyle/>
          <a:p>
            <a:r>
              <a:rPr lang="en-US" dirty="0"/>
              <a:t>Grouped data</a:t>
            </a:r>
            <a:endParaRPr lang="en-GB" dirty="0"/>
          </a:p>
        </p:txBody>
      </p:sp>
      <p:sp>
        <p:nvSpPr>
          <p:cNvPr id="3" name="TextBox 2">
            <a:extLst>
              <a:ext uri="{FF2B5EF4-FFF2-40B4-BE49-F238E27FC236}">
                <a16:creationId xmlns:a16="http://schemas.microsoft.com/office/drawing/2014/main" id="{2A4AFE00-15E5-BEEF-540C-24858BF55B3E}"/>
              </a:ext>
            </a:extLst>
          </p:cNvPr>
          <p:cNvSpPr txBox="1"/>
          <p:nvPr/>
        </p:nvSpPr>
        <p:spPr>
          <a:xfrm>
            <a:off x="232950" y="919531"/>
            <a:ext cx="4120737" cy="369332"/>
          </a:xfrm>
          <a:prstGeom prst="rect">
            <a:avLst/>
          </a:prstGeom>
          <a:noFill/>
        </p:spPr>
        <p:txBody>
          <a:bodyPr wrap="square" rtlCol="0">
            <a:spAutoFit/>
          </a:bodyPr>
          <a:lstStyle/>
          <a:p>
            <a:r>
              <a:rPr lang="en-US" sz="1800" dirty="0"/>
              <a:t>Task one: stretch and challenge</a:t>
            </a:r>
            <a:endParaRPr lang="en-GB"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02"/>
        <p:cNvGrpSpPr/>
        <p:nvPr/>
      </p:nvGrpSpPr>
      <p:grpSpPr>
        <a:xfrm>
          <a:off x="0" y="0"/>
          <a:ext cx="0" cy="0"/>
          <a:chOff x="0" y="0"/>
          <a:chExt cx="0" cy="0"/>
        </a:xfrm>
      </p:grpSpPr>
      <p:sp>
        <p:nvSpPr>
          <p:cNvPr id="703" name="Google Shape;703;g196cebac771_0_90"/>
          <p:cNvSpPr txBox="1">
            <a:spLocks noGrp="1"/>
          </p:cNvSpPr>
          <p:nvPr>
            <p:ph type="ftr" idx="11"/>
          </p:nvPr>
        </p:nvSpPr>
        <p:spPr>
          <a:xfrm>
            <a:off x="250823" y="4879702"/>
            <a:ext cx="7686300" cy="273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a:t>Education and Training Foundation</a:t>
            </a:r>
            <a:endParaRPr lang="en-GB" dirty="0"/>
          </a:p>
        </p:txBody>
      </p:sp>
      <p:sp>
        <p:nvSpPr>
          <p:cNvPr id="704" name="Google Shape;704;g196cebac771_0_9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17</a:t>
            </a:fld>
            <a:endParaRPr/>
          </a:p>
        </p:txBody>
      </p:sp>
      <p:sp>
        <p:nvSpPr>
          <p:cNvPr id="707" name="Google Shape;707;g196cebac771_0_90"/>
          <p:cNvSpPr txBox="1"/>
          <p:nvPr/>
        </p:nvSpPr>
        <p:spPr>
          <a:xfrm>
            <a:off x="5170500" y="427513"/>
            <a:ext cx="3692400" cy="4430162"/>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t" anchorCtr="0">
            <a:noAutofit/>
          </a:bodyPr>
          <a:lstStyle/>
          <a:p>
            <a:pPr marL="457200" indent="-374650">
              <a:buSzPts val="2300"/>
              <a:buFont typeface="Calibri"/>
              <a:buAutoNum type="alphaLcPeriod"/>
            </a:pPr>
            <a:r>
              <a:rPr lang="en-GB" sz="1800" dirty="0">
                <a:solidFill>
                  <a:schemeClr val="dk1"/>
                </a:solidFill>
                <a:latin typeface="+mj-lt"/>
                <a:ea typeface="Calibri"/>
                <a:cs typeface="Calibri"/>
                <a:sym typeface="Calibri"/>
              </a:rPr>
              <a:t>The modal class is the one with the highest frequency. Therefore, the modal class is </a:t>
            </a:r>
            <a:r>
              <a:rPr lang="en-GB" sz="1800" dirty="0">
                <a:solidFill>
                  <a:srgbClr val="FF0000"/>
                </a:solidFill>
                <a:latin typeface="+mj-lt"/>
                <a:ea typeface="Calibri"/>
                <a:cs typeface="Calibri"/>
                <a:sym typeface="Calibri"/>
              </a:rPr>
              <a:t>50&lt;w≤60.</a:t>
            </a:r>
            <a:endParaRPr sz="1800" dirty="0">
              <a:solidFill>
                <a:srgbClr val="FF0000"/>
              </a:solidFill>
              <a:latin typeface="+mj-lt"/>
              <a:ea typeface="Calibri"/>
              <a:cs typeface="Calibri"/>
              <a:sym typeface="Calibri"/>
            </a:endParaRPr>
          </a:p>
          <a:p>
            <a:pPr marL="457200" lvl="0" indent="-355600" algn="l" rtl="0">
              <a:spcBef>
                <a:spcPts val="0"/>
              </a:spcBef>
              <a:spcAft>
                <a:spcPts val="0"/>
              </a:spcAft>
              <a:buClr>
                <a:schemeClr val="dk1"/>
              </a:buClr>
              <a:buSzPts val="2000"/>
              <a:buFont typeface="Calibri"/>
              <a:buAutoNum type="alphaLcPeriod"/>
            </a:pPr>
            <a:r>
              <a:rPr lang="en-GB" sz="1800" dirty="0">
                <a:solidFill>
                  <a:schemeClr val="dk1"/>
                </a:solidFill>
                <a:latin typeface="+mj-lt"/>
                <a:ea typeface="Calibri"/>
                <a:cs typeface="Calibri"/>
                <a:sym typeface="Calibri"/>
              </a:rPr>
              <a:t>Work out the position of the median, </a:t>
            </a:r>
            <a:r>
              <a:rPr lang="en-US" sz="1800" dirty="0">
                <a:effectLst/>
                <a:latin typeface="+mj-lt"/>
              </a:rPr>
              <a:t>then identify its position in the second column</a:t>
            </a:r>
            <a:r>
              <a:rPr lang="en-GB" sz="1800" dirty="0">
                <a:solidFill>
                  <a:schemeClr val="dk1"/>
                </a:solidFill>
                <a:latin typeface="+mj-lt"/>
                <a:ea typeface="Calibri"/>
                <a:cs typeface="Calibri"/>
                <a:sym typeface="Calibri"/>
              </a:rPr>
              <a:t>. The median position (n + 1) ÷ 2 = (60 + 1) ÷ 2 = 30.5, halfway between the 30th and the 31st values. Both these values are in the third class, so the class containing the median is </a:t>
            </a:r>
            <a:r>
              <a:rPr lang="en-GB" sz="1800" dirty="0">
                <a:solidFill>
                  <a:srgbClr val="FF0000"/>
                </a:solidFill>
                <a:latin typeface="+mj-lt"/>
                <a:ea typeface="Calibri"/>
                <a:cs typeface="Calibri"/>
                <a:sym typeface="Calibri"/>
              </a:rPr>
              <a:t>50&lt;w≤60. </a:t>
            </a:r>
            <a:endParaRPr sz="1800" dirty="0">
              <a:latin typeface="+mj-lt"/>
              <a:ea typeface="Calibri"/>
              <a:cs typeface="Calibri"/>
              <a:sym typeface="Calibri"/>
            </a:endParaRPr>
          </a:p>
        </p:txBody>
      </p:sp>
      <p:graphicFrame>
        <p:nvGraphicFramePr>
          <p:cNvPr id="708" name="Google Shape;708;g196cebac771_0_90"/>
          <p:cNvGraphicFramePr/>
          <p:nvPr>
            <p:extLst>
              <p:ext uri="{D42A27DB-BD31-4B8C-83A1-F6EECF244321}">
                <p14:modId xmlns:p14="http://schemas.microsoft.com/office/powerpoint/2010/main" val="2116904663"/>
              </p:ext>
            </p:extLst>
          </p:nvPr>
        </p:nvGraphicFramePr>
        <p:xfrm>
          <a:off x="325344" y="1517708"/>
          <a:ext cx="4436750" cy="2986830"/>
        </p:xfrm>
        <a:graphic>
          <a:graphicData uri="http://schemas.openxmlformats.org/drawingml/2006/table">
            <a:tbl>
              <a:tblPr>
                <a:noFill/>
                <a:tableStyleId>{1DECF7FE-8668-4757-90E8-87B2A5A4480A}</a:tableStyleId>
              </a:tblPr>
              <a:tblGrid>
                <a:gridCol w="2218375">
                  <a:extLst>
                    <a:ext uri="{9D8B030D-6E8A-4147-A177-3AD203B41FA5}">
                      <a16:colId xmlns:a16="http://schemas.microsoft.com/office/drawing/2014/main" val="20000"/>
                    </a:ext>
                  </a:extLst>
                </a:gridCol>
                <a:gridCol w="2218375">
                  <a:extLst>
                    <a:ext uri="{9D8B030D-6E8A-4147-A177-3AD203B41FA5}">
                      <a16:colId xmlns:a16="http://schemas.microsoft.com/office/drawing/2014/main" val="20001"/>
                    </a:ext>
                  </a:extLst>
                </a:gridCol>
              </a:tblGrid>
              <a:tr h="21675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Weight (w kg) </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Frequency </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30&lt;w≤40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8</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1675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40&lt;w≤50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16</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50&lt;w≤60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18</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60&lt;w≤70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12</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0">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70&lt;w≤80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6</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Total</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600" b="0" dirty="0">
                          <a:solidFill>
                            <a:schemeClr val="dk1"/>
                          </a:solidFill>
                          <a:latin typeface="+mj-lt"/>
                          <a:ea typeface="Calibri"/>
                          <a:cs typeface="Calibri"/>
                          <a:sym typeface="Calibri"/>
                        </a:rPr>
                        <a:t>60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
        <p:nvSpPr>
          <p:cNvPr id="2" name="Title 2">
            <a:extLst>
              <a:ext uri="{FF2B5EF4-FFF2-40B4-BE49-F238E27FC236}">
                <a16:creationId xmlns:a16="http://schemas.microsoft.com/office/drawing/2014/main" id="{65780895-48BE-3202-DB51-0ACA832A4A75}"/>
              </a:ext>
            </a:extLst>
          </p:cNvPr>
          <p:cNvSpPr>
            <a:spLocks noGrp="1"/>
          </p:cNvSpPr>
          <p:nvPr>
            <p:ph type="title"/>
          </p:nvPr>
        </p:nvSpPr>
        <p:spPr>
          <a:xfrm>
            <a:off x="232950" y="214274"/>
            <a:ext cx="8437563" cy="699425"/>
          </a:xfrm>
        </p:spPr>
        <p:txBody>
          <a:bodyPr>
            <a:normAutofit/>
          </a:bodyPr>
          <a:lstStyle/>
          <a:p>
            <a:r>
              <a:rPr lang="en-US" dirty="0"/>
              <a:t>Grouped data</a:t>
            </a:r>
            <a:endParaRPr lang="en-GB" dirty="0"/>
          </a:p>
        </p:txBody>
      </p:sp>
      <p:sp>
        <p:nvSpPr>
          <p:cNvPr id="3" name="TextBox 2">
            <a:extLst>
              <a:ext uri="{FF2B5EF4-FFF2-40B4-BE49-F238E27FC236}">
                <a16:creationId xmlns:a16="http://schemas.microsoft.com/office/drawing/2014/main" id="{19D61CA8-571D-424A-DC5B-972D9EF73B07}"/>
              </a:ext>
            </a:extLst>
          </p:cNvPr>
          <p:cNvSpPr txBox="1"/>
          <p:nvPr/>
        </p:nvSpPr>
        <p:spPr>
          <a:xfrm>
            <a:off x="232950" y="919531"/>
            <a:ext cx="4120737" cy="369332"/>
          </a:xfrm>
          <a:prstGeom prst="rect">
            <a:avLst/>
          </a:prstGeom>
          <a:noFill/>
        </p:spPr>
        <p:txBody>
          <a:bodyPr wrap="square" rtlCol="0">
            <a:spAutoFit/>
          </a:bodyPr>
          <a:lstStyle/>
          <a:p>
            <a:r>
              <a:rPr lang="en-US" sz="1800" dirty="0"/>
              <a:t>Worked example</a:t>
            </a:r>
            <a:endParaRPr lang="en-GB"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13"/>
        <p:cNvGrpSpPr/>
        <p:nvPr/>
      </p:nvGrpSpPr>
      <p:grpSpPr>
        <a:xfrm>
          <a:off x="0" y="0"/>
          <a:ext cx="0" cy="0"/>
          <a:chOff x="0" y="0"/>
          <a:chExt cx="0" cy="0"/>
        </a:xfrm>
      </p:grpSpPr>
      <p:pic>
        <p:nvPicPr>
          <p:cNvPr id="721" name="Google Shape;721;g196cebac771_0_100" descr="&lt;math xmlns=&quot;http://www.w3.org/1998/Math/MathML&quot; display=&quot;block&quot; data-is-equatio=&quot;1&quot; data-latex=&quot;Mean=\frac{total\ weight}{number\ of\ children}=\frac{3220}{60}=\textcolor{#E94D40}{53.7kg\ \left(3s.f.\right)}&quot;&gt;&lt;mi&gt;M&lt;/mi&gt;&lt;mi&gt;e&lt;/mi&gt;&lt;mi&gt;a&lt;/mi&gt;&lt;mi&gt;n&lt;/mi&gt;&lt;mo&gt;=&lt;/mo&gt;&lt;mfrac&gt;&lt;mrow&gt;&lt;mi&gt;t&lt;/mi&gt;&lt;mi&gt;o&lt;/mi&gt;&lt;mi&gt;t&lt;/mi&gt;&lt;mi&gt;a&lt;/mi&gt;&lt;mi&gt;l&lt;/mi&gt;&lt;mtext&gt;&lt;/mtext&gt;&lt;mi&gt;w&lt;/mi&gt;&lt;mi&gt;e&lt;/mi&gt;&lt;mi&gt;i&lt;/mi&gt;&lt;mi&gt;g&lt;/mi&gt;&lt;mi&gt;h&lt;/mi&gt;&lt;mi&gt;t&lt;/mi&gt;&lt;/mrow&gt;&lt;mrow&gt;&lt;mi&gt;n&lt;/mi&gt;&lt;mi&gt;u&lt;/mi&gt;&lt;mi&gt;m&lt;/mi&gt;&lt;mi&gt;b&lt;/mi&gt;&lt;mi&gt;e&lt;/mi&gt;&lt;mi&gt;r&lt;/mi&gt;&lt;mtext&gt;&lt;/mtext&gt;&lt;mi&gt;o&lt;/mi&gt;&lt;mi&gt;f&lt;/mi&gt;&lt;mtext&gt;&lt;/mtext&gt;&lt;mi&gt;c&lt;/mi&gt;&lt;mi&gt;h&lt;/mi&gt;&lt;mi&gt;i&lt;/mi&gt;&lt;mi&gt;l&lt;/mi&gt;&lt;mi&gt;d&lt;/mi&gt;&lt;mi&gt;r&lt;/mi&gt;&lt;mi&gt;e&lt;/mi&gt;&lt;mi&gt;n&lt;/mi&gt;&lt;/mrow&gt;&lt;/mfrac&gt;&lt;mo&gt;=&lt;/mo&gt;&lt;mfrac&gt;&lt;mn&gt;3220&lt;/mn&gt;&lt;mn&gt;60&lt;/mn&gt;&lt;/mfrac&gt;&lt;mo&gt;=&lt;/mo&gt;&lt;mstyle mathcolor=&quot;#E94D40&quot;&gt;&lt;mn&gt;53.7&lt;/mn&gt;&lt;mi&gt;k&lt;/mi&gt;&lt;mi&gt;g&lt;/mi&gt;&lt;mtext&gt;&lt;/mtext&gt;&lt;mrow data-mjx-texclass=&quot;INNER&quot;&gt;&lt;mo data-mjx-texclass=&quot;OPEN&quot;&gt;(&lt;/mo&gt;&lt;mn&gt;3&lt;/mn&gt;&lt;mi&gt;s&lt;/mi&gt;&lt;mo&gt;.&lt;/mo&gt;&lt;mi&gt;f&lt;/mi&gt;&lt;mo&gt;.&lt;/mo&gt;&lt;mo data-mjx-texclass=&quot;CLOSE&quot;&gt;)&lt;/mo&gt;&lt;/mrow&gt;&lt;/mstyle&gt;&lt;/math&gt;" title="M e a. n equals the fraction with numerator t o t a. l w e i g of h of t and denominator n u m b e r o f c h of i l d r e n equals 3220 over 60 equals 53.7 k g open paren 3 s period f period close pare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5856413" y="3054138"/>
            <a:ext cx="2814100" cy="599901"/>
          </a:xfrm>
          <a:prstGeom prst="rect">
            <a:avLst/>
          </a:prstGeom>
          <a:noFill/>
          <a:ln>
            <a:noFill/>
          </a:ln>
        </p:spPr>
      </p:pic>
      <p:sp>
        <p:nvSpPr>
          <p:cNvPr id="714" name="Google Shape;714;g196cebac771_0_10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18</a:t>
            </a:fld>
            <a:endParaRPr/>
          </a:p>
        </p:txBody>
      </p:sp>
      <p:sp>
        <p:nvSpPr>
          <p:cNvPr id="715" name="Google Shape;715;g196cebac771_0_100"/>
          <p:cNvSpPr txBox="1"/>
          <p:nvPr/>
        </p:nvSpPr>
        <p:spPr>
          <a:xfrm>
            <a:off x="5735782" y="1423563"/>
            <a:ext cx="3122468" cy="2963761"/>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1600" dirty="0">
                <a:latin typeface="+mj-lt"/>
                <a:ea typeface="Calibri"/>
                <a:cs typeface="Calibri"/>
                <a:sym typeface="Calibri"/>
              </a:rPr>
              <a:t>d. Find the difference between the highest and lowest class boundaries.</a:t>
            </a:r>
            <a:endParaRPr sz="1600" dirty="0">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a:p>
            <a:pPr marL="0" lvl="0" indent="0" algn="l" rtl="0">
              <a:spcBef>
                <a:spcPts val="0"/>
              </a:spcBef>
              <a:spcAft>
                <a:spcPts val="0"/>
              </a:spcAft>
              <a:buNone/>
            </a:pPr>
            <a:endParaRPr sz="1600" dirty="0">
              <a:solidFill>
                <a:srgbClr val="FF0000"/>
              </a:solidFill>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p:txBody>
      </p:sp>
      <p:sp>
        <p:nvSpPr>
          <p:cNvPr id="718" name="Google Shape;718;g196cebac771_0_100"/>
          <p:cNvSpPr txBox="1"/>
          <p:nvPr/>
        </p:nvSpPr>
        <p:spPr>
          <a:xfrm>
            <a:off x="5725042" y="1350835"/>
            <a:ext cx="3140934" cy="4157100"/>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t" anchorCtr="0">
            <a:noAutofit/>
          </a:bodyPr>
          <a:lstStyle/>
          <a:p>
            <a:pPr marL="457200" indent="-355600">
              <a:buSzPts val="2000"/>
              <a:buFont typeface="Calibri"/>
              <a:buAutoNum type="alphaLcPeriod" startAt="3"/>
            </a:pPr>
            <a:r>
              <a:rPr lang="en-GB" sz="1600" dirty="0">
                <a:latin typeface="+mj-lt"/>
                <a:ea typeface="Calibri"/>
                <a:cs typeface="Calibri"/>
                <a:sym typeface="Calibri"/>
              </a:rPr>
              <a:t>Add extra columns for ‘mid-interval value (y)’ and ‘F x (y)’.  Add up the values in the fourth column to estimate the mean weight of the 60 children. </a:t>
            </a:r>
            <a:endParaRPr sz="16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startAt="3"/>
            </a:pPr>
            <a:endParaRPr sz="16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startAt="3"/>
            </a:pPr>
            <a:endParaRPr sz="16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startAt="3"/>
            </a:pPr>
            <a:endParaRPr sz="16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startAt="3"/>
            </a:pPr>
            <a:endParaRPr sz="1600" dirty="0">
              <a:latin typeface="+mj-lt"/>
              <a:ea typeface="Calibri"/>
              <a:cs typeface="Calibri"/>
              <a:sym typeface="Calibri"/>
            </a:endParaRPr>
          </a:p>
        </p:txBody>
      </p:sp>
      <p:graphicFrame>
        <p:nvGraphicFramePr>
          <p:cNvPr id="719" name="Google Shape;719;g196cebac771_0_100"/>
          <p:cNvGraphicFramePr/>
          <p:nvPr>
            <p:extLst>
              <p:ext uri="{D42A27DB-BD31-4B8C-83A1-F6EECF244321}">
                <p14:modId xmlns:p14="http://schemas.microsoft.com/office/powerpoint/2010/main" val="2996966042"/>
              </p:ext>
            </p:extLst>
          </p:nvPr>
        </p:nvGraphicFramePr>
        <p:xfrm>
          <a:off x="332606" y="1423564"/>
          <a:ext cx="5180500" cy="3291355"/>
        </p:xfrm>
        <a:graphic>
          <a:graphicData uri="http://schemas.openxmlformats.org/drawingml/2006/table">
            <a:tbl>
              <a:tblPr>
                <a:noFill/>
                <a:tableStyleId>{1DECF7FE-8668-4757-90E8-87B2A5A4480A}</a:tableStyleId>
              </a:tblPr>
              <a:tblGrid>
                <a:gridCol w="1295125">
                  <a:extLst>
                    <a:ext uri="{9D8B030D-6E8A-4147-A177-3AD203B41FA5}">
                      <a16:colId xmlns:a16="http://schemas.microsoft.com/office/drawing/2014/main" val="20000"/>
                    </a:ext>
                  </a:extLst>
                </a:gridCol>
                <a:gridCol w="1295125">
                  <a:extLst>
                    <a:ext uri="{9D8B030D-6E8A-4147-A177-3AD203B41FA5}">
                      <a16:colId xmlns:a16="http://schemas.microsoft.com/office/drawing/2014/main" val="20001"/>
                    </a:ext>
                  </a:extLst>
                </a:gridCol>
                <a:gridCol w="1295125">
                  <a:extLst>
                    <a:ext uri="{9D8B030D-6E8A-4147-A177-3AD203B41FA5}">
                      <a16:colId xmlns:a16="http://schemas.microsoft.com/office/drawing/2014/main" val="20002"/>
                    </a:ext>
                  </a:extLst>
                </a:gridCol>
                <a:gridCol w="1295125">
                  <a:extLst>
                    <a:ext uri="{9D8B030D-6E8A-4147-A177-3AD203B41FA5}">
                      <a16:colId xmlns:a16="http://schemas.microsoft.com/office/drawing/2014/main" val="20003"/>
                    </a:ext>
                  </a:extLst>
                </a:gridCol>
              </a:tblGrid>
              <a:tr h="510575">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Weight (w kg)</a:t>
                      </a:r>
                      <a:r>
                        <a:rPr lang="en-GB" sz="1600" b="0">
                          <a:solidFill>
                            <a:schemeClr val="dk1"/>
                          </a:solidFill>
                          <a:latin typeface="+mj-lt"/>
                          <a:ea typeface="Calibri"/>
                          <a:cs typeface="Calibri"/>
                        </a:rPr>
                        <a:t> </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Frequency</a:t>
                      </a:r>
                      <a:r>
                        <a:rPr lang="en-GB" sz="1600" b="0">
                          <a:solidFill>
                            <a:schemeClr val="dk1"/>
                          </a:solidFill>
                          <a:latin typeface="+mj-lt"/>
                          <a:ea typeface="Calibri"/>
                          <a:cs typeface="Calibri"/>
                        </a:rPr>
                        <a:t> (F)</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Mid-interval value</a:t>
                      </a:r>
                      <a:r>
                        <a:rPr lang="en-GB" sz="1600" b="0" dirty="0">
                          <a:solidFill>
                            <a:schemeClr val="dk1"/>
                          </a:solidFill>
                          <a:latin typeface="+mj-lt"/>
                          <a:ea typeface="Calibri"/>
                          <a:cs typeface="Calibri"/>
                        </a:rPr>
                        <a:t> (y)</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F x </a:t>
                      </a:r>
                      <a:r>
                        <a:rPr lang="en-GB" sz="1600" b="0">
                          <a:solidFill>
                            <a:schemeClr val="dk1"/>
                          </a:solidFill>
                          <a:latin typeface="+mj-lt"/>
                          <a:ea typeface="Calibri"/>
                          <a:cs typeface="Calibri"/>
                        </a:rPr>
                        <a:t>(y)</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35375">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30&lt;w≤40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8</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35</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280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35375">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40&lt;w≤50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16</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45</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720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87375">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50&lt;w≤60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18</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55</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990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35375">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60&lt;w≤70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12</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65</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780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35375">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70&lt;w≤80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6</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75</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450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35375">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Total</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60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r>
                        <a:rPr lang="en-GB" sz="1600" b="0" i="0" u="none" strike="noStrike" cap="none" dirty="0">
                          <a:solidFill>
                            <a:srgbClr val="000000"/>
                          </a:solidFill>
                          <a:effectLst/>
                          <a:latin typeface="+mj-lt"/>
                          <a:ea typeface="Calibri" panose="020F0502020204030204" pitchFamily="34" charset="0"/>
                          <a:cs typeface="Calibri" panose="020F0502020204030204" pitchFamily="34" charset="0"/>
                          <a:sym typeface="Arial"/>
                        </a:rPr>
                        <a:t>–</a:t>
                      </a: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3,220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pic>
        <p:nvPicPr>
          <p:cNvPr id="720" name="Google Shape;720;g196cebac771_0_100" descr="&lt;math xmlns=&quot;http://www.w3.org/1998/Math/MathML&quot; display=&quot;block&quot; data-is-equatio=&quot;1&quot; data-latex=&quot;Mean=\frac{total\ weight}{number\ of\ children}=\frac{3220}{60}=\textcolor{#E94D40}{53.7kg\ \left(3s.f.\right)}&quot;&gt;&lt;mi&gt;M&lt;/mi&gt;&lt;mi&gt;e&lt;/mi&gt;&lt;mi&gt;a&lt;/mi&gt;&lt;mi&gt;n&lt;/mi&gt;&lt;mo&gt;=&lt;/mo&gt;&lt;mfrac&gt;&lt;mrow&gt;&lt;mi&gt;t&lt;/mi&gt;&lt;mi&gt;o&lt;/mi&gt;&lt;mi&gt;t&lt;/mi&gt;&lt;mi&gt;a&lt;/mi&gt;&lt;mi&gt;l&lt;/mi&gt;&lt;mtext&gt;&lt;/mtext&gt;&lt;mi&gt;w&lt;/mi&gt;&lt;mi&gt;e&lt;/mi&gt;&lt;mi&gt;i&lt;/mi&gt;&lt;mi&gt;g&lt;/mi&gt;&lt;mi&gt;h&lt;/mi&gt;&lt;mi&gt;t&lt;/mi&gt;&lt;/mrow&gt;&lt;mrow&gt;&lt;mi&gt;n&lt;/mi&gt;&lt;mi&gt;u&lt;/mi&gt;&lt;mi&gt;m&lt;/mi&gt;&lt;mi&gt;b&lt;/mi&gt;&lt;mi&gt;e&lt;/mi&gt;&lt;mi&gt;r&lt;/mi&gt;&lt;mtext&gt;&lt;/mtext&gt;&lt;mi&gt;o&lt;/mi&gt;&lt;mi&gt;f&lt;/mi&gt;&lt;mtext&gt;&lt;/mtext&gt;&lt;mi&gt;c&lt;/mi&gt;&lt;mi&gt;h&lt;/mi&gt;&lt;mi&gt;i&lt;/mi&gt;&lt;mi&gt;l&lt;/mi&gt;&lt;mi&gt;d&lt;/mi&gt;&lt;mi&gt;r&lt;/mi&gt;&lt;mi&gt;e&lt;/mi&gt;&lt;mi&gt;n&lt;/mi&gt;&lt;/mrow&gt;&lt;/mfrac&gt;&lt;mo&gt;=&lt;/mo&gt;&lt;mfrac&gt;&lt;mn&gt;3220&lt;/mn&gt;&lt;mn&gt;60&lt;/mn&gt;&lt;/mfrac&gt;&lt;mo&gt;=&lt;/mo&gt;&lt;mstyle mathcolor=&quot;#E94D40&quot;&gt;&lt;mn&gt;53.7&lt;/mn&gt;&lt;mi&gt;k&lt;/mi&gt;&lt;mi&gt;g&lt;/mi&gt;&lt;mtext&gt;&lt;/mtext&gt;&lt;mrow data-mjx-texclass=&quot;INNER&quot;&gt;&lt;mo data-mjx-texclass=&quot;OPEN&quot;&gt;(&lt;/mo&gt;&lt;mn&gt;3&lt;/mn&gt;&lt;mi&gt;s&lt;/mi&gt;&lt;mo&gt;.&lt;/mo&gt;&lt;mi&gt;f&lt;/mi&gt;&lt;mo&gt;.&lt;/mo&gt;&lt;mo data-mjx-texclass=&quot;CLOSE&quot;&gt;)&lt;/mo&gt;&lt;/mrow&gt;&lt;/mstyle&gt;&lt;/math&gt;" title="M e a. n equals the fraction with numerator t o t a. l w e i g of h of t and denominator n u m b e r o f c h of i l d r e n equals 3220 over 60 equals 53.7 k g open paren 3 s period f period close paren"/>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5856413" y="3179614"/>
            <a:ext cx="3207500" cy="619050"/>
          </a:xfrm>
          <a:prstGeom prst="rect">
            <a:avLst/>
          </a:prstGeom>
          <a:noFill/>
          <a:ln>
            <a:noFill/>
          </a:ln>
        </p:spPr>
      </p:pic>
      <p:sp>
        <p:nvSpPr>
          <p:cNvPr id="722" name="Google Shape;722;g196cebac771_0_100"/>
          <p:cNvSpPr txBox="1"/>
          <p:nvPr/>
        </p:nvSpPr>
        <p:spPr>
          <a:xfrm>
            <a:off x="5858250" y="3956374"/>
            <a:ext cx="3000000" cy="861900"/>
          </a:xfrm>
          <a:prstGeom prst="rect">
            <a:avLst/>
          </a:prstGeom>
          <a:solidFill>
            <a:schemeClr val="lt1"/>
          </a:solidFill>
          <a:ln>
            <a:noFill/>
          </a:ln>
        </p:spPr>
        <p:txBody>
          <a:bodyPr spcFirstLastPara="1" wrap="square" lIns="91425" tIns="91425" rIns="91425" bIns="91425" anchor="t" anchorCtr="0">
            <a:spAutoFit/>
          </a:bodyPr>
          <a:lstStyle/>
          <a:p>
            <a:r>
              <a:rPr lang="en-GB" sz="2200" b="1" dirty="0">
                <a:solidFill>
                  <a:schemeClr val="dk1"/>
                </a:solidFill>
                <a:latin typeface="Calibri"/>
                <a:ea typeface="Calibri"/>
                <a:cs typeface="Calibri"/>
                <a:sym typeface="Calibri"/>
              </a:rPr>
              <a:t>Estimated mean </a:t>
            </a:r>
          </a:p>
          <a:p>
            <a:r>
              <a:rPr lang="en-GB" sz="2200" b="1" dirty="0">
                <a:solidFill>
                  <a:schemeClr val="dk1"/>
                </a:solidFill>
                <a:latin typeface="Calibri"/>
                <a:ea typeface="Calibri"/>
                <a:cs typeface="Calibri"/>
                <a:sym typeface="Calibri"/>
              </a:rPr>
              <a:t>= 3,220 / 60 = </a:t>
            </a:r>
            <a:r>
              <a:rPr lang="en-GB" sz="2200" b="1" dirty="0">
                <a:solidFill>
                  <a:srgbClr val="FF0000"/>
                </a:solidFill>
                <a:latin typeface="Calibri"/>
                <a:ea typeface="Calibri"/>
                <a:cs typeface="Calibri"/>
                <a:sym typeface="Calibri"/>
              </a:rPr>
              <a:t>53.67kg</a:t>
            </a:r>
            <a:endParaRPr dirty="0">
              <a:latin typeface="Calibri"/>
              <a:ea typeface="Calibri"/>
              <a:cs typeface="Calibri"/>
              <a:sym typeface="Calibri"/>
            </a:endParaRPr>
          </a:p>
        </p:txBody>
      </p:sp>
      <p:sp>
        <p:nvSpPr>
          <p:cNvPr id="2" name="Footer Placeholder 1">
            <a:extLst>
              <a:ext uri="{FF2B5EF4-FFF2-40B4-BE49-F238E27FC236}">
                <a16:creationId xmlns:a16="http://schemas.microsoft.com/office/drawing/2014/main" id="{531C8C65-C0D3-CF7B-EC00-70F1AC7BA78E}"/>
              </a:ext>
            </a:extLst>
          </p:cNvPr>
          <p:cNvSpPr>
            <a:spLocks noGrp="1"/>
          </p:cNvSpPr>
          <p:nvPr>
            <p:ph type="ftr" idx="11"/>
          </p:nvPr>
        </p:nvSpPr>
        <p:spPr>
          <a:xfrm>
            <a:off x="189610" y="4897190"/>
            <a:ext cx="7686376" cy="273844"/>
          </a:xfrm>
        </p:spPr>
        <p:txBody>
          <a:bodyPr/>
          <a:lstStyle/>
          <a:p>
            <a:r>
              <a:rPr lang="en-US"/>
              <a:t>Education and Training Foundation</a:t>
            </a:r>
            <a:endParaRPr lang="en-US" dirty="0"/>
          </a:p>
        </p:txBody>
      </p:sp>
      <p:sp>
        <p:nvSpPr>
          <p:cNvPr id="3" name="Title 2">
            <a:extLst>
              <a:ext uri="{FF2B5EF4-FFF2-40B4-BE49-F238E27FC236}">
                <a16:creationId xmlns:a16="http://schemas.microsoft.com/office/drawing/2014/main" id="{8240186F-5687-9B10-02ED-1327DDE949AE}"/>
              </a:ext>
            </a:extLst>
          </p:cNvPr>
          <p:cNvSpPr>
            <a:spLocks noGrp="1"/>
          </p:cNvSpPr>
          <p:nvPr>
            <p:ph type="title"/>
          </p:nvPr>
        </p:nvSpPr>
        <p:spPr>
          <a:xfrm>
            <a:off x="232950" y="214274"/>
            <a:ext cx="8437563" cy="699425"/>
          </a:xfrm>
        </p:spPr>
        <p:txBody>
          <a:bodyPr>
            <a:normAutofit/>
          </a:bodyPr>
          <a:lstStyle/>
          <a:p>
            <a:r>
              <a:rPr lang="en-US" dirty="0"/>
              <a:t>Grouped data</a:t>
            </a:r>
            <a:endParaRPr lang="en-GB" dirty="0"/>
          </a:p>
        </p:txBody>
      </p:sp>
      <p:sp>
        <p:nvSpPr>
          <p:cNvPr id="4" name="TextBox 3">
            <a:extLst>
              <a:ext uri="{FF2B5EF4-FFF2-40B4-BE49-F238E27FC236}">
                <a16:creationId xmlns:a16="http://schemas.microsoft.com/office/drawing/2014/main" id="{33C68DB9-E61A-CEF7-84A1-445714C63516}"/>
              </a:ext>
            </a:extLst>
          </p:cNvPr>
          <p:cNvSpPr txBox="1"/>
          <p:nvPr/>
        </p:nvSpPr>
        <p:spPr>
          <a:xfrm>
            <a:off x="232950" y="919531"/>
            <a:ext cx="4120737" cy="369332"/>
          </a:xfrm>
          <a:prstGeom prst="rect">
            <a:avLst/>
          </a:prstGeom>
          <a:noFill/>
        </p:spPr>
        <p:txBody>
          <a:bodyPr wrap="square" rtlCol="0">
            <a:spAutoFit/>
          </a:bodyPr>
          <a:lstStyle/>
          <a:p>
            <a:r>
              <a:rPr lang="en-US" sz="1800" dirty="0"/>
              <a:t>Worked example</a:t>
            </a:r>
            <a:endParaRPr lang="en-GB" sz="1800" dirty="0"/>
          </a:p>
        </p:txBody>
      </p:sp>
    </p:spTree>
    <p:extLst>
      <p:ext uri="{BB962C8B-B14F-4D97-AF65-F5344CB8AC3E}">
        <p14:creationId xmlns:p14="http://schemas.microsoft.com/office/powerpoint/2010/main" val="104218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0"/>
                                        </p:tgtEl>
                                        <p:attrNameLst>
                                          <p:attrName>style.visibility</p:attrName>
                                        </p:attrNameLst>
                                      </p:cBhvr>
                                      <p:to>
                                        <p:strVal val="visible"/>
                                      </p:to>
                                    </p:set>
                                    <p:animEffect transition="in" filter="fade">
                                      <p:cBhvr>
                                        <p:cTn id="7" dur="1000"/>
                                        <p:tgtEl>
                                          <p:spTgt spid="7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1"/>
                                        </p:tgtEl>
                                        <p:attrNameLst>
                                          <p:attrName>style.visibility</p:attrName>
                                        </p:attrNameLst>
                                      </p:cBhvr>
                                      <p:to>
                                        <p:strVal val="visible"/>
                                      </p:to>
                                    </p:set>
                                    <p:animEffect transition="in" filter="fade">
                                      <p:cBhvr>
                                        <p:cTn id="12" dur="1000"/>
                                        <p:tgtEl>
                                          <p:spTgt spid="7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1000"/>
                                        <p:tgtEl>
                                          <p:spTgt spid="718"/>
                                        </p:tgtEl>
                                      </p:cBhvr>
                                    </p:animEffect>
                                    <p:set>
                                      <p:cBhvr>
                                        <p:cTn id="17" dur="1" fill="hold">
                                          <p:stCondLst>
                                            <p:cond delay="1000"/>
                                          </p:stCondLst>
                                        </p:cTn>
                                        <p:tgtEl>
                                          <p:spTgt spid="718"/>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1000"/>
                                        <p:tgtEl>
                                          <p:spTgt spid="720"/>
                                        </p:tgtEl>
                                      </p:cBhvr>
                                    </p:animEffect>
                                    <p:set>
                                      <p:cBhvr>
                                        <p:cTn id="20" dur="1" fill="hold">
                                          <p:stCondLst>
                                            <p:cond delay="1000"/>
                                          </p:stCondLst>
                                        </p:cTn>
                                        <p:tgtEl>
                                          <p:spTgt spid="720"/>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1000"/>
                                        <p:tgtEl>
                                          <p:spTgt spid="721"/>
                                        </p:tgtEl>
                                      </p:cBhvr>
                                    </p:animEffect>
                                    <p:set>
                                      <p:cBhvr>
                                        <p:cTn id="23" dur="1" fill="hold">
                                          <p:stCondLst>
                                            <p:cond delay="1000"/>
                                          </p:stCondLst>
                                        </p:cTn>
                                        <p:tgtEl>
                                          <p:spTgt spid="721"/>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715"/>
                                        </p:tgtEl>
                                        <p:attrNameLst>
                                          <p:attrName>style.visibility</p:attrName>
                                        </p:attrNameLst>
                                      </p:cBhvr>
                                      <p:to>
                                        <p:strVal val="visible"/>
                                      </p:to>
                                    </p:set>
                                    <p:animEffect transition="in" filter="fade">
                                      <p:cBhvr>
                                        <p:cTn id="26" dur="1000"/>
                                        <p:tgtEl>
                                          <p:spTgt spid="7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22"/>
                                        </p:tgtEl>
                                        <p:attrNameLst>
                                          <p:attrName>style.visibility</p:attrName>
                                        </p:attrNameLst>
                                      </p:cBhvr>
                                      <p:to>
                                        <p:strVal val="visible"/>
                                      </p:to>
                                    </p:set>
                                    <p:animEffect transition="in" filter="fade">
                                      <p:cBhvr>
                                        <p:cTn id="31" dur="1000"/>
                                        <p:tgtEl>
                                          <p:spTgt spid="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13"/>
        <p:cNvGrpSpPr/>
        <p:nvPr/>
      </p:nvGrpSpPr>
      <p:grpSpPr>
        <a:xfrm>
          <a:off x="0" y="0"/>
          <a:ext cx="0" cy="0"/>
          <a:chOff x="0" y="0"/>
          <a:chExt cx="0" cy="0"/>
        </a:xfrm>
      </p:grpSpPr>
      <p:sp>
        <p:nvSpPr>
          <p:cNvPr id="714" name="Google Shape;714;g196cebac771_0_10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19</a:t>
            </a:fld>
            <a:endParaRPr/>
          </a:p>
        </p:txBody>
      </p:sp>
      <p:sp>
        <p:nvSpPr>
          <p:cNvPr id="715" name="Google Shape;715;g196cebac771_0_100"/>
          <p:cNvSpPr txBox="1"/>
          <p:nvPr/>
        </p:nvSpPr>
        <p:spPr>
          <a:xfrm>
            <a:off x="5175150" y="1400495"/>
            <a:ext cx="3683100" cy="2986830"/>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1600" dirty="0">
                <a:latin typeface="+mj-lt"/>
                <a:ea typeface="Calibri"/>
                <a:cs typeface="Calibri"/>
                <a:sym typeface="Calibri"/>
              </a:rPr>
              <a:t>d. Find the difference between the highest and lowest class boundaries.</a:t>
            </a:r>
            <a:endParaRPr sz="1600" dirty="0">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a:p>
            <a:pPr marL="0" lvl="0" indent="0" algn="l" rtl="0">
              <a:spcBef>
                <a:spcPts val="0"/>
              </a:spcBef>
              <a:spcAft>
                <a:spcPts val="0"/>
              </a:spcAft>
              <a:buNone/>
            </a:pPr>
            <a:endParaRPr sz="1600" dirty="0">
              <a:solidFill>
                <a:srgbClr val="FF0000"/>
              </a:solidFill>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a:p>
            <a:pPr marL="0" lvl="0" indent="0" algn="l" rtl="0">
              <a:spcBef>
                <a:spcPts val="0"/>
              </a:spcBef>
              <a:spcAft>
                <a:spcPts val="0"/>
              </a:spcAft>
              <a:buNone/>
            </a:pPr>
            <a:endParaRPr sz="1600" dirty="0">
              <a:latin typeface="+mj-lt"/>
              <a:ea typeface="Calibri"/>
              <a:cs typeface="Calibri"/>
              <a:sym typeface="Calibri"/>
            </a:endParaRPr>
          </a:p>
        </p:txBody>
      </p:sp>
      <p:sp>
        <p:nvSpPr>
          <p:cNvPr id="718" name="Google Shape;718;g196cebac771_0_100"/>
          <p:cNvSpPr txBox="1"/>
          <p:nvPr/>
        </p:nvSpPr>
        <p:spPr>
          <a:xfrm>
            <a:off x="4978113" y="1331433"/>
            <a:ext cx="3692400" cy="4157100"/>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t" anchorCtr="0">
            <a:noAutofit/>
          </a:bodyPr>
          <a:lstStyle/>
          <a:p>
            <a:pPr marL="101600" lvl="0" algn="l" rtl="0">
              <a:spcBef>
                <a:spcPts val="0"/>
              </a:spcBef>
              <a:spcAft>
                <a:spcPts val="0"/>
              </a:spcAft>
              <a:buSzPts val="2000"/>
            </a:pPr>
            <a:r>
              <a:rPr lang="en-US" sz="1600" dirty="0">
                <a:latin typeface="+mj-lt"/>
                <a:ea typeface="Calibri"/>
                <a:cs typeface="Calibri"/>
                <a:sym typeface="Calibri"/>
              </a:rPr>
              <a:t>d.  Calculate the difference between the heaviest possible weight and the lightest possible weight.</a:t>
            </a:r>
            <a:endParaRPr sz="16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startAt="3"/>
            </a:pPr>
            <a:endParaRPr sz="16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startAt="3"/>
            </a:pPr>
            <a:endParaRPr sz="1600" dirty="0">
              <a:latin typeface="+mj-lt"/>
              <a:ea typeface="Calibri"/>
              <a:cs typeface="Calibri"/>
              <a:sym typeface="Calibri"/>
            </a:endParaRPr>
          </a:p>
          <a:p>
            <a:pPr marL="457200" lvl="0" indent="-355600" algn="l" rtl="0">
              <a:spcBef>
                <a:spcPts val="0"/>
              </a:spcBef>
              <a:spcAft>
                <a:spcPts val="0"/>
              </a:spcAft>
              <a:buSzPts val="2000"/>
              <a:buFont typeface="Calibri"/>
              <a:buAutoNum type="alphaLcPeriod" startAt="3"/>
            </a:pPr>
            <a:endParaRPr sz="1600" dirty="0">
              <a:latin typeface="+mj-lt"/>
              <a:ea typeface="Calibri"/>
              <a:cs typeface="Calibri"/>
              <a:sym typeface="Calibri"/>
            </a:endParaRPr>
          </a:p>
        </p:txBody>
      </p:sp>
      <p:pic>
        <p:nvPicPr>
          <p:cNvPr id="721" name="Google Shape;721;g196cebac771_0_100" descr="&lt;math xmlns=&quot;http://www.w3.org/1998/Math/MathML&quot; display=&quot;block&quot; data-is-equatio=&quot;1&quot; data-latex=&quot;Mean=\frac{total\ weight}{number\ of\ children}=\frac{3220}{60}=\textcolor{#E94D40}{53.7kg\ \left(3s.f.\right)}&quot;&gt;&lt;mi&gt;M&lt;/mi&gt;&lt;mi&gt;e&lt;/mi&gt;&lt;mi&gt;a&lt;/mi&gt;&lt;mi&gt;n&lt;/mi&gt;&lt;mo&gt;=&lt;/mo&gt;&lt;mfrac&gt;&lt;mrow&gt;&lt;mi&gt;t&lt;/mi&gt;&lt;mi&gt;o&lt;/mi&gt;&lt;mi&gt;t&lt;/mi&gt;&lt;mi&gt;a&lt;/mi&gt;&lt;mi&gt;l&lt;/mi&gt;&lt;mtext&gt;&lt;/mtext&gt;&lt;mi&gt;w&lt;/mi&gt;&lt;mi&gt;e&lt;/mi&gt;&lt;mi&gt;i&lt;/mi&gt;&lt;mi&gt;g&lt;/mi&gt;&lt;mi&gt;h&lt;/mi&gt;&lt;mi&gt;t&lt;/mi&gt;&lt;/mrow&gt;&lt;mrow&gt;&lt;mi&gt;n&lt;/mi&gt;&lt;mi&gt;u&lt;/mi&gt;&lt;mi&gt;m&lt;/mi&gt;&lt;mi&gt;b&lt;/mi&gt;&lt;mi&gt;e&lt;/mi&gt;&lt;mi&gt;r&lt;/mi&gt;&lt;mtext&gt;&lt;/mtext&gt;&lt;mi&gt;o&lt;/mi&gt;&lt;mi&gt;f&lt;/mi&gt;&lt;mtext&gt;&lt;/mtext&gt;&lt;mi&gt;c&lt;/mi&gt;&lt;mi&gt;h&lt;/mi&gt;&lt;mi&gt;i&lt;/mi&gt;&lt;mi&gt;l&lt;/mi&gt;&lt;mi&gt;d&lt;/mi&gt;&lt;mi&gt;r&lt;/mi&gt;&lt;mi&gt;e&lt;/mi&gt;&lt;mi&gt;n&lt;/mi&gt;&lt;/mrow&gt;&lt;/mfrac&gt;&lt;mo&gt;=&lt;/mo&gt;&lt;mfrac&gt;&lt;mn&gt;3220&lt;/mn&gt;&lt;mn&gt;60&lt;/mn&gt;&lt;/mfrac&gt;&lt;mo&gt;=&lt;/mo&gt;&lt;mstyle mathcolor=&quot;#E94D40&quot;&gt;&lt;mn&gt;53.7&lt;/mn&gt;&lt;mi&gt;k&lt;/mi&gt;&lt;mi&gt;g&lt;/mi&gt;&lt;mtext&gt;&lt;/mtext&gt;&lt;mrow data-mjx-texclass=&quot;INNER&quot;&gt;&lt;mo data-mjx-texclass=&quot;OPEN&quot;&gt;(&lt;/mo&gt;&lt;mn&gt;3&lt;/mn&gt;&lt;mi&gt;s&lt;/mi&gt;&lt;mo&gt;.&lt;/mo&gt;&lt;mi&gt;f&lt;/mi&gt;&lt;mo&gt;.&lt;/mo&gt;&lt;mo data-mjx-texclass=&quot;CLOSE&quot;&gt;)&lt;/mo&gt;&lt;/mrow&gt;&lt;/mstyle&gt;&lt;/math&gt;" title="M e a. n equals the fraction with numerator t o t a. l w e i g of h of t and denominator n u m b e r o f c h of i l d r e n equals 3220 over 60 equals 53.7 k g open paren 3 s period f period close pare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5190485" y="3409983"/>
            <a:ext cx="2903925" cy="619050"/>
          </a:xfrm>
          <a:prstGeom prst="rect">
            <a:avLst/>
          </a:prstGeom>
          <a:noFill/>
          <a:ln>
            <a:noFill/>
          </a:ln>
        </p:spPr>
      </p:pic>
      <p:sp>
        <p:nvSpPr>
          <p:cNvPr id="722" name="Google Shape;722;g196cebac771_0_100"/>
          <p:cNvSpPr txBox="1"/>
          <p:nvPr/>
        </p:nvSpPr>
        <p:spPr>
          <a:xfrm>
            <a:off x="5094409" y="3312401"/>
            <a:ext cx="3194567" cy="677078"/>
          </a:xfrm>
          <a:prstGeom prst="rect">
            <a:avLst/>
          </a:prstGeom>
          <a:solidFill>
            <a:schemeClr val="lt1"/>
          </a:solidFill>
          <a:ln>
            <a:noFill/>
          </a:ln>
        </p:spPr>
        <p:txBody>
          <a:bodyPr spcFirstLastPara="1" wrap="square" lIns="91425" tIns="91425" rIns="91425" bIns="91425" anchor="t" anchorCtr="0">
            <a:spAutoFit/>
          </a:bodyPr>
          <a:lstStyle/>
          <a:p>
            <a:r>
              <a:rPr lang="en-GB" sz="1600" b="1" dirty="0">
                <a:solidFill>
                  <a:schemeClr val="dk1"/>
                </a:solidFill>
                <a:latin typeface="+mj-lt"/>
                <a:ea typeface="Calibri"/>
                <a:cs typeface="Calibri"/>
                <a:sym typeface="Calibri"/>
              </a:rPr>
              <a:t>Estimated range </a:t>
            </a:r>
          </a:p>
          <a:p>
            <a:r>
              <a:rPr lang="en-GB" sz="1600" b="1" dirty="0">
                <a:solidFill>
                  <a:schemeClr val="dk1"/>
                </a:solidFill>
                <a:latin typeface="+mj-lt"/>
                <a:ea typeface="Calibri"/>
                <a:cs typeface="Calibri"/>
                <a:sym typeface="Calibri"/>
              </a:rPr>
              <a:t>= 80 - 30 = </a:t>
            </a:r>
            <a:r>
              <a:rPr lang="en-GB" sz="1600" b="1" dirty="0">
                <a:solidFill>
                  <a:srgbClr val="FF0000"/>
                </a:solidFill>
                <a:latin typeface="+mj-lt"/>
                <a:ea typeface="Calibri"/>
                <a:cs typeface="Calibri"/>
                <a:sym typeface="Calibri"/>
              </a:rPr>
              <a:t>50kg</a:t>
            </a:r>
            <a:endParaRPr sz="1050" dirty="0">
              <a:latin typeface="+mj-lt"/>
              <a:ea typeface="Calibri"/>
              <a:cs typeface="Calibri"/>
              <a:sym typeface="Calibri"/>
            </a:endParaRPr>
          </a:p>
        </p:txBody>
      </p:sp>
      <p:sp>
        <p:nvSpPr>
          <p:cNvPr id="2" name="Footer Placeholder 1">
            <a:extLst>
              <a:ext uri="{FF2B5EF4-FFF2-40B4-BE49-F238E27FC236}">
                <a16:creationId xmlns:a16="http://schemas.microsoft.com/office/drawing/2014/main" id="{531C8C65-C0D3-CF7B-EC00-70F1AC7BA78E}"/>
              </a:ext>
            </a:extLst>
          </p:cNvPr>
          <p:cNvSpPr>
            <a:spLocks noGrp="1"/>
          </p:cNvSpPr>
          <p:nvPr>
            <p:ph type="ftr" idx="11"/>
          </p:nvPr>
        </p:nvSpPr>
        <p:spPr>
          <a:xfrm>
            <a:off x="189610" y="4897190"/>
            <a:ext cx="7686376" cy="273844"/>
          </a:xfrm>
        </p:spPr>
        <p:txBody>
          <a:bodyPr/>
          <a:lstStyle/>
          <a:p>
            <a:r>
              <a:rPr lang="en-US"/>
              <a:t>Education and Training Foundation</a:t>
            </a:r>
            <a:endParaRPr lang="en-US" dirty="0"/>
          </a:p>
        </p:txBody>
      </p:sp>
      <p:graphicFrame>
        <p:nvGraphicFramePr>
          <p:cNvPr id="3" name="Google Shape;708;g196cebac771_0_90">
            <a:extLst>
              <a:ext uri="{FF2B5EF4-FFF2-40B4-BE49-F238E27FC236}">
                <a16:creationId xmlns:a16="http://schemas.microsoft.com/office/drawing/2014/main" id="{419B98AE-175C-85F6-4FE3-8CEFEFD15074}"/>
              </a:ext>
            </a:extLst>
          </p:cNvPr>
          <p:cNvGraphicFramePr/>
          <p:nvPr>
            <p:extLst>
              <p:ext uri="{D42A27DB-BD31-4B8C-83A1-F6EECF244321}">
                <p14:modId xmlns:p14="http://schemas.microsoft.com/office/powerpoint/2010/main" val="1876587813"/>
              </p:ext>
            </p:extLst>
          </p:nvPr>
        </p:nvGraphicFramePr>
        <p:xfrm>
          <a:off x="325344" y="1423564"/>
          <a:ext cx="4436750" cy="2986830"/>
        </p:xfrm>
        <a:graphic>
          <a:graphicData uri="http://schemas.openxmlformats.org/drawingml/2006/table">
            <a:tbl>
              <a:tblPr>
                <a:noFill/>
                <a:tableStyleId>{1DECF7FE-8668-4757-90E8-87B2A5A4480A}</a:tableStyleId>
              </a:tblPr>
              <a:tblGrid>
                <a:gridCol w="2218375">
                  <a:extLst>
                    <a:ext uri="{9D8B030D-6E8A-4147-A177-3AD203B41FA5}">
                      <a16:colId xmlns:a16="http://schemas.microsoft.com/office/drawing/2014/main" val="20000"/>
                    </a:ext>
                  </a:extLst>
                </a:gridCol>
                <a:gridCol w="2218375">
                  <a:extLst>
                    <a:ext uri="{9D8B030D-6E8A-4147-A177-3AD203B41FA5}">
                      <a16:colId xmlns:a16="http://schemas.microsoft.com/office/drawing/2014/main" val="20001"/>
                    </a:ext>
                  </a:extLst>
                </a:gridCol>
              </a:tblGrid>
              <a:tr h="21675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Weight (w kg) </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Frequency </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30&lt;w≤40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8</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1675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40&lt;w≤50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16</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50&lt;w≤60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dirty="0">
                          <a:solidFill>
                            <a:schemeClr val="dk1"/>
                          </a:solidFill>
                          <a:latin typeface="+mj-lt"/>
                          <a:ea typeface="Calibri"/>
                          <a:cs typeface="Calibri"/>
                          <a:sym typeface="Calibri"/>
                        </a:rPr>
                        <a:t>18</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60&lt;w≤70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12</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70&lt;w≤80</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6</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0">
                <a:tc>
                  <a:txBody>
                    <a:bodyPr/>
                    <a:lstStyle/>
                    <a:p>
                      <a:pPr marL="0" lvl="0" indent="0" algn="l" rtl="0">
                        <a:spcBef>
                          <a:spcPts val="0"/>
                        </a:spcBef>
                        <a:spcAft>
                          <a:spcPts val="0"/>
                        </a:spcAft>
                        <a:buNone/>
                      </a:pPr>
                      <a:r>
                        <a:rPr lang="en-GB" sz="1600" b="0">
                          <a:solidFill>
                            <a:schemeClr val="dk1"/>
                          </a:solidFill>
                          <a:latin typeface="+mj-lt"/>
                          <a:ea typeface="Calibri"/>
                          <a:cs typeface="Calibri"/>
                          <a:sym typeface="Calibri"/>
                        </a:rPr>
                        <a:t>Total</a:t>
                      </a:r>
                      <a:endParaRPr sz="1600" b="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600" b="0" dirty="0">
                          <a:solidFill>
                            <a:schemeClr val="dk1"/>
                          </a:solidFill>
                          <a:latin typeface="+mj-lt"/>
                          <a:ea typeface="Calibri"/>
                          <a:cs typeface="Calibri"/>
                          <a:sym typeface="Calibri"/>
                        </a:rPr>
                        <a:t>60</a:t>
                      </a:r>
                      <a:endParaRPr sz="1600" b="0" dirty="0">
                        <a:solidFill>
                          <a:schemeClr val="dk1"/>
                        </a:solidFill>
                        <a:latin typeface="+mj-lt"/>
                        <a:ea typeface="Calibri"/>
                        <a:cs typeface="Calibri"/>
                        <a:sym typeface="Calibri"/>
                      </a:endParaRPr>
                    </a:p>
                  </a:txBody>
                  <a:tcPr marL="91425" marR="91425" marT="91425" marB="91425">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
        <p:nvSpPr>
          <p:cNvPr id="4" name="Title 2">
            <a:extLst>
              <a:ext uri="{FF2B5EF4-FFF2-40B4-BE49-F238E27FC236}">
                <a16:creationId xmlns:a16="http://schemas.microsoft.com/office/drawing/2014/main" id="{73E3B88C-4238-89C3-662F-4D634AFFEB2F}"/>
              </a:ext>
            </a:extLst>
          </p:cNvPr>
          <p:cNvSpPr>
            <a:spLocks noGrp="1"/>
          </p:cNvSpPr>
          <p:nvPr>
            <p:ph type="title"/>
          </p:nvPr>
        </p:nvSpPr>
        <p:spPr>
          <a:xfrm>
            <a:off x="232950" y="214274"/>
            <a:ext cx="8437563" cy="699425"/>
          </a:xfrm>
        </p:spPr>
        <p:txBody>
          <a:bodyPr>
            <a:normAutofit/>
          </a:bodyPr>
          <a:lstStyle/>
          <a:p>
            <a:r>
              <a:rPr lang="en-US" dirty="0"/>
              <a:t>Grouped data</a:t>
            </a:r>
            <a:endParaRPr lang="en-GB" dirty="0"/>
          </a:p>
        </p:txBody>
      </p:sp>
      <p:sp>
        <p:nvSpPr>
          <p:cNvPr id="5" name="TextBox 4">
            <a:extLst>
              <a:ext uri="{FF2B5EF4-FFF2-40B4-BE49-F238E27FC236}">
                <a16:creationId xmlns:a16="http://schemas.microsoft.com/office/drawing/2014/main" id="{295AAC8E-60C1-A2CB-538E-8403B09F48D3}"/>
              </a:ext>
            </a:extLst>
          </p:cNvPr>
          <p:cNvSpPr txBox="1"/>
          <p:nvPr/>
        </p:nvSpPr>
        <p:spPr>
          <a:xfrm>
            <a:off x="232950" y="919531"/>
            <a:ext cx="4120737" cy="369332"/>
          </a:xfrm>
          <a:prstGeom prst="rect">
            <a:avLst/>
          </a:prstGeom>
          <a:noFill/>
        </p:spPr>
        <p:txBody>
          <a:bodyPr wrap="square" rtlCol="0">
            <a:spAutoFit/>
          </a:bodyPr>
          <a:lstStyle/>
          <a:p>
            <a:r>
              <a:rPr lang="en-US" sz="1800" dirty="0"/>
              <a:t>Worked example</a:t>
            </a:r>
            <a:endParaRPr lang="en-GB"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1"/>
                                        </p:tgtEl>
                                        <p:attrNameLst>
                                          <p:attrName>style.visibility</p:attrName>
                                        </p:attrNameLst>
                                      </p:cBhvr>
                                      <p:to>
                                        <p:strVal val="visible"/>
                                      </p:to>
                                    </p:set>
                                    <p:animEffect transition="in" filter="fade">
                                      <p:cBhvr>
                                        <p:cTn id="7" dur="1000"/>
                                        <p:tgtEl>
                                          <p:spTgt spid="7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718"/>
                                        </p:tgtEl>
                                      </p:cBhvr>
                                    </p:animEffect>
                                    <p:set>
                                      <p:cBhvr>
                                        <p:cTn id="12" dur="1" fill="hold">
                                          <p:stCondLst>
                                            <p:cond delay="1000"/>
                                          </p:stCondLst>
                                        </p:cTn>
                                        <p:tgtEl>
                                          <p:spTgt spid="718"/>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1000"/>
                                        <p:tgtEl>
                                          <p:spTgt spid="721"/>
                                        </p:tgtEl>
                                      </p:cBhvr>
                                    </p:animEffect>
                                    <p:set>
                                      <p:cBhvr>
                                        <p:cTn id="15" dur="1" fill="hold">
                                          <p:stCondLst>
                                            <p:cond delay="1000"/>
                                          </p:stCondLst>
                                        </p:cTn>
                                        <p:tgtEl>
                                          <p:spTgt spid="721"/>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715"/>
                                        </p:tgtEl>
                                        <p:attrNameLst>
                                          <p:attrName>style.visibility</p:attrName>
                                        </p:attrNameLst>
                                      </p:cBhvr>
                                      <p:to>
                                        <p:strVal val="visible"/>
                                      </p:to>
                                    </p:set>
                                    <p:animEffect transition="in" filter="fade">
                                      <p:cBhvr>
                                        <p:cTn id="18" dur="1000"/>
                                        <p:tgtEl>
                                          <p:spTgt spid="7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22"/>
                                        </p:tgtEl>
                                        <p:attrNameLst>
                                          <p:attrName>style.visibility</p:attrName>
                                        </p:attrNameLst>
                                      </p:cBhvr>
                                      <p:to>
                                        <p:strVal val="visible"/>
                                      </p:to>
                                    </p:set>
                                    <p:animEffect transition="in" filter="fade">
                                      <p:cBhvr>
                                        <p:cTn id="23" dur="1000"/>
                                        <p:tgtEl>
                                          <p:spTgt spid="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3B64A-AD6C-5925-01C3-719C1B46D12F}"/>
              </a:ext>
            </a:extLst>
          </p:cNvPr>
          <p:cNvSpPr>
            <a:spLocks noGrp="1"/>
          </p:cNvSpPr>
          <p:nvPr>
            <p:ph type="title"/>
          </p:nvPr>
        </p:nvSpPr>
        <p:spPr/>
        <p:txBody>
          <a:bodyPr/>
          <a:lstStyle/>
          <a:p>
            <a:r>
              <a:rPr lang="en-US" dirty="0"/>
              <a:t>Learning Intention</a:t>
            </a:r>
            <a:endParaRPr lang="en-GB" dirty="0"/>
          </a:p>
        </p:txBody>
      </p:sp>
      <p:sp>
        <p:nvSpPr>
          <p:cNvPr id="3" name="Text Placeholder 2">
            <a:extLst>
              <a:ext uri="{FF2B5EF4-FFF2-40B4-BE49-F238E27FC236}">
                <a16:creationId xmlns:a16="http://schemas.microsoft.com/office/drawing/2014/main" id="{C21F7B5B-6B09-3126-5CE6-2F7F63FF5F54}"/>
              </a:ext>
            </a:extLst>
          </p:cNvPr>
          <p:cNvSpPr>
            <a:spLocks noGrp="1"/>
          </p:cNvSpPr>
          <p:nvPr>
            <p:ph type="body" idx="1"/>
          </p:nvPr>
        </p:nvSpPr>
        <p:spPr>
          <a:xfrm>
            <a:off x="234000" y="1212350"/>
            <a:ext cx="3960000" cy="3375623"/>
          </a:xfrm>
        </p:spPr>
        <p:txBody>
          <a:bodyPr/>
          <a:lstStyle/>
          <a:p>
            <a:pPr marL="0" lvl="0" indent="0" algn="l" rtl="0">
              <a:spcBef>
                <a:spcPts val="0"/>
              </a:spcBef>
              <a:spcAft>
                <a:spcPts val="0"/>
              </a:spcAft>
              <a:buNone/>
            </a:pPr>
            <a:r>
              <a:rPr lang="en-US" sz="1800" dirty="0">
                <a:solidFill>
                  <a:schemeClr val="tx1"/>
                </a:solidFill>
                <a:latin typeface="+mj-lt"/>
                <a:ea typeface="Calibri"/>
                <a:cs typeface="Calibri"/>
                <a:sym typeface="Calibri"/>
              </a:rPr>
              <a:t>Learning Outcome</a:t>
            </a:r>
          </a:p>
          <a:p>
            <a:pPr marL="0" lvl="0" indent="0" algn="l" rtl="0">
              <a:spcBef>
                <a:spcPts val="0"/>
              </a:spcBef>
              <a:spcAft>
                <a:spcPts val="0"/>
              </a:spcAft>
              <a:buNone/>
            </a:pPr>
            <a:r>
              <a:rPr lang="en-US" sz="1800" b="0" dirty="0">
                <a:solidFill>
                  <a:schemeClr val="tx1"/>
                </a:solidFill>
                <a:latin typeface="+mj-lt"/>
                <a:ea typeface="Calibri"/>
                <a:cs typeface="Calibri"/>
                <a:sym typeface="Calibri"/>
              </a:rPr>
              <a:t>A6.9 To know the purpose of the following statistical techniques when </a:t>
            </a:r>
            <a:r>
              <a:rPr lang="en-US" sz="1800" b="0" dirty="0" err="1">
                <a:solidFill>
                  <a:schemeClr val="tx1"/>
                </a:solidFill>
                <a:latin typeface="+mj-lt"/>
                <a:ea typeface="Calibri"/>
                <a:cs typeface="Calibri"/>
                <a:sym typeface="Calibri"/>
              </a:rPr>
              <a:t>analysing</a:t>
            </a:r>
            <a:r>
              <a:rPr lang="en-US" sz="1800" b="0" dirty="0">
                <a:solidFill>
                  <a:schemeClr val="tx1"/>
                </a:solidFill>
                <a:latin typeface="+mj-lt"/>
                <a:ea typeface="Calibri"/>
                <a:cs typeface="Calibri"/>
                <a:sym typeface="Calibri"/>
              </a:rPr>
              <a:t> data:</a:t>
            </a:r>
          </a:p>
          <a:p>
            <a:pPr marL="285750" lvl="0" indent="-285750" algn="l" rtl="0">
              <a:spcBef>
                <a:spcPts val="0"/>
              </a:spcBef>
              <a:spcAft>
                <a:spcPts val="0"/>
              </a:spcAft>
              <a:buFont typeface="Arial" panose="020B0604020202020204" pitchFamily="34" charset="0"/>
              <a:buChar char="•"/>
            </a:pPr>
            <a:r>
              <a:rPr lang="en-US" sz="1800" b="0" dirty="0">
                <a:solidFill>
                  <a:schemeClr val="tx1"/>
                </a:solidFill>
                <a:latin typeface="+mj-lt"/>
                <a:ea typeface="Calibri"/>
                <a:cs typeface="Calibri"/>
                <a:sym typeface="Calibri"/>
              </a:rPr>
              <a:t>Mean and median</a:t>
            </a:r>
          </a:p>
          <a:p>
            <a:pPr marL="285750" lvl="0" indent="-285750" algn="l" rtl="0">
              <a:spcBef>
                <a:spcPts val="0"/>
              </a:spcBef>
              <a:spcAft>
                <a:spcPts val="0"/>
              </a:spcAft>
              <a:buFont typeface="Arial" panose="020B0604020202020204" pitchFamily="34" charset="0"/>
              <a:buChar char="•"/>
            </a:pPr>
            <a:r>
              <a:rPr lang="en-US" sz="1800" b="0" dirty="0">
                <a:solidFill>
                  <a:schemeClr val="tx1"/>
                </a:solidFill>
                <a:latin typeface="+mj-lt"/>
                <a:ea typeface="Calibri"/>
                <a:cs typeface="Calibri"/>
                <a:sym typeface="Calibri"/>
              </a:rPr>
              <a:t>Range – to determine the difference between the lowest and highest values.</a:t>
            </a:r>
          </a:p>
          <a:p>
            <a:endParaRPr lang="en-GB" sz="1800" b="0" dirty="0">
              <a:solidFill>
                <a:schemeClr val="tx1"/>
              </a:solidFill>
              <a:latin typeface="+mj-lt"/>
            </a:endParaRPr>
          </a:p>
        </p:txBody>
      </p:sp>
      <p:sp>
        <p:nvSpPr>
          <p:cNvPr id="4" name="Text Placeholder 3">
            <a:extLst>
              <a:ext uri="{FF2B5EF4-FFF2-40B4-BE49-F238E27FC236}">
                <a16:creationId xmlns:a16="http://schemas.microsoft.com/office/drawing/2014/main" id="{ED6B69F8-B297-A069-825A-E56EB8ADFAAA}"/>
              </a:ext>
            </a:extLst>
          </p:cNvPr>
          <p:cNvSpPr>
            <a:spLocks noGrp="1"/>
          </p:cNvSpPr>
          <p:nvPr>
            <p:ph type="body" idx="2"/>
          </p:nvPr>
        </p:nvSpPr>
        <p:spPr>
          <a:xfrm>
            <a:off x="4571999" y="1212251"/>
            <a:ext cx="3959999" cy="3375624"/>
          </a:xfrm>
        </p:spPr>
        <p:txBody>
          <a:bodyPr/>
          <a:lstStyle/>
          <a:p>
            <a:pPr marL="0" lvl="0" indent="0" algn="l" rtl="0">
              <a:spcBef>
                <a:spcPts val="0"/>
              </a:spcBef>
              <a:spcAft>
                <a:spcPts val="0"/>
              </a:spcAft>
            </a:pPr>
            <a:r>
              <a:rPr lang="en-US" sz="1800" b="1" dirty="0">
                <a:solidFill>
                  <a:schemeClr val="tx1"/>
                </a:solidFill>
                <a:latin typeface="+mj-lt"/>
                <a:ea typeface="Calibri"/>
                <a:cs typeface="Calibri"/>
              </a:rPr>
              <a:t>Learning objectives:</a:t>
            </a: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a:t>
            </a:r>
            <a:r>
              <a:rPr lang="en-US" sz="1800" b="0" dirty="0">
                <a:solidFill>
                  <a:schemeClr val="tx1"/>
                </a:solidFill>
                <a:latin typeface="+mj-lt"/>
                <a:ea typeface="Calibri"/>
                <a:cs typeface="Calibri"/>
                <a:sym typeface="Calibri"/>
              </a:rPr>
              <a:t>o be able to carry out mean, median, mode and range calculations on a dataset</a:t>
            </a:r>
          </a:p>
          <a:p>
            <a:pPr marL="285750" lvl="0" indent="-285750" algn="l" rtl="0">
              <a:spcBef>
                <a:spcPts val="0"/>
              </a:spcBef>
              <a:spcAft>
                <a:spcPts val="0"/>
              </a:spcAft>
              <a:buFont typeface="Arial" panose="020B0604020202020204" pitchFamily="34" charset="0"/>
              <a:buChar char="•"/>
            </a:pPr>
            <a:r>
              <a:rPr lang="en-US" sz="1800" b="0" dirty="0">
                <a:solidFill>
                  <a:schemeClr val="tx1"/>
                </a:solidFill>
                <a:latin typeface="+mj-lt"/>
                <a:ea typeface="Calibri"/>
                <a:cs typeface="Calibri"/>
                <a:sym typeface="Calibri"/>
              </a:rPr>
              <a:t>To be able to apply all four statistical techniques in contextualised questions</a:t>
            </a:r>
          </a:p>
          <a:p>
            <a:pPr marL="285750" indent="-285750">
              <a:buClr>
                <a:schemeClr val="lt1"/>
              </a:buClr>
              <a:buSzPts val="1400"/>
              <a:buFont typeface="Arial" panose="020B0604020202020204" pitchFamily="34" charset="0"/>
              <a:buChar char="•"/>
            </a:pPr>
            <a:endParaRPr lang="en-US" sz="1800" b="0" dirty="0">
              <a:solidFill>
                <a:schemeClr val="tx1"/>
              </a:solidFill>
              <a:latin typeface="+mj-lt"/>
            </a:endParaRPr>
          </a:p>
          <a:p>
            <a:endParaRPr lang="en-GB" sz="1800" dirty="0"/>
          </a:p>
        </p:txBody>
      </p:sp>
      <p:sp>
        <p:nvSpPr>
          <p:cNvPr id="5" name="Slide Number Placeholder 4">
            <a:extLst>
              <a:ext uri="{FF2B5EF4-FFF2-40B4-BE49-F238E27FC236}">
                <a16:creationId xmlns:a16="http://schemas.microsoft.com/office/drawing/2014/main" id="{6BBE812F-274B-3F69-D547-C447EC3236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a:t>
            </a:fld>
            <a:endParaRPr lang="en-GB"/>
          </a:p>
        </p:txBody>
      </p:sp>
      <p:sp>
        <p:nvSpPr>
          <p:cNvPr id="6" name="Footer Placeholder 5">
            <a:extLst>
              <a:ext uri="{FF2B5EF4-FFF2-40B4-BE49-F238E27FC236}">
                <a16:creationId xmlns:a16="http://schemas.microsoft.com/office/drawing/2014/main" id="{1562FC94-DECB-AB09-E91C-96C0EE0DF102}"/>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421713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1C05DE-1BBF-C7C0-3103-4E09FDD35CF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20</a:t>
            </a:fld>
            <a:endParaRPr lang="en-GB"/>
          </a:p>
        </p:txBody>
      </p:sp>
      <p:sp>
        <p:nvSpPr>
          <p:cNvPr id="3" name="Title 2">
            <a:extLst>
              <a:ext uri="{FF2B5EF4-FFF2-40B4-BE49-F238E27FC236}">
                <a16:creationId xmlns:a16="http://schemas.microsoft.com/office/drawing/2014/main" id="{5AC1CD0C-98B8-6F8C-67E7-7DFEAC186754}"/>
              </a:ext>
            </a:extLst>
          </p:cNvPr>
          <p:cNvSpPr>
            <a:spLocks noGrp="1"/>
          </p:cNvSpPr>
          <p:nvPr>
            <p:ph type="title"/>
          </p:nvPr>
        </p:nvSpPr>
        <p:spPr>
          <a:xfrm>
            <a:off x="234000" y="286975"/>
            <a:ext cx="8437563" cy="699425"/>
          </a:xfrm>
        </p:spPr>
        <p:txBody>
          <a:bodyPr/>
          <a:lstStyle/>
          <a:p>
            <a:r>
              <a:rPr lang="en-US" dirty="0"/>
              <a:t>Data tasks</a:t>
            </a:r>
            <a:endParaRPr lang="en-GB" dirty="0"/>
          </a:p>
        </p:txBody>
      </p:sp>
      <p:sp>
        <p:nvSpPr>
          <p:cNvPr id="4" name="Text Placeholder 3">
            <a:extLst>
              <a:ext uri="{FF2B5EF4-FFF2-40B4-BE49-F238E27FC236}">
                <a16:creationId xmlns:a16="http://schemas.microsoft.com/office/drawing/2014/main" id="{A7077060-DC27-873A-BC63-70A3DC1F5CFA}"/>
              </a:ext>
            </a:extLst>
          </p:cNvPr>
          <p:cNvSpPr>
            <a:spLocks noGrp="1"/>
          </p:cNvSpPr>
          <p:nvPr>
            <p:ph type="body" idx="1"/>
          </p:nvPr>
        </p:nvSpPr>
        <p:spPr/>
        <p:txBody>
          <a:bodyPr/>
          <a:lstStyle/>
          <a:p>
            <a:r>
              <a:rPr lang="en-US" dirty="0"/>
              <a:t>Activity</a:t>
            </a:r>
          </a:p>
          <a:p>
            <a:r>
              <a:rPr lang="en-US" dirty="0"/>
              <a:t>Work through the MMMR worksheet task two </a:t>
            </a:r>
            <a:endParaRPr lang="en-GB" dirty="0"/>
          </a:p>
        </p:txBody>
      </p:sp>
      <p:sp>
        <p:nvSpPr>
          <p:cNvPr id="5" name="Footer Placeholder 4">
            <a:extLst>
              <a:ext uri="{FF2B5EF4-FFF2-40B4-BE49-F238E27FC236}">
                <a16:creationId xmlns:a16="http://schemas.microsoft.com/office/drawing/2014/main" id="{74617A86-4F8C-DAB8-B248-7EC79EC88868}"/>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2274253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50"/>
        <p:cNvGrpSpPr/>
        <p:nvPr/>
      </p:nvGrpSpPr>
      <p:grpSpPr>
        <a:xfrm>
          <a:off x="0" y="0"/>
          <a:ext cx="0" cy="0"/>
          <a:chOff x="0" y="0"/>
          <a:chExt cx="0" cy="0"/>
        </a:xfrm>
      </p:grpSpPr>
      <p:sp>
        <p:nvSpPr>
          <p:cNvPr id="751" name="Google Shape;751;g196cebac771_0_164"/>
          <p:cNvSpPr txBox="1">
            <a:spLocks noGrp="1"/>
          </p:cNvSpPr>
          <p:nvPr>
            <p:ph type="ftr" idx="11"/>
          </p:nvPr>
        </p:nvSpPr>
        <p:spPr>
          <a:xfrm>
            <a:off x="234000" y="4707886"/>
            <a:ext cx="7686300" cy="273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Education and Training Foundation</a:t>
            </a:r>
            <a:endParaRPr lang="en-GB" dirty="0"/>
          </a:p>
        </p:txBody>
      </p:sp>
      <p:sp>
        <p:nvSpPr>
          <p:cNvPr id="752" name="Google Shape;752;g196cebac771_0_164"/>
          <p:cNvSpPr txBox="1">
            <a:spLocks noGrp="1"/>
          </p:cNvSpPr>
          <p:nvPr>
            <p:ph type="sldNum" idx="12"/>
          </p:nvPr>
        </p:nvSpPr>
        <p:spPr>
          <a:xfrm>
            <a:off x="7956376" y="4707886"/>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21</a:t>
            </a:fld>
            <a:endParaRPr/>
          </a:p>
        </p:txBody>
      </p:sp>
      <p:sp>
        <p:nvSpPr>
          <p:cNvPr id="753" name="Google Shape;753;g196cebac771_0_164"/>
          <p:cNvSpPr/>
          <p:nvPr/>
        </p:nvSpPr>
        <p:spPr>
          <a:xfrm>
            <a:off x="234000" y="624387"/>
            <a:ext cx="8441703" cy="3828860"/>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dirty="0">
              <a:latin typeface="+mj-lt"/>
              <a:ea typeface="Calibri"/>
              <a:cs typeface="Calibri"/>
              <a:sym typeface="Calibri"/>
            </a:endParaRPr>
          </a:p>
          <a:p>
            <a:pPr marL="0" lvl="0" indent="0" algn="l" rtl="0">
              <a:spcBef>
                <a:spcPts val="0"/>
              </a:spcBef>
              <a:spcAft>
                <a:spcPts val="0"/>
              </a:spcAft>
              <a:buNone/>
            </a:pPr>
            <a:endParaRPr sz="1800" dirty="0">
              <a:latin typeface="+mj-lt"/>
              <a:ea typeface="Calibri"/>
              <a:cs typeface="Calibri"/>
              <a:sym typeface="Calibri"/>
            </a:endParaRPr>
          </a:p>
          <a:p>
            <a:pPr marL="0" lvl="0" indent="0" algn="l" rtl="0">
              <a:spcBef>
                <a:spcPts val="0"/>
              </a:spcBef>
              <a:spcAft>
                <a:spcPts val="0"/>
              </a:spcAft>
              <a:buNone/>
            </a:pPr>
            <a:r>
              <a:rPr lang="en-GB" sz="1800" dirty="0">
                <a:latin typeface="+mj-lt"/>
                <a:ea typeface="Calibri"/>
                <a:cs typeface="Calibri"/>
                <a:sym typeface="Calibri"/>
              </a:rPr>
              <a:t>The grouped frequency table below represents data collected from heights of 79 different patients.</a:t>
            </a:r>
            <a:endParaRPr sz="1800" dirty="0">
              <a:latin typeface="+mj-lt"/>
              <a:ea typeface="Calibri"/>
              <a:cs typeface="Calibri"/>
              <a:sym typeface="Calibri"/>
            </a:endParaRPr>
          </a:p>
          <a:p>
            <a:pPr marL="0" lvl="0" indent="0" algn="l" rtl="0">
              <a:spcBef>
                <a:spcPts val="0"/>
              </a:spcBef>
              <a:spcAft>
                <a:spcPts val="0"/>
              </a:spcAft>
              <a:buNone/>
            </a:pPr>
            <a:endParaRPr sz="1800" dirty="0">
              <a:latin typeface="+mj-lt"/>
              <a:ea typeface="Calibri"/>
              <a:cs typeface="Calibri"/>
              <a:sym typeface="Calibri"/>
            </a:endParaRPr>
          </a:p>
          <a:p>
            <a:pPr marL="0" lvl="0" indent="0" algn="l" rtl="0">
              <a:spcBef>
                <a:spcPts val="0"/>
              </a:spcBef>
              <a:spcAft>
                <a:spcPts val="0"/>
              </a:spcAft>
              <a:buNone/>
            </a:pPr>
            <a:endParaRPr sz="1800" dirty="0">
              <a:latin typeface="+mj-lt"/>
              <a:ea typeface="Calibri"/>
              <a:cs typeface="Calibri"/>
              <a:sym typeface="Calibri"/>
            </a:endParaRPr>
          </a:p>
          <a:p>
            <a:pPr marL="0" lvl="0" indent="0" algn="l" rtl="0">
              <a:spcBef>
                <a:spcPts val="0"/>
              </a:spcBef>
              <a:spcAft>
                <a:spcPts val="0"/>
              </a:spcAft>
              <a:buNone/>
            </a:pPr>
            <a:endParaRPr sz="1800" dirty="0">
              <a:latin typeface="+mj-lt"/>
              <a:ea typeface="Calibri"/>
              <a:cs typeface="Calibri"/>
              <a:sym typeface="Calibri"/>
            </a:endParaRPr>
          </a:p>
          <a:p>
            <a:pPr marL="0" lvl="0" indent="0" algn="l" rtl="0">
              <a:spcBef>
                <a:spcPts val="0"/>
              </a:spcBef>
              <a:spcAft>
                <a:spcPts val="0"/>
              </a:spcAft>
              <a:buNone/>
            </a:pPr>
            <a:endParaRPr sz="1800" dirty="0">
              <a:latin typeface="+mj-lt"/>
              <a:ea typeface="Calibri"/>
              <a:cs typeface="Calibri"/>
              <a:sym typeface="Calibri"/>
            </a:endParaRPr>
          </a:p>
          <a:p>
            <a:pPr marL="457200" lvl="0" indent="-349250" algn="l" rtl="0">
              <a:spcBef>
                <a:spcPts val="0"/>
              </a:spcBef>
              <a:spcAft>
                <a:spcPts val="0"/>
              </a:spcAft>
              <a:buSzPts val="1900"/>
              <a:buFont typeface="Calibri"/>
              <a:buAutoNum type="alphaLcPeriod"/>
            </a:pPr>
            <a:r>
              <a:rPr lang="en-GB" sz="1800" dirty="0">
                <a:latin typeface="+mj-lt"/>
                <a:ea typeface="Calibri"/>
                <a:cs typeface="Calibri"/>
                <a:sym typeface="Calibri"/>
              </a:rPr>
              <a:t>Estimate the mean.</a:t>
            </a:r>
          </a:p>
          <a:p>
            <a:pPr marL="107950" lvl="0" algn="l" rtl="0">
              <a:spcBef>
                <a:spcPts val="0"/>
              </a:spcBef>
              <a:spcAft>
                <a:spcPts val="0"/>
              </a:spcAft>
              <a:buSzPts val="1900"/>
            </a:pPr>
            <a:endParaRPr sz="1800" dirty="0">
              <a:latin typeface="+mj-lt"/>
              <a:ea typeface="Calibri"/>
              <a:cs typeface="Calibri"/>
              <a:sym typeface="Calibri"/>
            </a:endParaRPr>
          </a:p>
          <a:p>
            <a:pPr marL="457200" indent="-349250">
              <a:buSzPts val="1900"/>
              <a:buFont typeface="Calibri"/>
              <a:buAutoNum type="alphaLcPeriod"/>
            </a:pPr>
            <a:r>
              <a:rPr lang="en-GB" sz="1800" dirty="0">
                <a:latin typeface="+mj-lt"/>
                <a:ea typeface="Calibri"/>
                <a:cs typeface="Calibri"/>
                <a:sym typeface="Calibri"/>
              </a:rPr>
              <a:t>Which class contains the median?</a:t>
            </a:r>
            <a:endParaRPr sz="1800" dirty="0">
              <a:latin typeface="+mj-lt"/>
              <a:ea typeface="Calibri"/>
              <a:cs typeface="Calibri"/>
              <a:sym typeface="Calibri"/>
            </a:endParaRPr>
          </a:p>
          <a:p>
            <a:pPr marL="457200" indent="-349250">
              <a:buSzPts val="1900"/>
              <a:buAutoNum type="alphaLcPeriod"/>
            </a:pPr>
            <a:endParaRPr lang="en-GB" sz="1800" dirty="0">
              <a:latin typeface="+mj-lt"/>
              <a:ea typeface="Calibri"/>
              <a:cs typeface="Calibri"/>
            </a:endParaRPr>
          </a:p>
          <a:p>
            <a:pPr marL="457200" indent="-349250">
              <a:buSzPts val="1900"/>
              <a:buFont typeface="Arial"/>
              <a:buAutoNum type="alphaLcPeriod"/>
            </a:pPr>
            <a:endParaRPr lang="en-GB" sz="1800" dirty="0">
              <a:latin typeface="+mj-lt"/>
              <a:ea typeface="Calibri"/>
              <a:cs typeface="Calibri"/>
              <a:sym typeface="Calibri"/>
            </a:endParaRPr>
          </a:p>
          <a:p>
            <a:pPr marL="457200" lvl="0" indent="-349250" algn="l" rtl="0">
              <a:spcBef>
                <a:spcPts val="0"/>
              </a:spcBef>
              <a:spcAft>
                <a:spcPts val="0"/>
              </a:spcAft>
              <a:buSzPts val="1900"/>
              <a:buFont typeface="Calibri"/>
              <a:buAutoNum type="alphaLcPeriod"/>
            </a:pPr>
            <a:r>
              <a:rPr lang="en-GB" sz="1800" dirty="0">
                <a:latin typeface="+mj-lt"/>
                <a:ea typeface="Calibri"/>
                <a:cs typeface="Calibri"/>
                <a:sym typeface="Calibri"/>
              </a:rPr>
              <a:t>State the modal class.</a:t>
            </a:r>
            <a:endParaRPr sz="1800" dirty="0">
              <a:latin typeface="+mj-lt"/>
              <a:ea typeface="Calibri"/>
              <a:cs typeface="Calibri"/>
              <a:sym typeface="Calibri"/>
            </a:endParaRPr>
          </a:p>
          <a:p>
            <a:pPr marL="0" lvl="0" indent="0" algn="l" rtl="0">
              <a:spcBef>
                <a:spcPts val="0"/>
              </a:spcBef>
              <a:spcAft>
                <a:spcPts val="0"/>
              </a:spcAft>
              <a:buNone/>
            </a:pPr>
            <a:endParaRPr sz="1800" dirty="0">
              <a:latin typeface="+mj-lt"/>
              <a:ea typeface="Calibri"/>
              <a:cs typeface="Calibri"/>
              <a:sym typeface="Calibri"/>
            </a:endParaRPr>
          </a:p>
          <a:p>
            <a:pPr marL="0" lvl="0" indent="0" algn="l" rtl="0">
              <a:spcBef>
                <a:spcPts val="0"/>
              </a:spcBef>
              <a:spcAft>
                <a:spcPts val="0"/>
              </a:spcAft>
              <a:buNone/>
            </a:pPr>
            <a:endParaRPr sz="1800" dirty="0">
              <a:latin typeface="+mj-lt"/>
              <a:ea typeface="Calibri"/>
              <a:cs typeface="Calibri"/>
              <a:sym typeface="Calibri"/>
            </a:endParaRPr>
          </a:p>
        </p:txBody>
      </p:sp>
      <p:graphicFrame>
        <p:nvGraphicFramePr>
          <p:cNvPr id="755" name="Google Shape;755;g196cebac771_0_164"/>
          <p:cNvGraphicFramePr/>
          <p:nvPr>
            <p:extLst>
              <p:ext uri="{D42A27DB-BD31-4B8C-83A1-F6EECF244321}">
                <p14:modId xmlns:p14="http://schemas.microsoft.com/office/powerpoint/2010/main" val="630137300"/>
              </p:ext>
            </p:extLst>
          </p:nvPr>
        </p:nvGraphicFramePr>
        <p:xfrm>
          <a:off x="899998" y="1573881"/>
          <a:ext cx="7246625" cy="886676"/>
        </p:xfrm>
        <a:graphic>
          <a:graphicData uri="http://schemas.openxmlformats.org/drawingml/2006/table">
            <a:tbl>
              <a:tblPr>
                <a:noFill/>
                <a:tableStyleId>{1DECF7FE-8668-4757-90E8-87B2A5A4480A}</a:tableStyleId>
              </a:tblPr>
              <a:tblGrid>
                <a:gridCol w="1449325">
                  <a:extLst>
                    <a:ext uri="{9D8B030D-6E8A-4147-A177-3AD203B41FA5}">
                      <a16:colId xmlns:a16="http://schemas.microsoft.com/office/drawing/2014/main" val="20000"/>
                    </a:ext>
                  </a:extLst>
                </a:gridCol>
                <a:gridCol w="1449325">
                  <a:extLst>
                    <a:ext uri="{9D8B030D-6E8A-4147-A177-3AD203B41FA5}">
                      <a16:colId xmlns:a16="http://schemas.microsoft.com/office/drawing/2014/main" val="20001"/>
                    </a:ext>
                  </a:extLst>
                </a:gridCol>
                <a:gridCol w="1449325">
                  <a:extLst>
                    <a:ext uri="{9D8B030D-6E8A-4147-A177-3AD203B41FA5}">
                      <a16:colId xmlns:a16="http://schemas.microsoft.com/office/drawing/2014/main" val="20002"/>
                    </a:ext>
                  </a:extLst>
                </a:gridCol>
                <a:gridCol w="1449325">
                  <a:extLst>
                    <a:ext uri="{9D8B030D-6E8A-4147-A177-3AD203B41FA5}">
                      <a16:colId xmlns:a16="http://schemas.microsoft.com/office/drawing/2014/main" val="20003"/>
                    </a:ext>
                  </a:extLst>
                </a:gridCol>
                <a:gridCol w="1449325">
                  <a:extLst>
                    <a:ext uri="{9D8B030D-6E8A-4147-A177-3AD203B41FA5}">
                      <a16:colId xmlns:a16="http://schemas.microsoft.com/office/drawing/2014/main" val="20004"/>
                    </a:ext>
                  </a:extLst>
                </a:gridCol>
              </a:tblGrid>
              <a:tr h="379177">
                <a:tc>
                  <a:txBody>
                    <a:bodyPr/>
                    <a:lstStyle/>
                    <a:p>
                      <a:pPr marL="0" lvl="0" indent="0" algn="ctr" rtl="0">
                        <a:spcBef>
                          <a:spcPts val="0"/>
                        </a:spcBef>
                        <a:spcAft>
                          <a:spcPts val="0"/>
                        </a:spcAft>
                        <a:buNone/>
                      </a:pPr>
                      <a:r>
                        <a:rPr lang="en-GB" sz="1600" b="0" dirty="0">
                          <a:latin typeface="+mj-lt"/>
                          <a:ea typeface="Calibri"/>
                          <a:cs typeface="Calibri"/>
                          <a:sym typeface="Calibri"/>
                        </a:rPr>
                        <a:t>Height (cm)</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600" b="0" dirty="0">
                          <a:latin typeface="+mj-lt"/>
                          <a:ea typeface="Calibri"/>
                          <a:cs typeface="Calibri"/>
                          <a:sym typeface="Calibri"/>
                        </a:rPr>
                        <a:t>145≤x&lt;155</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Clr>
                          <a:srgbClr val="000000"/>
                        </a:buClr>
                        <a:buSzPts val="1100"/>
                        <a:buFont typeface="Arial"/>
                        <a:buNone/>
                      </a:pPr>
                      <a:r>
                        <a:rPr lang="en-GB" sz="1600" b="0" dirty="0">
                          <a:solidFill>
                            <a:srgbClr val="000000"/>
                          </a:solidFill>
                          <a:latin typeface="+mj-lt"/>
                          <a:ea typeface="Calibri"/>
                          <a:cs typeface="Calibri"/>
                          <a:sym typeface="Calibri"/>
                        </a:rPr>
                        <a:t>155≤x&lt;165</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Clr>
                          <a:srgbClr val="000000"/>
                        </a:buClr>
                        <a:buSzPts val="1100"/>
                        <a:buFont typeface="Arial"/>
                        <a:buNone/>
                      </a:pPr>
                      <a:r>
                        <a:rPr lang="en-GB" sz="1600" b="0" dirty="0">
                          <a:solidFill>
                            <a:srgbClr val="000000"/>
                          </a:solidFill>
                          <a:latin typeface="+mj-lt"/>
                          <a:ea typeface="Calibri"/>
                          <a:cs typeface="Calibri"/>
                          <a:sym typeface="Calibri"/>
                        </a:rPr>
                        <a:t>165≤x&lt;175</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Clr>
                          <a:srgbClr val="000000"/>
                        </a:buClr>
                        <a:buSzPts val="1100"/>
                        <a:buFont typeface="Arial"/>
                        <a:buNone/>
                      </a:pPr>
                      <a:r>
                        <a:rPr lang="en-GB" sz="1600" b="0" dirty="0">
                          <a:solidFill>
                            <a:srgbClr val="000000"/>
                          </a:solidFill>
                          <a:latin typeface="+mj-lt"/>
                          <a:ea typeface="Calibri"/>
                          <a:cs typeface="Calibri"/>
                          <a:sym typeface="Calibri"/>
                        </a:rPr>
                        <a:t>175≤x&lt;185</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59986">
                <a:tc>
                  <a:txBody>
                    <a:bodyPr/>
                    <a:lstStyle/>
                    <a:p>
                      <a:pPr marL="0" lvl="0" indent="0" algn="ctr" rtl="0">
                        <a:spcBef>
                          <a:spcPts val="0"/>
                        </a:spcBef>
                        <a:spcAft>
                          <a:spcPts val="0"/>
                        </a:spcAft>
                        <a:buNone/>
                      </a:pPr>
                      <a:r>
                        <a:rPr lang="en-GB" sz="1600" b="0" dirty="0">
                          <a:latin typeface="+mj-lt"/>
                          <a:ea typeface="Calibri"/>
                          <a:cs typeface="Calibri"/>
                          <a:sym typeface="Calibri"/>
                        </a:rPr>
                        <a:t>Frequency</a:t>
                      </a:r>
                      <a:r>
                        <a:rPr lang="en-GB" sz="1600" b="0" dirty="0">
                          <a:latin typeface="+mj-lt"/>
                          <a:ea typeface="Calibri"/>
                          <a:cs typeface="Calibri"/>
                        </a:rPr>
                        <a:t> </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600" b="0" dirty="0">
                          <a:latin typeface="+mj-lt"/>
                          <a:ea typeface="Calibri"/>
                          <a:cs typeface="Calibri"/>
                          <a:sym typeface="Calibri"/>
                        </a:rPr>
                        <a:t>18</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600" b="0">
                          <a:latin typeface="+mj-lt"/>
                          <a:ea typeface="Calibri"/>
                          <a:cs typeface="Calibri"/>
                          <a:sym typeface="Calibri"/>
                        </a:rPr>
                        <a:t>22</a:t>
                      </a:r>
                      <a:endParaRPr sz="1600" b="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600" b="0">
                          <a:latin typeface="+mj-lt"/>
                          <a:ea typeface="Calibri"/>
                          <a:cs typeface="Calibri"/>
                          <a:sym typeface="Calibri"/>
                        </a:rPr>
                        <a:t>24</a:t>
                      </a:r>
                      <a:endParaRPr sz="1600" b="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600" b="0" dirty="0">
                          <a:latin typeface="+mj-lt"/>
                          <a:ea typeface="Calibri"/>
                          <a:cs typeface="Calibri"/>
                          <a:sym typeface="Calibri"/>
                        </a:rPr>
                        <a:t>15</a:t>
                      </a:r>
                      <a:endParaRPr sz="1600" b="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 name="TextBox 1">
            <a:extLst>
              <a:ext uri="{FF2B5EF4-FFF2-40B4-BE49-F238E27FC236}">
                <a16:creationId xmlns:a16="http://schemas.microsoft.com/office/drawing/2014/main" id="{818BADCB-2393-4AAC-52F6-1351895F9AD6}"/>
              </a:ext>
            </a:extLst>
          </p:cNvPr>
          <p:cNvSpPr txBox="1"/>
          <p:nvPr/>
        </p:nvSpPr>
        <p:spPr>
          <a:xfrm>
            <a:off x="2663180" y="2511966"/>
            <a:ext cx="787023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dirty="0">
                <a:solidFill>
                  <a:srgbClr val="FF0000"/>
                </a:solidFill>
                <a:latin typeface="+mj-lt"/>
                <a:cs typeface="Calibri"/>
              </a:rPr>
              <a:t> [(150 x 18) + (160 x 22) + (170 x 24) + (180 x 15)] </a:t>
            </a:r>
            <a:r>
              <a:rPr lang="en-GB" sz="1800" dirty="0">
                <a:solidFill>
                  <a:srgbClr val="FF0000"/>
                </a:solidFill>
                <a:latin typeface="+mj-lt"/>
                <a:cs typeface="Calibri"/>
              </a:rPr>
              <a:t>÷ 79</a:t>
            </a:r>
          </a:p>
          <a:p>
            <a:r>
              <a:rPr lang="en-GB" sz="1800" dirty="0">
                <a:solidFill>
                  <a:srgbClr val="FF0000"/>
                </a:solidFill>
                <a:latin typeface="+mj-lt"/>
                <a:cs typeface="Calibri"/>
              </a:rPr>
              <a:t> = 164.6cm</a:t>
            </a:r>
            <a:endParaRPr lang="en-US" sz="1800" dirty="0">
              <a:solidFill>
                <a:srgbClr val="FF0000"/>
              </a:solidFill>
              <a:latin typeface="+mj-lt"/>
              <a:cs typeface="Calibri"/>
            </a:endParaRPr>
          </a:p>
        </p:txBody>
      </p:sp>
      <p:sp>
        <p:nvSpPr>
          <p:cNvPr id="4" name="Google Shape;767;g196cebac771_0_177">
            <a:extLst>
              <a:ext uri="{FF2B5EF4-FFF2-40B4-BE49-F238E27FC236}">
                <a16:creationId xmlns:a16="http://schemas.microsoft.com/office/drawing/2014/main" id="{29ADDE59-EB56-2583-CFF3-6C7EDF448956}"/>
              </a:ext>
            </a:extLst>
          </p:cNvPr>
          <p:cNvSpPr txBox="1"/>
          <p:nvPr/>
        </p:nvSpPr>
        <p:spPr>
          <a:xfrm>
            <a:off x="682627" y="2982501"/>
            <a:ext cx="7870231" cy="606232"/>
          </a:xfrm>
          <a:prstGeom prst="rect">
            <a:avLst/>
          </a:prstGeom>
          <a:noFill/>
          <a:ln>
            <a:noFill/>
          </a:ln>
        </p:spPr>
        <p:txBody>
          <a:bodyPr spcFirstLastPara="1" wrap="square" lIns="91425" tIns="91425" rIns="91425" bIns="91425" anchor="t" anchorCtr="0">
            <a:noAutofit/>
          </a:bodyPr>
          <a:lstStyle/>
          <a:p>
            <a:r>
              <a:rPr lang="en-GB" sz="1800" dirty="0">
                <a:solidFill>
                  <a:srgbClr val="FF0000"/>
                </a:solidFill>
                <a:latin typeface="+mj-lt"/>
                <a:ea typeface="Calibri"/>
                <a:cs typeface="Calibri"/>
                <a:sym typeface="Calibri"/>
              </a:rPr>
              <a:t>                                                         (n + 1) ÷ 2= (79 + 1) ÷ 2 = 40, so the median lies in the group containing the 40th value, which is 155≤x&lt;165 </a:t>
            </a:r>
            <a:endParaRPr lang="en-US" sz="1800" dirty="0">
              <a:solidFill>
                <a:srgbClr val="FF0000"/>
              </a:solidFill>
              <a:latin typeface="+mj-lt"/>
              <a:ea typeface="Calibri"/>
              <a:cs typeface="Calibri"/>
            </a:endParaRPr>
          </a:p>
        </p:txBody>
      </p:sp>
      <p:sp>
        <p:nvSpPr>
          <p:cNvPr id="6" name="Google Shape;766;g196cebac771_0_177">
            <a:extLst>
              <a:ext uri="{FF2B5EF4-FFF2-40B4-BE49-F238E27FC236}">
                <a16:creationId xmlns:a16="http://schemas.microsoft.com/office/drawing/2014/main" id="{CBE7A1D4-1526-088D-8277-D6C15C4B227C}"/>
              </a:ext>
            </a:extLst>
          </p:cNvPr>
          <p:cNvSpPr txBox="1"/>
          <p:nvPr/>
        </p:nvSpPr>
        <p:spPr>
          <a:xfrm>
            <a:off x="3094876" y="3802153"/>
            <a:ext cx="5316300" cy="620700"/>
          </a:xfrm>
          <a:prstGeom prst="rect">
            <a:avLst/>
          </a:prstGeom>
          <a:noFill/>
          <a:ln>
            <a:noFill/>
          </a:ln>
        </p:spPr>
        <p:txBody>
          <a:bodyPr spcFirstLastPara="1" wrap="square" lIns="91425" tIns="91425" rIns="91425" bIns="91425" anchor="t" anchorCtr="0">
            <a:noAutofit/>
          </a:bodyPr>
          <a:lstStyle/>
          <a:p>
            <a:r>
              <a:rPr lang="en-GB" sz="1800" dirty="0">
                <a:solidFill>
                  <a:srgbClr val="FF0000"/>
                </a:solidFill>
                <a:latin typeface="+mj-lt"/>
                <a:ea typeface="Calibri"/>
                <a:cs typeface="Calibri"/>
                <a:sym typeface="Calibri"/>
              </a:rPr>
              <a:t>The modal class is the one with highest frequency, which is 165≤x&lt;175</a:t>
            </a:r>
            <a:endParaRPr sz="1800" dirty="0">
              <a:solidFill>
                <a:srgbClr val="FF0000"/>
              </a:solidFill>
              <a:latin typeface="+mj-lt"/>
              <a:ea typeface="Calibri"/>
              <a:cs typeface="Calibri"/>
              <a:sym typeface="Calibri"/>
            </a:endParaRPr>
          </a:p>
        </p:txBody>
      </p:sp>
      <p:sp>
        <p:nvSpPr>
          <p:cNvPr id="3" name="Title 2">
            <a:extLst>
              <a:ext uri="{FF2B5EF4-FFF2-40B4-BE49-F238E27FC236}">
                <a16:creationId xmlns:a16="http://schemas.microsoft.com/office/drawing/2014/main" id="{7DAE81B5-30F1-F304-E915-0E0E0C9CD50E}"/>
              </a:ext>
            </a:extLst>
          </p:cNvPr>
          <p:cNvSpPr>
            <a:spLocks noGrp="1"/>
          </p:cNvSpPr>
          <p:nvPr>
            <p:ph type="title"/>
          </p:nvPr>
        </p:nvSpPr>
        <p:spPr>
          <a:xfrm>
            <a:off x="234000" y="274674"/>
            <a:ext cx="8437563" cy="699425"/>
          </a:xfrm>
        </p:spPr>
        <p:txBody>
          <a:bodyPr/>
          <a:lstStyle/>
          <a:p>
            <a:r>
              <a:rPr lang="en-US" dirty="0"/>
              <a:t>Task two: Part A</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60"/>
        <p:cNvGrpSpPr/>
        <p:nvPr/>
      </p:nvGrpSpPr>
      <p:grpSpPr>
        <a:xfrm>
          <a:off x="0" y="0"/>
          <a:ext cx="0" cy="0"/>
          <a:chOff x="0" y="0"/>
          <a:chExt cx="0" cy="0"/>
        </a:xfrm>
      </p:grpSpPr>
      <p:sp>
        <p:nvSpPr>
          <p:cNvPr id="761" name="Google Shape;761;g196cebac771_0_177"/>
          <p:cNvSpPr txBox="1">
            <a:spLocks noGrp="1"/>
          </p:cNvSpPr>
          <p:nvPr>
            <p:ph type="ftr" idx="11"/>
          </p:nvPr>
        </p:nvSpPr>
        <p:spPr>
          <a:xfrm>
            <a:off x="81600" y="4995863"/>
            <a:ext cx="7686300" cy="273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a:t>Education and Training Foundation</a:t>
            </a:r>
            <a:endParaRPr lang="en-GB" dirty="0"/>
          </a:p>
        </p:txBody>
      </p:sp>
      <p:sp>
        <p:nvSpPr>
          <p:cNvPr id="762" name="Google Shape;762;g196cebac771_0_17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22</a:t>
            </a:fld>
            <a:endParaRPr/>
          </a:p>
        </p:txBody>
      </p:sp>
      <p:sp>
        <p:nvSpPr>
          <p:cNvPr id="763" name="Google Shape;763;g196cebac771_0_177"/>
          <p:cNvSpPr/>
          <p:nvPr/>
        </p:nvSpPr>
        <p:spPr>
          <a:xfrm>
            <a:off x="234000" y="1010413"/>
            <a:ext cx="8123700" cy="3628500"/>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800" dirty="0">
                <a:latin typeface="+mj-lt"/>
                <a:ea typeface="Calibri"/>
                <a:cs typeface="Calibri"/>
                <a:sym typeface="Calibri"/>
              </a:rPr>
              <a:t>During a science experiment 10 seeds were planted, and their growth was measured to the nearest cm after 12 days. The results were recorded in the table below.</a:t>
            </a:r>
            <a:endParaRPr lang="en-US" sz="1800" dirty="0">
              <a:latin typeface="+mj-lt"/>
              <a:ea typeface="Calibri"/>
              <a:cs typeface="Calibri"/>
            </a:endParaRPr>
          </a:p>
          <a:p>
            <a:pPr marL="0" lvl="0" indent="0" algn="l" rtl="0">
              <a:spcBef>
                <a:spcPts val="0"/>
              </a:spcBef>
              <a:spcAft>
                <a:spcPts val="0"/>
              </a:spcAft>
              <a:buNone/>
            </a:pPr>
            <a:r>
              <a:rPr lang="en-GB" sz="1800" dirty="0">
                <a:latin typeface="+mj-lt"/>
                <a:ea typeface="Calibri"/>
                <a:cs typeface="Calibri"/>
                <a:sym typeface="Calibri"/>
              </a:rPr>
              <a:t>Use the table to find:</a:t>
            </a:r>
            <a:endParaRPr sz="1800" dirty="0">
              <a:latin typeface="+mj-lt"/>
              <a:ea typeface="Calibri"/>
              <a:cs typeface="Calibri"/>
              <a:sym typeface="Calibri"/>
            </a:endParaRPr>
          </a:p>
          <a:p>
            <a:r>
              <a:rPr lang="en-GB" sz="1800" dirty="0">
                <a:latin typeface="+mj-lt"/>
                <a:ea typeface="Calibri"/>
                <a:cs typeface="Calibri"/>
                <a:sym typeface="Calibri"/>
              </a:rPr>
              <a:t>a) the modal class</a:t>
            </a:r>
            <a:endParaRPr sz="1800" dirty="0">
              <a:latin typeface="+mj-lt"/>
              <a:ea typeface="Calibri"/>
              <a:cs typeface="Calibri"/>
            </a:endParaRPr>
          </a:p>
          <a:p>
            <a:endParaRPr lang="en-GB" sz="1800" dirty="0">
              <a:latin typeface="+mj-lt"/>
              <a:ea typeface="Calibri"/>
              <a:cs typeface="Calibri"/>
              <a:sym typeface="Calibri"/>
            </a:endParaRPr>
          </a:p>
          <a:p>
            <a:pPr lvl="0" algn="l" rtl="0">
              <a:spcBef>
                <a:spcPts val="0"/>
              </a:spcBef>
              <a:spcAft>
                <a:spcPts val="0"/>
              </a:spcAft>
            </a:pPr>
            <a:r>
              <a:rPr lang="en-GB" sz="1800" dirty="0">
                <a:latin typeface="+mj-lt"/>
                <a:ea typeface="Calibri"/>
                <a:cs typeface="Calibri"/>
                <a:sym typeface="Calibri"/>
              </a:rPr>
              <a:t>b) the class which contains the median</a:t>
            </a:r>
            <a:endParaRPr sz="1800" dirty="0">
              <a:latin typeface="+mj-lt"/>
              <a:ea typeface="Calibri"/>
              <a:cs typeface="Calibri"/>
            </a:endParaRPr>
          </a:p>
          <a:p>
            <a:endParaRPr lang="en-GB" sz="1800" dirty="0">
              <a:latin typeface="+mj-lt"/>
              <a:ea typeface="Calibri"/>
              <a:cs typeface="Calibri"/>
              <a:sym typeface="Calibri"/>
            </a:endParaRPr>
          </a:p>
          <a:p>
            <a:endParaRPr lang="en-GB" sz="1800" dirty="0">
              <a:latin typeface="+mj-lt"/>
              <a:ea typeface="Calibri"/>
              <a:cs typeface="Calibri"/>
              <a:sym typeface="Calibri"/>
            </a:endParaRPr>
          </a:p>
          <a:p>
            <a:r>
              <a:rPr lang="en-GB" sz="1800" dirty="0">
                <a:latin typeface="+mj-lt"/>
                <a:ea typeface="Calibri"/>
                <a:cs typeface="Calibri"/>
                <a:sym typeface="Calibri"/>
              </a:rPr>
              <a:t>c) an estimate of the mean growth.</a:t>
            </a:r>
            <a:endParaRPr sz="1800" dirty="0">
              <a:latin typeface="+mj-lt"/>
              <a:ea typeface="Calibri"/>
              <a:cs typeface="Calibri"/>
            </a:endParaRPr>
          </a:p>
          <a:p>
            <a:pPr marL="0" lvl="0" indent="0" algn="l" rtl="0">
              <a:spcBef>
                <a:spcPts val="0"/>
              </a:spcBef>
              <a:spcAft>
                <a:spcPts val="0"/>
              </a:spcAft>
              <a:buNone/>
            </a:pPr>
            <a:endParaRPr sz="1800" dirty="0">
              <a:latin typeface="+mj-lt"/>
              <a:ea typeface="Calibri"/>
              <a:cs typeface="Calibri"/>
              <a:sym typeface="Calibri"/>
            </a:endParaRPr>
          </a:p>
        </p:txBody>
      </p:sp>
      <p:graphicFrame>
        <p:nvGraphicFramePr>
          <p:cNvPr id="765" name="Google Shape;765;g196cebac771_0_177"/>
          <p:cNvGraphicFramePr/>
          <p:nvPr>
            <p:extLst>
              <p:ext uri="{D42A27DB-BD31-4B8C-83A1-F6EECF244321}">
                <p14:modId xmlns:p14="http://schemas.microsoft.com/office/powerpoint/2010/main" val="3753991668"/>
              </p:ext>
            </p:extLst>
          </p:nvPr>
        </p:nvGraphicFramePr>
        <p:xfrm>
          <a:off x="6071658" y="2078743"/>
          <a:ext cx="2368500" cy="2560170"/>
        </p:xfrm>
        <a:graphic>
          <a:graphicData uri="http://schemas.openxmlformats.org/drawingml/2006/table">
            <a:tbl>
              <a:tblPr>
                <a:noFill/>
                <a:tableStyleId>{1DECF7FE-8668-4757-90E8-87B2A5A4480A}</a:tableStyleId>
              </a:tblPr>
              <a:tblGrid>
                <a:gridCol w="1184250">
                  <a:extLst>
                    <a:ext uri="{9D8B030D-6E8A-4147-A177-3AD203B41FA5}">
                      <a16:colId xmlns:a16="http://schemas.microsoft.com/office/drawing/2014/main" val="20000"/>
                    </a:ext>
                  </a:extLst>
                </a:gridCol>
                <a:gridCol w="1184250">
                  <a:extLst>
                    <a:ext uri="{9D8B030D-6E8A-4147-A177-3AD203B41FA5}">
                      <a16:colId xmlns:a16="http://schemas.microsoft.com/office/drawing/2014/main" val="20001"/>
                    </a:ext>
                  </a:extLst>
                </a:gridCol>
              </a:tblGrid>
              <a:tr h="527925">
                <a:tc>
                  <a:txBody>
                    <a:bodyPr/>
                    <a:lstStyle/>
                    <a:p>
                      <a:pPr marL="0" lvl="0" indent="0" algn="ctr" rtl="0">
                        <a:spcBef>
                          <a:spcPts val="0"/>
                        </a:spcBef>
                        <a:spcAft>
                          <a:spcPts val="0"/>
                        </a:spcAft>
                        <a:buNone/>
                      </a:pPr>
                      <a:r>
                        <a:rPr lang="en-GB" sz="1800" b="0" dirty="0">
                          <a:latin typeface="+mj-lt"/>
                          <a:ea typeface="Calibri"/>
                          <a:cs typeface="Calibri"/>
                          <a:sym typeface="Calibri"/>
                        </a:rPr>
                        <a:t>Growth </a:t>
                      </a:r>
                      <a:endParaRPr lang="en-US" sz="1800" b="0" dirty="0">
                        <a:latin typeface="+mj-lt"/>
                        <a:ea typeface="Calibri"/>
                        <a:cs typeface="Calibri"/>
                      </a:endParaRPr>
                    </a:p>
                    <a:p>
                      <a:pPr marL="0" lvl="0" indent="0" algn="ctr">
                        <a:spcBef>
                          <a:spcPts val="0"/>
                        </a:spcBef>
                        <a:spcAft>
                          <a:spcPts val="0"/>
                        </a:spcAft>
                        <a:buNone/>
                      </a:pPr>
                      <a:r>
                        <a:rPr lang="en-GB" sz="1800" b="0" dirty="0">
                          <a:latin typeface="+mj-lt"/>
                          <a:ea typeface="Calibri"/>
                          <a:cs typeface="Calibri"/>
                        </a:rPr>
                        <a:t>(</a:t>
                      </a:r>
                      <a:r>
                        <a:rPr lang="en-GB" sz="1800" b="0" dirty="0">
                          <a:latin typeface="+mj-lt"/>
                          <a:ea typeface="Calibri"/>
                          <a:cs typeface="Calibri"/>
                          <a:sym typeface="Calibri"/>
                        </a:rPr>
                        <a:t>cm</a:t>
                      </a:r>
                      <a:r>
                        <a:rPr lang="en-GB" sz="1800" b="0" dirty="0">
                          <a:latin typeface="+mj-lt"/>
                          <a:ea typeface="Calibri"/>
                          <a:cs typeface="Calibri"/>
                        </a:rPr>
                        <a:t>)</a:t>
                      </a:r>
                      <a:endParaRPr sz="1800" b="0" dirty="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800" b="0">
                          <a:latin typeface="+mj-lt"/>
                          <a:ea typeface="Calibri"/>
                          <a:cs typeface="Calibri"/>
                        </a:rPr>
                        <a:t>Number of </a:t>
                      </a:r>
                      <a:r>
                        <a:rPr lang="en-GB" sz="1800" b="0">
                          <a:latin typeface="+mj-lt"/>
                          <a:ea typeface="Calibri"/>
                          <a:cs typeface="Calibri"/>
                          <a:sym typeface="Calibri"/>
                        </a:rPr>
                        <a:t> plants</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75625">
                <a:tc>
                  <a:txBody>
                    <a:bodyPr/>
                    <a:lstStyle/>
                    <a:p>
                      <a:pPr marL="0" lvl="0" indent="0" algn="ctr" rtl="0">
                        <a:spcBef>
                          <a:spcPts val="0"/>
                        </a:spcBef>
                        <a:spcAft>
                          <a:spcPts val="0"/>
                        </a:spcAft>
                        <a:buClr>
                          <a:srgbClr val="000000"/>
                        </a:buClr>
                        <a:buSzPts val="1100"/>
                        <a:buFont typeface="Arial"/>
                        <a:buNone/>
                      </a:pPr>
                      <a:r>
                        <a:rPr lang="en-GB" sz="1800" b="0">
                          <a:solidFill>
                            <a:srgbClr val="000000"/>
                          </a:solidFill>
                          <a:latin typeface="+mj-lt"/>
                          <a:ea typeface="Calibri"/>
                          <a:cs typeface="Calibri"/>
                          <a:sym typeface="Calibri"/>
                        </a:rPr>
                        <a:t>0≤x&lt;2</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800" b="0">
                          <a:latin typeface="+mj-lt"/>
                          <a:ea typeface="Calibri"/>
                          <a:cs typeface="Calibri"/>
                          <a:sym typeface="Calibri"/>
                        </a:rPr>
                        <a:t>2</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5625">
                <a:tc>
                  <a:txBody>
                    <a:bodyPr/>
                    <a:lstStyle/>
                    <a:p>
                      <a:pPr marL="0" lvl="0" indent="0" algn="ctr" rtl="0">
                        <a:spcBef>
                          <a:spcPts val="0"/>
                        </a:spcBef>
                        <a:spcAft>
                          <a:spcPts val="0"/>
                        </a:spcAft>
                        <a:buClr>
                          <a:srgbClr val="000000"/>
                        </a:buClr>
                        <a:buSzPts val="1100"/>
                        <a:buFont typeface="Arial"/>
                        <a:buNone/>
                      </a:pPr>
                      <a:r>
                        <a:rPr lang="en-GB" sz="1800" b="0">
                          <a:solidFill>
                            <a:srgbClr val="000000"/>
                          </a:solidFill>
                          <a:latin typeface="+mj-lt"/>
                          <a:ea typeface="Calibri"/>
                          <a:cs typeface="Calibri"/>
                          <a:sym typeface="Calibri"/>
                        </a:rPr>
                        <a:t>3≤x&lt;5</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800" b="0">
                          <a:latin typeface="+mj-lt"/>
                          <a:ea typeface="Calibri"/>
                          <a:cs typeface="Calibri"/>
                          <a:sym typeface="Calibri"/>
                        </a:rPr>
                        <a:t>4</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5625">
                <a:tc>
                  <a:txBody>
                    <a:bodyPr/>
                    <a:lstStyle/>
                    <a:p>
                      <a:pPr marL="0" lvl="0" indent="0" algn="ctr" rtl="0">
                        <a:spcBef>
                          <a:spcPts val="0"/>
                        </a:spcBef>
                        <a:spcAft>
                          <a:spcPts val="0"/>
                        </a:spcAft>
                        <a:buClr>
                          <a:srgbClr val="000000"/>
                        </a:buClr>
                        <a:buSzPts val="1100"/>
                        <a:buFont typeface="Arial"/>
                        <a:buNone/>
                      </a:pPr>
                      <a:r>
                        <a:rPr lang="en-GB" sz="1800" b="0">
                          <a:solidFill>
                            <a:srgbClr val="000000"/>
                          </a:solidFill>
                          <a:latin typeface="+mj-lt"/>
                          <a:ea typeface="Calibri"/>
                          <a:cs typeface="Calibri"/>
                          <a:sym typeface="Calibri"/>
                        </a:rPr>
                        <a:t>6≤x&lt;8</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800" b="0">
                          <a:latin typeface="+mj-lt"/>
                          <a:ea typeface="Calibri"/>
                          <a:cs typeface="Calibri"/>
                          <a:sym typeface="Calibri"/>
                        </a:rPr>
                        <a:t>3</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75625">
                <a:tc>
                  <a:txBody>
                    <a:bodyPr/>
                    <a:lstStyle/>
                    <a:p>
                      <a:pPr marL="0" lvl="0" indent="0" algn="ctr" rtl="0">
                        <a:spcBef>
                          <a:spcPts val="0"/>
                        </a:spcBef>
                        <a:spcAft>
                          <a:spcPts val="0"/>
                        </a:spcAft>
                        <a:buClr>
                          <a:srgbClr val="000000"/>
                        </a:buClr>
                        <a:buSzPts val="1100"/>
                        <a:buFont typeface="Arial"/>
                        <a:buNone/>
                      </a:pPr>
                      <a:r>
                        <a:rPr lang="en-GB" sz="1800" b="0">
                          <a:solidFill>
                            <a:srgbClr val="000000"/>
                          </a:solidFill>
                          <a:latin typeface="+mj-lt"/>
                          <a:ea typeface="Calibri"/>
                          <a:cs typeface="Calibri"/>
                          <a:sym typeface="Calibri"/>
                        </a:rPr>
                        <a:t>9≤x&lt;11</a:t>
                      </a:r>
                      <a:endParaRPr sz="1800" b="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800" b="0" dirty="0">
                          <a:latin typeface="+mj-lt"/>
                          <a:ea typeface="Calibri"/>
                          <a:cs typeface="Calibri"/>
                          <a:sym typeface="Calibri"/>
                        </a:rPr>
                        <a:t>1</a:t>
                      </a:r>
                      <a:endParaRPr sz="1800" b="0" dirty="0">
                        <a:latin typeface="+mj-lt"/>
                        <a:ea typeface="Calibri"/>
                        <a:cs typeface="Calibri"/>
                        <a:sym typeface="Calibri"/>
                      </a:endParaRPr>
                    </a:p>
                  </a:txBody>
                  <a:tcPr marL="91425" marR="91425" marT="91425" marB="91425" anchor="ctr">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766" name="Google Shape;766;g196cebac771_0_177"/>
          <p:cNvSpPr txBox="1"/>
          <p:nvPr/>
        </p:nvSpPr>
        <p:spPr>
          <a:xfrm>
            <a:off x="489363" y="2312357"/>
            <a:ext cx="5316300" cy="62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dirty="0">
                <a:solidFill>
                  <a:srgbClr val="FF0000"/>
                </a:solidFill>
                <a:latin typeface="+mj-lt"/>
                <a:ea typeface="Calibri"/>
                <a:cs typeface="Calibri"/>
                <a:sym typeface="Calibri"/>
              </a:rPr>
              <a:t>                           The modal class is the one with highest frequency, so that’s 3≤x&lt;5.</a:t>
            </a:r>
            <a:endParaRPr sz="1800" dirty="0">
              <a:solidFill>
                <a:srgbClr val="FF0000"/>
              </a:solidFill>
              <a:latin typeface="+mj-lt"/>
              <a:ea typeface="Calibri"/>
              <a:cs typeface="Calibri"/>
              <a:sym typeface="Calibri"/>
            </a:endParaRPr>
          </a:p>
        </p:txBody>
      </p:sp>
      <p:sp>
        <p:nvSpPr>
          <p:cNvPr id="767" name="Google Shape;767;g196cebac771_0_177"/>
          <p:cNvSpPr txBox="1"/>
          <p:nvPr/>
        </p:nvSpPr>
        <p:spPr>
          <a:xfrm>
            <a:off x="489363" y="2872017"/>
            <a:ext cx="5334921" cy="620700"/>
          </a:xfrm>
          <a:prstGeom prst="rect">
            <a:avLst/>
          </a:prstGeom>
          <a:noFill/>
          <a:ln>
            <a:noFill/>
          </a:ln>
        </p:spPr>
        <p:txBody>
          <a:bodyPr spcFirstLastPara="1" wrap="square" lIns="91425" tIns="91425" rIns="91425" bIns="91425" anchor="t" anchorCtr="0">
            <a:noAutofit/>
          </a:bodyPr>
          <a:lstStyle/>
          <a:p>
            <a:r>
              <a:rPr lang="en-GB" sz="1800" dirty="0">
                <a:solidFill>
                  <a:srgbClr val="FF0000"/>
                </a:solidFill>
                <a:latin typeface="+mj-lt"/>
                <a:ea typeface="Calibri"/>
                <a:cs typeface="Calibri"/>
                <a:sym typeface="Calibri"/>
              </a:rPr>
              <a:t>                                                           (n + 1) ÷ 2 = 11 ÷ 2 = 5.5, so the median is between the fifth and sixth values, which is in the 3≤x&lt;5 class. </a:t>
            </a:r>
            <a:endParaRPr lang="en-US" sz="1800" dirty="0">
              <a:solidFill>
                <a:srgbClr val="FF0000"/>
              </a:solidFill>
              <a:latin typeface="+mj-lt"/>
              <a:ea typeface="Calibri"/>
              <a:cs typeface="Calibri"/>
            </a:endParaRPr>
          </a:p>
        </p:txBody>
      </p:sp>
      <p:sp>
        <p:nvSpPr>
          <p:cNvPr id="768" name="Google Shape;768;g196cebac771_0_177"/>
          <p:cNvSpPr txBox="1"/>
          <p:nvPr/>
        </p:nvSpPr>
        <p:spPr>
          <a:xfrm>
            <a:off x="489363" y="3979437"/>
            <a:ext cx="4981500" cy="48243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dirty="0">
                <a:solidFill>
                  <a:srgbClr val="FF0000"/>
                </a:solidFill>
                <a:latin typeface="+mj-lt"/>
                <a:ea typeface="Calibri"/>
                <a:cs typeface="Calibri"/>
                <a:sym typeface="Calibri"/>
              </a:rPr>
              <a:t>[(1 × 2) + (4 × 4) + (7 × 3) + (10 × 1)] ÷ 10 = 49 ÷ 10 = 4.9cm</a:t>
            </a:r>
            <a:endParaRPr sz="1800" dirty="0">
              <a:solidFill>
                <a:srgbClr val="FF0000"/>
              </a:solidFill>
              <a:latin typeface="+mj-lt"/>
              <a:ea typeface="Calibri"/>
              <a:cs typeface="Calibri"/>
              <a:sym typeface="Calibri"/>
            </a:endParaRPr>
          </a:p>
        </p:txBody>
      </p:sp>
      <p:sp>
        <p:nvSpPr>
          <p:cNvPr id="2" name="Title 2">
            <a:extLst>
              <a:ext uri="{FF2B5EF4-FFF2-40B4-BE49-F238E27FC236}">
                <a16:creationId xmlns:a16="http://schemas.microsoft.com/office/drawing/2014/main" id="{F04E950F-F7F0-81A9-BC01-C6C865BB573E}"/>
              </a:ext>
            </a:extLst>
          </p:cNvPr>
          <p:cNvSpPr>
            <a:spLocks noGrp="1"/>
          </p:cNvSpPr>
          <p:nvPr>
            <p:ph type="title"/>
          </p:nvPr>
        </p:nvSpPr>
        <p:spPr>
          <a:xfrm>
            <a:off x="234000" y="274674"/>
            <a:ext cx="8437563" cy="699425"/>
          </a:xfrm>
        </p:spPr>
        <p:txBody>
          <a:bodyPr/>
          <a:lstStyle/>
          <a:p>
            <a:r>
              <a:rPr lang="en-US" dirty="0"/>
              <a:t>Task two: Part B</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56"/>
        <p:cNvGrpSpPr/>
        <p:nvPr/>
      </p:nvGrpSpPr>
      <p:grpSpPr>
        <a:xfrm>
          <a:off x="0" y="0"/>
          <a:ext cx="0" cy="0"/>
          <a:chOff x="0" y="0"/>
          <a:chExt cx="0" cy="0"/>
        </a:xfrm>
      </p:grpSpPr>
      <p:sp>
        <p:nvSpPr>
          <p:cNvPr id="557" name="Google Shape;557;g196ee33f580_1_0"/>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700" b="1" i="0" u="none" strike="noStrike" kern="0" cap="none" spc="0" normalizeH="0" baseline="0" noProof="0">
                <a:ln>
                  <a:noFill/>
                </a:ln>
                <a:solidFill>
                  <a:srgbClr val="000000"/>
                </a:solidFill>
                <a:effectLst/>
                <a:uLnTx/>
                <a:uFillTx/>
                <a:latin typeface="Arial"/>
                <a:cs typeface="Arial"/>
                <a:sym typeface="Arial"/>
              </a:rPr>
              <a:t>Education and Training Foundation</a:t>
            </a:r>
            <a:endParaRPr kumimoji="0" sz="700" b="1" i="0" u="none" strike="noStrike" kern="0" cap="none" spc="0" normalizeH="0" baseline="0" noProof="0" dirty="0">
              <a:ln>
                <a:noFill/>
              </a:ln>
              <a:solidFill>
                <a:srgbClr val="000000"/>
              </a:solidFill>
              <a:effectLst/>
              <a:uLnTx/>
              <a:uFillTx/>
              <a:latin typeface="Arial"/>
              <a:cs typeface="Arial"/>
              <a:sym typeface="Arial"/>
            </a:endParaRPr>
          </a:p>
        </p:txBody>
      </p:sp>
      <p:sp>
        <p:nvSpPr>
          <p:cNvPr id="558" name="Google Shape;558;g196ee33f580_1_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23</a:t>
            </a:fld>
            <a:endParaRPr kumimoji="0" sz="700" b="1" i="0" u="none" strike="noStrike" kern="0" cap="none" spc="0" normalizeH="0" baseline="0" noProof="0">
              <a:ln>
                <a:noFill/>
              </a:ln>
              <a:solidFill>
                <a:srgbClr val="000000"/>
              </a:solidFill>
              <a:effectLst/>
              <a:uLnTx/>
              <a:uFillTx/>
              <a:latin typeface="Arial"/>
              <a:cs typeface="Arial"/>
              <a:sym typeface="Arial"/>
            </a:endParaRPr>
          </a:p>
        </p:txBody>
      </p:sp>
      <p:pic>
        <p:nvPicPr>
          <p:cNvPr id="559" name="Google Shape;559;g196ee33f580_1_0"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560" name="Google Shape;560;g196ee33f580_1_0"/>
          <p:cNvGrpSpPr/>
          <p:nvPr/>
        </p:nvGrpSpPr>
        <p:grpSpPr>
          <a:xfrm>
            <a:off x="987988" y="2930628"/>
            <a:ext cx="7548911" cy="1430018"/>
            <a:chOff x="987988" y="2930628"/>
            <a:chExt cx="7548911" cy="1430018"/>
          </a:xfrm>
        </p:grpSpPr>
        <p:grpSp>
          <p:nvGrpSpPr>
            <p:cNvPr id="561" name="Google Shape;561;g196ee33f580_1_0"/>
            <p:cNvGrpSpPr/>
            <p:nvPr/>
          </p:nvGrpSpPr>
          <p:grpSpPr>
            <a:xfrm>
              <a:off x="1162154" y="2930628"/>
              <a:ext cx="6903777" cy="144653"/>
              <a:chOff x="219600" y="2938900"/>
              <a:chExt cx="8704800" cy="198400"/>
            </a:xfrm>
          </p:grpSpPr>
          <p:cxnSp>
            <p:nvCxnSpPr>
              <p:cNvPr id="562" name="Google Shape;562;g196ee33f580_1_0"/>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563" name="Google Shape;563;g196ee33f580_1_0"/>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4" name="Google Shape;564;g196ee33f580_1_0"/>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5" name="Google Shape;565;g196ee33f580_1_0"/>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6" name="Google Shape;566;g196ee33f580_1_0"/>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567" name="Google Shape;567;g196ee33f580_1_0"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568" name="Google Shape;568;g196ee33f580_1_0"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569" name="Google Shape;569;g196ee33f580_1_0"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570" name="Google Shape;570;g196ee33f580_1_0"/>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1</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1" name="Google Shape;571;g196ee33f580_1_0"/>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2</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2" name="Google Shape;572;g196ee33f580_1_0"/>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3</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3" name="Google Shape;573;g196ee33f580_1_0"/>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4</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574" name="Google Shape;574;g196ee33f580_1_0"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1C05DE-1BBF-C7C0-3103-4E09FDD35CF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24</a:t>
            </a:fld>
            <a:endParaRPr lang="en-GB"/>
          </a:p>
        </p:txBody>
      </p:sp>
      <p:sp>
        <p:nvSpPr>
          <p:cNvPr id="3" name="Title 2">
            <a:extLst>
              <a:ext uri="{FF2B5EF4-FFF2-40B4-BE49-F238E27FC236}">
                <a16:creationId xmlns:a16="http://schemas.microsoft.com/office/drawing/2014/main" id="{5AC1CD0C-98B8-6F8C-67E7-7DFEAC186754}"/>
              </a:ext>
            </a:extLst>
          </p:cNvPr>
          <p:cNvSpPr>
            <a:spLocks noGrp="1"/>
          </p:cNvSpPr>
          <p:nvPr>
            <p:ph type="title"/>
          </p:nvPr>
        </p:nvSpPr>
        <p:spPr>
          <a:xfrm>
            <a:off x="234000" y="286975"/>
            <a:ext cx="8437563" cy="699425"/>
          </a:xfrm>
        </p:spPr>
        <p:txBody>
          <a:bodyPr/>
          <a:lstStyle/>
          <a:p>
            <a:r>
              <a:rPr lang="en-US" dirty="0"/>
              <a:t>Data tasks</a:t>
            </a:r>
            <a:endParaRPr lang="en-GB" dirty="0"/>
          </a:p>
        </p:txBody>
      </p:sp>
      <p:sp>
        <p:nvSpPr>
          <p:cNvPr id="4" name="Text Placeholder 3">
            <a:extLst>
              <a:ext uri="{FF2B5EF4-FFF2-40B4-BE49-F238E27FC236}">
                <a16:creationId xmlns:a16="http://schemas.microsoft.com/office/drawing/2014/main" id="{A7077060-DC27-873A-BC63-70A3DC1F5CFA}"/>
              </a:ext>
            </a:extLst>
          </p:cNvPr>
          <p:cNvSpPr>
            <a:spLocks noGrp="1"/>
          </p:cNvSpPr>
          <p:nvPr>
            <p:ph type="body" idx="1"/>
          </p:nvPr>
        </p:nvSpPr>
        <p:spPr/>
        <p:txBody>
          <a:bodyPr/>
          <a:lstStyle/>
          <a:p>
            <a:r>
              <a:rPr lang="en-US" dirty="0"/>
              <a:t>Activity</a:t>
            </a:r>
          </a:p>
          <a:p>
            <a:r>
              <a:rPr lang="en-US" dirty="0"/>
              <a:t>Work through the MMMR worksheet task three</a:t>
            </a:r>
            <a:endParaRPr lang="en-GB" dirty="0"/>
          </a:p>
        </p:txBody>
      </p:sp>
      <p:sp>
        <p:nvSpPr>
          <p:cNvPr id="5" name="Footer Placeholder 4">
            <a:extLst>
              <a:ext uri="{FF2B5EF4-FFF2-40B4-BE49-F238E27FC236}">
                <a16:creationId xmlns:a16="http://schemas.microsoft.com/office/drawing/2014/main" id="{74617A86-4F8C-DAB8-B248-7EC79EC88868}"/>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2731787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56"/>
        <p:cNvGrpSpPr/>
        <p:nvPr/>
      </p:nvGrpSpPr>
      <p:grpSpPr>
        <a:xfrm>
          <a:off x="0" y="0"/>
          <a:ext cx="0" cy="0"/>
          <a:chOff x="0" y="0"/>
          <a:chExt cx="0" cy="0"/>
        </a:xfrm>
      </p:grpSpPr>
      <p:sp>
        <p:nvSpPr>
          <p:cNvPr id="557" name="Google Shape;557;g196ee33f580_1_0"/>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700" b="1" i="0" u="none" strike="noStrike" kern="0" cap="none" spc="0" normalizeH="0" baseline="0" noProof="0">
                <a:ln>
                  <a:noFill/>
                </a:ln>
                <a:solidFill>
                  <a:srgbClr val="000000"/>
                </a:solidFill>
                <a:effectLst/>
                <a:uLnTx/>
                <a:uFillTx/>
                <a:latin typeface="Arial"/>
                <a:cs typeface="Arial"/>
                <a:sym typeface="Arial"/>
              </a:rPr>
              <a:t>Education and Training Foundation</a:t>
            </a:r>
            <a:endParaRPr kumimoji="0" sz="700" b="1" i="0" u="none" strike="noStrike" kern="0" cap="none" spc="0" normalizeH="0" baseline="0" noProof="0" dirty="0">
              <a:ln>
                <a:noFill/>
              </a:ln>
              <a:solidFill>
                <a:srgbClr val="000000"/>
              </a:solidFill>
              <a:effectLst/>
              <a:uLnTx/>
              <a:uFillTx/>
              <a:latin typeface="Arial"/>
              <a:cs typeface="Arial"/>
              <a:sym typeface="Arial"/>
            </a:endParaRPr>
          </a:p>
        </p:txBody>
      </p:sp>
      <p:sp>
        <p:nvSpPr>
          <p:cNvPr id="558" name="Google Shape;558;g196ee33f580_1_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25</a:t>
            </a:fld>
            <a:endParaRPr kumimoji="0" sz="700" b="1" i="0" u="none" strike="noStrike" kern="0" cap="none" spc="0" normalizeH="0" baseline="0" noProof="0">
              <a:ln>
                <a:noFill/>
              </a:ln>
              <a:solidFill>
                <a:srgbClr val="000000"/>
              </a:solidFill>
              <a:effectLst/>
              <a:uLnTx/>
              <a:uFillTx/>
              <a:latin typeface="Arial"/>
              <a:cs typeface="Arial"/>
              <a:sym typeface="Arial"/>
            </a:endParaRPr>
          </a:p>
        </p:txBody>
      </p:sp>
      <p:pic>
        <p:nvPicPr>
          <p:cNvPr id="559" name="Google Shape;559;g196ee33f580_1_0"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560" name="Google Shape;560;g196ee33f580_1_0"/>
          <p:cNvGrpSpPr/>
          <p:nvPr/>
        </p:nvGrpSpPr>
        <p:grpSpPr>
          <a:xfrm>
            <a:off x="987988" y="2930628"/>
            <a:ext cx="7548911" cy="1430018"/>
            <a:chOff x="987988" y="2930628"/>
            <a:chExt cx="7548911" cy="1430018"/>
          </a:xfrm>
        </p:grpSpPr>
        <p:grpSp>
          <p:nvGrpSpPr>
            <p:cNvPr id="561" name="Google Shape;561;g196ee33f580_1_0"/>
            <p:cNvGrpSpPr/>
            <p:nvPr/>
          </p:nvGrpSpPr>
          <p:grpSpPr>
            <a:xfrm>
              <a:off x="1162154" y="2930628"/>
              <a:ext cx="6903777" cy="144653"/>
              <a:chOff x="219600" y="2938900"/>
              <a:chExt cx="8704800" cy="198400"/>
            </a:xfrm>
          </p:grpSpPr>
          <p:cxnSp>
            <p:nvCxnSpPr>
              <p:cNvPr id="562" name="Google Shape;562;g196ee33f580_1_0"/>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563" name="Google Shape;563;g196ee33f580_1_0"/>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4" name="Google Shape;564;g196ee33f580_1_0"/>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5" name="Google Shape;565;g196ee33f580_1_0"/>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6" name="Google Shape;566;g196ee33f580_1_0"/>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567" name="Google Shape;567;g196ee33f580_1_0"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568" name="Google Shape;568;g196ee33f580_1_0"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569" name="Google Shape;569;g196ee33f580_1_0"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570" name="Google Shape;570;g196ee33f580_1_0"/>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1</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1" name="Google Shape;571;g196ee33f580_1_0"/>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2</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2" name="Google Shape;572;g196ee33f580_1_0"/>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3</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73" name="Google Shape;573;g196ee33f580_1_0"/>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4</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574" name="Google Shape;574;g196ee33f580_1_0"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96"/>
        <p:cNvGrpSpPr/>
        <p:nvPr/>
      </p:nvGrpSpPr>
      <p:grpSpPr>
        <a:xfrm>
          <a:off x="0" y="0"/>
          <a:ext cx="0" cy="0"/>
          <a:chOff x="0" y="0"/>
          <a:chExt cx="0" cy="0"/>
        </a:xfrm>
      </p:grpSpPr>
      <p:sp>
        <p:nvSpPr>
          <p:cNvPr id="797" name="Google Shape;797;g196cebac771_0_27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Education and Training Foundation</a:t>
            </a:r>
            <a:endParaRPr lang="en-GB" dirty="0"/>
          </a:p>
        </p:txBody>
      </p:sp>
      <p:sp>
        <p:nvSpPr>
          <p:cNvPr id="798" name="Google Shape;798;g196cebac771_0_27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26</a:t>
            </a:fld>
            <a:endParaRPr/>
          </a:p>
        </p:txBody>
      </p:sp>
      <p:sp>
        <p:nvSpPr>
          <p:cNvPr id="799" name="Google Shape;799;g196cebac771_0_279"/>
          <p:cNvSpPr/>
          <p:nvPr/>
        </p:nvSpPr>
        <p:spPr>
          <a:xfrm>
            <a:off x="234000" y="1052049"/>
            <a:ext cx="4711500" cy="3358800"/>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800" b="1" dirty="0">
                <a:latin typeface="+mj-lt"/>
                <a:ea typeface="Calibri"/>
                <a:cs typeface="Calibri"/>
                <a:sym typeface="Calibri"/>
              </a:rPr>
              <a:t>Last one standing</a:t>
            </a:r>
            <a:endParaRPr sz="1800" b="1" dirty="0">
              <a:latin typeface="+mj-lt"/>
              <a:ea typeface="Calibri"/>
              <a:cs typeface="Calibri"/>
              <a:sym typeface="Calibri"/>
            </a:endParaRPr>
          </a:p>
          <a:p>
            <a:r>
              <a:rPr lang="en-GB" sz="1800" b="1" dirty="0">
                <a:latin typeface="+mj-lt"/>
                <a:ea typeface="Calibri"/>
                <a:cs typeface="Calibri"/>
                <a:sym typeface="Calibri"/>
              </a:rPr>
              <a:t>Theme: statistical techniques</a:t>
            </a:r>
            <a:endParaRPr lang="en-GB" sz="1800" b="1" dirty="0">
              <a:latin typeface="+mj-lt"/>
              <a:ea typeface="Calibri"/>
              <a:cs typeface="Calibri"/>
            </a:endParaRPr>
          </a:p>
          <a:p>
            <a:r>
              <a:rPr lang="en-US" sz="1800" dirty="0">
                <a:effectLst/>
                <a:latin typeface="+mj-lt"/>
              </a:rPr>
              <a:t>Please stand up. [Add an instruction about how the ball is passed and how it ends up with a particular person]. When you have the ball, say a key term related to the theme. Do not repeat a term someone else has used - if you do, you'll have to sit down. If you take longer than 10 seconds to think of a term, you're out.</a:t>
            </a:r>
            <a:endParaRPr sz="1800" b="1" dirty="0">
              <a:latin typeface="+mj-lt"/>
              <a:ea typeface="Calibri"/>
              <a:cs typeface="Calibri"/>
              <a:sym typeface="Calibri"/>
            </a:endParaRPr>
          </a:p>
        </p:txBody>
      </p:sp>
      <p:pic>
        <p:nvPicPr>
          <p:cNvPr id="801" name="Google Shape;801;g196cebac771_0_279"/>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284050" y="644347"/>
            <a:ext cx="3766502" cy="3766502"/>
          </a:xfrm>
          <a:prstGeom prst="rect">
            <a:avLst/>
          </a:prstGeom>
          <a:noFill/>
          <a:ln>
            <a:noFill/>
          </a:ln>
        </p:spPr>
      </p:pic>
      <p:sp>
        <p:nvSpPr>
          <p:cNvPr id="2" name="Title 2">
            <a:extLst>
              <a:ext uri="{FF2B5EF4-FFF2-40B4-BE49-F238E27FC236}">
                <a16:creationId xmlns:a16="http://schemas.microsoft.com/office/drawing/2014/main" id="{E06E6359-C537-A661-AA7B-F610E2B4300F}"/>
              </a:ext>
            </a:extLst>
          </p:cNvPr>
          <p:cNvSpPr>
            <a:spLocks noGrp="1"/>
          </p:cNvSpPr>
          <p:nvPr>
            <p:ph type="title"/>
          </p:nvPr>
        </p:nvSpPr>
        <p:spPr>
          <a:xfrm>
            <a:off x="234000" y="294634"/>
            <a:ext cx="8437563" cy="699425"/>
          </a:xfrm>
        </p:spPr>
        <p:txBody>
          <a:bodyPr/>
          <a:lstStyle/>
          <a:p>
            <a:r>
              <a:rPr lang="en-US" dirty="0"/>
              <a:t>Plenary</a:t>
            </a:r>
            <a:endParaRPr lang="en-GB"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47"/>
        <p:cNvGrpSpPr/>
        <p:nvPr/>
      </p:nvGrpSpPr>
      <p:grpSpPr>
        <a:xfrm>
          <a:off x="0" y="0"/>
          <a:ext cx="0" cy="0"/>
          <a:chOff x="0" y="0"/>
          <a:chExt cx="0" cy="0"/>
        </a:xfrm>
      </p:grpSpPr>
      <p:sp>
        <p:nvSpPr>
          <p:cNvPr id="848" name="Google Shape;848;g196cebac771_0_290"/>
          <p:cNvSpPr/>
          <p:nvPr/>
        </p:nvSpPr>
        <p:spPr>
          <a:xfrm>
            <a:off x="323400" y="1284900"/>
            <a:ext cx="8262460" cy="80762"/>
          </a:xfrm>
          <a:prstGeom prst="rect">
            <a:avLst/>
          </a:prstGeom>
          <a:solidFill>
            <a:srgbClr val="FFFFFF"/>
          </a:solidFill>
          <a:ln w="381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GB" sz="2800" i="0" u="none" strike="noStrike" kern="0" cap="none" spc="0" normalizeH="0" baseline="0" noProof="0" dirty="0">
                <a:ln>
                  <a:noFill/>
                </a:ln>
                <a:solidFill>
                  <a:srgbClr val="000000"/>
                </a:solidFill>
                <a:effectLst/>
                <a:uLnTx/>
                <a:uFillTx/>
                <a:latin typeface="+mj-lt"/>
                <a:ea typeface="Calibri"/>
                <a:cs typeface="Calibri"/>
                <a:sym typeface="Calibri"/>
              </a:rPr>
              <a:t>If you have any questions, please let me know. </a:t>
            </a:r>
            <a:endParaRPr kumimoji="0" lang="en-GB" sz="2800" i="0" u="none" strike="noStrike" kern="0" cap="none" spc="0" normalizeH="0" baseline="0" noProof="0" dirty="0">
              <a:ln>
                <a:noFill/>
              </a:ln>
              <a:solidFill>
                <a:srgbClr val="000000"/>
              </a:solidFill>
              <a:effectLst/>
              <a:uLnTx/>
              <a:uFillTx/>
              <a:latin typeface="+mj-lt"/>
              <a:ea typeface="Calibri"/>
              <a:cs typeface="Calibri"/>
              <a:sym typeface="Arial"/>
            </a:endParaRPr>
          </a:p>
        </p:txBody>
      </p:sp>
      <p:sp>
        <p:nvSpPr>
          <p:cNvPr id="849" name="Google Shape;849;g196cebac771_0_290"/>
          <p:cNvSpPr txBox="1">
            <a:spLocks noGrp="1"/>
          </p:cNvSpPr>
          <p:nvPr>
            <p:ph type="ftr" idx="11"/>
          </p:nvPr>
        </p:nvSpPr>
        <p:spPr>
          <a:xfrm>
            <a:off x="240462" y="4879938"/>
            <a:ext cx="7686300" cy="2739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700" b="1" i="0" u="none" strike="noStrike" kern="0" cap="none" spc="0" normalizeH="0" baseline="0" noProof="0">
                <a:ln>
                  <a:noFill/>
                </a:ln>
                <a:solidFill>
                  <a:srgbClr val="000000"/>
                </a:solidFill>
                <a:effectLst/>
                <a:uLnTx/>
                <a:uFillTx/>
                <a:latin typeface="Arial"/>
                <a:cs typeface="Arial"/>
                <a:sym typeface="Arial"/>
              </a:rPr>
              <a:t>Education and Training Foundation</a:t>
            </a:r>
            <a:endParaRPr kumimoji="0" sz="700" b="1" i="0" u="none" strike="noStrike" kern="0" cap="none" spc="0" normalizeH="0" baseline="0" noProof="0" dirty="0">
              <a:ln>
                <a:noFill/>
              </a:ln>
              <a:solidFill>
                <a:srgbClr val="000000"/>
              </a:solidFill>
              <a:effectLst/>
              <a:uLnTx/>
              <a:uFillTx/>
              <a:latin typeface="Arial"/>
              <a:cs typeface="Arial"/>
              <a:sym typeface="Arial"/>
            </a:endParaRPr>
          </a:p>
        </p:txBody>
      </p:sp>
      <p:sp>
        <p:nvSpPr>
          <p:cNvPr id="850" name="Google Shape;850;g196cebac771_0_29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27</a:t>
            </a:fld>
            <a:endParaRPr kumimoji="0" sz="700" b="1" i="0" u="none" strike="noStrike" kern="0" cap="none" spc="0" normalizeH="0" baseline="0" noProof="0">
              <a:ln>
                <a:noFill/>
              </a:ln>
              <a:solidFill>
                <a:srgbClr val="000000"/>
              </a:solidFill>
              <a:effectLst/>
              <a:uLnTx/>
              <a:uFillTx/>
              <a:latin typeface="Arial"/>
              <a:cs typeface="Arial"/>
              <a:sym typeface="Arial"/>
            </a:endParaRPr>
          </a:p>
        </p:txBody>
      </p:sp>
      <p:pic>
        <p:nvPicPr>
          <p:cNvPr id="852" name="Google Shape;852;g196cebac771_0_290" descr="happy bliss Sticker by TaskRabbit"/>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003256" y="936163"/>
            <a:ext cx="4202419" cy="4217675"/>
          </a:xfrm>
          <a:prstGeom prst="rect">
            <a:avLst/>
          </a:prstGeom>
          <a:noFill/>
          <a:ln>
            <a:noFill/>
          </a:ln>
        </p:spPr>
      </p:pic>
      <p:sp>
        <p:nvSpPr>
          <p:cNvPr id="2" name="Title 2">
            <a:extLst>
              <a:ext uri="{FF2B5EF4-FFF2-40B4-BE49-F238E27FC236}">
                <a16:creationId xmlns:a16="http://schemas.microsoft.com/office/drawing/2014/main" id="{670F5F8C-B5DE-0385-A24C-DC2A5C540B40}"/>
              </a:ext>
            </a:extLst>
          </p:cNvPr>
          <p:cNvSpPr>
            <a:spLocks noGrp="1"/>
          </p:cNvSpPr>
          <p:nvPr>
            <p:ph type="title"/>
          </p:nvPr>
        </p:nvSpPr>
        <p:spPr>
          <a:xfrm>
            <a:off x="234000" y="294634"/>
            <a:ext cx="8437563" cy="699425"/>
          </a:xfrm>
        </p:spPr>
        <p:txBody>
          <a:bodyPr/>
          <a:lstStyle/>
          <a:p>
            <a:r>
              <a:rPr lang="en-US" dirty="0" err="1"/>
              <a:t>Byeeee</a:t>
            </a:r>
            <a:endParaRPr lang="en-GB"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16"/>
        <p:cNvGrpSpPr/>
        <p:nvPr/>
      </p:nvGrpSpPr>
      <p:grpSpPr>
        <a:xfrm>
          <a:off x="0" y="0"/>
          <a:ext cx="0" cy="0"/>
          <a:chOff x="0" y="0"/>
          <a:chExt cx="0" cy="0"/>
        </a:xfrm>
      </p:grpSpPr>
      <p:sp>
        <p:nvSpPr>
          <p:cNvPr id="817" name="Google Shape;817;p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a:t>Education and Training Foundation</a:t>
            </a:r>
            <a:endParaRPr lang="en-GB" dirty="0"/>
          </a:p>
        </p:txBody>
      </p:sp>
      <p:sp>
        <p:nvSpPr>
          <p:cNvPr id="818" name="Google Shape;818;p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GB"/>
              <a:t>28</a:t>
            </a:fld>
            <a:endParaRPr/>
          </a:p>
        </p:txBody>
      </p:sp>
      <p:sp>
        <p:nvSpPr>
          <p:cNvPr id="819" name="Google Shape;819;p8"/>
          <p:cNvSpPr txBox="1"/>
          <p:nvPr/>
        </p:nvSpPr>
        <p:spPr>
          <a:xfrm>
            <a:off x="1763688" y="1275606"/>
            <a:ext cx="1152128" cy="18466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200" b="0" i="0" u="none" strike="noStrike" cap="none">
                <a:solidFill>
                  <a:schemeClr val="dk1"/>
                </a:solidFill>
                <a:latin typeface="Arial"/>
                <a:ea typeface="Arial"/>
                <a:cs typeface="Arial"/>
                <a:sym typeface="Arial"/>
              </a:rPr>
              <a:t>PRODUCED BY</a:t>
            </a:r>
            <a:endParaRPr/>
          </a:p>
        </p:txBody>
      </p:sp>
      <p:pic>
        <p:nvPicPr>
          <p:cNvPr id="820" name="Google Shape;820;p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4572000" y="1674268"/>
            <a:ext cx="1800200" cy="844550"/>
          </a:xfrm>
          <a:prstGeom prst="rect">
            <a:avLst/>
          </a:prstGeom>
          <a:noFill/>
          <a:ln>
            <a:noFill/>
          </a:ln>
        </p:spPr>
      </p:pic>
      <p:sp>
        <p:nvSpPr>
          <p:cNvPr id="821" name="Google Shape;821;p8"/>
          <p:cNvSpPr txBox="1"/>
          <p:nvPr/>
        </p:nvSpPr>
        <p:spPr>
          <a:xfrm>
            <a:off x="4675552" y="1275606"/>
            <a:ext cx="1152128" cy="18466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200">
                <a:solidFill>
                  <a:schemeClr val="dk1"/>
                </a:solidFill>
                <a:latin typeface="Arial"/>
                <a:ea typeface="Arial"/>
                <a:cs typeface="Arial"/>
                <a:sym typeface="Arial"/>
              </a:rPr>
              <a:t>FUNDED BY</a:t>
            </a:r>
            <a:endParaRPr/>
          </a:p>
        </p:txBody>
      </p:sp>
      <p:sp>
        <p:nvSpPr>
          <p:cNvPr id="822" name="Google Shape;822;p8"/>
          <p:cNvSpPr txBox="1"/>
          <p:nvPr/>
        </p:nvSpPr>
        <p:spPr>
          <a:xfrm>
            <a:off x="4662422" y="2868565"/>
            <a:ext cx="1800200" cy="3231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50">
                <a:solidFill>
                  <a:schemeClr val="dk1"/>
                </a:solidFill>
                <a:latin typeface="Arial"/>
                <a:ea typeface="Arial"/>
                <a:cs typeface="Arial"/>
                <a:sym typeface="Arial"/>
              </a:rPr>
              <a:t>This programme is funded by the Department for Education</a:t>
            </a:r>
            <a:endParaRPr/>
          </a:p>
        </p:txBody>
      </p:sp>
      <p:sp>
        <p:nvSpPr>
          <p:cNvPr id="823" name="Google Shape;823;p8"/>
          <p:cNvSpPr txBox="1"/>
          <p:nvPr/>
        </p:nvSpPr>
        <p:spPr>
          <a:xfrm>
            <a:off x="1583803" y="2787774"/>
            <a:ext cx="2088300" cy="6465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50">
                <a:solidFill>
                  <a:schemeClr val="dk1"/>
                </a:solidFill>
              </a:rPr>
              <a:t>Luminate Education Group</a:t>
            </a:r>
            <a:r>
              <a:rPr lang="en-GB" sz="1050">
                <a:solidFill>
                  <a:schemeClr val="dk1"/>
                </a:solidFill>
                <a:latin typeface="Arial"/>
                <a:ea typeface="Arial"/>
                <a:cs typeface="Arial"/>
                <a:sym typeface="Arial"/>
              </a:rPr>
              <a:t> has produced this resource on behalf of the Education and Training Foundation</a:t>
            </a:r>
            <a:endParaRPr/>
          </a:p>
        </p:txBody>
      </p:sp>
      <p:sp>
        <p:nvSpPr>
          <p:cNvPr id="824" name="Google Shape;824;p8"/>
          <p:cNvSpPr txBox="1"/>
          <p:nvPr/>
        </p:nvSpPr>
        <p:spPr>
          <a:xfrm>
            <a:off x="1187624" y="3651870"/>
            <a:ext cx="6552728" cy="369332"/>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GB" sz="2400" b="1" dirty="0">
                <a:solidFill>
                  <a:srgbClr val="E51C41"/>
                </a:solidFill>
                <a:latin typeface="Arial"/>
                <a:ea typeface="Arial"/>
                <a:cs typeface="Arial"/>
                <a:sym typeface="Arial"/>
              </a:rPr>
              <a:t>et-foundation.co.uk</a:t>
            </a:r>
            <a:endParaRPr lang="en-GB" dirty="0"/>
          </a:p>
        </p:txBody>
      </p:sp>
      <p:pic>
        <p:nvPicPr>
          <p:cNvPr id="825" name="Google Shape;825;p8" descr="Shape&#10;&#10;Description automatically generated"/>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339502"/>
            <a:ext cx="1215103" cy="645557"/>
          </a:xfrm>
          <a:prstGeom prst="rect">
            <a:avLst/>
          </a:prstGeom>
          <a:noFill/>
          <a:ln>
            <a:noFill/>
          </a:ln>
        </p:spPr>
      </p:pic>
      <p:pic>
        <p:nvPicPr>
          <p:cNvPr id="826" name="Google Shape;826;p8"/>
          <p:cNvPicPr preferRelativeResize="0"/>
          <p:nvPr/>
        </p:nvPicPr>
        <p:blipFill>
          <a:blip r:embed="rId5" cstate="screen">
            <a:alphaModFix/>
            <a:extLst>
              <a:ext uri="{28A0092B-C50C-407E-A947-70E740481C1C}">
                <a14:useLocalDpi xmlns:a14="http://schemas.microsoft.com/office/drawing/2010/main" val="0"/>
              </a:ext>
            </a:extLst>
          </a:blip>
          <a:stretch>
            <a:fillRect/>
          </a:stretch>
        </p:blipFill>
        <p:spPr>
          <a:xfrm>
            <a:off x="1314775" y="1881650"/>
            <a:ext cx="1952389" cy="484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976FEE-2E32-DA0F-D2E9-0EE89B13CC5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a:t>
            </a:fld>
            <a:endParaRPr lang="en-GB"/>
          </a:p>
        </p:txBody>
      </p:sp>
      <p:sp>
        <p:nvSpPr>
          <p:cNvPr id="3" name="Title 2">
            <a:extLst>
              <a:ext uri="{FF2B5EF4-FFF2-40B4-BE49-F238E27FC236}">
                <a16:creationId xmlns:a16="http://schemas.microsoft.com/office/drawing/2014/main" id="{1F70577B-45BD-A6D9-61C2-227451614EC8}"/>
              </a:ext>
            </a:extLst>
          </p:cNvPr>
          <p:cNvSpPr>
            <a:spLocks noGrp="1"/>
          </p:cNvSpPr>
          <p:nvPr>
            <p:ph type="title"/>
          </p:nvPr>
        </p:nvSpPr>
        <p:spPr/>
        <p:txBody>
          <a:bodyPr/>
          <a:lstStyle/>
          <a:p>
            <a:r>
              <a:rPr lang="en-US" sz="2000" b="1" dirty="0">
                <a:latin typeface="+mj-lt"/>
                <a:ea typeface="Calibri"/>
                <a:cs typeface="Calibri"/>
                <a:sym typeface="Calibri"/>
              </a:rPr>
              <a:t>Why is </a:t>
            </a:r>
            <a:r>
              <a:rPr lang="en-US" sz="2000" b="1" dirty="0" err="1">
                <a:latin typeface="+mj-lt"/>
                <a:ea typeface="Calibri"/>
                <a:cs typeface="Calibri"/>
                <a:sym typeface="Calibri"/>
              </a:rPr>
              <a:t>analysing</a:t>
            </a:r>
            <a:r>
              <a:rPr lang="en-US" sz="2000" b="1" dirty="0">
                <a:latin typeface="+mj-lt"/>
                <a:ea typeface="Calibri"/>
                <a:cs typeface="Calibri"/>
                <a:sym typeface="Calibri"/>
              </a:rPr>
              <a:t> statistics important?</a:t>
            </a:r>
            <a:br>
              <a:rPr lang="en-US" sz="2000" b="1" dirty="0">
                <a:latin typeface="+mj-lt"/>
                <a:ea typeface="Calibri"/>
                <a:cs typeface="Calibri"/>
                <a:sym typeface="Calibri"/>
              </a:rPr>
            </a:br>
            <a:endParaRPr lang="en-GB" dirty="0">
              <a:latin typeface="+mj-lt"/>
            </a:endParaRPr>
          </a:p>
        </p:txBody>
      </p:sp>
      <p:sp>
        <p:nvSpPr>
          <p:cNvPr id="5" name="Footer Placeholder 4">
            <a:extLst>
              <a:ext uri="{FF2B5EF4-FFF2-40B4-BE49-F238E27FC236}">
                <a16:creationId xmlns:a16="http://schemas.microsoft.com/office/drawing/2014/main" id="{507D9320-1DA2-4AA0-C2D6-D600A9F10F2F}"/>
              </a:ext>
            </a:extLst>
          </p:cNvPr>
          <p:cNvSpPr>
            <a:spLocks noGrp="1"/>
          </p:cNvSpPr>
          <p:nvPr>
            <p:ph type="ftr" idx="11"/>
          </p:nvPr>
        </p:nvSpPr>
        <p:spPr/>
        <p:txBody>
          <a:bodyPr/>
          <a:lstStyle/>
          <a:p>
            <a:r>
              <a:rPr lang="en-US"/>
              <a:t>Education and Training Foundation</a:t>
            </a:r>
          </a:p>
        </p:txBody>
      </p:sp>
      <p:sp>
        <p:nvSpPr>
          <p:cNvPr id="6" name="TextBox 5">
            <a:extLst>
              <a:ext uri="{FF2B5EF4-FFF2-40B4-BE49-F238E27FC236}">
                <a16:creationId xmlns:a16="http://schemas.microsoft.com/office/drawing/2014/main" id="{10B062BA-6BC1-2324-4FCF-FE4FE8DF7190}"/>
              </a:ext>
            </a:extLst>
          </p:cNvPr>
          <p:cNvSpPr txBox="1"/>
          <p:nvPr/>
        </p:nvSpPr>
        <p:spPr>
          <a:xfrm>
            <a:off x="232950" y="842481"/>
            <a:ext cx="8437563" cy="1938992"/>
          </a:xfrm>
          <a:prstGeom prst="rect">
            <a:avLst/>
          </a:prstGeom>
          <a:noFill/>
        </p:spPr>
        <p:txBody>
          <a:bodyPr wrap="square" rtlCol="0">
            <a:spAutoFit/>
          </a:bodyPr>
          <a:lstStyle/>
          <a:p>
            <a:r>
              <a:rPr lang="en-US" sz="2000" dirty="0">
                <a:latin typeface="+mj-lt"/>
              </a:rPr>
              <a:t>The mean, mode </a:t>
            </a:r>
            <a:r>
              <a:rPr lang="en-GB" sz="2000" dirty="0">
                <a:latin typeface="+mj-lt"/>
                <a:ea typeface="Calibri"/>
                <a:cs typeface="Calibri"/>
                <a:sym typeface="Calibri"/>
              </a:rPr>
              <a:t>median and range are statistical techniques used in industry to analyse datasets that can be produced from various machinery, equipment or sourced from studies. The use of these statistical techniques allows medical and healthcare professionals, among others, to draw conclusions that contribute to the development in the sector.</a:t>
            </a:r>
            <a:endParaRPr lang="en-GB" sz="2000" dirty="0">
              <a:latin typeface="+mj-lt"/>
            </a:endParaRPr>
          </a:p>
        </p:txBody>
      </p:sp>
    </p:spTree>
    <p:extLst>
      <p:ext uri="{BB962C8B-B14F-4D97-AF65-F5344CB8AC3E}">
        <p14:creationId xmlns:p14="http://schemas.microsoft.com/office/powerpoint/2010/main" val="745196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0482E3-36BF-75AD-9E77-EE8EFED5F5DB}"/>
              </a:ext>
            </a:extLst>
          </p:cNvPr>
          <p:cNvSpPr>
            <a:spLocks noGrp="1"/>
          </p:cNvSpPr>
          <p:nvPr>
            <p:ph type="body" idx="1"/>
          </p:nvPr>
        </p:nvSpPr>
        <p:spPr/>
        <p:txBody>
          <a:bodyPr/>
          <a:lstStyle/>
          <a:p>
            <a:pPr algn="ctr"/>
            <a:r>
              <a:rPr lang="en-US" sz="3200" dirty="0">
                <a:solidFill>
                  <a:srgbClr val="FF0000"/>
                </a:solidFill>
              </a:rPr>
              <a:t>Mode</a:t>
            </a:r>
            <a:endParaRPr lang="en-GB" sz="3200" dirty="0">
              <a:solidFill>
                <a:srgbClr val="FF0000"/>
              </a:solidFill>
            </a:endParaRPr>
          </a:p>
        </p:txBody>
      </p:sp>
      <p:sp>
        <p:nvSpPr>
          <p:cNvPr id="3" name="Text Placeholder 2">
            <a:extLst>
              <a:ext uri="{FF2B5EF4-FFF2-40B4-BE49-F238E27FC236}">
                <a16:creationId xmlns:a16="http://schemas.microsoft.com/office/drawing/2014/main" id="{FB2D9CEB-7026-D453-FE8B-994597EEF0E3}"/>
              </a:ext>
            </a:extLst>
          </p:cNvPr>
          <p:cNvSpPr>
            <a:spLocks noGrp="1"/>
          </p:cNvSpPr>
          <p:nvPr>
            <p:ph type="body" idx="2"/>
          </p:nvPr>
        </p:nvSpPr>
        <p:spPr/>
        <p:txBody>
          <a:bodyPr/>
          <a:lstStyle/>
          <a:p>
            <a:pPr algn="ctr"/>
            <a:r>
              <a:rPr lang="en-US" sz="3200" dirty="0">
                <a:solidFill>
                  <a:srgbClr val="FF0000"/>
                </a:solidFill>
              </a:rPr>
              <a:t>Median</a:t>
            </a:r>
            <a:endParaRPr lang="en-GB" sz="3200" dirty="0">
              <a:solidFill>
                <a:srgbClr val="FF0000"/>
              </a:solidFill>
            </a:endParaRPr>
          </a:p>
        </p:txBody>
      </p:sp>
      <p:sp>
        <p:nvSpPr>
          <p:cNvPr id="4" name="Text Placeholder 3">
            <a:extLst>
              <a:ext uri="{FF2B5EF4-FFF2-40B4-BE49-F238E27FC236}">
                <a16:creationId xmlns:a16="http://schemas.microsoft.com/office/drawing/2014/main" id="{BB105432-8926-309C-7742-79C6EFBCE662}"/>
              </a:ext>
            </a:extLst>
          </p:cNvPr>
          <p:cNvSpPr>
            <a:spLocks noGrp="1"/>
          </p:cNvSpPr>
          <p:nvPr>
            <p:ph type="body" idx="3"/>
          </p:nvPr>
        </p:nvSpPr>
        <p:spPr/>
        <p:txBody>
          <a:bodyPr/>
          <a:lstStyle/>
          <a:p>
            <a:pPr algn="ctr"/>
            <a:r>
              <a:rPr lang="en-US" sz="3200" dirty="0">
                <a:solidFill>
                  <a:srgbClr val="FF0000"/>
                </a:solidFill>
              </a:rPr>
              <a:t>Mean</a:t>
            </a:r>
            <a:endParaRPr lang="en-GB" sz="3200" dirty="0">
              <a:solidFill>
                <a:srgbClr val="FF0000"/>
              </a:solidFill>
            </a:endParaRPr>
          </a:p>
        </p:txBody>
      </p:sp>
      <p:sp>
        <p:nvSpPr>
          <p:cNvPr id="5" name="Text Placeholder 4">
            <a:extLst>
              <a:ext uri="{FF2B5EF4-FFF2-40B4-BE49-F238E27FC236}">
                <a16:creationId xmlns:a16="http://schemas.microsoft.com/office/drawing/2014/main" id="{684EA270-D81A-1C95-6918-2098C50426F7}"/>
              </a:ext>
            </a:extLst>
          </p:cNvPr>
          <p:cNvSpPr>
            <a:spLocks noGrp="1"/>
          </p:cNvSpPr>
          <p:nvPr>
            <p:ph type="body" idx="4"/>
          </p:nvPr>
        </p:nvSpPr>
        <p:spPr/>
        <p:txBody>
          <a:bodyPr/>
          <a:lstStyle/>
          <a:p>
            <a:pPr algn="ctr"/>
            <a:r>
              <a:rPr lang="en-US" sz="3200" dirty="0">
                <a:solidFill>
                  <a:srgbClr val="FF0000"/>
                </a:solidFill>
              </a:rPr>
              <a:t>Range</a:t>
            </a:r>
            <a:endParaRPr lang="en-GB" sz="3200" dirty="0">
              <a:solidFill>
                <a:srgbClr val="FF0000"/>
              </a:solidFill>
            </a:endParaRPr>
          </a:p>
        </p:txBody>
      </p:sp>
      <p:sp>
        <p:nvSpPr>
          <p:cNvPr id="6" name="Footer Placeholder 5">
            <a:extLst>
              <a:ext uri="{FF2B5EF4-FFF2-40B4-BE49-F238E27FC236}">
                <a16:creationId xmlns:a16="http://schemas.microsoft.com/office/drawing/2014/main" id="{1905B393-E0A0-BD1F-B13B-FACE80AD3318}"/>
              </a:ext>
            </a:extLst>
          </p:cNvPr>
          <p:cNvSpPr>
            <a:spLocks noGrp="1"/>
          </p:cNvSpPr>
          <p:nvPr>
            <p:ph type="ftr" idx="11"/>
          </p:nvPr>
        </p:nvSpPr>
        <p:spPr/>
        <p:txBody>
          <a:bodyPr/>
          <a:lstStyle/>
          <a:p>
            <a:r>
              <a:rPr lang="en-US"/>
              <a:t>Education and Training Foundation</a:t>
            </a:r>
          </a:p>
        </p:txBody>
      </p:sp>
      <p:sp>
        <p:nvSpPr>
          <p:cNvPr id="7" name="Slide Number Placeholder 6">
            <a:extLst>
              <a:ext uri="{FF2B5EF4-FFF2-40B4-BE49-F238E27FC236}">
                <a16:creationId xmlns:a16="http://schemas.microsoft.com/office/drawing/2014/main" id="{031A5D02-A67C-A3BF-800E-A38AD219CD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a:t>
            </a:fld>
            <a:endParaRPr lang="en-GB"/>
          </a:p>
        </p:txBody>
      </p:sp>
      <p:sp>
        <p:nvSpPr>
          <p:cNvPr id="8" name="Title 7">
            <a:extLst>
              <a:ext uri="{FF2B5EF4-FFF2-40B4-BE49-F238E27FC236}">
                <a16:creationId xmlns:a16="http://schemas.microsoft.com/office/drawing/2014/main" id="{225C8136-4C54-6474-A5F8-FF52C5ECBC59}"/>
              </a:ext>
            </a:extLst>
          </p:cNvPr>
          <p:cNvSpPr>
            <a:spLocks noGrp="1"/>
          </p:cNvSpPr>
          <p:nvPr>
            <p:ph type="title"/>
          </p:nvPr>
        </p:nvSpPr>
        <p:spPr/>
        <p:txBody>
          <a:bodyPr/>
          <a:lstStyle/>
          <a:p>
            <a:r>
              <a:rPr lang="en-US" dirty="0"/>
              <a:t>Starter Activity: Four definitions</a:t>
            </a:r>
            <a:endParaRPr lang="en-GB" dirty="0"/>
          </a:p>
        </p:txBody>
      </p:sp>
    </p:spTree>
    <p:extLst>
      <p:ext uri="{BB962C8B-B14F-4D97-AF65-F5344CB8AC3E}">
        <p14:creationId xmlns:p14="http://schemas.microsoft.com/office/powerpoint/2010/main" val="273076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D1AB4A-F211-4352-CE1A-1FF4CDD312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a:t>
            </a:fld>
            <a:endParaRPr lang="en-GB"/>
          </a:p>
        </p:txBody>
      </p:sp>
      <p:sp>
        <p:nvSpPr>
          <p:cNvPr id="3" name="Title 2">
            <a:extLst>
              <a:ext uri="{FF2B5EF4-FFF2-40B4-BE49-F238E27FC236}">
                <a16:creationId xmlns:a16="http://schemas.microsoft.com/office/drawing/2014/main" id="{4F0E4BF5-64C1-C3C5-3832-7E39544CF247}"/>
              </a:ext>
            </a:extLst>
          </p:cNvPr>
          <p:cNvSpPr>
            <a:spLocks noGrp="1"/>
          </p:cNvSpPr>
          <p:nvPr>
            <p:ph type="title"/>
          </p:nvPr>
        </p:nvSpPr>
        <p:spPr/>
        <p:txBody>
          <a:bodyPr/>
          <a:lstStyle/>
          <a:p>
            <a:r>
              <a:rPr lang="en-US" dirty="0"/>
              <a:t>Mode</a:t>
            </a:r>
            <a:endParaRPr lang="en-GB" dirty="0"/>
          </a:p>
        </p:txBody>
      </p:sp>
      <p:sp>
        <p:nvSpPr>
          <p:cNvPr id="4" name="Text Placeholder 3">
            <a:extLst>
              <a:ext uri="{FF2B5EF4-FFF2-40B4-BE49-F238E27FC236}">
                <a16:creationId xmlns:a16="http://schemas.microsoft.com/office/drawing/2014/main" id="{2971B25A-FFCA-CDDF-A979-939A74BED45E}"/>
              </a:ext>
            </a:extLst>
          </p:cNvPr>
          <p:cNvSpPr>
            <a:spLocks noGrp="1"/>
          </p:cNvSpPr>
          <p:nvPr>
            <p:ph type="body" idx="1"/>
          </p:nvPr>
        </p:nvSpPr>
        <p:spPr>
          <a:xfrm>
            <a:off x="234000" y="1489752"/>
            <a:ext cx="8631840" cy="3098221"/>
          </a:xfrm>
        </p:spPr>
        <p:txBody>
          <a:bodyPr/>
          <a:lstStyle/>
          <a:p>
            <a:pPr marL="0" lvl="0" indent="0" algn="ctr" rtl="0">
              <a:spcBef>
                <a:spcPts val="0"/>
              </a:spcBef>
              <a:spcAft>
                <a:spcPts val="0"/>
              </a:spcAft>
              <a:buNone/>
            </a:pPr>
            <a:r>
              <a:rPr lang="en-US" sz="2800" b="1" dirty="0">
                <a:solidFill>
                  <a:schemeClr val="tx1"/>
                </a:solidFill>
                <a:latin typeface="+mj-lt"/>
                <a:ea typeface="Calibri"/>
                <a:cs typeface="Calibri"/>
                <a:sym typeface="Calibri"/>
              </a:rPr>
              <a:t>Most common.</a:t>
            </a:r>
          </a:p>
          <a:p>
            <a:pPr marL="0" lvl="0" indent="0" algn="ctr" rtl="0">
              <a:spcBef>
                <a:spcPts val="0"/>
              </a:spcBef>
              <a:spcAft>
                <a:spcPts val="0"/>
              </a:spcAft>
              <a:buClr>
                <a:srgbClr val="000000"/>
              </a:buClr>
              <a:buSzPts val="1100"/>
              <a:buFont typeface="Arial"/>
              <a:buNone/>
            </a:pPr>
            <a:r>
              <a:rPr lang="en-US" sz="2800" b="1" dirty="0">
                <a:solidFill>
                  <a:schemeClr val="tx1"/>
                </a:solidFill>
                <a:latin typeface="+mj-lt"/>
                <a:ea typeface="Calibri"/>
                <a:cs typeface="Calibri"/>
                <a:sym typeface="Calibri"/>
              </a:rPr>
              <a:t>Example: find the mode of the following set.</a:t>
            </a:r>
          </a:p>
          <a:p>
            <a:pPr marL="0" lvl="0" indent="0" algn="ctr" rtl="0">
              <a:spcBef>
                <a:spcPts val="0"/>
              </a:spcBef>
              <a:spcAft>
                <a:spcPts val="0"/>
              </a:spcAft>
              <a:buClr>
                <a:srgbClr val="000000"/>
              </a:buClr>
              <a:buSzPts val="1100"/>
              <a:buFont typeface="Arial"/>
              <a:buNone/>
            </a:pPr>
            <a:r>
              <a:rPr lang="en-US" sz="2800" b="1" dirty="0">
                <a:solidFill>
                  <a:schemeClr val="tx1"/>
                </a:solidFill>
                <a:latin typeface="+mj-lt"/>
                <a:ea typeface="Calibri"/>
                <a:cs typeface="Calibri"/>
                <a:sym typeface="Calibri"/>
              </a:rPr>
              <a:t>2, 5, 3, 2, 6, -4, 0, -3, 1, 6, 3, -2, 3</a:t>
            </a:r>
          </a:p>
          <a:p>
            <a:pPr marL="0" lvl="0" indent="0" algn="ctr" rtl="0">
              <a:spcBef>
                <a:spcPts val="0"/>
              </a:spcBef>
              <a:spcAft>
                <a:spcPts val="0"/>
              </a:spcAft>
              <a:buNone/>
            </a:pPr>
            <a:r>
              <a:rPr lang="en-US" sz="2800" b="1" dirty="0">
                <a:solidFill>
                  <a:srgbClr val="FF0000"/>
                </a:solidFill>
                <a:latin typeface="+mj-lt"/>
                <a:ea typeface="Calibri"/>
                <a:cs typeface="Calibri"/>
                <a:sym typeface="Calibri"/>
              </a:rPr>
              <a:t>Answer: -4, -3, -2, 0, 1, 2, 2, 3, 3, 3, 5, 6, 6</a:t>
            </a:r>
          </a:p>
          <a:p>
            <a:endParaRPr lang="en-GB" dirty="0">
              <a:latin typeface="+mj-lt"/>
            </a:endParaRPr>
          </a:p>
        </p:txBody>
      </p:sp>
      <p:sp>
        <p:nvSpPr>
          <p:cNvPr id="5" name="Footer Placeholder 4">
            <a:extLst>
              <a:ext uri="{FF2B5EF4-FFF2-40B4-BE49-F238E27FC236}">
                <a16:creationId xmlns:a16="http://schemas.microsoft.com/office/drawing/2014/main" id="{D72A65E0-16A0-16D8-BBAE-9D255EEA1254}"/>
              </a:ext>
            </a:extLst>
          </p:cNvPr>
          <p:cNvSpPr>
            <a:spLocks noGrp="1"/>
          </p:cNvSpPr>
          <p:nvPr>
            <p:ph type="ftr" idx="11"/>
          </p:nvPr>
        </p:nvSpPr>
        <p:spPr/>
        <p:txBody>
          <a:bodyPr/>
          <a:lstStyle/>
          <a:p>
            <a:r>
              <a:rPr lang="en-US"/>
              <a:t>Education and Training Foundation</a:t>
            </a:r>
          </a:p>
        </p:txBody>
      </p:sp>
      <p:sp>
        <p:nvSpPr>
          <p:cNvPr id="6" name="Oval 5">
            <a:extLst>
              <a:ext uri="{FF2B5EF4-FFF2-40B4-BE49-F238E27FC236}">
                <a16:creationId xmlns:a16="http://schemas.microsoft.com/office/drawing/2014/main" id="{E8885E77-7E33-B1A2-915C-D2CCDAA6ADFE}"/>
              </a:ext>
            </a:extLst>
          </p:cNvPr>
          <p:cNvSpPr/>
          <p:nvPr/>
        </p:nvSpPr>
        <p:spPr>
          <a:xfrm>
            <a:off x="5722703" y="2804845"/>
            <a:ext cx="328773" cy="4623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DF216AE6-A94D-F18B-8D82-5A444A511B5A}"/>
              </a:ext>
            </a:extLst>
          </p:cNvPr>
          <p:cNvSpPr/>
          <p:nvPr/>
        </p:nvSpPr>
        <p:spPr>
          <a:xfrm>
            <a:off x="6099421" y="2797419"/>
            <a:ext cx="328773" cy="4623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50CA6E4E-957E-13ED-76B1-E64765DB707D}"/>
              </a:ext>
            </a:extLst>
          </p:cNvPr>
          <p:cNvSpPr/>
          <p:nvPr/>
        </p:nvSpPr>
        <p:spPr>
          <a:xfrm>
            <a:off x="6486413" y="2797418"/>
            <a:ext cx="328773" cy="4623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77293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D1AB4A-F211-4352-CE1A-1FF4CDD312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a:t>
            </a:fld>
            <a:endParaRPr lang="en-GB"/>
          </a:p>
        </p:txBody>
      </p:sp>
      <p:sp>
        <p:nvSpPr>
          <p:cNvPr id="3" name="Title 2">
            <a:extLst>
              <a:ext uri="{FF2B5EF4-FFF2-40B4-BE49-F238E27FC236}">
                <a16:creationId xmlns:a16="http://schemas.microsoft.com/office/drawing/2014/main" id="{4F0E4BF5-64C1-C3C5-3832-7E39544CF247}"/>
              </a:ext>
            </a:extLst>
          </p:cNvPr>
          <p:cNvSpPr>
            <a:spLocks noGrp="1"/>
          </p:cNvSpPr>
          <p:nvPr>
            <p:ph type="title"/>
          </p:nvPr>
        </p:nvSpPr>
        <p:spPr/>
        <p:txBody>
          <a:bodyPr/>
          <a:lstStyle/>
          <a:p>
            <a:r>
              <a:rPr lang="en-US" dirty="0"/>
              <a:t>Median</a:t>
            </a:r>
            <a:endParaRPr lang="en-GB" dirty="0"/>
          </a:p>
        </p:txBody>
      </p:sp>
      <p:sp>
        <p:nvSpPr>
          <p:cNvPr id="4" name="Text Placeholder 3">
            <a:extLst>
              <a:ext uri="{FF2B5EF4-FFF2-40B4-BE49-F238E27FC236}">
                <a16:creationId xmlns:a16="http://schemas.microsoft.com/office/drawing/2014/main" id="{2971B25A-FFCA-CDDF-A979-939A74BED45E}"/>
              </a:ext>
            </a:extLst>
          </p:cNvPr>
          <p:cNvSpPr>
            <a:spLocks noGrp="1"/>
          </p:cNvSpPr>
          <p:nvPr>
            <p:ph type="body" idx="1"/>
          </p:nvPr>
        </p:nvSpPr>
        <p:spPr>
          <a:xfrm>
            <a:off x="234000" y="1489752"/>
            <a:ext cx="8631840" cy="3098221"/>
          </a:xfrm>
        </p:spPr>
        <p:txBody>
          <a:bodyPr/>
          <a:lstStyle/>
          <a:p>
            <a:pPr marL="0" lvl="0" indent="0" algn="ctr" rtl="0">
              <a:spcBef>
                <a:spcPts val="0"/>
              </a:spcBef>
              <a:spcAft>
                <a:spcPts val="0"/>
              </a:spcAft>
              <a:buNone/>
            </a:pPr>
            <a:r>
              <a:rPr lang="en-US" sz="2800" b="1" dirty="0">
                <a:solidFill>
                  <a:schemeClr val="tx1"/>
                </a:solidFill>
                <a:latin typeface="+mj-lt"/>
                <a:ea typeface="Calibri"/>
                <a:cs typeface="Calibri"/>
                <a:sym typeface="Calibri"/>
              </a:rPr>
              <a:t>Middle number.</a:t>
            </a:r>
          </a:p>
          <a:p>
            <a:pPr marL="0" lvl="0" indent="0" algn="ctr" rtl="0">
              <a:spcBef>
                <a:spcPts val="0"/>
              </a:spcBef>
              <a:spcAft>
                <a:spcPts val="0"/>
              </a:spcAft>
              <a:buNone/>
            </a:pPr>
            <a:r>
              <a:rPr lang="en-US" sz="2800" b="1" dirty="0">
                <a:solidFill>
                  <a:schemeClr val="tx1"/>
                </a:solidFill>
                <a:latin typeface="+mj-lt"/>
                <a:ea typeface="Calibri"/>
                <a:cs typeface="Calibri"/>
                <a:sym typeface="Calibri"/>
              </a:rPr>
              <a:t>Example: find the median of the following set.</a:t>
            </a:r>
          </a:p>
          <a:p>
            <a:pPr marL="0" lvl="0" indent="0" algn="ctr" rtl="0">
              <a:spcBef>
                <a:spcPts val="0"/>
              </a:spcBef>
              <a:spcAft>
                <a:spcPts val="0"/>
              </a:spcAft>
              <a:buClr>
                <a:srgbClr val="000000"/>
              </a:buClr>
              <a:buSzPts val="1100"/>
              <a:buFont typeface="Arial"/>
              <a:buNone/>
            </a:pPr>
            <a:r>
              <a:rPr lang="en-US" sz="2800" b="1" dirty="0">
                <a:solidFill>
                  <a:schemeClr val="tx1"/>
                </a:solidFill>
                <a:latin typeface="+mj-lt"/>
                <a:ea typeface="Calibri"/>
                <a:cs typeface="Calibri"/>
                <a:sym typeface="Calibri"/>
              </a:rPr>
              <a:t>2, 5, 3, 2, 6, -4, 0, -3, 1, 6, 3, -2, 3</a:t>
            </a:r>
          </a:p>
          <a:p>
            <a:pPr marL="0" lvl="0" indent="0" algn="ctr" rtl="0">
              <a:spcBef>
                <a:spcPts val="0"/>
              </a:spcBef>
              <a:spcAft>
                <a:spcPts val="0"/>
              </a:spcAft>
              <a:buNone/>
            </a:pPr>
            <a:r>
              <a:rPr lang="en-US" sz="2800" b="1" dirty="0">
                <a:solidFill>
                  <a:srgbClr val="FF0000"/>
                </a:solidFill>
                <a:latin typeface="+mj-lt"/>
                <a:ea typeface="Calibri"/>
                <a:cs typeface="Calibri"/>
                <a:sym typeface="Calibri"/>
              </a:rPr>
              <a:t>Answer: -4, -3, -2, 0, 1, 2, 2, 3, 3, 3, 5, 6, 6</a:t>
            </a:r>
          </a:p>
          <a:p>
            <a:pPr marL="0" lvl="0" indent="0" algn="ctr" rtl="0">
              <a:spcBef>
                <a:spcPts val="0"/>
              </a:spcBef>
              <a:spcAft>
                <a:spcPts val="0"/>
              </a:spcAft>
              <a:buNone/>
            </a:pPr>
            <a:endParaRPr lang="en-US" sz="2800" b="1" dirty="0">
              <a:solidFill>
                <a:srgbClr val="FF0000"/>
              </a:solidFill>
              <a:latin typeface="+mj-lt"/>
              <a:ea typeface="Calibri"/>
              <a:cs typeface="Calibri"/>
              <a:sym typeface="Calibri"/>
            </a:endParaRPr>
          </a:p>
          <a:p>
            <a:pPr marL="0" lvl="0" indent="0" algn="ctr" rtl="0">
              <a:spcBef>
                <a:spcPts val="0"/>
              </a:spcBef>
              <a:spcAft>
                <a:spcPts val="0"/>
              </a:spcAft>
              <a:buNone/>
            </a:pPr>
            <a:r>
              <a:rPr lang="en-GB" sz="2000" b="1" u="sng" dirty="0">
                <a:solidFill>
                  <a:schemeClr val="tx1"/>
                </a:solidFill>
                <a:latin typeface="+mj-lt"/>
                <a:ea typeface="Calibri"/>
                <a:cs typeface="Calibri"/>
                <a:sym typeface="Calibri"/>
              </a:rPr>
              <a:t>Golden rule</a:t>
            </a:r>
            <a:r>
              <a:rPr lang="en-GB" sz="2000" b="1" dirty="0">
                <a:solidFill>
                  <a:schemeClr val="tx1"/>
                </a:solidFill>
                <a:latin typeface="+mj-lt"/>
                <a:ea typeface="Calibri"/>
                <a:cs typeface="Calibri"/>
                <a:sym typeface="Calibri"/>
              </a:rPr>
              <a:t>: </a:t>
            </a:r>
            <a:r>
              <a:rPr lang="en-GB" sz="2000" b="1" dirty="0">
                <a:solidFill>
                  <a:schemeClr val="tx1"/>
                </a:solidFill>
                <a:highlight>
                  <a:srgbClr val="FF0000"/>
                </a:highlight>
                <a:latin typeface="+mj-lt"/>
                <a:ea typeface="Calibri"/>
                <a:cs typeface="Calibri"/>
                <a:sym typeface="Calibri"/>
              </a:rPr>
              <a:t>always rearrange the data in ascending order</a:t>
            </a:r>
            <a:endParaRPr lang="en-US" sz="2000" b="1" dirty="0">
              <a:solidFill>
                <a:schemeClr val="tx1"/>
              </a:solidFill>
              <a:highlight>
                <a:srgbClr val="FF0000"/>
              </a:highlight>
              <a:latin typeface="+mj-lt"/>
              <a:ea typeface="Calibri"/>
              <a:cs typeface="Calibri"/>
              <a:sym typeface="Calibri"/>
            </a:endParaRPr>
          </a:p>
          <a:p>
            <a:endParaRPr lang="en-GB" dirty="0">
              <a:latin typeface="+mj-lt"/>
            </a:endParaRPr>
          </a:p>
        </p:txBody>
      </p:sp>
      <p:sp>
        <p:nvSpPr>
          <p:cNvPr id="5" name="Footer Placeholder 4">
            <a:extLst>
              <a:ext uri="{FF2B5EF4-FFF2-40B4-BE49-F238E27FC236}">
                <a16:creationId xmlns:a16="http://schemas.microsoft.com/office/drawing/2014/main" id="{D72A65E0-16A0-16D8-BBAE-9D255EEA1254}"/>
              </a:ext>
            </a:extLst>
          </p:cNvPr>
          <p:cNvSpPr>
            <a:spLocks noGrp="1"/>
          </p:cNvSpPr>
          <p:nvPr>
            <p:ph type="ftr" idx="11"/>
          </p:nvPr>
        </p:nvSpPr>
        <p:spPr/>
        <p:txBody>
          <a:bodyPr/>
          <a:lstStyle/>
          <a:p>
            <a:r>
              <a:rPr lang="en-US"/>
              <a:t>Education and Training Foundation</a:t>
            </a:r>
          </a:p>
        </p:txBody>
      </p:sp>
      <p:sp>
        <p:nvSpPr>
          <p:cNvPr id="8" name="Oval 7">
            <a:extLst>
              <a:ext uri="{FF2B5EF4-FFF2-40B4-BE49-F238E27FC236}">
                <a16:creationId xmlns:a16="http://schemas.microsoft.com/office/drawing/2014/main" id="{50CA6E4E-957E-13ED-76B1-E64765DB707D}"/>
              </a:ext>
            </a:extLst>
          </p:cNvPr>
          <p:cNvSpPr/>
          <p:nvPr/>
        </p:nvSpPr>
        <p:spPr>
          <a:xfrm>
            <a:off x="5318584" y="2807693"/>
            <a:ext cx="328773" cy="4623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79426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D1AB4A-F211-4352-CE1A-1FF4CDD312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a:t>
            </a:fld>
            <a:endParaRPr lang="en-GB"/>
          </a:p>
        </p:txBody>
      </p:sp>
      <p:sp>
        <p:nvSpPr>
          <p:cNvPr id="3" name="Title 2">
            <a:extLst>
              <a:ext uri="{FF2B5EF4-FFF2-40B4-BE49-F238E27FC236}">
                <a16:creationId xmlns:a16="http://schemas.microsoft.com/office/drawing/2014/main" id="{4F0E4BF5-64C1-C3C5-3832-7E39544CF247}"/>
              </a:ext>
            </a:extLst>
          </p:cNvPr>
          <p:cNvSpPr>
            <a:spLocks noGrp="1"/>
          </p:cNvSpPr>
          <p:nvPr>
            <p:ph type="title"/>
          </p:nvPr>
        </p:nvSpPr>
        <p:spPr/>
        <p:txBody>
          <a:bodyPr/>
          <a:lstStyle/>
          <a:p>
            <a:r>
              <a:rPr lang="en-US" dirty="0"/>
              <a:t>Mean</a:t>
            </a:r>
            <a:endParaRPr lang="en-GB" dirty="0"/>
          </a:p>
        </p:txBody>
      </p:sp>
      <p:sp>
        <p:nvSpPr>
          <p:cNvPr id="4" name="Text Placeholder 3">
            <a:extLst>
              <a:ext uri="{FF2B5EF4-FFF2-40B4-BE49-F238E27FC236}">
                <a16:creationId xmlns:a16="http://schemas.microsoft.com/office/drawing/2014/main" id="{2971B25A-FFCA-CDDF-A979-939A74BED45E}"/>
              </a:ext>
            </a:extLst>
          </p:cNvPr>
          <p:cNvSpPr>
            <a:spLocks noGrp="1"/>
          </p:cNvSpPr>
          <p:nvPr>
            <p:ph type="body" idx="1"/>
          </p:nvPr>
        </p:nvSpPr>
        <p:spPr>
          <a:xfrm>
            <a:off x="234000" y="1489752"/>
            <a:ext cx="8631840" cy="3098221"/>
          </a:xfrm>
        </p:spPr>
        <p:txBody>
          <a:bodyPr/>
          <a:lstStyle/>
          <a:p>
            <a:pPr marL="0" lvl="0" indent="0" algn="ctr" rtl="0">
              <a:spcBef>
                <a:spcPts val="0"/>
              </a:spcBef>
              <a:spcAft>
                <a:spcPts val="0"/>
              </a:spcAft>
              <a:buNone/>
            </a:pPr>
            <a:r>
              <a:rPr lang="en-US" sz="2800" b="1" dirty="0">
                <a:solidFill>
                  <a:schemeClr val="tx1"/>
                </a:solidFill>
                <a:latin typeface="+mj-lt"/>
                <a:ea typeface="Calibri"/>
                <a:cs typeface="Calibri"/>
                <a:sym typeface="Calibri"/>
              </a:rPr>
              <a:t>Total of items ÷ number of items </a:t>
            </a:r>
          </a:p>
          <a:p>
            <a:pPr marL="0" lvl="0" indent="0" algn="ctr" rtl="0">
              <a:spcBef>
                <a:spcPts val="0"/>
              </a:spcBef>
              <a:spcAft>
                <a:spcPts val="0"/>
              </a:spcAft>
              <a:buClr>
                <a:srgbClr val="000000"/>
              </a:buClr>
              <a:buSzPts val="1100"/>
              <a:buFont typeface="Arial"/>
              <a:buNone/>
            </a:pPr>
            <a:r>
              <a:rPr lang="en-US" sz="2800" b="1" dirty="0">
                <a:solidFill>
                  <a:schemeClr val="tx1"/>
                </a:solidFill>
                <a:latin typeface="+mj-lt"/>
                <a:ea typeface="Calibri"/>
                <a:cs typeface="Calibri"/>
                <a:sym typeface="Calibri"/>
              </a:rPr>
              <a:t>Example: find the mean of the following set.</a:t>
            </a:r>
          </a:p>
          <a:p>
            <a:pPr marL="0" lvl="0" indent="0" algn="ctr" rtl="0">
              <a:spcBef>
                <a:spcPts val="0"/>
              </a:spcBef>
              <a:spcAft>
                <a:spcPts val="0"/>
              </a:spcAft>
              <a:buNone/>
            </a:pPr>
            <a:r>
              <a:rPr lang="en-US" sz="2800" b="1" dirty="0">
                <a:solidFill>
                  <a:schemeClr val="tx1"/>
                </a:solidFill>
                <a:latin typeface="+mj-lt"/>
                <a:ea typeface="Calibri"/>
                <a:cs typeface="Calibri"/>
                <a:sym typeface="Calibri"/>
              </a:rPr>
              <a:t>2, 5, 3, 2, 6, -4, 0, -3, 1, 6, 3, -2, 3</a:t>
            </a:r>
          </a:p>
          <a:p>
            <a:pPr marL="0" lvl="0" indent="0" algn="ctr" rtl="0">
              <a:spcBef>
                <a:spcPts val="0"/>
              </a:spcBef>
              <a:spcAft>
                <a:spcPts val="0"/>
              </a:spcAft>
              <a:buClr>
                <a:srgbClr val="000000"/>
              </a:buClr>
              <a:buSzPts val="1100"/>
              <a:buFont typeface="Arial"/>
              <a:buNone/>
            </a:pPr>
            <a:r>
              <a:rPr lang="en-US" sz="2800" b="1" dirty="0">
                <a:solidFill>
                  <a:srgbClr val="FF0000"/>
                </a:solidFill>
                <a:latin typeface="+mj-lt"/>
                <a:ea typeface="Calibri"/>
                <a:cs typeface="Calibri"/>
                <a:sym typeface="Calibri"/>
              </a:rPr>
              <a:t>Answer: 22 ÷ 13 = 1.69</a:t>
            </a:r>
          </a:p>
          <a:p>
            <a:endParaRPr lang="en-GB" dirty="0">
              <a:latin typeface="+mj-lt"/>
            </a:endParaRPr>
          </a:p>
        </p:txBody>
      </p:sp>
      <p:sp>
        <p:nvSpPr>
          <p:cNvPr id="5" name="Footer Placeholder 4">
            <a:extLst>
              <a:ext uri="{FF2B5EF4-FFF2-40B4-BE49-F238E27FC236}">
                <a16:creationId xmlns:a16="http://schemas.microsoft.com/office/drawing/2014/main" id="{D72A65E0-16A0-16D8-BBAE-9D255EEA1254}"/>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545186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D1AB4A-F211-4352-CE1A-1FF4CDD312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
        <p:nvSpPr>
          <p:cNvPr id="3" name="Title 2">
            <a:extLst>
              <a:ext uri="{FF2B5EF4-FFF2-40B4-BE49-F238E27FC236}">
                <a16:creationId xmlns:a16="http://schemas.microsoft.com/office/drawing/2014/main" id="{4F0E4BF5-64C1-C3C5-3832-7E39544CF247}"/>
              </a:ext>
            </a:extLst>
          </p:cNvPr>
          <p:cNvSpPr>
            <a:spLocks noGrp="1"/>
          </p:cNvSpPr>
          <p:nvPr>
            <p:ph type="title"/>
          </p:nvPr>
        </p:nvSpPr>
        <p:spPr/>
        <p:txBody>
          <a:bodyPr/>
          <a:lstStyle/>
          <a:p>
            <a:r>
              <a:rPr lang="en-US" dirty="0"/>
              <a:t>Range</a:t>
            </a:r>
            <a:endParaRPr lang="en-GB" dirty="0"/>
          </a:p>
        </p:txBody>
      </p:sp>
      <p:sp>
        <p:nvSpPr>
          <p:cNvPr id="4" name="Text Placeholder 3">
            <a:extLst>
              <a:ext uri="{FF2B5EF4-FFF2-40B4-BE49-F238E27FC236}">
                <a16:creationId xmlns:a16="http://schemas.microsoft.com/office/drawing/2014/main" id="{2971B25A-FFCA-CDDF-A979-939A74BED45E}"/>
              </a:ext>
            </a:extLst>
          </p:cNvPr>
          <p:cNvSpPr>
            <a:spLocks noGrp="1"/>
          </p:cNvSpPr>
          <p:nvPr>
            <p:ph type="body" idx="1"/>
          </p:nvPr>
        </p:nvSpPr>
        <p:spPr>
          <a:xfrm>
            <a:off x="234000" y="1489752"/>
            <a:ext cx="8631840" cy="3098221"/>
          </a:xfrm>
        </p:spPr>
        <p:txBody>
          <a:bodyPr/>
          <a:lstStyle/>
          <a:p>
            <a:pPr marL="0" lvl="0" indent="0" algn="ctr" rtl="0">
              <a:spcBef>
                <a:spcPts val="0"/>
              </a:spcBef>
              <a:spcAft>
                <a:spcPts val="0"/>
              </a:spcAft>
              <a:buClr>
                <a:srgbClr val="000000"/>
              </a:buClr>
              <a:buSzPts val="1100"/>
              <a:buFont typeface="Arial"/>
              <a:buNone/>
            </a:pPr>
            <a:r>
              <a:rPr lang="en-US" sz="2800" b="1" dirty="0">
                <a:solidFill>
                  <a:schemeClr val="tx1"/>
                </a:solidFill>
                <a:latin typeface="+mj-lt"/>
                <a:ea typeface="Calibri"/>
                <a:cs typeface="Calibri"/>
                <a:sym typeface="Calibri"/>
              </a:rPr>
              <a:t>The difference between the highest and lowest set of values.</a:t>
            </a:r>
          </a:p>
          <a:p>
            <a:pPr marL="0" lvl="0" indent="0" algn="ctr" rtl="0">
              <a:spcBef>
                <a:spcPts val="0"/>
              </a:spcBef>
              <a:spcAft>
                <a:spcPts val="0"/>
              </a:spcAft>
              <a:buClr>
                <a:srgbClr val="000000"/>
              </a:buClr>
              <a:buSzPts val="1100"/>
              <a:buFont typeface="Arial"/>
              <a:buNone/>
            </a:pPr>
            <a:r>
              <a:rPr lang="en-US" sz="2800" b="1" dirty="0">
                <a:solidFill>
                  <a:schemeClr val="tx1"/>
                </a:solidFill>
                <a:latin typeface="+mj-lt"/>
                <a:ea typeface="Calibri"/>
                <a:cs typeface="Calibri"/>
                <a:sym typeface="Calibri"/>
              </a:rPr>
              <a:t>Example: find the range of the following set.</a:t>
            </a:r>
          </a:p>
          <a:p>
            <a:pPr marL="0" lvl="0" indent="0" algn="ctr" rtl="0">
              <a:spcBef>
                <a:spcPts val="0"/>
              </a:spcBef>
              <a:spcAft>
                <a:spcPts val="0"/>
              </a:spcAft>
              <a:buClr>
                <a:srgbClr val="000000"/>
              </a:buClr>
              <a:buSzPts val="1100"/>
              <a:buFont typeface="Arial"/>
              <a:buNone/>
            </a:pPr>
            <a:r>
              <a:rPr lang="en-US" sz="2800" b="1" dirty="0">
                <a:solidFill>
                  <a:schemeClr val="tx1"/>
                </a:solidFill>
                <a:latin typeface="+mj-lt"/>
                <a:ea typeface="Calibri"/>
                <a:cs typeface="Calibri"/>
                <a:sym typeface="Calibri"/>
              </a:rPr>
              <a:t>2, 5, 3, 2, 6, -4, 0, 9, -3, 1, 6, 3, -2, 3</a:t>
            </a:r>
          </a:p>
          <a:p>
            <a:pPr marL="0" lvl="0" indent="0" algn="ctr" rtl="0">
              <a:spcBef>
                <a:spcPts val="0"/>
              </a:spcBef>
              <a:spcAft>
                <a:spcPts val="0"/>
              </a:spcAft>
              <a:buNone/>
            </a:pPr>
            <a:r>
              <a:rPr lang="en-US" sz="2800" b="1" dirty="0">
                <a:solidFill>
                  <a:srgbClr val="FF0000"/>
                </a:solidFill>
                <a:latin typeface="+mj-lt"/>
                <a:ea typeface="Calibri"/>
                <a:cs typeface="Calibri"/>
                <a:sym typeface="Calibri"/>
              </a:rPr>
              <a:t>Working: -4, -3, -2, 0, 1, 2, 2, 3, 3, 3, 5, 6, 6, 9</a:t>
            </a:r>
          </a:p>
          <a:p>
            <a:pPr marL="0" lvl="0" indent="0" algn="ctr" rtl="0">
              <a:spcBef>
                <a:spcPts val="0"/>
              </a:spcBef>
              <a:spcAft>
                <a:spcPts val="0"/>
              </a:spcAft>
              <a:buNone/>
            </a:pPr>
            <a:r>
              <a:rPr lang="en-US" sz="2800" b="1" dirty="0">
                <a:solidFill>
                  <a:srgbClr val="FF0000"/>
                </a:solidFill>
                <a:latin typeface="+mj-lt"/>
                <a:ea typeface="Calibri"/>
                <a:cs typeface="Calibri"/>
                <a:sym typeface="Calibri"/>
              </a:rPr>
              <a:t>Answer: 9 - (-4) = 13</a:t>
            </a:r>
          </a:p>
        </p:txBody>
      </p:sp>
      <p:sp>
        <p:nvSpPr>
          <p:cNvPr id="5" name="Footer Placeholder 4">
            <a:extLst>
              <a:ext uri="{FF2B5EF4-FFF2-40B4-BE49-F238E27FC236}">
                <a16:creationId xmlns:a16="http://schemas.microsoft.com/office/drawing/2014/main" id="{D72A65E0-16A0-16D8-BBAE-9D255EEA1254}"/>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35696065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EFA32B-3492-EC27-9EED-23AB99F1C31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a:t>
            </a:fld>
            <a:endParaRPr lang="en-GB"/>
          </a:p>
        </p:txBody>
      </p:sp>
      <p:sp>
        <p:nvSpPr>
          <p:cNvPr id="3" name="Title 2">
            <a:extLst>
              <a:ext uri="{FF2B5EF4-FFF2-40B4-BE49-F238E27FC236}">
                <a16:creationId xmlns:a16="http://schemas.microsoft.com/office/drawing/2014/main" id="{54E3095D-EB9F-8DB6-FA92-16001C4FD8B5}"/>
              </a:ext>
            </a:extLst>
          </p:cNvPr>
          <p:cNvSpPr>
            <a:spLocks noGrp="1"/>
          </p:cNvSpPr>
          <p:nvPr>
            <p:ph type="title"/>
          </p:nvPr>
        </p:nvSpPr>
        <p:spPr/>
        <p:txBody>
          <a:bodyPr/>
          <a:lstStyle/>
          <a:p>
            <a:r>
              <a:rPr lang="en-US" dirty="0"/>
              <a:t>What do averages and range tell you?</a:t>
            </a:r>
            <a:endParaRPr lang="en-GB" dirty="0"/>
          </a:p>
        </p:txBody>
      </p:sp>
      <p:sp>
        <p:nvSpPr>
          <p:cNvPr id="4" name="Text Placeholder 3">
            <a:extLst>
              <a:ext uri="{FF2B5EF4-FFF2-40B4-BE49-F238E27FC236}">
                <a16:creationId xmlns:a16="http://schemas.microsoft.com/office/drawing/2014/main" id="{36728340-0BF3-37A4-D022-A414478B95CC}"/>
              </a:ext>
            </a:extLst>
          </p:cNvPr>
          <p:cNvSpPr>
            <a:spLocks noGrp="1"/>
          </p:cNvSpPr>
          <p:nvPr>
            <p:ph type="body" idx="1"/>
          </p:nvPr>
        </p:nvSpPr>
        <p:spPr/>
        <p:txBody>
          <a:bodyPr/>
          <a:lstStyle/>
          <a:p>
            <a:pPr lvl="0"/>
            <a:r>
              <a:rPr lang="en-US" sz="1400" dirty="0">
                <a:latin typeface="+mj-lt"/>
                <a:ea typeface="Calibri"/>
                <a:cs typeface="Calibri"/>
                <a:sym typeface="Calibri"/>
              </a:rPr>
              <a:t>Key points:</a:t>
            </a:r>
          </a:p>
          <a:p>
            <a:pPr lvl="0"/>
            <a:endParaRPr lang="en-US" sz="1400" dirty="0">
              <a:latin typeface="+mj-lt"/>
              <a:ea typeface="Calibri"/>
              <a:cs typeface="Calibri"/>
              <a:sym typeface="Calibri"/>
            </a:endParaRPr>
          </a:p>
          <a:p>
            <a:pPr marL="285750" lvl="0" indent="-285750">
              <a:buFont typeface="Arial" panose="020B0604020202020204" pitchFamily="34" charset="0"/>
              <a:buChar char="•"/>
            </a:pPr>
            <a:r>
              <a:rPr lang="en-US" sz="1400" dirty="0">
                <a:latin typeface="+mj-lt"/>
                <a:ea typeface="Calibri"/>
                <a:cs typeface="Calibri"/>
                <a:sym typeface="Calibri"/>
              </a:rPr>
              <a:t>An average is a single ‘typical’ value that is used to represent a set of values. There are three main types of average. They are called the mean, median and mode.</a:t>
            </a:r>
          </a:p>
          <a:p>
            <a:pPr marL="285750" lvl="0" indent="-285750">
              <a:buFont typeface="Arial" panose="020B0604020202020204" pitchFamily="34" charset="0"/>
              <a:buChar char="•"/>
            </a:pPr>
            <a:endParaRPr lang="en-US" sz="1400" dirty="0">
              <a:latin typeface="+mj-lt"/>
              <a:ea typeface="Calibri"/>
              <a:cs typeface="Calibri"/>
              <a:sym typeface="Calibri"/>
            </a:endParaRPr>
          </a:p>
          <a:p>
            <a:pPr marL="285750" lvl="0" indent="-285750">
              <a:buFont typeface="Arial" panose="020B0604020202020204" pitchFamily="34" charset="0"/>
              <a:buChar char="•"/>
            </a:pPr>
            <a:r>
              <a:rPr lang="en-US" sz="1400" dirty="0">
                <a:latin typeface="+mj-lt"/>
                <a:ea typeface="Calibri"/>
                <a:cs typeface="Calibri"/>
                <a:sym typeface="Calibri"/>
              </a:rPr>
              <a:t>The range is not an average. It is a measure of how spread out the values are. It is calculated by subtracting the lowest value from the highest value.</a:t>
            </a:r>
          </a:p>
          <a:p>
            <a:pPr marL="285750" lvl="0" indent="-285750">
              <a:buFont typeface="Arial" panose="020B0604020202020204" pitchFamily="34" charset="0"/>
              <a:buChar char="•"/>
            </a:pPr>
            <a:endParaRPr lang="en-US" sz="1400" dirty="0">
              <a:latin typeface="+mj-lt"/>
              <a:ea typeface="Calibri"/>
              <a:cs typeface="Calibri"/>
              <a:sym typeface="Calibri"/>
            </a:endParaRPr>
          </a:p>
          <a:p>
            <a:pPr marL="285750" lvl="0" indent="-285750">
              <a:buFont typeface="Arial" panose="020B0604020202020204" pitchFamily="34" charset="0"/>
              <a:buChar char="•"/>
            </a:pPr>
            <a:r>
              <a:rPr lang="en-US" sz="1400" dirty="0">
                <a:latin typeface="+mj-lt"/>
                <a:ea typeface="Calibri"/>
                <a:cs typeface="Calibri"/>
                <a:sym typeface="Calibri"/>
              </a:rPr>
              <a:t>Together with the range, averages are used to </a:t>
            </a:r>
            <a:r>
              <a:rPr lang="en-US" sz="1400" dirty="0" err="1">
                <a:latin typeface="+mj-lt"/>
                <a:ea typeface="Calibri"/>
                <a:cs typeface="Calibri"/>
                <a:sym typeface="Calibri"/>
              </a:rPr>
              <a:t>summarise</a:t>
            </a:r>
            <a:r>
              <a:rPr lang="en-US" sz="1400" dirty="0">
                <a:latin typeface="+mj-lt"/>
                <a:ea typeface="Calibri"/>
                <a:cs typeface="Calibri"/>
                <a:sym typeface="Calibri"/>
              </a:rPr>
              <a:t> data. The most appropriate average to use depends on the data values, and what conclusions need to be made.</a:t>
            </a:r>
          </a:p>
          <a:p>
            <a:pPr marL="285750" lvl="0" indent="-285750">
              <a:buFont typeface="Arial" panose="020B0604020202020204" pitchFamily="34" charset="0"/>
              <a:buChar char="•"/>
            </a:pPr>
            <a:endParaRPr lang="en-US" sz="1400" dirty="0">
              <a:latin typeface="+mj-lt"/>
              <a:ea typeface="Calibri"/>
              <a:cs typeface="Calibri"/>
              <a:sym typeface="Calibri"/>
            </a:endParaRPr>
          </a:p>
          <a:p>
            <a:pPr marL="285750" lvl="0" indent="-285750">
              <a:buFont typeface="Arial" panose="020B0604020202020204" pitchFamily="34" charset="0"/>
              <a:buChar char="•"/>
            </a:pPr>
            <a:r>
              <a:rPr lang="en-US" sz="1400" dirty="0">
                <a:latin typeface="+mj-lt"/>
                <a:ea typeface="Calibri"/>
                <a:cs typeface="Calibri"/>
                <a:sym typeface="Calibri"/>
              </a:rPr>
              <a:t>An average is meant to reflect a typical value. The average used needs to take into account any outliers that could skew the average.</a:t>
            </a:r>
          </a:p>
          <a:p>
            <a:pPr lvl="0"/>
            <a:endParaRPr lang="en-US" sz="1400" dirty="0">
              <a:latin typeface="+mj-lt"/>
              <a:ea typeface="Calibri"/>
              <a:cs typeface="Calibri"/>
              <a:sym typeface="Calibri"/>
            </a:endParaRPr>
          </a:p>
          <a:p>
            <a:pPr lvl="0"/>
            <a:r>
              <a:rPr lang="en-US" sz="1400" dirty="0">
                <a:latin typeface="+mj-lt"/>
                <a:ea typeface="Calibri"/>
                <a:cs typeface="Calibri"/>
                <a:sym typeface="Calibri"/>
              </a:rPr>
              <a:t>Source: </a:t>
            </a:r>
            <a:r>
              <a:rPr lang="en-US" sz="1400" dirty="0">
                <a:latin typeface="+mj-lt"/>
                <a:ea typeface="Calibri"/>
                <a:cs typeface="Calibri"/>
                <a:sym typeface="Calibri"/>
                <a:hlinkClick r:id="rId2"/>
              </a:rPr>
              <a:t>https://www.bbc.co.uk/bitesize/topics/zbsvr82/articles/zj6nb7h</a:t>
            </a:r>
            <a:r>
              <a:rPr lang="en-US" sz="1400" dirty="0">
                <a:latin typeface="+mj-lt"/>
                <a:ea typeface="Calibri"/>
                <a:cs typeface="Calibri"/>
                <a:sym typeface="Calibri"/>
              </a:rPr>
              <a:t> </a:t>
            </a:r>
          </a:p>
          <a:p>
            <a:endParaRPr lang="en-GB" sz="1400" dirty="0">
              <a:latin typeface="+mj-lt"/>
            </a:endParaRPr>
          </a:p>
        </p:txBody>
      </p:sp>
      <p:sp>
        <p:nvSpPr>
          <p:cNvPr id="5" name="Footer Placeholder 4">
            <a:extLst>
              <a:ext uri="{FF2B5EF4-FFF2-40B4-BE49-F238E27FC236}">
                <a16:creationId xmlns:a16="http://schemas.microsoft.com/office/drawing/2014/main" id="{4DE63031-D816-26BF-3047-DE67125C206B}"/>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320906242"/>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DAB055-CBCF-4A9D-89B9-03DD3833D2D9}">
  <ds:schemaRefs>
    <ds:schemaRef ds:uri="414d2ded-29cc-4abd-a1df-c646721ce55b"/>
    <ds:schemaRef ds:uri="http://purl.org/dc/elements/1.1/"/>
    <ds:schemaRef ds:uri="http://schemas.microsoft.com/office/2006/metadata/properties"/>
    <ds:schemaRef ds:uri="http://schemas.microsoft.com/office/infopath/2007/PartnerControls"/>
    <ds:schemaRef ds:uri="http://purl.org/dc/dcmitype/"/>
    <ds:schemaRef ds:uri="http://schemas.microsoft.com/office/2006/documentManagement/types"/>
    <ds:schemaRef ds:uri="http://purl.org/dc/terms/"/>
    <ds:schemaRef ds:uri="http://schemas.openxmlformats.org/package/2006/metadata/core-properties"/>
    <ds:schemaRef ds:uri="2847a094-2edf-4950-a853-13ec668231ed"/>
    <ds:schemaRef ds:uri="http://www.w3.org/XML/1998/namespace"/>
    <ds:schemaRef ds:uri="a75230e0-234e-44fc-a46b-fcfdfca8ad4b"/>
    <ds:schemaRef ds:uri="b99cf144-4eb2-4910-9a88-c8d0ce72bbfd"/>
  </ds:schemaRefs>
</ds:datastoreItem>
</file>

<file path=customXml/itemProps2.xml><?xml version="1.0" encoding="utf-8"?>
<ds:datastoreItem xmlns:ds="http://schemas.openxmlformats.org/officeDocument/2006/customXml" ds:itemID="{C85F603C-47D4-49B1-89E5-96C68488D204}">
  <ds:schemaRefs>
    <ds:schemaRef ds:uri="http://schemas.microsoft.com/sharepoint/v3/contenttype/forms"/>
  </ds:schemaRefs>
</ds:datastoreItem>
</file>

<file path=customXml/itemProps3.xml><?xml version="1.0" encoding="utf-8"?>
<ds:datastoreItem xmlns:ds="http://schemas.openxmlformats.org/officeDocument/2006/customXml" ds:itemID="{18B4FD3C-3E43-4123-895A-E344EDDB80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185</TotalTime>
  <Words>2134</Words>
  <Application>Microsoft Office PowerPoint</Application>
  <PresentationFormat>On-screen Show (16:9)</PresentationFormat>
  <Paragraphs>340</Paragraphs>
  <Slides>28</Slides>
  <Notes>21</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ETF Master</vt:lpstr>
      <vt:lpstr>1_ETF Master</vt:lpstr>
      <vt:lpstr>Statistics: MMMR</vt:lpstr>
      <vt:lpstr>Learning Intention</vt:lpstr>
      <vt:lpstr>Why is analysing statistics important? </vt:lpstr>
      <vt:lpstr>Starter Activity: Four definitions</vt:lpstr>
      <vt:lpstr>Mode</vt:lpstr>
      <vt:lpstr>Median</vt:lpstr>
      <vt:lpstr>Mean</vt:lpstr>
      <vt:lpstr>Range</vt:lpstr>
      <vt:lpstr>What do averages and range tell you?</vt:lpstr>
      <vt:lpstr>Have a go</vt:lpstr>
      <vt:lpstr>Task</vt:lpstr>
      <vt:lpstr>PowerPoint Presentation</vt:lpstr>
      <vt:lpstr>Data tasks</vt:lpstr>
      <vt:lpstr>PowerPoint Presentation</vt:lpstr>
      <vt:lpstr>Grouped data</vt:lpstr>
      <vt:lpstr>Grouped data</vt:lpstr>
      <vt:lpstr>Grouped data</vt:lpstr>
      <vt:lpstr>Grouped data</vt:lpstr>
      <vt:lpstr>Grouped data</vt:lpstr>
      <vt:lpstr>Data tasks</vt:lpstr>
      <vt:lpstr>Task two: Part A</vt:lpstr>
      <vt:lpstr>Task two: Part B</vt:lpstr>
      <vt:lpstr>PowerPoint Presentation</vt:lpstr>
      <vt:lpstr>Data tasks</vt:lpstr>
      <vt:lpstr>PowerPoint Presentation</vt:lpstr>
      <vt:lpstr>Plenary</vt:lpstr>
      <vt:lpstr>Byeeee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 MMMR</dc:title>
  <dc:creator>Richard Overton</dc:creator>
  <cp:lastModifiedBy>Gemma Brezinski</cp:lastModifiedBy>
  <cp:revision>27</cp:revision>
  <dcterms:created xsi:type="dcterms:W3CDTF">2020-10-20T08:50:32Z</dcterms:created>
  <dcterms:modified xsi:type="dcterms:W3CDTF">2023-07-26T11:54:14Z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