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jn3WCokwYE1U87kVGo4JGkXv3s4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7000FD-7103-4CCF-B18B-197E50F093A6}" v="1" dt="2021-09-28T09:05:53.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18" autoAdjust="0"/>
  </p:normalViewPr>
  <p:slideViewPr>
    <p:cSldViewPr snapToGrid="0">
      <p:cViewPr varScale="1">
        <p:scale>
          <a:sx n="137" d="100"/>
          <a:sy n="137" d="100"/>
        </p:scale>
        <p:origin x="864" y="126"/>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flickr.com/photos/36101699310@N01/4764261017"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creativecommons.org/licenses/by-nc-nd/2.0/?ref=ccsearch&amp;atype=rich" TargetMode="External"/><Relationship Id="rId4" Type="http://schemas.openxmlformats.org/officeDocument/2006/relationships/hyperlink" Target="https://www.flickr.com/photos/36101699310@N01"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6" name="Google Shape;44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7" name="Google Shape;44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5" name="Google Shape;455;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b="0" i="0" u="sng" strike="noStrike" cap="none">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"Church Street Market"</a:t>
            </a:r>
            <a:r>
              <a:rPr lang="en-GB" sz="1200" b="0" i="0" u="none" strike="noStrike" cap="none">
                <a:solidFill>
                  <a:schemeClr val="dk1"/>
                </a:solidFill>
                <a:latin typeface="Calibri"/>
                <a:ea typeface="Calibri"/>
                <a:cs typeface="Calibri"/>
                <a:sym typeface="Calibri"/>
              </a:rPr>
              <a:t> by </a:t>
            </a:r>
            <a:r>
              <a:rPr lang="en-GB" sz="1200" b="0" i="0" u="sng" strike="noStrike" cap="none">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diamond geezer</a:t>
            </a:r>
            <a:r>
              <a:rPr lang="en-GB" sz="1200" b="0" i="0" u="none" strike="noStrike" cap="none">
                <a:solidFill>
                  <a:schemeClr val="dk1"/>
                </a:solidFill>
                <a:latin typeface="Calibri"/>
                <a:ea typeface="Calibri"/>
                <a:cs typeface="Calibri"/>
                <a:sym typeface="Calibri"/>
              </a:rPr>
              <a:t> is licensed under </a:t>
            </a:r>
            <a:r>
              <a:rPr lang="en-GB" sz="1200" b="0" i="0" u="sng" strike="noStrike" cap="none">
                <a:solidFill>
                  <a:schemeClr val="dk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CC BY-NC-ND 2.0</a:t>
            </a:r>
            <a:endParaRPr/>
          </a:p>
        </p:txBody>
      </p:sp>
      <p:sp>
        <p:nvSpPr>
          <p:cNvPr id="456" name="Google Shape;456;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ge93be31f60_0_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64" name="Google Shape;464;ge93be31f60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1" name="Google Shape;47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8" name="Google Shape;47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3"/>
        <p:cNvGrpSpPr/>
        <p:nvPr/>
      </p:nvGrpSpPr>
      <p:grpSpPr>
        <a:xfrm>
          <a:off x="0" y="0"/>
          <a:ext cx="0" cy="0"/>
          <a:chOff x="0" y="0"/>
          <a:chExt cx="0" cy="0"/>
        </a:xfrm>
      </p:grpSpPr>
      <p:sp>
        <p:nvSpPr>
          <p:cNvPr id="484" name="Google Shape;48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5" name="Google Shape;48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Google Shape;49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2" name="Google Shape;492;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457200" marR="0" lvl="0" indent="-228600" algn="l" rtl="0">
              <a:lnSpc>
                <a:spcPct val="100000"/>
              </a:lnSpc>
              <a:spcBef>
                <a:spcPts val="0"/>
              </a:spcBef>
              <a:spcAft>
                <a:spcPts val="0"/>
              </a:spcAft>
              <a:buSzPts val="1400"/>
              <a:buNone/>
            </a:pPr>
            <a:endParaRPr/>
          </a:p>
        </p:txBody>
      </p:sp>
      <p:sp>
        <p:nvSpPr>
          <p:cNvPr id="493" name="Google Shape;493;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GB"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etfoundation.co.uk/" TargetMode="External"/><Relationship Id="rId1" Type="http://schemas.openxmlformats.org/officeDocument/2006/relationships/slideMaster" Target="../slideMasters/slideMaster1.xml"/><Relationship Id="rId4" Type="http://schemas.openxmlformats.org/officeDocument/2006/relationships/image" Target="../media/image1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57.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9.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58.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4.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59.xml.rels><?xml version="1.0" encoding="UTF-8" standalone="yes"?>
<Relationships xmlns="http://schemas.openxmlformats.org/package/2006/relationships"><Relationship Id="rId3" Type="http://schemas.openxmlformats.org/officeDocument/2006/relationships/hyperlink" Target="http://www.etfoundation.co.uk/"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Option 2">
  <p:cSld name="Title Slide Option 2">
    <p:bg>
      <p:bgPr>
        <a:solidFill>
          <a:srgbClr val="00A068"/>
        </a:solidFill>
        <a:effectLst/>
      </p:bgPr>
    </p:bg>
    <p:spTree>
      <p:nvGrpSpPr>
        <p:cNvPr id="1" name="Shape 14"/>
        <p:cNvGrpSpPr/>
        <p:nvPr/>
      </p:nvGrpSpPr>
      <p:grpSpPr>
        <a:xfrm>
          <a:off x="0" y="0"/>
          <a:ext cx="0" cy="0"/>
          <a:chOff x="0" y="0"/>
          <a:chExt cx="0" cy="0"/>
        </a:xfrm>
      </p:grpSpPr>
      <p:sp>
        <p:nvSpPr>
          <p:cNvPr id="15" name="Google Shape;15;p8"/>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 name="Google Shape;16;p8"/>
          <p:cNvSpPr txBox="1">
            <a:spLocks noGrp="1"/>
          </p:cNvSpPr>
          <p:nvPr>
            <p:ph type="ctrTitle"/>
          </p:nvPr>
        </p:nvSpPr>
        <p:spPr>
          <a:xfrm>
            <a:off x="3888720" y="2221200"/>
            <a:ext cx="4967400" cy="1242000"/>
          </a:xfrm>
          <a:prstGeom prst="rect">
            <a:avLst/>
          </a:prstGeom>
          <a:solidFill>
            <a:schemeClr val="lt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rgbClr val="00A068"/>
              </a:buClr>
              <a:buSzPts val="4500"/>
              <a:buFont typeface="Arial"/>
              <a:buNone/>
              <a:defRPr sz="4500" b="1" cap="none">
                <a:solidFill>
                  <a:srgbClr val="00A06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8"/>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 name="Google Shape;18;p8"/>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9" name="Google Shape;19;p8"/>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0" name="Google Shape;20;p8"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Title Slide Option 2">
  <p:cSld name="2_Title Slide Option 2">
    <p:bg>
      <p:bgPr>
        <a:solidFill>
          <a:srgbClr val="0071F8"/>
        </a:solidFill>
        <a:effectLst/>
      </p:bgPr>
    </p:bg>
    <p:spTree>
      <p:nvGrpSpPr>
        <p:cNvPr id="1" name="Shape 79"/>
        <p:cNvGrpSpPr/>
        <p:nvPr/>
      </p:nvGrpSpPr>
      <p:grpSpPr>
        <a:xfrm>
          <a:off x="0" y="0"/>
          <a:ext cx="0" cy="0"/>
          <a:chOff x="0" y="0"/>
          <a:chExt cx="0" cy="0"/>
        </a:xfrm>
      </p:grpSpPr>
      <p:sp>
        <p:nvSpPr>
          <p:cNvPr id="80" name="Google Shape;80;p17"/>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1" name="Google Shape;81;p17"/>
          <p:cNvSpPr txBox="1">
            <a:spLocks noGrp="1"/>
          </p:cNvSpPr>
          <p:nvPr>
            <p:ph type="ctrTitle"/>
          </p:nvPr>
        </p:nvSpPr>
        <p:spPr>
          <a:xfrm>
            <a:off x="3888720" y="2221200"/>
            <a:ext cx="4967400" cy="1242000"/>
          </a:xfrm>
          <a:prstGeom prst="rect">
            <a:avLst/>
          </a:prstGeom>
          <a:solidFill>
            <a:schemeClr val="lt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rgbClr val="0071F8"/>
              </a:buClr>
              <a:buSzPts val="4500"/>
              <a:buFont typeface="Arial"/>
              <a:buNone/>
              <a:defRPr sz="4500" b="1" cap="none">
                <a:solidFill>
                  <a:srgbClr val="0071F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83" name="Google Shape;83;p17"/>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4" name="Google Shape;84;p17"/>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85" name="Google Shape;85;p17"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1" y="288833"/>
            <a:ext cx="892436" cy="47246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s">
  <p:cSld name="Contents">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8"/>
          <p:cNvSpPr txBox="1">
            <a:spLocks noGrp="1"/>
          </p:cNvSpPr>
          <p:nvPr>
            <p:ph type="body" idx="1"/>
          </p:nvPr>
        </p:nvSpPr>
        <p:spPr>
          <a:xfrm>
            <a:off x="251520" y="986400"/>
            <a:ext cx="7200900" cy="3459900"/>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0"/>
              </a:spcBef>
              <a:spcAft>
                <a:spcPts val="0"/>
              </a:spcAft>
              <a:buClr>
                <a:srgbClr val="0071F8"/>
              </a:buClr>
              <a:buSzPts val="4500"/>
              <a:buNone/>
              <a:defRPr sz="4500" b="1" cap="none">
                <a:solidFill>
                  <a:srgbClr val="0071F8"/>
                </a:solidFill>
                <a:latin typeface="Arial"/>
                <a:ea typeface="Arial"/>
                <a:cs typeface="Arial"/>
                <a:sym typeface="Arial"/>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9" name="Google Shape;89;p18"/>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8"/>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Welcome">
  <p:cSld name="Welcome">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9"/>
          <p:cNvSpPr txBox="1">
            <a:spLocks noGrp="1"/>
          </p:cNvSpPr>
          <p:nvPr>
            <p:ph type="body" idx="1"/>
          </p:nvPr>
        </p:nvSpPr>
        <p:spPr>
          <a:xfrm>
            <a:off x="234000" y="986399"/>
            <a:ext cx="8441700" cy="3601500"/>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0"/>
              </a:spcBef>
              <a:spcAft>
                <a:spcPts val="0"/>
              </a:spcAft>
              <a:buClr>
                <a:srgbClr val="BE0064"/>
              </a:buClr>
              <a:buSzPts val="3600"/>
              <a:buNone/>
              <a:defRPr sz="3600" b="1">
                <a:solidFill>
                  <a:srgbClr val="BE0064"/>
                </a:solidFill>
              </a:defRPr>
            </a:lvl1pPr>
            <a:lvl2pPr marL="914400" lvl="1" indent="-228600" algn="l">
              <a:lnSpc>
                <a:spcPct val="100000"/>
              </a:lnSpc>
              <a:spcBef>
                <a:spcPts val="0"/>
              </a:spcBef>
              <a:spcAft>
                <a:spcPts val="0"/>
              </a:spcAft>
              <a:buClr>
                <a:schemeClr val="dk1"/>
              </a:buClr>
              <a:buSzPts val="3600"/>
              <a:buNone/>
              <a:defRPr sz="3600"/>
            </a:lvl2pPr>
            <a:lvl3pPr marL="1371600" lvl="2" indent="-228600" algn="l">
              <a:lnSpc>
                <a:spcPct val="100000"/>
              </a:lnSpc>
              <a:spcBef>
                <a:spcPts val="0"/>
              </a:spcBef>
              <a:spcAft>
                <a:spcPts val="0"/>
              </a:spcAft>
              <a:buClr>
                <a:schemeClr val="dk1"/>
              </a:buClr>
              <a:buSzPts val="3600"/>
              <a:buNone/>
              <a:defRPr sz="3600"/>
            </a:lvl3pPr>
            <a:lvl4pPr marL="1828800" lvl="3" indent="-228600" algn="l">
              <a:lnSpc>
                <a:spcPct val="100000"/>
              </a:lnSpc>
              <a:spcBef>
                <a:spcPts val="0"/>
              </a:spcBef>
              <a:spcAft>
                <a:spcPts val="0"/>
              </a:spcAft>
              <a:buClr>
                <a:schemeClr val="dk1"/>
              </a:buClr>
              <a:buSzPts val="3600"/>
              <a:buNone/>
              <a:defRPr sz="3600"/>
            </a:lvl4pPr>
            <a:lvl5pPr marL="2286000" lvl="4" indent="-228600" algn="l">
              <a:lnSpc>
                <a:spcPct val="100000"/>
              </a:lnSpc>
              <a:spcBef>
                <a:spcPts val="0"/>
              </a:spcBef>
              <a:spcAft>
                <a:spcPts val="0"/>
              </a:spcAft>
              <a:buClr>
                <a:schemeClr val="dk1"/>
              </a:buClr>
              <a:buSzPts val="3600"/>
              <a:buNone/>
              <a:defRPr sz="36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4" name="Google Shape;94;p19"/>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19"/>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Divider 1">
  <p:cSld name="2_Divider 1">
    <p:bg>
      <p:bgPr>
        <a:solidFill>
          <a:srgbClr val="E51C41"/>
        </a:solidFill>
        <a:effectLst/>
      </p:bgPr>
    </p:bg>
    <p:spTree>
      <p:nvGrpSpPr>
        <p:cNvPr id="1" name="Shape 96"/>
        <p:cNvGrpSpPr/>
        <p:nvPr/>
      </p:nvGrpSpPr>
      <p:grpSpPr>
        <a:xfrm>
          <a:off x="0" y="0"/>
          <a:ext cx="0" cy="0"/>
          <a:chOff x="0" y="0"/>
          <a:chExt cx="0" cy="0"/>
        </a:xfrm>
      </p:grpSpPr>
      <p:sp>
        <p:nvSpPr>
          <p:cNvPr id="97" name="Google Shape;97;p20"/>
          <p:cNvSpPr txBox="1">
            <a:spLocks noGrp="1"/>
          </p:cNvSpPr>
          <p:nvPr>
            <p:ph type="ctrTitle"/>
          </p:nvPr>
        </p:nvSpPr>
        <p:spPr>
          <a:xfrm>
            <a:off x="2447280" y="1455480"/>
            <a:ext cx="6408600" cy="1602300"/>
          </a:xfrm>
          <a:prstGeom prst="rect">
            <a:avLst/>
          </a:prstGeom>
          <a:solidFill>
            <a:schemeClr val="lt1"/>
          </a:solidFill>
          <a:ln>
            <a:noFill/>
          </a:ln>
        </p:spPr>
        <p:txBody>
          <a:bodyPr spcFirstLastPara="1" wrap="square" lIns="108000" tIns="144000" rIns="0" bIns="0" anchor="ctr" anchorCtr="0">
            <a:noAutofit/>
          </a:bodyPr>
          <a:lstStyle>
            <a:lvl1pPr lvl="0" algn="l">
              <a:lnSpc>
                <a:spcPct val="100000"/>
              </a:lnSpc>
              <a:spcBef>
                <a:spcPts val="0"/>
              </a:spcBef>
              <a:spcAft>
                <a:spcPts val="0"/>
              </a:spcAft>
              <a:buClr>
                <a:schemeClr val="dk1"/>
              </a:buClr>
              <a:buSzPts val="9000"/>
              <a:buFont typeface="Arial"/>
              <a:buNone/>
              <a:defRPr sz="90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0"/>
          <p:cNvSpPr txBox="1">
            <a:spLocks noGrp="1"/>
          </p:cNvSpPr>
          <p:nvPr>
            <p:ph type="subTitle" idx="1"/>
          </p:nvPr>
        </p:nvSpPr>
        <p:spPr>
          <a:xfrm>
            <a:off x="2446020" y="3258000"/>
            <a:ext cx="6410100" cy="1602300"/>
          </a:xfrm>
          <a:prstGeom prst="rect">
            <a:avLst/>
          </a:prstGeom>
          <a:solidFill>
            <a:schemeClr val="dk1"/>
          </a:solidFill>
          <a:ln>
            <a:noFill/>
          </a:ln>
        </p:spPr>
        <p:txBody>
          <a:bodyPr spcFirstLastPara="1" wrap="square" lIns="144000" tIns="108000" rIns="0" bIns="0" anchor="ctr" anchorCtr="0">
            <a:normAutofit/>
          </a:bodyPr>
          <a:lstStyle>
            <a:lvl1pPr lvl="0" algn="l">
              <a:lnSpc>
                <a:spcPct val="100000"/>
              </a:lnSpc>
              <a:spcBef>
                <a:spcPts val="0"/>
              </a:spcBef>
              <a:spcAft>
                <a:spcPts val="0"/>
              </a:spcAft>
              <a:buClr>
                <a:schemeClr val="lt1"/>
              </a:buClr>
              <a:buSzPts val="4500"/>
              <a:buNone/>
              <a:defRPr sz="450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pic>
        <p:nvPicPr>
          <p:cNvPr id="99" name="Google Shape;99;p20"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0" y="288832"/>
            <a:ext cx="892439" cy="472467"/>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mages and Text ">
  <p:cSld name="Images and Text ">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1"/>
          <p:cNvSpPr txBox="1">
            <a:spLocks noGrp="1"/>
          </p:cNvSpPr>
          <p:nvPr>
            <p:ph type="body" idx="1"/>
          </p:nvPr>
        </p:nvSpPr>
        <p:spPr>
          <a:xfrm>
            <a:off x="234000" y="986400"/>
            <a:ext cx="4122000" cy="15840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3" name="Google Shape;103;p21"/>
          <p:cNvSpPr txBox="1">
            <a:spLocks noGrp="1"/>
          </p:cNvSpPr>
          <p:nvPr>
            <p:ph type="body" idx="2"/>
          </p:nvPr>
        </p:nvSpPr>
        <p:spPr>
          <a:xfrm>
            <a:off x="4499992" y="986400"/>
            <a:ext cx="4175700" cy="15840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4" name="Google Shape;104;p21"/>
          <p:cNvSpPr txBox="1">
            <a:spLocks noGrp="1"/>
          </p:cNvSpPr>
          <p:nvPr>
            <p:ph type="body" idx="3"/>
          </p:nvPr>
        </p:nvSpPr>
        <p:spPr>
          <a:xfrm>
            <a:off x="234000" y="2825999"/>
            <a:ext cx="4122000" cy="17619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5" name="Google Shape;105;p21"/>
          <p:cNvSpPr txBox="1">
            <a:spLocks noGrp="1"/>
          </p:cNvSpPr>
          <p:nvPr>
            <p:ph type="body" idx="4"/>
          </p:nvPr>
        </p:nvSpPr>
        <p:spPr>
          <a:xfrm>
            <a:off x="4499992" y="2825999"/>
            <a:ext cx="4175700" cy="17619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6" name="Google Shape;106;p21"/>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Banner">
  <p:cSld name="Quote Banner">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2"/>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1" name="Google Shape;111;p22"/>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112" name="Google Shape;112;p2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13492" y="1059582"/>
            <a:ext cx="4142607" cy="273844"/>
          </a:xfrm>
          <a:prstGeom prst="rect">
            <a:avLst/>
          </a:prstGeom>
          <a:noFill/>
          <a:ln>
            <a:noFill/>
          </a:ln>
        </p:spPr>
      </p:pic>
      <p:sp>
        <p:nvSpPr>
          <p:cNvPr id="113" name="Google Shape;113;p22"/>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ody Text, Content with Image">
  <p:cSld name="Body Text, Content with Image">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a:off x="234000" y="1059582"/>
            <a:ext cx="4105200" cy="35283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8" name="Google Shape;118;p23"/>
          <p:cNvSpPr>
            <a:spLocks noGrp="1"/>
          </p:cNvSpPr>
          <p:nvPr>
            <p:ph type="pic" idx="2"/>
          </p:nvPr>
        </p:nvSpPr>
        <p:spPr>
          <a:xfrm>
            <a:off x="4500564" y="1059582"/>
            <a:ext cx="4362300" cy="35085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9" name="Google Shape;119;p23"/>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hank You">
  <p:cSld name="Thank You">
    <p:bg>
      <p:bgPr>
        <a:solidFill>
          <a:srgbClr val="E51C41"/>
        </a:solidFill>
        <a:effectLst/>
      </p:bgPr>
    </p:bg>
    <p:spTree>
      <p:nvGrpSpPr>
        <p:cNvPr id="1" name="Shape 121"/>
        <p:cNvGrpSpPr/>
        <p:nvPr/>
      </p:nvGrpSpPr>
      <p:grpSpPr>
        <a:xfrm>
          <a:off x="0" y="0"/>
          <a:ext cx="0" cy="0"/>
          <a:chOff x="0" y="0"/>
          <a:chExt cx="0" cy="0"/>
        </a:xfrm>
      </p:grpSpPr>
      <p:pic>
        <p:nvPicPr>
          <p:cNvPr id="122" name="Google Shape;122;p24"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123" name="Google Shape;123;p24"/>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124" name="Google Shape;124;p24"/>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5" name="Google Shape;125;p24"/>
          <p:cNvSpPr txBox="1">
            <a:spLocks noGrp="1"/>
          </p:cNvSpPr>
          <p:nvPr>
            <p:ph type="ctrTitle"/>
          </p:nvPr>
        </p:nvSpPr>
        <p:spPr>
          <a:xfrm>
            <a:off x="2447280" y="1455480"/>
            <a:ext cx="61572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24"/>
          <p:cNvSpPr txBox="1">
            <a:spLocks noGrp="1"/>
          </p:cNvSpPr>
          <p:nvPr>
            <p:ph type="subTitle" idx="1"/>
          </p:nvPr>
        </p:nvSpPr>
        <p:spPr>
          <a:xfrm>
            <a:off x="2446020" y="1874878"/>
            <a:ext cx="61572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27" name="Google Shape;127;p24"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sp>
        <p:nvSpPr>
          <p:cNvPr id="128" name="Google Shape;128;p24"/>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Thank You">
  <p:cSld name="1_Thank You">
    <p:bg>
      <p:bgPr>
        <a:solidFill>
          <a:srgbClr val="E51C41"/>
        </a:solidFill>
        <a:effectLst/>
      </p:bgPr>
    </p:bg>
    <p:spTree>
      <p:nvGrpSpPr>
        <p:cNvPr id="1" name="Shape 129"/>
        <p:cNvGrpSpPr/>
        <p:nvPr/>
      </p:nvGrpSpPr>
      <p:grpSpPr>
        <a:xfrm>
          <a:off x="0" y="0"/>
          <a:ext cx="0" cy="0"/>
          <a:chOff x="0" y="0"/>
          <a:chExt cx="0" cy="0"/>
        </a:xfrm>
      </p:grpSpPr>
      <p:sp>
        <p:nvSpPr>
          <p:cNvPr id="130" name="Google Shape;130;p25"/>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131" name="Google Shape;131;p25"/>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32" name="Google Shape;132;p25"/>
          <p:cNvSpPr txBox="1">
            <a:spLocks noGrp="1"/>
          </p:cNvSpPr>
          <p:nvPr>
            <p:ph type="ctrTitle"/>
          </p:nvPr>
        </p:nvSpPr>
        <p:spPr>
          <a:xfrm>
            <a:off x="2447280" y="1455480"/>
            <a:ext cx="50049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3" name="Google Shape;133;p25"/>
          <p:cNvSpPr txBox="1">
            <a:spLocks noGrp="1"/>
          </p:cNvSpPr>
          <p:nvPr>
            <p:ph type="subTitle" idx="1"/>
          </p:nvPr>
        </p:nvSpPr>
        <p:spPr>
          <a:xfrm>
            <a:off x="2446020" y="1874878"/>
            <a:ext cx="50049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34" name="Google Shape;134;p25"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2">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pic>
        <p:nvPicPr>
          <p:cNvPr id="135" name="Google Shape;135;p25" descr="Supported by Department for Educ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524328" y="1863002"/>
            <a:ext cx="1289266" cy="1004925"/>
          </a:xfrm>
          <a:prstGeom prst="rect">
            <a:avLst/>
          </a:prstGeom>
          <a:solidFill>
            <a:schemeClr val="lt1">
              <a:alpha val="0"/>
            </a:schemeClr>
          </a:solidFill>
          <a:ln>
            <a:noFill/>
          </a:ln>
        </p:spPr>
      </p:pic>
      <p:sp>
        <p:nvSpPr>
          <p:cNvPr id="136" name="Google Shape;136;p25"/>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pic>
        <p:nvPicPr>
          <p:cNvPr id="137" name="Google Shape;137;p25" descr="Education and Training Foundation Logo"/>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Slide Option 1 Yellow ">
  <p:cSld name="Title Slide Option 1 Yellow ">
    <p:spTree>
      <p:nvGrpSpPr>
        <p:cNvPr id="1" name="Shape 138"/>
        <p:cNvGrpSpPr/>
        <p:nvPr/>
      </p:nvGrpSpPr>
      <p:grpSpPr>
        <a:xfrm>
          <a:off x="0" y="0"/>
          <a:ext cx="0" cy="0"/>
          <a:chOff x="0" y="0"/>
          <a:chExt cx="0" cy="0"/>
        </a:xfrm>
      </p:grpSpPr>
      <p:pic>
        <p:nvPicPr>
          <p:cNvPr id="139" name="Google Shape;139;p26"/>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40" name="Google Shape;140;p26"/>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1" name="Google Shape;141;p26"/>
          <p:cNvSpPr txBox="1">
            <a:spLocks noGrp="1"/>
          </p:cNvSpPr>
          <p:nvPr>
            <p:ph type="ctrTitle"/>
          </p:nvPr>
        </p:nvSpPr>
        <p:spPr>
          <a:xfrm>
            <a:off x="3888720" y="2221200"/>
            <a:ext cx="4967400" cy="1242000"/>
          </a:xfrm>
          <a:prstGeom prst="rect">
            <a:avLst/>
          </a:prstGeom>
          <a:solidFill>
            <a:srgbClr val="FEB912"/>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26"/>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43" name="Google Shape;143;p26"/>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44" name="Google Shape;144;p26"/>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45" name="Google Shape;145;p26"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Quote Banner">
  <p:cSld name="3_Quote Banner">
    <p:spTree>
      <p:nvGrpSpPr>
        <p:cNvPr id="1" name="Shape 21"/>
        <p:cNvGrpSpPr/>
        <p:nvPr/>
      </p:nvGrpSpPr>
      <p:grpSpPr>
        <a:xfrm>
          <a:off x="0" y="0"/>
          <a:ext cx="0" cy="0"/>
          <a:chOff x="0" y="0"/>
          <a:chExt cx="0" cy="0"/>
        </a:xfrm>
      </p:grpSpPr>
      <p:sp>
        <p:nvSpPr>
          <p:cNvPr id="22" name="Google Shape;22;p9"/>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9"/>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 name="Google Shape;24;p9"/>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25" name="Google Shape;25;p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32950" y="1072208"/>
            <a:ext cx="4122738" cy="288032"/>
          </a:xfrm>
          <a:prstGeom prst="rect">
            <a:avLst/>
          </a:prstGeom>
          <a:noFill/>
          <a:ln>
            <a:noFill/>
          </a:ln>
        </p:spPr>
      </p:pic>
      <p:sp>
        <p:nvSpPr>
          <p:cNvPr id="26" name="Google Shape;26;p9"/>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Slide Option 1 Purple ">
  <p:cSld name="Title Slide Option 1 Purple ">
    <p:spTree>
      <p:nvGrpSpPr>
        <p:cNvPr id="1" name="Shape 146"/>
        <p:cNvGrpSpPr/>
        <p:nvPr/>
      </p:nvGrpSpPr>
      <p:grpSpPr>
        <a:xfrm>
          <a:off x="0" y="0"/>
          <a:ext cx="0" cy="0"/>
          <a:chOff x="0" y="0"/>
          <a:chExt cx="0" cy="0"/>
        </a:xfrm>
      </p:grpSpPr>
      <p:pic>
        <p:nvPicPr>
          <p:cNvPr id="147" name="Google Shape;147;p27"/>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6391"/>
            <a:ext cx="9143998" cy="5143498"/>
          </a:xfrm>
          <a:prstGeom prst="rect">
            <a:avLst/>
          </a:prstGeom>
          <a:noFill/>
          <a:ln>
            <a:noFill/>
          </a:ln>
        </p:spPr>
      </p:pic>
      <p:sp>
        <p:nvSpPr>
          <p:cNvPr id="148" name="Google Shape;148;p27"/>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9" name="Google Shape;149;p27"/>
          <p:cNvSpPr txBox="1">
            <a:spLocks noGrp="1"/>
          </p:cNvSpPr>
          <p:nvPr>
            <p:ph type="ctrTitle"/>
          </p:nvPr>
        </p:nvSpPr>
        <p:spPr>
          <a:xfrm>
            <a:off x="3888720" y="2221200"/>
            <a:ext cx="4967400" cy="1242000"/>
          </a:xfrm>
          <a:prstGeom prst="rect">
            <a:avLst/>
          </a:prstGeom>
          <a:solidFill>
            <a:srgbClr val="BE0064"/>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0" name="Google Shape;150;p27"/>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51" name="Google Shape;151;p27"/>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52" name="Google Shape;152;p27"/>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53" name="Google Shape;153;p27"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Slide Option 1 Blue ">
  <p:cSld name="Title Slide Option 1 Blue ">
    <p:spTree>
      <p:nvGrpSpPr>
        <p:cNvPr id="1" name="Shape 154"/>
        <p:cNvGrpSpPr/>
        <p:nvPr/>
      </p:nvGrpSpPr>
      <p:grpSpPr>
        <a:xfrm>
          <a:off x="0" y="0"/>
          <a:ext cx="0" cy="0"/>
          <a:chOff x="0" y="0"/>
          <a:chExt cx="0" cy="0"/>
        </a:xfrm>
      </p:grpSpPr>
      <p:pic>
        <p:nvPicPr>
          <p:cNvPr id="155" name="Google Shape;155;p2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56" name="Google Shape;156;p28"/>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57" name="Google Shape;157;p28"/>
          <p:cNvSpPr txBox="1">
            <a:spLocks noGrp="1"/>
          </p:cNvSpPr>
          <p:nvPr>
            <p:ph type="ctrTitle"/>
          </p:nvPr>
        </p:nvSpPr>
        <p:spPr>
          <a:xfrm>
            <a:off x="3888720" y="2221200"/>
            <a:ext cx="4967400" cy="1242000"/>
          </a:xfrm>
          <a:prstGeom prst="rect">
            <a:avLst/>
          </a:prstGeom>
          <a:solidFill>
            <a:srgbClr val="0071F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8" name="Google Shape;158;p28"/>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59" name="Google Shape;159;p28"/>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60" name="Google Shape;160;p28"/>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61" name="Google Shape;161;p28"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Option 1 Green ">
  <p:cSld name="Title Slide Option 1 Green ">
    <p:spTree>
      <p:nvGrpSpPr>
        <p:cNvPr id="1" name="Shape 162"/>
        <p:cNvGrpSpPr/>
        <p:nvPr/>
      </p:nvGrpSpPr>
      <p:grpSpPr>
        <a:xfrm>
          <a:off x="0" y="0"/>
          <a:ext cx="0" cy="0"/>
          <a:chOff x="0" y="0"/>
          <a:chExt cx="0" cy="0"/>
        </a:xfrm>
      </p:grpSpPr>
      <p:pic>
        <p:nvPicPr>
          <p:cNvPr id="163" name="Google Shape;163;p2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64" name="Google Shape;164;p29"/>
          <p:cNvSpPr txBox="1">
            <a:spLocks noGrp="1"/>
          </p:cNvSpPr>
          <p:nvPr>
            <p:ph type="ctrTitle"/>
          </p:nvPr>
        </p:nvSpPr>
        <p:spPr>
          <a:xfrm>
            <a:off x="3888720" y="2221200"/>
            <a:ext cx="4967400" cy="1242000"/>
          </a:xfrm>
          <a:prstGeom prst="rect">
            <a:avLst/>
          </a:prstGeom>
          <a:solidFill>
            <a:srgbClr val="00A06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29"/>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6" name="Google Shape;166;p29"/>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67" name="Google Shape;167;p29"/>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68" name="Google Shape;168;p29"/>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69" name="Google Shape;169;p29"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Slide Option 2 Red (Locked)">
  <p:cSld name="Title Slide Option 2 Red (Locked)">
    <p:spTree>
      <p:nvGrpSpPr>
        <p:cNvPr id="1" name="Shape 170"/>
        <p:cNvGrpSpPr/>
        <p:nvPr/>
      </p:nvGrpSpPr>
      <p:grpSpPr>
        <a:xfrm>
          <a:off x="0" y="0"/>
          <a:ext cx="0" cy="0"/>
          <a:chOff x="0" y="0"/>
          <a:chExt cx="0" cy="0"/>
        </a:xfrm>
      </p:grpSpPr>
      <p:pic>
        <p:nvPicPr>
          <p:cNvPr id="171" name="Google Shape;171;p30"/>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72" name="Google Shape;172;p30"/>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3" name="Google Shape;173;p30"/>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4" name="Google Shape;174;p30"/>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75" name="Google Shape;175;p30"/>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76" name="Google Shape;176;p30"/>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77" name="Google Shape;177;p30"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000"/>
            <a:ext cx="892439" cy="474133"/>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Slide Option 2 Purple ">
  <p:cSld name="Title Slide Option 2 Purple ">
    <p:spTree>
      <p:nvGrpSpPr>
        <p:cNvPr id="1" name="Shape 178"/>
        <p:cNvGrpSpPr/>
        <p:nvPr/>
      </p:nvGrpSpPr>
      <p:grpSpPr>
        <a:xfrm>
          <a:off x="0" y="0"/>
          <a:ext cx="0" cy="0"/>
          <a:chOff x="0" y="0"/>
          <a:chExt cx="0" cy="0"/>
        </a:xfrm>
      </p:grpSpPr>
      <p:pic>
        <p:nvPicPr>
          <p:cNvPr id="179" name="Google Shape;179;p3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80" name="Google Shape;180;p31"/>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1" name="Google Shape;181;p31"/>
          <p:cNvSpPr txBox="1">
            <a:spLocks noGrp="1"/>
          </p:cNvSpPr>
          <p:nvPr>
            <p:ph type="ctrTitle"/>
          </p:nvPr>
        </p:nvSpPr>
        <p:spPr>
          <a:xfrm>
            <a:off x="3888720" y="2221200"/>
            <a:ext cx="4967400" cy="1242000"/>
          </a:xfrm>
          <a:prstGeom prst="rect">
            <a:avLst/>
          </a:prstGeom>
          <a:solidFill>
            <a:srgbClr val="BE0064"/>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2" name="Google Shape;182;p31"/>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3" name="Google Shape;183;p31"/>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84" name="Google Shape;184;p31"/>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85" name="Google Shape;185;p31"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Option 2 Blue">
  <p:cSld name="Title Slide Option 2 Blue">
    <p:spTree>
      <p:nvGrpSpPr>
        <p:cNvPr id="1" name="Shape 186"/>
        <p:cNvGrpSpPr/>
        <p:nvPr/>
      </p:nvGrpSpPr>
      <p:grpSpPr>
        <a:xfrm>
          <a:off x="0" y="0"/>
          <a:ext cx="0" cy="0"/>
          <a:chOff x="0" y="0"/>
          <a:chExt cx="0" cy="0"/>
        </a:xfrm>
      </p:grpSpPr>
      <p:pic>
        <p:nvPicPr>
          <p:cNvPr id="187" name="Google Shape;187;p3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88" name="Google Shape;188;p32"/>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9" name="Google Shape;189;p32"/>
          <p:cNvSpPr txBox="1">
            <a:spLocks noGrp="1"/>
          </p:cNvSpPr>
          <p:nvPr>
            <p:ph type="ctrTitle"/>
          </p:nvPr>
        </p:nvSpPr>
        <p:spPr>
          <a:xfrm>
            <a:off x="3888720" y="2221200"/>
            <a:ext cx="4967400" cy="1242000"/>
          </a:xfrm>
          <a:prstGeom prst="rect">
            <a:avLst/>
          </a:prstGeom>
          <a:solidFill>
            <a:srgbClr val="0071F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0" name="Google Shape;190;p32"/>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91" name="Google Shape;191;p32"/>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92" name="Google Shape;192;p32"/>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193" name="Google Shape;193;p32"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Slide Option 2 Green">
  <p:cSld name="Title Slide Option 2 Green">
    <p:spTree>
      <p:nvGrpSpPr>
        <p:cNvPr id="1" name="Shape 194"/>
        <p:cNvGrpSpPr/>
        <p:nvPr/>
      </p:nvGrpSpPr>
      <p:grpSpPr>
        <a:xfrm>
          <a:off x="0" y="0"/>
          <a:ext cx="0" cy="0"/>
          <a:chOff x="0" y="0"/>
          <a:chExt cx="0" cy="0"/>
        </a:xfrm>
      </p:grpSpPr>
      <p:pic>
        <p:nvPicPr>
          <p:cNvPr id="195" name="Google Shape;195;p3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196" name="Google Shape;196;p33"/>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7" name="Google Shape;197;p33"/>
          <p:cNvSpPr txBox="1">
            <a:spLocks noGrp="1"/>
          </p:cNvSpPr>
          <p:nvPr>
            <p:ph type="ctrTitle"/>
          </p:nvPr>
        </p:nvSpPr>
        <p:spPr>
          <a:xfrm>
            <a:off x="3888720" y="2221200"/>
            <a:ext cx="4967400" cy="1242000"/>
          </a:xfrm>
          <a:prstGeom prst="rect">
            <a:avLst/>
          </a:prstGeom>
          <a:solidFill>
            <a:srgbClr val="00A06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8" name="Google Shape;198;p33"/>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99" name="Google Shape;199;p33"/>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0" name="Google Shape;200;p33"/>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01" name="Google Shape;201;p33"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Slide Option 3 Red">
  <p:cSld name="Title Slide Option 3 Red">
    <p:spTree>
      <p:nvGrpSpPr>
        <p:cNvPr id="1" name="Shape 202"/>
        <p:cNvGrpSpPr/>
        <p:nvPr/>
      </p:nvGrpSpPr>
      <p:grpSpPr>
        <a:xfrm>
          <a:off x="0" y="0"/>
          <a:ext cx="0" cy="0"/>
          <a:chOff x="0" y="0"/>
          <a:chExt cx="0" cy="0"/>
        </a:xfrm>
      </p:grpSpPr>
      <p:pic>
        <p:nvPicPr>
          <p:cNvPr id="203" name="Google Shape;203;p3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04" name="Google Shape;204;p34"/>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05" name="Google Shape;205;p34"/>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6" name="Google Shape;206;p34"/>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07" name="Google Shape;207;p34"/>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8" name="Google Shape;208;p34"/>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09" name="Google Shape;209;p34"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000"/>
            <a:ext cx="892439" cy="474133"/>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Slide Option 3 Yellow">
  <p:cSld name="Title Slide Option 3 Yellow">
    <p:spTree>
      <p:nvGrpSpPr>
        <p:cNvPr id="1" name="Shape 210"/>
        <p:cNvGrpSpPr/>
        <p:nvPr/>
      </p:nvGrpSpPr>
      <p:grpSpPr>
        <a:xfrm>
          <a:off x="0" y="0"/>
          <a:ext cx="0" cy="0"/>
          <a:chOff x="0" y="0"/>
          <a:chExt cx="0" cy="0"/>
        </a:xfrm>
      </p:grpSpPr>
      <p:pic>
        <p:nvPicPr>
          <p:cNvPr id="211" name="Google Shape;211;p35"/>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12" name="Google Shape;212;p35"/>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3" name="Google Shape;213;p35"/>
          <p:cNvSpPr txBox="1">
            <a:spLocks noGrp="1"/>
          </p:cNvSpPr>
          <p:nvPr>
            <p:ph type="ctrTitle"/>
          </p:nvPr>
        </p:nvSpPr>
        <p:spPr>
          <a:xfrm>
            <a:off x="3888720" y="2221200"/>
            <a:ext cx="4967400" cy="1242000"/>
          </a:xfrm>
          <a:prstGeom prst="rect">
            <a:avLst/>
          </a:prstGeom>
          <a:solidFill>
            <a:srgbClr val="FEB912"/>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4" name="Google Shape;214;p35"/>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15" name="Google Shape;215;p35"/>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16" name="Google Shape;216;p35"/>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17" name="Google Shape;217;p35"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Slide Option 3 Blue">
  <p:cSld name="Title Slide Option 3 Blue">
    <p:spTree>
      <p:nvGrpSpPr>
        <p:cNvPr id="1" name="Shape 218"/>
        <p:cNvGrpSpPr/>
        <p:nvPr/>
      </p:nvGrpSpPr>
      <p:grpSpPr>
        <a:xfrm>
          <a:off x="0" y="0"/>
          <a:ext cx="0" cy="0"/>
          <a:chOff x="0" y="0"/>
          <a:chExt cx="0" cy="0"/>
        </a:xfrm>
      </p:grpSpPr>
      <p:pic>
        <p:nvPicPr>
          <p:cNvPr id="219" name="Google Shape;219;p36"/>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20" name="Google Shape;220;p36"/>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1" name="Google Shape;221;p36"/>
          <p:cNvSpPr txBox="1">
            <a:spLocks noGrp="1"/>
          </p:cNvSpPr>
          <p:nvPr>
            <p:ph type="ctrTitle"/>
          </p:nvPr>
        </p:nvSpPr>
        <p:spPr>
          <a:xfrm>
            <a:off x="3888720" y="2221200"/>
            <a:ext cx="4967400" cy="1242000"/>
          </a:xfrm>
          <a:prstGeom prst="rect">
            <a:avLst/>
          </a:prstGeom>
          <a:solidFill>
            <a:srgbClr val="0071F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2" name="Google Shape;222;p36"/>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23" name="Google Shape;223;p36"/>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24" name="Google Shape;224;p36"/>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25" name="Google Shape;225;p36"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and Bullets">
  <p:cSld name="Text and Bullets">
    <p:spTree>
      <p:nvGrpSpPr>
        <p:cNvPr id="1" name="Shape 27"/>
        <p:cNvGrpSpPr/>
        <p:nvPr/>
      </p:nvGrpSpPr>
      <p:grpSpPr>
        <a:xfrm>
          <a:off x="0" y="0"/>
          <a:ext cx="0" cy="0"/>
          <a:chOff x="0" y="0"/>
          <a:chExt cx="0" cy="0"/>
        </a:xfrm>
      </p:grpSpPr>
      <p:sp>
        <p:nvSpPr>
          <p:cNvPr id="28" name="Google Shape;28;p10"/>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9" name="Google Shape;29;p10"/>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0"/>
          <p:cNvSpPr txBox="1">
            <a:spLocks noGrp="1"/>
          </p:cNvSpPr>
          <p:nvPr>
            <p:ph type="body" idx="1"/>
          </p:nvPr>
        </p:nvSpPr>
        <p:spPr>
          <a:xfrm>
            <a:off x="234000" y="986400"/>
            <a:ext cx="7667700" cy="3601500"/>
          </a:xfrm>
          <a:prstGeom prst="rect">
            <a:avLst/>
          </a:prstGeom>
          <a:noFill/>
          <a:ln>
            <a:noFill/>
          </a:ln>
        </p:spPr>
        <p:txBody>
          <a:bodyPr spcFirstLastPara="1" wrap="square" lIns="0" tIns="0" rIns="0" bIns="0" anchor="t" anchorCtr="0">
            <a:noAutofit/>
          </a:bodyPr>
          <a:lstStyle>
            <a:lvl1pPr marL="457200" lvl="0" indent="-228600" algn="l">
              <a:lnSpc>
                <a:spcPct val="103703"/>
              </a:lnSpc>
              <a:spcBef>
                <a:spcPts val="0"/>
              </a:spcBef>
              <a:spcAft>
                <a:spcPts val="0"/>
              </a:spcAft>
              <a:buClr>
                <a:schemeClr val="dk1"/>
              </a:buClr>
              <a:buSzPts val="2700"/>
              <a:buNone/>
              <a:defRPr sz="2700"/>
            </a:lvl1pPr>
            <a:lvl2pPr marL="914400" lvl="1" indent="-400050" algn="l">
              <a:lnSpc>
                <a:spcPct val="103703"/>
              </a:lnSpc>
              <a:spcBef>
                <a:spcPts val="0"/>
              </a:spcBef>
              <a:spcAft>
                <a:spcPts val="0"/>
              </a:spcAft>
              <a:buClr>
                <a:schemeClr val="dk1"/>
              </a:buClr>
              <a:buSzPts val="2700"/>
              <a:buChar char="–"/>
              <a:defRPr sz="2700"/>
            </a:lvl2pPr>
            <a:lvl3pPr marL="1371600" lvl="2" indent="-400050" algn="l">
              <a:lnSpc>
                <a:spcPct val="103703"/>
              </a:lnSpc>
              <a:spcBef>
                <a:spcPts val="540"/>
              </a:spcBef>
              <a:spcAft>
                <a:spcPts val="0"/>
              </a:spcAft>
              <a:buClr>
                <a:schemeClr val="dk1"/>
              </a:buClr>
              <a:buSzPts val="2700"/>
              <a:buChar char="•"/>
              <a:defRPr sz="2700"/>
            </a:lvl3pPr>
            <a:lvl4pPr marL="1828800" lvl="3" indent="-400050" algn="l">
              <a:lnSpc>
                <a:spcPct val="103703"/>
              </a:lnSpc>
              <a:spcBef>
                <a:spcPts val="540"/>
              </a:spcBef>
              <a:spcAft>
                <a:spcPts val="0"/>
              </a:spcAft>
              <a:buClr>
                <a:schemeClr val="dk1"/>
              </a:buClr>
              <a:buSzPts val="2700"/>
              <a:buChar char="–"/>
              <a:defRPr sz="2700"/>
            </a:lvl4pPr>
            <a:lvl5pPr marL="2286000" lvl="4" indent="-400050" algn="l">
              <a:lnSpc>
                <a:spcPct val="103703"/>
              </a:lnSpc>
              <a:spcBef>
                <a:spcPts val="540"/>
              </a:spcBef>
              <a:spcAft>
                <a:spcPts val="0"/>
              </a:spcAft>
              <a:buClr>
                <a:schemeClr val="dk1"/>
              </a:buClr>
              <a:buSzPts val="2700"/>
              <a:buChar char="»"/>
              <a:defRPr sz="27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1" name="Google Shape;31;p10"/>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Slide Option 3 Green">
  <p:cSld name="Title Slide Option 3 Green">
    <p:spTree>
      <p:nvGrpSpPr>
        <p:cNvPr id="1" name="Shape 226"/>
        <p:cNvGrpSpPr/>
        <p:nvPr/>
      </p:nvGrpSpPr>
      <p:grpSpPr>
        <a:xfrm>
          <a:off x="0" y="0"/>
          <a:ext cx="0" cy="0"/>
          <a:chOff x="0" y="0"/>
          <a:chExt cx="0" cy="0"/>
        </a:xfrm>
      </p:grpSpPr>
      <p:pic>
        <p:nvPicPr>
          <p:cNvPr id="227" name="Google Shape;227;p37"/>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28" name="Google Shape;228;p37"/>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9" name="Google Shape;229;p37"/>
          <p:cNvSpPr txBox="1">
            <a:spLocks noGrp="1"/>
          </p:cNvSpPr>
          <p:nvPr>
            <p:ph type="ctrTitle"/>
          </p:nvPr>
        </p:nvSpPr>
        <p:spPr>
          <a:xfrm>
            <a:off x="3888720" y="2221200"/>
            <a:ext cx="4967400" cy="1242000"/>
          </a:xfrm>
          <a:prstGeom prst="rect">
            <a:avLst/>
          </a:prstGeom>
          <a:solidFill>
            <a:srgbClr val="00A06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0" name="Google Shape;230;p37"/>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31" name="Google Shape;231;p37"/>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32" name="Google Shape;232;p37"/>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33" name="Google Shape;233;p37"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Slide Option 4 Red">
  <p:cSld name="Title Slide Option 4 Red">
    <p:spTree>
      <p:nvGrpSpPr>
        <p:cNvPr id="1" name="Shape 234"/>
        <p:cNvGrpSpPr/>
        <p:nvPr/>
      </p:nvGrpSpPr>
      <p:grpSpPr>
        <a:xfrm>
          <a:off x="0" y="0"/>
          <a:ext cx="0" cy="0"/>
          <a:chOff x="0" y="0"/>
          <a:chExt cx="0" cy="0"/>
        </a:xfrm>
      </p:grpSpPr>
      <p:pic>
        <p:nvPicPr>
          <p:cNvPr id="235" name="Google Shape;235;p3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36" name="Google Shape;236;p38"/>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37" name="Google Shape;237;p38"/>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8" name="Google Shape;238;p38"/>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39" name="Google Shape;239;p38"/>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0" name="Google Shape;240;p38"/>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41" name="Google Shape;241;p38"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Slide Option 4 Yellow">
  <p:cSld name="Title Slide Option 4 Yellow">
    <p:spTree>
      <p:nvGrpSpPr>
        <p:cNvPr id="1" name="Shape 242"/>
        <p:cNvGrpSpPr/>
        <p:nvPr/>
      </p:nvGrpSpPr>
      <p:grpSpPr>
        <a:xfrm>
          <a:off x="0" y="0"/>
          <a:ext cx="0" cy="0"/>
          <a:chOff x="0" y="0"/>
          <a:chExt cx="0" cy="0"/>
        </a:xfrm>
      </p:grpSpPr>
      <p:pic>
        <p:nvPicPr>
          <p:cNvPr id="243" name="Google Shape;243;p3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44" name="Google Shape;244;p39"/>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45" name="Google Shape;245;p39"/>
          <p:cNvSpPr txBox="1">
            <a:spLocks noGrp="1"/>
          </p:cNvSpPr>
          <p:nvPr>
            <p:ph type="ctrTitle"/>
          </p:nvPr>
        </p:nvSpPr>
        <p:spPr>
          <a:xfrm>
            <a:off x="3888720" y="2221200"/>
            <a:ext cx="4967400" cy="1242000"/>
          </a:xfrm>
          <a:prstGeom prst="rect">
            <a:avLst/>
          </a:prstGeom>
          <a:solidFill>
            <a:srgbClr val="FEB912"/>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6" name="Google Shape;246;p39"/>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47" name="Google Shape;247;p39"/>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8" name="Google Shape;248;p39"/>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49" name="Google Shape;249;p39"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Slide Option 4 Purple">
  <p:cSld name="Title Slide Option 4 Purple">
    <p:spTree>
      <p:nvGrpSpPr>
        <p:cNvPr id="1" name="Shape 250"/>
        <p:cNvGrpSpPr/>
        <p:nvPr/>
      </p:nvGrpSpPr>
      <p:grpSpPr>
        <a:xfrm>
          <a:off x="0" y="0"/>
          <a:ext cx="0" cy="0"/>
          <a:chOff x="0" y="0"/>
          <a:chExt cx="0" cy="0"/>
        </a:xfrm>
      </p:grpSpPr>
      <p:pic>
        <p:nvPicPr>
          <p:cNvPr id="251" name="Google Shape;251;p40"/>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52" name="Google Shape;252;p40"/>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3" name="Google Shape;253;p40"/>
          <p:cNvSpPr txBox="1">
            <a:spLocks noGrp="1"/>
          </p:cNvSpPr>
          <p:nvPr>
            <p:ph type="ctrTitle"/>
          </p:nvPr>
        </p:nvSpPr>
        <p:spPr>
          <a:xfrm>
            <a:off x="3888720" y="2221200"/>
            <a:ext cx="4967400" cy="1242000"/>
          </a:xfrm>
          <a:prstGeom prst="rect">
            <a:avLst/>
          </a:prstGeom>
          <a:solidFill>
            <a:srgbClr val="BE0064"/>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4" name="Google Shape;254;p40"/>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55" name="Google Shape;255;p40"/>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56" name="Google Shape;256;p40"/>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57" name="Google Shape;257;p40"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Slide Option 4 Green">
  <p:cSld name="Title Slide Option 4 Green">
    <p:spTree>
      <p:nvGrpSpPr>
        <p:cNvPr id="1" name="Shape 258"/>
        <p:cNvGrpSpPr/>
        <p:nvPr/>
      </p:nvGrpSpPr>
      <p:grpSpPr>
        <a:xfrm>
          <a:off x="0" y="0"/>
          <a:ext cx="0" cy="0"/>
          <a:chOff x="0" y="0"/>
          <a:chExt cx="0" cy="0"/>
        </a:xfrm>
      </p:grpSpPr>
      <p:pic>
        <p:nvPicPr>
          <p:cNvPr id="259" name="Google Shape;259;p4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60" name="Google Shape;260;p41"/>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261" name="Google Shape;261;p41"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
        <p:nvSpPr>
          <p:cNvPr id="262" name="Google Shape;262;p41"/>
          <p:cNvSpPr txBox="1">
            <a:spLocks noGrp="1"/>
          </p:cNvSpPr>
          <p:nvPr>
            <p:ph type="ctrTitle"/>
          </p:nvPr>
        </p:nvSpPr>
        <p:spPr>
          <a:xfrm>
            <a:off x="3888720" y="2221200"/>
            <a:ext cx="4967400" cy="1242000"/>
          </a:xfrm>
          <a:prstGeom prst="rect">
            <a:avLst/>
          </a:prstGeom>
          <a:solidFill>
            <a:srgbClr val="00A06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3" name="Google Shape;263;p41"/>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64" name="Google Shape;264;p41"/>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65" name="Google Shape;265;p41"/>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Slide Option 5 Red">
  <p:cSld name="Title Slide Option 5 Red">
    <p:spTree>
      <p:nvGrpSpPr>
        <p:cNvPr id="1" name="Shape 266"/>
        <p:cNvGrpSpPr/>
        <p:nvPr/>
      </p:nvGrpSpPr>
      <p:grpSpPr>
        <a:xfrm>
          <a:off x="0" y="0"/>
          <a:ext cx="0" cy="0"/>
          <a:chOff x="0" y="0"/>
          <a:chExt cx="0" cy="0"/>
        </a:xfrm>
      </p:grpSpPr>
      <p:pic>
        <p:nvPicPr>
          <p:cNvPr id="267" name="Google Shape;267;p4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68" name="Google Shape;268;p42"/>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69" name="Google Shape;269;p42"/>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0" name="Google Shape;270;p42"/>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71" name="Google Shape;271;p42"/>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72" name="Google Shape;272;p42"/>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73" name="Google Shape;273;p42"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Slide Option 5 Yellow">
  <p:cSld name="Title Slide Option 5 Yellow">
    <p:spTree>
      <p:nvGrpSpPr>
        <p:cNvPr id="1" name="Shape 274"/>
        <p:cNvGrpSpPr/>
        <p:nvPr/>
      </p:nvGrpSpPr>
      <p:grpSpPr>
        <a:xfrm>
          <a:off x="0" y="0"/>
          <a:ext cx="0" cy="0"/>
          <a:chOff x="0" y="0"/>
          <a:chExt cx="0" cy="0"/>
        </a:xfrm>
      </p:grpSpPr>
      <p:pic>
        <p:nvPicPr>
          <p:cNvPr id="275" name="Google Shape;275;p4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76" name="Google Shape;276;p43"/>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77" name="Google Shape;277;p43"/>
          <p:cNvSpPr txBox="1">
            <a:spLocks noGrp="1"/>
          </p:cNvSpPr>
          <p:nvPr>
            <p:ph type="ctrTitle"/>
          </p:nvPr>
        </p:nvSpPr>
        <p:spPr>
          <a:xfrm>
            <a:off x="3888720" y="2221200"/>
            <a:ext cx="4967400" cy="1242000"/>
          </a:xfrm>
          <a:prstGeom prst="rect">
            <a:avLst/>
          </a:prstGeom>
          <a:solidFill>
            <a:srgbClr val="FEB912"/>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8" name="Google Shape;278;p43"/>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79" name="Google Shape;279;p43"/>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0" name="Google Shape;280;p43"/>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81" name="Google Shape;281;p43"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Slide Option 5 Purple">
  <p:cSld name="Title Slide Option 5 Purple">
    <p:spTree>
      <p:nvGrpSpPr>
        <p:cNvPr id="1" name="Shape 282"/>
        <p:cNvGrpSpPr/>
        <p:nvPr/>
      </p:nvGrpSpPr>
      <p:grpSpPr>
        <a:xfrm>
          <a:off x="0" y="0"/>
          <a:ext cx="0" cy="0"/>
          <a:chOff x="0" y="0"/>
          <a:chExt cx="0" cy="0"/>
        </a:xfrm>
      </p:grpSpPr>
      <p:pic>
        <p:nvPicPr>
          <p:cNvPr id="283" name="Google Shape;283;p4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284" name="Google Shape;284;p44"/>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5" name="Google Shape;285;p44"/>
          <p:cNvSpPr txBox="1">
            <a:spLocks noGrp="1"/>
          </p:cNvSpPr>
          <p:nvPr>
            <p:ph type="ctrTitle"/>
          </p:nvPr>
        </p:nvSpPr>
        <p:spPr>
          <a:xfrm>
            <a:off x="3888720" y="2221200"/>
            <a:ext cx="4967400" cy="1242000"/>
          </a:xfrm>
          <a:prstGeom prst="rect">
            <a:avLst/>
          </a:prstGeom>
          <a:solidFill>
            <a:srgbClr val="BE0064"/>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6" name="Google Shape;286;p44"/>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87" name="Google Shape;287;p44"/>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8" name="Google Shape;288;p44"/>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89" name="Google Shape;289;p44"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Slide Option 5 Blue">
  <p:cSld name="Title Slide Option 5 Blue">
    <p:spTree>
      <p:nvGrpSpPr>
        <p:cNvPr id="1" name="Shape 290"/>
        <p:cNvGrpSpPr/>
        <p:nvPr/>
      </p:nvGrpSpPr>
      <p:grpSpPr>
        <a:xfrm>
          <a:off x="0" y="0"/>
          <a:ext cx="0" cy="0"/>
          <a:chOff x="0" y="0"/>
          <a:chExt cx="0" cy="0"/>
        </a:xfrm>
      </p:grpSpPr>
      <p:pic>
        <p:nvPicPr>
          <p:cNvPr id="291" name="Google Shape;291;p45"/>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336" y="0"/>
            <a:ext cx="9143998" cy="5143498"/>
          </a:xfrm>
          <a:prstGeom prst="rect">
            <a:avLst/>
          </a:prstGeom>
          <a:noFill/>
          <a:ln>
            <a:noFill/>
          </a:ln>
        </p:spPr>
      </p:pic>
      <p:sp>
        <p:nvSpPr>
          <p:cNvPr id="292" name="Google Shape;292;p45"/>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3" name="Google Shape;293;p45"/>
          <p:cNvSpPr txBox="1">
            <a:spLocks noGrp="1"/>
          </p:cNvSpPr>
          <p:nvPr>
            <p:ph type="ctrTitle"/>
          </p:nvPr>
        </p:nvSpPr>
        <p:spPr>
          <a:xfrm>
            <a:off x="3888720" y="2221200"/>
            <a:ext cx="4967400" cy="1242000"/>
          </a:xfrm>
          <a:prstGeom prst="rect">
            <a:avLst/>
          </a:prstGeom>
          <a:solidFill>
            <a:srgbClr val="0071F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4" name="Google Shape;294;p45"/>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95" name="Google Shape;295;p45"/>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96" name="Google Shape;296;p45"/>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297" name="Google Shape;297;p45"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Slide Unlocked">
  <p:cSld name="Title Slide Unlocked">
    <p:spTree>
      <p:nvGrpSpPr>
        <p:cNvPr id="1" name="Shape 298"/>
        <p:cNvGrpSpPr/>
        <p:nvPr/>
      </p:nvGrpSpPr>
      <p:grpSpPr>
        <a:xfrm>
          <a:off x="0" y="0"/>
          <a:ext cx="0" cy="0"/>
          <a:chOff x="0" y="0"/>
          <a:chExt cx="0" cy="0"/>
        </a:xfrm>
      </p:grpSpPr>
      <p:sp>
        <p:nvSpPr>
          <p:cNvPr id="299" name="Google Shape;299;p46"/>
          <p:cNvSpPr>
            <a:spLocks noGrp="1"/>
          </p:cNvSpPr>
          <p:nvPr>
            <p:ph type="pic" idx="2"/>
          </p:nvPr>
        </p:nvSpPr>
        <p:spPr>
          <a:xfrm>
            <a:off x="0" y="0"/>
            <a:ext cx="9144000" cy="5143500"/>
          </a:xfrm>
          <a:prstGeom prst="rect">
            <a:avLst/>
          </a:prstGeom>
          <a:solidFill>
            <a:schemeClr val="lt2"/>
          </a:solid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00" name="Google Shape;300;p46"/>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01" name="Google Shape;301;p46"/>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2" name="Google Shape;302;p46"/>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03" name="Google Shape;303;p46"/>
          <p:cNvSpPr txBox="1">
            <a:spLocks noGrp="1"/>
          </p:cNvSpPr>
          <p:nvPr>
            <p:ph type="body" idx="3"/>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04" name="Google Shape;304;p46"/>
          <p:cNvSpPr txBox="1">
            <a:spLocks noGrp="1"/>
          </p:cNvSpPr>
          <p:nvPr>
            <p:ph type="body" idx="4"/>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Option 1 Red (Locked)">
  <p:cSld name="Title Slide Option 1 Red (Locked)">
    <p:spTree>
      <p:nvGrpSpPr>
        <p:cNvPr id="1" name="Shape 32"/>
        <p:cNvGrpSpPr/>
        <p:nvPr/>
      </p:nvGrpSpPr>
      <p:grpSpPr>
        <a:xfrm>
          <a:off x="0" y="0"/>
          <a:ext cx="0" cy="0"/>
          <a:chOff x="0" y="0"/>
          <a:chExt cx="0" cy="0"/>
        </a:xfrm>
      </p:grpSpPr>
      <p:pic>
        <p:nvPicPr>
          <p:cNvPr id="33" name="Google Shape;33;p1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34" name="Google Shape;34;p11"/>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5" name="Google Shape;35;p11"/>
          <p:cNvSpPr txBox="1">
            <a:spLocks noGrp="1"/>
          </p:cNvSpPr>
          <p:nvPr>
            <p:ph type="ctrTitle"/>
          </p:nvPr>
        </p:nvSpPr>
        <p:spPr>
          <a:xfrm>
            <a:off x="3888720" y="2221200"/>
            <a:ext cx="4967400" cy="1242000"/>
          </a:xfrm>
          <a:prstGeom prst="rect">
            <a:avLst/>
          </a:prstGeom>
          <a:solidFill>
            <a:srgbClr val="E51C4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1"/>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7" name="Google Shape;37;p11"/>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8" name="Google Shape;38;p11"/>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39" name="Google Shape;39;p11"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000"/>
            <a:ext cx="892439" cy="474133"/>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4_Title Slide Option 2">
  <p:cSld name="4_Title Slide Option 2">
    <p:bg>
      <p:bgPr>
        <a:solidFill>
          <a:srgbClr val="FEB912"/>
        </a:solidFill>
        <a:effectLst/>
      </p:bgPr>
    </p:bg>
    <p:spTree>
      <p:nvGrpSpPr>
        <p:cNvPr id="1" name="Shape 305"/>
        <p:cNvGrpSpPr/>
        <p:nvPr/>
      </p:nvGrpSpPr>
      <p:grpSpPr>
        <a:xfrm>
          <a:off x="0" y="0"/>
          <a:ext cx="0" cy="0"/>
          <a:chOff x="0" y="0"/>
          <a:chExt cx="0" cy="0"/>
        </a:xfrm>
      </p:grpSpPr>
      <p:sp>
        <p:nvSpPr>
          <p:cNvPr id="306" name="Google Shape;306;p47"/>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07" name="Google Shape;307;p47"/>
          <p:cNvSpPr txBox="1">
            <a:spLocks noGrp="1"/>
          </p:cNvSpPr>
          <p:nvPr>
            <p:ph type="ctrTitle"/>
          </p:nvPr>
        </p:nvSpPr>
        <p:spPr>
          <a:xfrm>
            <a:off x="3888720" y="2221200"/>
            <a:ext cx="4967400" cy="1242000"/>
          </a:xfrm>
          <a:prstGeom prst="rect">
            <a:avLst/>
          </a:prstGeom>
          <a:solidFill>
            <a:schemeClr val="lt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8" name="Google Shape;308;p47"/>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09" name="Google Shape;309;p47"/>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10" name="Google Shape;310;p47"/>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311" name="Google Shape;311;p47"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3"/>
            <a:ext cx="892436" cy="472466"/>
          </a:xfrm>
          <a:prstGeom prst="rect">
            <a:avLst/>
          </a:prstGeom>
          <a:noFill/>
          <a:ln>
            <a:noFill/>
          </a:ln>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1_Title Slide Option 2">
  <p:cSld name="1_Title Slide Option 2">
    <p:bg>
      <p:bgPr>
        <a:solidFill>
          <a:srgbClr val="BE0064"/>
        </a:solidFill>
        <a:effectLst/>
      </p:bgPr>
    </p:bg>
    <p:spTree>
      <p:nvGrpSpPr>
        <p:cNvPr id="1" name="Shape 312"/>
        <p:cNvGrpSpPr/>
        <p:nvPr/>
      </p:nvGrpSpPr>
      <p:grpSpPr>
        <a:xfrm>
          <a:off x="0" y="0"/>
          <a:ext cx="0" cy="0"/>
          <a:chOff x="0" y="0"/>
          <a:chExt cx="0" cy="0"/>
        </a:xfrm>
      </p:grpSpPr>
      <p:sp>
        <p:nvSpPr>
          <p:cNvPr id="313" name="Google Shape;313;p48"/>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4" name="Google Shape;314;p48"/>
          <p:cNvSpPr txBox="1">
            <a:spLocks noGrp="1"/>
          </p:cNvSpPr>
          <p:nvPr>
            <p:ph type="ctrTitle"/>
          </p:nvPr>
        </p:nvSpPr>
        <p:spPr>
          <a:xfrm>
            <a:off x="3888720" y="2221200"/>
            <a:ext cx="4967400" cy="1242000"/>
          </a:xfrm>
          <a:prstGeom prst="rect">
            <a:avLst/>
          </a:prstGeom>
          <a:solidFill>
            <a:schemeClr val="lt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5" name="Google Shape;315;p48"/>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16" name="Google Shape;316;p48"/>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17" name="Google Shape;317;p48"/>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318" name="Google Shape;318;p48"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1" y="288833"/>
            <a:ext cx="892436" cy="472467"/>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Divider 2">
  <p:cSld name="Divider 2">
    <p:bg>
      <p:bgPr>
        <a:solidFill>
          <a:schemeClr val="accent3"/>
        </a:solidFill>
        <a:effectLst/>
      </p:bgPr>
    </p:bg>
    <p:spTree>
      <p:nvGrpSpPr>
        <p:cNvPr id="1" name="Shape 319"/>
        <p:cNvGrpSpPr/>
        <p:nvPr/>
      </p:nvGrpSpPr>
      <p:grpSpPr>
        <a:xfrm>
          <a:off x="0" y="0"/>
          <a:ext cx="0" cy="0"/>
          <a:chOff x="0" y="0"/>
          <a:chExt cx="0" cy="0"/>
        </a:xfrm>
      </p:grpSpPr>
      <p:sp>
        <p:nvSpPr>
          <p:cNvPr id="320" name="Google Shape;320;p49"/>
          <p:cNvSpPr txBox="1">
            <a:spLocks noGrp="1"/>
          </p:cNvSpPr>
          <p:nvPr>
            <p:ph type="ctrTitle"/>
          </p:nvPr>
        </p:nvSpPr>
        <p:spPr>
          <a:xfrm>
            <a:off x="2447280" y="1455480"/>
            <a:ext cx="6408600" cy="1602300"/>
          </a:xfrm>
          <a:prstGeom prst="rect">
            <a:avLst/>
          </a:prstGeom>
          <a:solidFill>
            <a:schemeClr val="lt1"/>
          </a:solidFill>
          <a:ln>
            <a:noFill/>
          </a:ln>
        </p:spPr>
        <p:txBody>
          <a:bodyPr spcFirstLastPara="1" wrap="square" lIns="108000" tIns="144000" rIns="0" bIns="0" anchor="ctr" anchorCtr="0">
            <a:noAutofit/>
          </a:bodyPr>
          <a:lstStyle>
            <a:lvl1pPr lvl="0" algn="l">
              <a:lnSpc>
                <a:spcPct val="100000"/>
              </a:lnSpc>
              <a:spcBef>
                <a:spcPts val="0"/>
              </a:spcBef>
              <a:spcAft>
                <a:spcPts val="0"/>
              </a:spcAft>
              <a:buClr>
                <a:schemeClr val="dk1"/>
              </a:buClr>
              <a:buSzPts val="9000"/>
              <a:buFont typeface="Arial"/>
              <a:buNone/>
              <a:defRPr sz="90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1" name="Google Shape;321;p49"/>
          <p:cNvSpPr txBox="1">
            <a:spLocks noGrp="1"/>
          </p:cNvSpPr>
          <p:nvPr>
            <p:ph type="subTitle" idx="1"/>
          </p:nvPr>
        </p:nvSpPr>
        <p:spPr>
          <a:xfrm>
            <a:off x="2446020" y="3258000"/>
            <a:ext cx="6410100" cy="1602300"/>
          </a:xfrm>
          <a:prstGeom prst="rect">
            <a:avLst/>
          </a:prstGeom>
          <a:solidFill>
            <a:schemeClr val="dk1"/>
          </a:solidFill>
          <a:ln>
            <a:noFill/>
          </a:ln>
        </p:spPr>
        <p:txBody>
          <a:bodyPr spcFirstLastPara="1" wrap="square" lIns="144000" tIns="108000" rIns="0" bIns="0" anchor="ctr" anchorCtr="0">
            <a:normAutofit/>
          </a:bodyPr>
          <a:lstStyle>
            <a:lvl1pPr lvl="0" algn="l">
              <a:lnSpc>
                <a:spcPct val="100000"/>
              </a:lnSpc>
              <a:spcBef>
                <a:spcPts val="0"/>
              </a:spcBef>
              <a:spcAft>
                <a:spcPts val="0"/>
              </a:spcAft>
              <a:buClr>
                <a:schemeClr val="lt1"/>
              </a:buClr>
              <a:buSzPts val="4500"/>
              <a:buNone/>
              <a:defRPr sz="450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pic>
        <p:nvPicPr>
          <p:cNvPr id="322" name="Google Shape;322;p49"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1" y="288000"/>
            <a:ext cx="892437" cy="474132"/>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Divider 1">
  <p:cSld name="Divider 1">
    <p:bg>
      <p:bgPr>
        <a:solidFill>
          <a:schemeClr val="accent5"/>
        </a:solidFill>
        <a:effectLst/>
      </p:bgPr>
    </p:bg>
    <p:spTree>
      <p:nvGrpSpPr>
        <p:cNvPr id="1" name="Shape 323"/>
        <p:cNvGrpSpPr/>
        <p:nvPr/>
      </p:nvGrpSpPr>
      <p:grpSpPr>
        <a:xfrm>
          <a:off x="0" y="0"/>
          <a:ext cx="0" cy="0"/>
          <a:chOff x="0" y="0"/>
          <a:chExt cx="0" cy="0"/>
        </a:xfrm>
      </p:grpSpPr>
      <p:sp>
        <p:nvSpPr>
          <p:cNvPr id="324" name="Google Shape;324;p50"/>
          <p:cNvSpPr txBox="1">
            <a:spLocks noGrp="1"/>
          </p:cNvSpPr>
          <p:nvPr>
            <p:ph type="ctrTitle"/>
          </p:nvPr>
        </p:nvSpPr>
        <p:spPr>
          <a:xfrm>
            <a:off x="2447280" y="1455480"/>
            <a:ext cx="6408600" cy="1602300"/>
          </a:xfrm>
          <a:prstGeom prst="rect">
            <a:avLst/>
          </a:prstGeom>
          <a:solidFill>
            <a:schemeClr val="lt1"/>
          </a:solidFill>
          <a:ln>
            <a:noFill/>
          </a:ln>
        </p:spPr>
        <p:txBody>
          <a:bodyPr spcFirstLastPara="1" wrap="square" lIns="108000" tIns="144000" rIns="0" bIns="0" anchor="ctr" anchorCtr="0">
            <a:noAutofit/>
          </a:bodyPr>
          <a:lstStyle>
            <a:lvl1pPr lvl="0" algn="l">
              <a:lnSpc>
                <a:spcPct val="100000"/>
              </a:lnSpc>
              <a:spcBef>
                <a:spcPts val="0"/>
              </a:spcBef>
              <a:spcAft>
                <a:spcPts val="0"/>
              </a:spcAft>
              <a:buClr>
                <a:schemeClr val="dk1"/>
              </a:buClr>
              <a:buSzPts val="9000"/>
              <a:buFont typeface="Arial"/>
              <a:buNone/>
              <a:defRPr sz="90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5" name="Google Shape;325;p50"/>
          <p:cNvSpPr txBox="1">
            <a:spLocks noGrp="1"/>
          </p:cNvSpPr>
          <p:nvPr>
            <p:ph type="subTitle" idx="1"/>
          </p:nvPr>
        </p:nvSpPr>
        <p:spPr>
          <a:xfrm>
            <a:off x="2446020" y="3258000"/>
            <a:ext cx="6410100" cy="1602300"/>
          </a:xfrm>
          <a:prstGeom prst="rect">
            <a:avLst/>
          </a:prstGeom>
          <a:solidFill>
            <a:schemeClr val="dk1"/>
          </a:solidFill>
          <a:ln>
            <a:noFill/>
          </a:ln>
        </p:spPr>
        <p:txBody>
          <a:bodyPr spcFirstLastPara="1" wrap="square" lIns="144000" tIns="108000" rIns="0" bIns="0" anchor="ctr" anchorCtr="0">
            <a:normAutofit/>
          </a:bodyPr>
          <a:lstStyle>
            <a:lvl1pPr lvl="0" algn="l">
              <a:lnSpc>
                <a:spcPct val="100000"/>
              </a:lnSpc>
              <a:spcBef>
                <a:spcPts val="0"/>
              </a:spcBef>
              <a:spcAft>
                <a:spcPts val="0"/>
              </a:spcAft>
              <a:buClr>
                <a:schemeClr val="lt1"/>
              </a:buClr>
              <a:buSzPts val="4500"/>
              <a:buNone/>
              <a:defRPr sz="450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pic>
        <p:nvPicPr>
          <p:cNvPr id="326" name="Google Shape;326;p50"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0" y="288000"/>
            <a:ext cx="892439" cy="474132"/>
          </a:xfrm>
          <a:prstGeom prst="rect">
            <a:avLst/>
          </a:prstGeom>
          <a:noFill/>
          <a:ln>
            <a:noFill/>
          </a:ln>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1_Divider 1">
  <p:cSld name="1_Divider 1">
    <p:bg>
      <p:bgPr>
        <a:solidFill>
          <a:srgbClr val="0071F8"/>
        </a:solidFill>
        <a:effectLst/>
      </p:bgPr>
    </p:bg>
    <p:spTree>
      <p:nvGrpSpPr>
        <p:cNvPr id="1" name="Shape 327"/>
        <p:cNvGrpSpPr/>
        <p:nvPr/>
      </p:nvGrpSpPr>
      <p:grpSpPr>
        <a:xfrm>
          <a:off x="0" y="0"/>
          <a:ext cx="0" cy="0"/>
          <a:chOff x="0" y="0"/>
          <a:chExt cx="0" cy="0"/>
        </a:xfrm>
      </p:grpSpPr>
      <p:sp>
        <p:nvSpPr>
          <p:cNvPr id="328" name="Google Shape;328;p51"/>
          <p:cNvSpPr txBox="1">
            <a:spLocks noGrp="1"/>
          </p:cNvSpPr>
          <p:nvPr>
            <p:ph type="ctrTitle"/>
          </p:nvPr>
        </p:nvSpPr>
        <p:spPr>
          <a:xfrm>
            <a:off x="2447280" y="1455480"/>
            <a:ext cx="6408600" cy="1602300"/>
          </a:xfrm>
          <a:prstGeom prst="rect">
            <a:avLst/>
          </a:prstGeom>
          <a:solidFill>
            <a:schemeClr val="lt1"/>
          </a:solidFill>
          <a:ln>
            <a:noFill/>
          </a:ln>
        </p:spPr>
        <p:txBody>
          <a:bodyPr spcFirstLastPara="1" wrap="square" lIns="108000" tIns="144000" rIns="0" bIns="0" anchor="ctr" anchorCtr="0">
            <a:noAutofit/>
          </a:bodyPr>
          <a:lstStyle>
            <a:lvl1pPr lvl="0" algn="l">
              <a:lnSpc>
                <a:spcPct val="100000"/>
              </a:lnSpc>
              <a:spcBef>
                <a:spcPts val="0"/>
              </a:spcBef>
              <a:spcAft>
                <a:spcPts val="0"/>
              </a:spcAft>
              <a:buClr>
                <a:schemeClr val="dk1"/>
              </a:buClr>
              <a:buSzPts val="9000"/>
              <a:buFont typeface="Arial"/>
              <a:buNone/>
              <a:defRPr sz="90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9" name="Google Shape;329;p51"/>
          <p:cNvSpPr txBox="1">
            <a:spLocks noGrp="1"/>
          </p:cNvSpPr>
          <p:nvPr>
            <p:ph type="subTitle" idx="1"/>
          </p:nvPr>
        </p:nvSpPr>
        <p:spPr>
          <a:xfrm>
            <a:off x="2446020" y="3258000"/>
            <a:ext cx="6410100" cy="1602300"/>
          </a:xfrm>
          <a:prstGeom prst="rect">
            <a:avLst/>
          </a:prstGeom>
          <a:solidFill>
            <a:schemeClr val="dk1"/>
          </a:solidFill>
          <a:ln>
            <a:noFill/>
          </a:ln>
        </p:spPr>
        <p:txBody>
          <a:bodyPr spcFirstLastPara="1" wrap="square" lIns="144000" tIns="108000" rIns="0" bIns="0" anchor="ctr" anchorCtr="0">
            <a:normAutofit/>
          </a:bodyPr>
          <a:lstStyle>
            <a:lvl1pPr lvl="0" algn="l">
              <a:lnSpc>
                <a:spcPct val="100000"/>
              </a:lnSpc>
              <a:spcBef>
                <a:spcPts val="0"/>
              </a:spcBef>
              <a:spcAft>
                <a:spcPts val="0"/>
              </a:spcAft>
              <a:buClr>
                <a:schemeClr val="lt1"/>
              </a:buClr>
              <a:buSzPts val="4500"/>
              <a:buNone/>
              <a:defRPr sz="450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pic>
        <p:nvPicPr>
          <p:cNvPr id="330" name="Google Shape;330;p51"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0" y="288832"/>
            <a:ext cx="892439" cy="472467"/>
          </a:xfrm>
          <a:prstGeom prst="rect">
            <a:avLst/>
          </a:prstGeom>
          <a:noFill/>
          <a:ln>
            <a:noFill/>
          </a:ln>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1_Divider 2">
  <p:cSld name="1_Divider 2">
    <p:bg>
      <p:bgPr>
        <a:solidFill>
          <a:srgbClr val="00A068"/>
        </a:solidFill>
        <a:effectLst/>
      </p:bgPr>
    </p:bg>
    <p:spTree>
      <p:nvGrpSpPr>
        <p:cNvPr id="1" name="Shape 331"/>
        <p:cNvGrpSpPr/>
        <p:nvPr/>
      </p:nvGrpSpPr>
      <p:grpSpPr>
        <a:xfrm>
          <a:off x="0" y="0"/>
          <a:ext cx="0" cy="0"/>
          <a:chOff x="0" y="0"/>
          <a:chExt cx="0" cy="0"/>
        </a:xfrm>
      </p:grpSpPr>
      <p:sp>
        <p:nvSpPr>
          <p:cNvPr id="332" name="Google Shape;332;p52"/>
          <p:cNvSpPr txBox="1">
            <a:spLocks noGrp="1"/>
          </p:cNvSpPr>
          <p:nvPr>
            <p:ph type="ctrTitle"/>
          </p:nvPr>
        </p:nvSpPr>
        <p:spPr>
          <a:xfrm>
            <a:off x="2447280" y="1455480"/>
            <a:ext cx="6408600" cy="1602300"/>
          </a:xfrm>
          <a:prstGeom prst="rect">
            <a:avLst/>
          </a:prstGeom>
          <a:solidFill>
            <a:schemeClr val="lt1"/>
          </a:solidFill>
          <a:ln>
            <a:noFill/>
          </a:ln>
        </p:spPr>
        <p:txBody>
          <a:bodyPr spcFirstLastPara="1" wrap="square" lIns="108000" tIns="144000" rIns="0" bIns="0" anchor="ctr" anchorCtr="0">
            <a:noAutofit/>
          </a:bodyPr>
          <a:lstStyle>
            <a:lvl1pPr lvl="0" algn="l">
              <a:lnSpc>
                <a:spcPct val="100000"/>
              </a:lnSpc>
              <a:spcBef>
                <a:spcPts val="0"/>
              </a:spcBef>
              <a:spcAft>
                <a:spcPts val="0"/>
              </a:spcAft>
              <a:buClr>
                <a:schemeClr val="dk1"/>
              </a:buClr>
              <a:buSzPts val="9000"/>
              <a:buFont typeface="Arial"/>
              <a:buNone/>
              <a:defRPr sz="90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3" name="Google Shape;333;p52"/>
          <p:cNvSpPr txBox="1">
            <a:spLocks noGrp="1"/>
          </p:cNvSpPr>
          <p:nvPr>
            <p:ph type="subTitle" idx="1"/>
          </p:nvPr>
        </p:nvSpPr>
        <p:spPr>
          <a:xfrm>
            <a:off x="2446020" y="3258000"/>
            <a:ext cx="6410100" cy="1602300"/>
          </a:xfrm>
          <a:prstGeom prst="rect">
            <a:avLst/>
          </a:prstGeom>
          <a:solidFill>
            <a:schemeClr val="dk1"/>
          </a:solidFill>
          <a:ln>
            <a:noFill/>
          </a:ln>
        </p:spPr>
        <p:txBody>
          <a:bodyPr spcFirstLastPara="1" wrap="square" lIns="144000" tIns="108000" rIns="0" bIns="0" anchor="ctr" anchorCtr="0">
            <a:normAutofit/>
          </a:bodyPr>
          <a:lstStyle>
            <a:lvl1pPr lvl="0" algn="l">
              <a:lnSpc>
                <a:spcPct val="100000"/>
              </a:lnSpc>
              <a:spcBef>
                <a:spcPts val="0"/>
              </a:spcBef>
              <a:spcAft>
                <a:spcPts val="0"/>
              </a:spcAft>
              <a:buClr>
                <a:schemeClr val="lt1"/>
              </a:buClr>
              <a:buSzPts val="4500"/>
              <a:buNone/>
              <a:defRPr sz="450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pic>
        <p:nvPicPr>
          <p:cNvPr id="334" name="Google Shape;334;p52"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1" y="288833"/>
            <a:ext cx="892436" cy="472466"/>
          </a:xfrm>
          <a:prstGeom prst="rect">
            <a:avLst/>
          </a:prstGeom>
          <a:noFill/>
          <a:ln>
            <a:noFill/>
          </a:ln>
        </p:spPr>
      </p:pic>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4_Quote Banner">
  <p:cSld name="4_Quote Banner">
    <p:spTree>
      <p:nvGrpSpPr>
        <p:cNvPr id="1" name="Shape 335"/>
        <p:cNvGrpSpPr/>
        <p:nvPr/>
      </p:nvGrpSpPr>
      <p:grpSpPr>
        <a:xfrm>
          <a:off x="0" y="0"/>
          <a:ext cx="0" cy="0"/>
          <a:chOff x="0" y="0"/>
          <a:chExt cx="0" cy="0"/>
        </a:xfrm>
      </p:grpSpPr>
      <p:sp>
        <p:nvSpPr>
          <p:cNvPr id="336" name="Google Shape;336;p53"/>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7" name="Google Shape;337;p53"/>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38" name="Google Shape;338;p53"/>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339" name="Google Shape;339;p5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32949" y="1057098"/>
            <a:ext cx="4122738" cy="274223"/>
          </a:xfrm>
          <a:prstGeom prst="rect">
            <a:avLst/>
          </a:prstGeom>
          <a:noFill/>
          <a:ln>
            <a:noFill/>
          </a:ln>
        </p:spPr>
      </p:pic>
      <p:sp>
        <p:nvSpPr>
          <p:cNvPr id="340" name="Google Shape;340;p53"/>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1" name="Google Shape;341;p53"/>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1_Quote Banner">
  <p:cSld name="1_Quote Banner">
    <p:spTree>
      <p:nvGrpSpPr>
        <p:cNvPr id="1" name="Shape 342"/>
        <p:cNvGrpSpPr/>
        <p:nvPr/>
      </p:nvGrpSpPr>
      <p:grpSpPr>
        <a:xfrm>
          <a:off x="0" y="0"/>
          <a:ext cx="0" cy="0"/>
          <a:chOff x="0" y="0"/>
          <a:chExt cx="0" cy="0"/>
        </a:xfrm>
      </p:grpSpPr>
      <p:sp>
        <p:nvSpPr>
          <p:cNvPr id="343" name="Google Shape;343;p54"/>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4" name="Google Shape;344;p54"/>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45" name="Google Shape;345;p54"/>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346" name="Google Shape;346;p5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32949" y="1059582"/>
            <a:ext cx="4122738" cy="279078"/>
          </a:xfrm>
          <a:prstGeom prst="rect">
            <a:avLst/>
          </a:prstGeom>
          <a:noFill/>
          <a:ln>
            <a:noFill/>
          </a:ln>
        </p:spPr>
      </p:pic>
      <p:sp>
        <p:nvSpPr>
          <p:cNvPr id="347" name="Google Shape;347;p54"/>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8" name="Google Shape;348;p54"/>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2_Quote Banner">
  <p:cSld name="2_Quote Banner">
    <p:spTree>
      <p:nvGrpSpPr>
        <p:cNvPr id="1" name="Shape 349"/>
        <p:cNvGrpSpPr/>
        <p:nvPr/>
      </p:nvGrpSpPr>
      <p:grpSpPr>
        <a:xfrm>
          <a:off x="0" y="0"/>
          <a:ext cx="0" cy="0"/>
          <a:chOff x="0" y="0"/>
          <a:chExt cx="0" cy="0"/>
        </a:xfrm>
      </p:grpSpPr>
      <p:sp>
        <p:nvSpPr>
          <p:cNvPr id="350" name="Google Shape;350;p55"/>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1" name="Google Shape;351;p55"/>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52" name="Google Shape;352;p55"/>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353" name="Google Shape;353;p55" descr="Quote mark Graphic"/>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32950" y="1059582"/>
            <a:ext cx="4122735" cy="279078"/>
          </a:xfrm>
          <a:prstGeom prst="rect">
            <a:avLst/>
          </a:prstGeom>
          <a:noFill/>
          <a:ln>
            <a:noFill/>
          </a:ln>
        </p:spPr>
      </p:pic>
      <p:sp>
        <p:nvSpPr>
          <p:cNvPr id="354" name="Google Shape;354;p55"/>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5" name="Google Shape;355;p55"/>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5_Quote Banner">
  <p:cSld name="5_Quote Banner">
    <p:spTree>
      <p:nvGrpSpPr>
        <p:cNvPr id="1" name="Shape 356"/>
        <p:cNvGrpSpPr/>
        <p:nvPr/>
      </p:nvGrpSpPr>
      <p:grpSpPr>
        <a:xfrm>
          <a:off x="0" y="0"/>
          <a:ext cx="0" cy="0"/>
          <a:chOff x="0" y="0"/>
          <a:chExt cx="0" cy="0"/>
        </a:xfrm>
      </p:grpSpPr>
      <p:sp>
        <p:nvSpPr>
          <p:cNvPr id="357" name="Google Shape;357;p56"/>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8" name="Google Shape;358;p56"/>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700"/>
              <a:buNone/>
              <a:defRPr sz="2700" b="1"/>
            </a:lvl1pPr>
            <a:lvl2pPr marL="914400" lvl="1" indent="-228600" algn="l">
              <a:lnSpc>
                <a:spcPct val="100000"/>
              </a:lnSpc>
              <a:spcBef>
                <a:spcPts val="560"/>
              </a:spcBef>
              <a:spcAft>
                <a:spcPts val="0"/>
              </a:spcAft>
              <a:buClr>
                <a:schemeClr val="dk1"/>
              </a:buClr>
              <a:buSzPts val="2800"/>
              <a:buNone/>
              <a:defRPr/>
            </a:lvl2pPr>
            <a:lvl3pPr marL="1371600" lvl="2" indent="-228600" algn="l">
              <a:lnSpc>
                <a:spcPct val="100000"/>
              </a:lnSpc>
              <a:spcBef>
                <a:spcPts val="480"/>
              </a:spcBef>
              <a:spcAft>
                <a:spcPts val="0"/>
              </a:spcAft>
              <a:buClr>
                <a:schemeClr val="dk1"/>
              </a:buClr>
              <a:buSzPts val="2400"/>
              <a:buNone/>
              <a:defRPr/>
            </a:lvl3pPr>
            <a:lvl4pPr marL="1828800" lvl="3" indent="-228600" algn="l">
              <a:lnSpc>
                <a:spcPct val="100000"/>
              </a:lnSpc>
              <a:spcBef>
                <a:spcPts val="400"/>
              </a:spcBef>
              <a:spcAft>
                <a:spcPts val="0"/>
              </a:spcAft>
              <a:buClr>
                <a:schemeClr val="dk1"/>
              </a:buClr>
              <a:buSzPts val="2000"/>
              <a:buNone/>
              <a:defRPr/>
            </a:lvl4pPr>
            <a:lvl5pPr marL="2286000" lvl="4" indent="-228600" algn="l">
              <a:lnSpc>
                <a:spcPct val="100000"/>
              </a:lnSpc>
              <a:spcBef>
                <a:spcPts val="400"/>
              </a:spcBef>
              <a:spcAft>
                <a:spcPts val="0"/>
              </a:spcAft>
              <a:buClr>
                <a:schemeClr val="dk1"/>
              </a:buClr>
              <a:buSzPts val="2000"/>
              <a:buNone/>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59" name="Google Shape;359;p56"/>
          <p:cNvSpPr>
            <a:spLocks noGrp="1"/>
          </p:cNvSpPr>
          <p:nvPr>
            <p:ph type="pic" idx="2"/>
          </p:nvPr>
        </p:nvSpPr>
        <p:spPr>
          <a:xfrm>
            <a:off x="4500564" y="1059582"/>
            <a:ext cx="4362300" cy="3672300"/>
          </a:xfrm>
          <a:prstGeom prst="rect">
            <a:avLst/>
          </a:prstGeom>
          <a:noFill/>
          <a:ln>
            <a:noFill/>
          </a:ln>
        </p:spPr>
        <p:txBody>
          <a:bodyPr spcFirstLastPara="1" wrap="square" lIns="0" tIns="0" rIns="0" bIns="0" anchor="t" anchorCtr="0">
            <a:noAutofit/>
          </a:bodyPr>
          <a:lstStyle>
            <a:lvl1pPr marR="0" lvl="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R="0" lvl="1"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R="0" lvl="2"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R="0" lvl="3"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R="0" lvl="4"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R="0" lvl="5"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360" name="Google Shape;360;p56"/>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232950" y="1076685"/>
            <a:ext cx="4122738" cy="279077"/>
          </a:xfrm>
          <a:prstGeom prst="rect">
            <a:avLst/>
          </a:prstGeom>
          <a:noFill/>
          <a:ln>
            <a:noFill/>
          </a:ln>
        </p:spPr>
      </p:pic>
      <p:sp>
        <p:nvSpPr>
          <p:cNvPr id="361" name="Google Shape;361;p56"/>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2" name="Google Shape;362;p56"/>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Option 2 Yellow ">
  <p:cSld name="Title Slide Option 2 Yellow ">
    <p:spTree>
      <p:nvGrpSpPr>
        <p:cNvPr id="1" name="Shape 40"/>
        <p:cNvGrpSpPr/>
        <p:nvPr/>
      </p:nvGrpSpPr>
      <p:grpSpPr>
        <a:xfrm>
          <a:off x="0" y="0"/>
          <a:ext cx="0" cy="0"/>
          <a:chOff x="0" y="0"/>
          <a:chExt cx="0" cy="0"/>
        </a:xfrm>
      </p:grpSpPr>
      <p:pic>
        <p:nvPicPr>
          <p:cNvPr id="41" name="Google Shape;41;p1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42" name="Google Shape;42;p12"/>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3" name="Google Shape;43;p12"/>
          <p:cNvSpPr txBox="1">
            <a:spLocks noGrp="1"/>
          </p:cNvSpPr>
          <p:nvPr>
            <p:ph type="ctrTitle"/>
          </p:nvPr>
        </p:nvSpPr>
        <p:spPr>
          <a:xfrm>
            <a:off x="3888720" y="2221200"/>
            <a:ext cx="4967400" cy="1242000"/>
          </a:xfrm>
          <a:prstGeom prst="rect">
            <a:avLst/>
          </a:prstGeom>
          <a:solidFill>
            <a:srgbClr val="FEB912"/>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2"/>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5" name="Google Shape;45;p12"/>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6" name="Google Shape;46;p12"/>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47" name="Google Shape;47;p12"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wo Columns">
  <p:cSld name="Two Columns">
    <p:spTree>
      <p:nvGrpSpPr>
        <p:cNvPr id="1" name="Shape 363"/>
        <p:cNvGrpSpPr/>
        <p:nvPr/>
      </p:nvGrpSpPr>
      <p:grpSpPr>
        <a:xfrm>
          <a:off x="0" y="0"/>
          <a:ext cx="0" cy="0"/>
          <a:chOff x="0" y="0"/>
          <a:chExt cx="0" cy="0"/>
        </a:xfrm>
      </p:grpSpPr>
      <p:sp>
        <p:nvSpPr>
          <p:cNvPr id="364" name="Google Shape;364;p57"/>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5" name="Google Shape;365;p57"/>
          <p:cNvSpPr txBox="1">
            <a:spLocks noGrp="1"/>
          </p:cNvSpPr>
          <p:nvPr>
            <p:ph type="body" idx="1"/>
          </p:nvPr>
        </p:nvSpPr>
        <p:spPr>
          <a:xfrm>
            <a:off x="234000" y="987425"/>
            <a:ext cx="4122000" cy="36003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66" name="Google Shape;366;p57"/>
          <p:cNvSpPr txBox="1">
            <a:spLocks noGrp="1"/>
          </p:cNvSpPr>
          <p:nvPr>
            <p:ph type="body" idx="2"/>
          </p:nvPr>
        </p:nvSpPr>
        <p:spPr>
          <a:xfrm>
            <a:off x="4500563" y="987425"/>
            <a:ext cx="4210500" cy="36003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67" name="Google Shape;367;p57"/>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8" name="Google Shape;368;p57"/>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Chevron etc ">
  <p:cSld name="Chevron etc ">
    <p:spTree>
      <p:nvGrpSpPr>
        <p:cNvPr id="1" name="Shape 369"/>
        <p:cNvGrpSpPr/>
        <p:nvPr/>
      </p:nvGrpSpPr>
      <p:grpSpPr>
        <a:xfrm>
          <a:off x="0" y="0"/>
          <a:ext cx="0" cy="0"/>
          <a:chOff x="0" y="0"/>
          <a:chExt cx="0" cy="0"/>
        </a:xfrm>
      </p:grpSpPr>
      <p:sp>
        <p:nvSpPr>
          <p:cNvPr id="370" name="Google Shape;370;p58"/>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lvl1pPr lvl="0" algn="l">
              <a:lnSpc>
                <a:spcPct val="100000"/>
              </a:lnSpc>
              <a:spcBef>
                <a:spcPts val="0"/>
              </a:spcBef>
              <a:spcAft>
                <a:spcPts val="0"/>
              </a:spcAft>
              <a:buClr>
                <a:schemeClr val="dk1"/>
              </a:buClr>
              <a:buSzPts val="2000"/>
              <a:buFont typeface="Arial"/>
              <a:buNone/>
              <a:defRPr sz="2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1" name="Google Shape;371;p58"/>
          <p:cNvSpPr txBox="1">
            <a:spLocks noGrp="1"/>
          </p:cNvSpPr>
          <p:nvPr>
            <p:ph type="body" idx="1"/>
          </p:nvPr>
        </p:nvSpPr>
        <p:spPr>
          <a:xfrm>
            <a:off x="251520" y="2825999"/>
            <a:ext cx="2520300" cy="17619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72" name="Google Shape;372;p58"/>
          <p:cNvSpPr txBox="1">
            <a:spLocks noGrp="1"/>
          </p:cNvSpPr>
          <p:nvPr>
            <p:ph type="body" idx="2"/>
          </p:nvPr>
        </p:nvSpPr>
        <p:spPr>
          <a:xfrm>
            <a:off x="3304304" y="2825999"/>
            <a:ext cx="2512800" cy="17619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73" name="Google Shape;373;p58"/>
          <p:cNvSpPr txBox="1">
            <a:spLocks noGrp="1"/>
          </p:cNvSpPr>
          <p:nvPr>
            <p:ph type="body" idx="3"/>
          </p:nvPr>
        </p:nvSpPr>
        <p:spPr>
          <a:xfrm>
            <a:off x="6349607" y="2825999"/>
            <a:ext cx="2513400" cy="1761900"/>
          </a:xfrm>
          <a:prstGeom prst="rect">
            <a:avLst/>
          </a:prstGeom>
          <a:noFill/>
          <a:ln>
            <a:noFill/>
          </a:ln>
        </p:spPr>
        <p:txBody>
          <a:bodyPr spcFirstLastPara="1" wrap="square" lIns="0" tIns="0" rIns="0" bIns="0" anchor="t" anchorCtr="0">
            <a:noAutofit/>
          </a:bodyPr>
          <a:lstStyle>
            <a:lvl1pPr marL="457200" lvl="0" indent="-228600" algn="l">
              <a:lnSpc>
                <a:spcPct val="118518"/>
              </a:lnSpc>
              <a:spcBef>
                <a:spcPts val="270"/>
              </a:spcBef>
              <a:spcAft>
                <a:spcPts val="0"/>
              </a:spcAft>
              <a:buClr>
                <a:schemeClr val="dk1"/>
              </a:buClr>
              <a:buSzPts val="1350"/>
              <a:buNone/>
              <a:defRPr sz="1350" b="1"/>
            </a:lvl1pPr>
            <a:lvl2pPr marL="914400" lvl="1" indent="-228600" algn="l">
              <a:lnSpc>
                <a:spcPct val="118518"/>
              </a:lnSpc>
              <a:spcBef>
                <a:spcPts val="270"/>
              </a:spcBef>
              <a:spcAft>
                <a:spcPts val="0"/>
              </a:spcAft>
              <a:buClr>
                <a:schemeClr val="dk1"/>
              </a:buClr>
              <a:buSzPts val="1350"/>
              <a:buFont typeface="Calibri"/>
              <a:buNone/>
              <a:defRPr sz="1350"/>
            </a:lvl2pPr>
            <a:lvl3pPr marL="1371600" lvl="2" indent="-314325" algn="l">
              <a:lnSpc>
                <a:spcPct val="118518"/>
              </a:lnSpc>
              <a:spcBef>
                <a:spcPts val="270"/>
              </a:spcBef>
              <a:spcAft>
                <a:spcPts val="0"/>
              </a:spcAft>
              <a:buClr>
                <a:schemeClr val="dk1"/>
              </a:buClr>
              <a:buSzPts val="1350"/>
              <a:buFont typeface="Calibri"/>
              <a:buChar char="–"/>
              <a:defRPr sz="1350"/>
            </a:lvl3pPr>
            <a:lvl4pPr marL="1828800" lvl="3" indent="-314325" algn="l">
              <a:lnSpc>
                <a:spcPct val="118518"/>
              </a:lnSpc>
              <a:spcBef>
                <a:spcPts val="270"/>
              </a:spcBef>
              <a:spcAft>
                <a:spcPts val="0"/>
              </a:spcAft>
              <a:buClr>
                <a:schemeClr val="dk1"/>
              </a:buClr>
              <a:buSzPts val="1350"/>
              <a:buFont typeface="Calibri"/>
              <a:buChar char="–"/>
              <a:defRPr sz="1350"/>
            </a:lvl4pPr>
            <a:lvl5pPr marL="2286000" lvl="4" indent="-314325" algn="l">
              <a:lnSpc>
                <a:spcPct val="118518"/>
              </a:lnSpc>
              <a:spcBef>
                <a:spcPts val="270"/>
              </a:spcBef>
              <a:spcAft>
                <a:spcPts val="0"/>
              </a:spcAft>
              <a:buClr>
                <a:schemeClr val="dk1"/>
              </a:buClr>
              <a:buSzPts val="1350"/>
              <a:buFont typeface="Calibri"/>
              <a:buChar char="–"/>
              <a:defRPr sz="135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74" name="Google Shape;374;p58"/>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5" name="Google Shape;375;p58"/>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2_Thank You">
  <p:cSld name="2_Thank You">
    <p:bg>
      <p:bgPr>
        <a:solidFill>
          <a:srgbClr val="FEB912"/>
        </a:solidFill>
        <a:effectLst/>
      </p:bgPr>
    </p:bg>
    <p:spTree>
      <p:nvGrpSpPr>
        <p:cNvPr id="1" name="Shape 376"/>
        <p:cNvGrpSpPr/>
        <p:nvPr/>
      </p:nvGrpSpPr>
      <p:grpSpPr>
        <a:xfrm>
          <a:off x="0" y="0"/>
          <a:ext cx="0" cy="0"/>
          <a:chOff x="0" y="0"/>
          <a:chExt cx="0" cy="0"/>
        </a:xfrm>
      </p:grpSpPr>
      <p:pic>
        <p:nvPicPr>
          <p:cNvPr id="377" name="Google Shape;377;p59"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378" name="Google Shape;378;p59"/>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379" name="Google Shape;379;p59"/>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80" name="Google Shape;380;p59"/>
          <p:cNvSpPr txBox="1">
            <a:spLocks noGrp="1"/>
          </p:cNvSpPr>
          <p:nvPr>
            <p:ph type="ctrTitle"/>
          </p:nvPr>
        </p:nvSpPr>
        <p:spPr>
          <a:xfrm>
            <a:off x="2447280" y="1455480"/>
            <a:ext cx="61572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1" name="Google Shape;381;p59"/>
          <p:cNvSpPr txBox="1">
            <a:spLocks noGrp="1"/>
          </p:cNvSpPr>
          <p:nvPr>
            <p:ph type="subTitle" idx="1"/>
          </p:nvPr>
        </p:nvSpPr>
        <p:spPr>
          <a:xfrm>
            <a:off x="2446020" y="1874878"/>
            <a:ext cx="61572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82" name="Google Shape;382;p59"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sp>
        <p:nvSpPr>
          <p:cNvPr id="383" name="Google Shape;383;p59"/>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3_Thank You">
  <p:cSld name="3_Thank You">
    <p:bg>
      <p:bgPr>
        <a:solidFill>
          <a:srgbClr val="BE0064"/>
        </a:solidFill>
        <a:effectLst/>
      </p:bgPr>
    </p:bg>
    <p:spTree>
      <p:nvGrpSpPr>
        <p:cNvPr id="1" name="Shape 384"/>
        <p:cNvGrpSpPr/>
        <p:nvPr/>
      </p:nvGrpSpPr>
      <p:grpSpPr>
        <a:xfrm>
          <a:off x="0" y="0"/>
          <a:ext cx="0" cy="0"/>
          <a:chOff x="0" y="0"/>
          <a:chExt cx="0" cy="0"/>
        </a:xfrm>
      </p:grpSpPr>
      <p:pic>
        <p:nvPicPr>
          <p:cNvPr id="385" name="Google Shape;385;p60"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1" y="288832"/>
            <a:ext cx="892436" cy="472466"/>
          </a:xfrm>
          <a:prstGeom prst="rect">
            <a:avLst/>
          </a:prstGeom>
          <a:noFill/>
          <a:ln>
            <a:noFill/>
          </a:ln>
        </p:spPr>
      </p:pic>
      <p:sp>
        <p:nvSpPr>
          <p:cNvPr id="386" name="Google Shape;386;p60"/>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387" name="Google Shape;387;p60"/>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88" name="Google Shape;388;p60"/>
          <p:cNvSpPr txBox="1">
            <a:spLocks noGrp="1"/>
          </p:cNvSpPr>
          <p:nvPr>
            <p:ph type="ctrTitle"/>
          </p:nvPr>
        </p:nvSpPr>
        <p:spPr>
          <a:xfrm>
            <a:off x="2447280" y="1455480"/>
            <a:ext cx="61572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9" name="Google Shape;389;p60"/>
          <p:cNvSpPr txBox="1">
            <a:spLocks noGrp="1"/>
          </p:cNvSpPr>
          <p:nvPr>
            <p:ph type="subTitle" idx="1"/>
          </p:nvPr>
        </p:nvSpPr>
        <p:spPr>
          <a:xfrm>
            <a:off x="2446020" y="1874878"/>
            <a:ext cx="61572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90" name="Google Shape;390;p60"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sp>
        <p:nvSpPr>
          <p:cNvPr id="391" name="Google Shape;391;p60"/>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4_Thank You">
  <p:cSld name="4_Thank You">
    <p:bg>
      <p:bgPr>
        <a:solidFill>
          <a:srgbClr val="0071F8"/>
        </a:solidFill>
        <a:effectLst/>
      </p:bgPr>
    </p:bg>
    <p:spTree>
      <p:nvGrpSpPr>
        <p:cNvPr id="1" name="Shape 392"/>
        <p:cNvGrpSpPr/>
        <p:nvPr/>
      </p:nvGrpSpPr>
      <p:grpSpPr>
        <a:xfrm>
          <a:off x="0" y="0"/>
          <a:ext cx="0" cy="0"/>
          <a:chOff x="0" y="0"/>
          <a:chExt cx="0" cy="0"/>
        </a:xfrm>
      </p:grpSpPr>
      <p:pic>
        <p:nvPicPr>
          <p:cNvPr id="393" name="Google Shape;393;p61"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394" name="Google Shape;394;p61"/>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395" name="Google Shape;395;p61"/>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96" name="Google Shape;396;p61"/>
          <p:cNvSpPr txBox="1">
            <a:spLocks noGrp="1"/>
          </p:cNvSpPr>
          <p:nvPr>
            <p:ph type="ctrTitle"/>
          </p:nvPr>
        </p:nvSpPr>
        <p:spPr>
          <a:xfrm>
            <a:off x="2447280" y="1455480"/>
            <a:ext cx="61572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7" name="Google Shape;397;p61"/>
          <p:cNvSpPr txBox="1">
            <a:spLocks noGrp="1"/>
          </p:cNvSpPr>
          <p:nvPr>
            <p:ph type="subTitle" idx="1"/>
          </p:nvPr>
        </p:nvSpPr>
        <p:spPr>
          <a:xfrm>
            <a:off x="2446020" y="1874878"/>
            <a:ext cx="61572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98" name="Google Shape;398;p61"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sp>
        <p:nvSpPr>
          <p:cNvPr id="399" name="Google Shape;399;p61"/>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5_Thank You">
  <p:cSld name="5_Thank You">
    <p:bg>
      <p:bgPr>
        <a:solidFill>
          <a:srgbClr val="00A068"/>
        </a:solidFill>
        <a:effectLst/>
      </p:bgPr>
    </p:bg>
    <p:spTree>
      <p:nvGrpSpPr>
        <p:cNvPr id="1" name="Shape 400"/>
        <p:cNvGrpSpPr/>
        <p:nvPr/>
      </p:nvGrpSpPr>
      <p:grpSpPr>
        <a:xfrm>
          <a:off x="0" y="0"/>
          <a:ext cx="0" cy="0"/>
          <a:chOff x="0" y="0"/>
          <a:chExt cx="0" cy="0"/>
        </a:xfrm>
      </p:grpSpPr>
      <p:pic>
        <p:nvPicPr>
          <p:cNvPr id="401" name="Google Shape;401;p62"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402" name="Google Shape;402;p62"/>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403" name="Google Shape;403;p62"/>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4" name="Google Shape;404;p62"/>
          <p:cNvSpPr txBox="1">
            <a:spLocks noGrp="1"/>
          </p:cNvSpPr>
          <p:nvPr>
            <p:ph type="ctrTitle"/>
          </p:nvPr>
        </p:nvSpPr>
        <p:spPr>
          <a:xfrm>
            <a:off x="2447280" y="1455480"/>
            <a:ext cx="61572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5" name="Google Shape;405;p62"/>
          <p:cNvSpPr txBox="1">
            <a:spLocks noGrp="1"/>
          </p:cNvSpPr>
          <p:nvPr>
            <p:ph type="subTitle" idx="1"/>
          </p:nvPr>
        </p:nvSpPr>
        <p:spPr>
          <a:xfrm>
            <a:off x="2446020" y="1874878"/>
            <a:ext cx="61572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06" name="Google Shape;406;p62"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sp>
        <p:nvSpPr>
          <p:cNvPr id="407" name="Google Shape;407;p62"/>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6_Thank You">
  <p:cSld name="6_Thank You">
    <p:bg>
      <p:bgPr>
        <a:solidFill>
          <a:srgbClr val="FEB912"/>
        </a:solidFill>
        <a:effectLst/>
      </p:bgPr>
    </p:bg>
    <p:spTree>
      <p:nvGrpSpPr>
        <p:cNvPr id="1" name="Shape 408"/>
        <p:cNvGrpSpPr/>
        <p:nvPr/>
      </p:nvGrpSpPr>
      <p:grpSpPr>
        <a:xfrm>
          <a:off x="0" y="0"/>
          <a:ext cx="0" cy="0"/>
          <a:chOff x="0" y="0"/>
          <a:chExt cx="0" cy="0"/>
        </a:xfrm>
      </p:grpSpPr>
      <p:pic>
        <p:nvPicPr>
          <p:cNvPr id="409" name="Google Shape;409;p63"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410" name="Google Shape;410;p63"/>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411" name="Google Shape;411;p63"/>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12" name="Google Shape;412;p63"/>
          <p:cNvSpPr txBox="1">
            <a:spLocks noGrp="1"/>
          </p:cNvSpPr>
          <p:nvPr>
            <p:ph type="ctrTitle"/>
          </p:nvPr>
        </p:nvSpPr>
        <p:spPr>
          <a:xfrm>
            <a:off x="2447280" y="1455480"/>
            <a:ext cx="50049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3" name="Google Shape;413;p63"/>
          <p:cNvSpPr txBox="1">
            <a:spLocks noGrp="1"/>
          </p:cNvSpPr>
          <p:nvPr>
            <p:ph type="subTitle" idx="1"/>
          </p:nvPr>
        </p:nvSpPr>
        <p:spPr>
          <a:xfrm>
            <a:off x="2446020" y="1874878"/>
            <a:ext cx="50049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14" name="Google Shape;414;p63"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pic>
        <p:nvPicPr>
          <p:cNvPr id="415" name="Google Shape;415;p63" descr="Supported by Department for Education logo"/>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524328" y="1863002"/>
            <a:ext cx="1289266" cy="1004925"/>
          </a:xfrm>
          <a:prstGeom prst="rect">
            <a:avLst/>
          </a:prstGeom>
          <a:solidFill>
            <a:schemeClr val="lt1">
              <a:alpha val="0"/>
            </a:schemeClr>
          </a:solidFill>
          <a:ln>
            <a:noFill/>
          </a:ln>
        </p:spPr>
      </p:pic>
      <p:sp>
        <p:nvSpPr>
          <p:cNvPr id="416" name="Google Shape;416;p63"/>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9_Thank You">
  <p:cSld name="9_Thank You">
    <p:bg>
      <p:bgPr>
        <a:solidFill>
          <a:srgbClr val="BE0064"/>
        </a:solidFill>
        <a:effectLst/>
      </p:bgPr>
    </p:bg>
    <p:spTree>
      <p:nvGrpSpPr>
        <p:cNvPr id="1" name="Shape 417"/>
        <p:cNvGrpSpPr/>
        <p:nvPr/>
      </p:nvGrpSpPr>
      <p:grpSpPr>
        <a:xfrm>
          <a:off x="0" y="0"/>
          <a:ext cx="0" cy="0"/>
          <a:chOff x="0" y="0"/>
          <a:chExt cx="0" cy="0"/>
        </a:xfrm>
      </p:grpSpPr>
      <p:pic>
        <p:nvPicPr>
          <p:cNvPr id="418" name="Google Shape;418;p64"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419" name="Google Shape;419;p64"/>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420" name="Google Shape;420;p64"/>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21" name="Google Shape;421;p64"/>
          <p:cNvSpPr txBox="1">
            <a:spLocks noGrp="1"/>
          </p:cNvSpPr>
          <p:nvPr>
            <p:ph type="ctrTitle"/>
          </p:nvPr>
        </p:nvSpPr>
        <p:spPr>
          <a:xfrm>
            <a:off x="2447280" y="1455480"/>
            <a:ext cx="50049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2" name="Google Shape;422;p64"/>
          <p:cNvSpPr txBox="1">
            <a:spLocks noGrp="1"/>
          </p:cNvSpPr>
          <p:nvPr>
            <p:ph type="subTitle" idx="1"/>
          </p:nvPr>
        </p:nvSpPr>
        <p:spPr>
          <a:xfrm>
            <a:off x="2446020" y="1874878"/>
            <a:ext cx="50049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23" name="Google Shape;423;p64"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pic>
        <p:nvPicPr>
          <p:cNvPr id="424" name="Google Shape;424;p64" descr="Supported by Department for Education logo"/>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524328" y="1863002"/>
            <a:ext cx="1289266" cy="1004925"/>
          </a:xfrm>
          <a:prstGeom prst="rect">
            <a:avLst/>
          </a:prstGeom>
          <a:solidFill>
            <a:schemeClr val="lt1">
              <a:alpha val="0"/>
            </a:schemeClr>
          </a:solidFill>
          <a:ln>
            <a:noFill/>
          </a:ln>
        </p:spPr>
      </p:pic>
      <p:sp>
        <p:nvSpPr>
          <p:cNvPr id="425" name="Google Shape;425;p64"/>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7_Thank You">
  <p:cSld name="7_Thank You">
    <p:bg>
      <p:bgPr>
        <a:solidFill>
          <a:srgbClr val="0071F8"/>
        </a:solidFill>
        <a:effectLst/>
      </p:bgPr>
    </p:bg>
    <p:spTree>
      <p:nvGrpSpPr>
        <p:cNvPr id="1" name="Shape 426"/>
        <p:cNvGrpSpPr/>
        <p:nvPr/>
      </p:nvGrpSpPr>
      <p:grpSpPr>
        <a:xfrm>
          <a:off x="0" y="0"/>
          <a:ext cx="0" cy="0"/>
          <a:chOff x="0" y="0"/>
          <a:chExt cx="0" cy="0"/>
        </a:xfrm>
      </p:grpSpPr>
      <p:pic>
        <p:nvPicPr>
          <p:cNvPr id="427" name="Google Shape;427;p65"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428" name="Google Shape;428;p65"/>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429" name="Google Shape;429;p65"/>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30" name="Google Shape;430;p65"/>
          <p:cNvSpPr txBox="1">
            <a:spLocks noGrp="1"/>
          </p:cNvSpPr>
          <p:nvPr>
            <p:ph type="ctrTitle"/>
          </p:nvPr>
        </p:nvSpPr>
        <p:spPr>
          <a:xfrm>
            <a:off x="2447280" y="1455480"/>
            <a:ext cx="50049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1" name="Google Shape;431;p65"/>
          <p:cNvSpPr txBox="1">
            <a:spLocks noGrp="1"/>
          </p:cNvSpPr>
          <p:nvPr>
            <p:ph type="subTitle" idx="1"/>
          </p:nvPr>
        </p:nvSpPr>
        <p:spPr>
          <a:xfrm>
            <a:off x="2446020" y="1874878"/>
            <a:ext cx="50049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32" name="Google Shape;432;p65"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pic>
        <p:nvPicPr>
          <p:cNvPr id="433" name="Google Shape;433;p65" descr="Supported by Department for Education logo"/>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524328" y="1863002"/>
            <a:ext cx="1289266" cy="1004925"/>
          </a:xfrm>
          <a:prstGeom prst="rect">
            <a:avLst/>
          </a:prstGeom>
          <a:solidFill>
            <a:schemeClr val="lt1">
              <a:alpha val="0"/>
            </a:schemeClr>
          </a:solidFill>
          <a:ln>
            <a:noFill/>
          </a:ln>
        </p:spPr>
      </p:pic>
      <p:sp>
        <p:nvSpPr>
          <p:cNvPr id="434" name="Google Shape;434;p65"/>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8_Thank You">
  <p:cSld name="8_Thank You">
    <p:bg>
      <p:bgPr>
        <a:solidFill>
          <a:srgbClr val="00A068"/>
        </a:solidFill>
        <a:effectLst/>
      </p:bgPr>
    </p:bg>
    <p:spTree>
      <p:nvGrpSpPr>
        <p:cNvPr id="1" name="Shape 435"/>
        <p:cNvGrpSpPr/>
        <p:nvPr/>
      </p:nvGrpSpPr>
      <p:grpSpPr>
        <a:xfrm>
          <a:off x="0" y="0"/>
          <a:ext cx="0" cy="0"/>
          <a:chOff x="0" y="0"/>
          <a:chExt cx="0" cy="0"/>
        </a:xfrm>
      </p:grpSpPr>
      <p:pic>
        <p:nvPicPr>
          <p:cNvPr id="436" name="Google Shape;436;p66"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2"/>
            <a:ext cx="892436" cy="472466"/>
          </a:xfrm>
          <a:prstGeom prst="rect">
            <a:avLst/>
          </a:prstGeom>
          <a:noFill/>
          <a:ln>
            <a:noFill/>
          </a:ln>
        </p:spPr>
      </p:pic>
      <p:sp>
        <p:nvSpPr>
          <p:cNvPr id="437" name="Google Shape;437;p66"/>
          <p:cNvSpPr/>
          <p:nvPr/>
        </p:nvSpPr>
        <p:spPr>
          <a:xfrm>
            <a:off x="2455193" y="3258000"/>
            <a:ext cx="64008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100000"/>
              </a:lnSpc>
              <a:spcBef>
                <a:spcPts val="0"/>
              </a:spcBef>
              <a:spcAft>
                <a:spcPts val="0"/>
              </a:spcAft>
              <a:buClr>
                <a:srgbClr val="000000"/>
              </a:buClr>
              <a:buSzPts val="4500"/>
              <a:buFont typeface="Arial"/>
              <a:buNone/>
            </a:pPr>
            <a:endParaRPr sz="4500" b="0" i="0" u="none" strike="noStrike" cap="none">
              <a:solidFill>
                <a:schemeClr val="lt1"/>
              </a:solidFill>
              <a:latin typeface="Arial"/>
              <a:ea typeface="Arial"/>
              <a:cs typeface="Arial"/>
              <a:sym typeface="Arial"/>
            </a:endParaRPr>
          </a:p>
        </p:txBody>
      </p:sp>
      <p:sp>
        <p:nvSpPr>
          <p:cNvPr id="438" name="Google Shape;438;p66"/>
          <p:cNvSpPr/>
          <p:nvPr/>
        </p:nvSpPr>
        <p:spPr>
          <a:xfrm>
            <a:off x="2445121" y="1455480"/>
            <a:ext cx="6410100" cy="15822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39" name="Google Shape;439;p66"/>
          <p:cNvSpPr txBox="1">
            <a:spLocks noGrp="1"/>
          </p:cNvSpPr>
          <p:nvPr>
            <p:ph type="ctrTitle"/>
          </p:nvPr>
        </p:nvSpPr>
        <p:spPr>
          <a:xfrm>
            <a:off x="2447280" y="1455480"/>
            <a:ext cx="5004900" cy="348600"/>
          </a:xfrm>
          <a:prstGeom prst="rect">
            <a:avLst/>
          </a:prstGeom>
          <a:solidFill>
            <a:schemeClr val="lt1"/>
          </a:solidFill>
          <a:ln>
            <a:noFill/>
          </a:ln>
        </p:spPr>
        <p:txBody>
          <a:bodyPr spcFirstLastPara="1" wrap="square" lIns="144000" tIns="126000" rIns="0" bIns="36000" anchor="t" anchorCtr="0">
            <a:noAutofit/>
          </a:bodyPr>
          <a:lstStyle>
            <a:lvl1pPr lvl="0" algn="l">
              <a:lnSpc>
                <a:spcPct val="118750"/>
              </a:lnSpc>
              <a:spcBef>
                <a:spcPts val="0"/>
              </a:spcBef>
              <a:spcAft>
                <a:spcPts val="0"/>
              </a:spcAft>
              <a:buClr>
                <a:schemeClr val="dk1"/>
              </a:buClr>
              <a:buSzPts val="1600"/>
              <a:buFont typeface="Arial"/>
              <a:buNone/>
              <a:defRPr sz="16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0" name="Google Shape;440;p66"/>
          <p:cNvSpPr txBox="1">
            <a:spLocks noGrp="1"/>
          </p:cNvSpPr>
          <p:nvPr>
            <p:ph type="subTitle" idx="1"/>
          </p:nvPr>
        </p:nvSpPr>
        <p:spPr>
          <a:xfrm>
            <a:off x="2446020" y="1874878"/>
            <a:ext cx="5004900" cy="269100"/>
          </a:xfrm>
          <a:prstGeom prst="rect">
            <a:avLst/>
          </a:prstGeom>
          <a:noFill/>
          <a:ln>
            <a:noFill/>
          </a:ln>
        </p:spPr>
        <p:txBody>
          <a:bodyPr spcFirstLastPara="1" wrap="square" lIns="144000" tIns="0" rIns="0" bIns="0" anchor="t" anchorCtr="0">
            <a:normAutofit/>
          </a:bodyPr>
          <a:lstStyle>
            <a:lvl1pPr lvl="0" algn="l">
              <a:lnSpc>
                <a:spcPct val="118750"/>
              </a:lnSpc>
              <a:spcBef>
                <a:spcPts val="0"/>
              </a:spcBef>
              <a:spcAft>
                <a:spcPts val="0"/>
              </a:spcAft>
              <a:buClr>
                <a:schemeClr val="dk1"/>
              </a:buClr>
              <a:buSzPts val="1600"/>
              <a:buNone/>
              <a:defRPr sz="1600" b="0" cap="none">
                <a:solidFill>
                  <a:schemeClr val="dk1"/>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41" name="Google Shape;441;p66" descr="www.ETFOUNDATION.CO.UK &#10;"/>
          <p:cNvSpPr txBox="1"/>
          <p:nvPr/>
        </p:nvSpPr>
        <p:spPr>
          <a:xfrm>
            <a:off x="2447280" y="2571750"/>
            <a:ext cx="5003700" cy="465900"/>
          </a:xfrm>
          <a:prstGeom prst="rect">
            <a:avLst/>
          </a:prstGeom>
          <a:solidFill>
            <a:schemeClr val="lt1"/>
          </a:solidFill>
          <a:ln>
            <a:noFill/>
          </a:ln>
        </p:spPr>
        <p:txBody>
          <a:bodyPr spcFirstLastPara="1" wrap="square" lIns="144000" tIns="45700" rIns="91425" bIns="108000" anchor="b" anchorCtr="0">
            <a:no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ETFOUNDATION.CO.UK</a:t>
            </a:r>
            <a:endParaRPr sz="1800" b="0" i="0" u="none" strike="noStrike" cap="none">
              <a:solidFill>
                <a:schemeClr val="dk1"/>
              </a:solidFill>
              <a:latin typeface="Arial"/>
              <a:ea typeface="Arial"/>
              <a:cs typeface="Arial"/>
              <a:sym typeface="Arial"/>
            </a:endParaRPr>
          </a:p>
        </p:txBody>
      </p:sp>
      <p:pic>
        <p:nvPicPr>
          <p:cNvPr id="442" name="Google Shape;442;p66" descr="Supported by Department for Education logo"/>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524328" y="1863002"/>
            <a:ext cx="1289266" cy="1004925"/>
          </a:xfrm>
          <a:prstGeom prst="rect">
            <a:avLst/>
          </a:prstGeom>
          <a:solidFill>
            <a:schemeClr val="lt1">
              <a:alpha val="0"/>
            </a:schemeClr>
          </a:solidFill>
          <a:ln>
            <a:noFill/>
          </a:ln>
        </p:spPr>
      </p:pic>
      <p:sp>
        <p:nvSpPr>
          <p:cNvPr id="443" name="Google Shape;443;p66"/>
          <p:cNvSpPr/>
          <p:nvPr/>
        </p:nvSpPr>
        <p:spPr>
          <a:xfrm>
            <a:off x="2483768" y="3258000"/>
            <a:ext cx="4661400" cy="1602300"/>
          </a:xfrm>
          <a:prstGeom prst="rect">
            <a:avLst/>
          </a:prstGeom>
          <a:solidFill>
            <a:schemeClr val="dk2"/>
          </a:solidFill>
          <a:ln>
            <a:noFill/>
          </a:ln>
        </p:spPr>
        <p:txBody>
          <a:bodyPr spcFirstLastPara="1" wrap="square" lIns="144000" tIns="144000" rIns="91425" bIns="72000" anchor="ctr" anchorCtr="0">
            <a:noAutofit/>
          </a:bodyPr>
          <a:lstStyle/>
          <a:p>
            <a:pPr marL="0" marR="0" lvl="0" indent="0" algn="l" rtl="0">
              <a:lnSpc>
                <a:spcPct val="83333"/>
              </a:lnSpc>
              <a:spcBef>
                <a:spcPts val="0"/>
              </a:spcBef>
              <a:spcAft>
                <a:spcPts val="0"/>
              </a:spcAft>
              <a:buClr>
                <a:srgbClr val="000000"/>
              </a:buClr>
              <a:buSzPts val="5400"/>
              <a:buFont typeface="Arial"/>
              <a:buNone/>
            </a:pPr>
            <a:r>
              <a:rPr lang="en-GB" sz="5400" b="1" i="0" u="none" strike="noStrike" cap="none">
                <a:solidFill>
                  <a:schemeClr val="lt1"/>
                </a:solidFill>
                <a:latin typeface="Arial"/>
                <a:ea typeface="Arial"/>
                <a:cs typeface="Arial"/>
                <a:sym typeface="Arial"/>
              </a:rPr>
              <a:t>Thank you</a:t>
            </a:r>
            <a:endParaRPr sz="54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4500"/>
              <a:buFont typeface="Arial"/>
              <a:buNone/>
            </a:pPr>
            <a:r>
              <a:rPr lang="en-GB" sz="4500" b="0" i="0" u="none" strike="noStrike" cap="none">
                <a:solidFill>
                  <a:schemeClr val="lt1"/>
                </a:solidFill>
                <a:latin typeface="Arial"/>
                <a:ea typeface="Arial"/>
                <a:cs typeface="Arial"/>
                <a:sym typeface="Arial"/>
              </a:rPr>
              <a:t>Any Questions?</a:t>
            </a:r>
            <a:endParaRPr sz="45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Option 3 Purple">
  <p:cSld name="Title Slide Option 3 Purple">
    <p:spTree>
      <p:nvGrpSpPr>
        <p:cNvPr id="1" name="Shape 48"/>
        <p:cNvGrpSpPr/>
        <p:nvPr/>
      </p:nvGrpSpPr>
      <p:grpSpPr>
        <a:xfrm>
          <a:off x="0" y="0"/>
          <a:ext cx="0" cy="0"/>
          <a:chOff x="0" y="0"/>
          <a:chExt cx="0" cy="0"/>
        </a:xfrm>
      </p:grpSpPr>
      <p:pic>
        <p:nvPicPr>
          <p:cNvPr id="49" name="Google Shape;49;p1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50" name="Google Shape;50;p13"/>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1" name="Google Shape;51;p13"/>
          <p:cNvSpPr txBox="1">
            <a:spLocks noGrp="1"/>
          </p:cNvSpPr>
          <p:nvPr>
            <p:ph type="ctrTitle"/>
          </p:nvPr>
        </p:nvSpPr>
        <p:spPr>
          <a:xfrm>
            <a:off x="3888720" y="2221200"/>
            <a:ext cx="4967400" cy="1242000"/>
          </a:xfrm>
          <a:prstGeom prst="rect">
            <a:avLst/>
          </a:prstGeom>
          <a:solidFill>
            <a:srgbClr val="BE0064"/>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3"/>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53" name="Google Shape;53;p13"/>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4" name="Google Shape;54;p13"/>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55" name="Google Shape;55;p13"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Option 4 Blue">
  <p:cSld name="Title Slide Option 4 Blue">
    <p:spTree>
      <p:nvGrpSpPr>
        <p:cNvPr id="1" name="Shape 56"/>
        <p:cNvGrpSpPr/>
        <p:nvPr/>
      </p:nvGrpSpPr>
      <p:grpSpPr>
        <a:xfrm>
          <a:off x="0" y="0"/>
          <a:ext cx="0" cy="0"/>
          <a:chOff x="0" y="0"/>
          <a:chExt cx="0" cy="0"/>
        </a:xfrm>
      </p:grpSpPr>
      <p:pic>
        <p:nvPicPr>
          <p:cNvPr id="57" name="Google Shape;57;p1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58" name="Google Shape;58;p14"/>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9" name="Google Shape;59;p14"/>
          <p:cNvSpPr txBox="1">
            <a:spLocks noGrp="1"/>
          </p:cNvSpPr>
          <p:nvPr>
            <p:ph type="ctrTitle"/>
          </p:nvPr>
        </p:nvSpPr>
        <p:spPr>
          <a:xfrm>
            <a:off x="3888720" y="2221200"/>
            <a:ext cx="4967400" cy="1242000"/>
          </a:xfrm>
          <a:prstGeom prst="rect">
            <a:avLst/>
          </a:prstGeom>
          <a:solidFill>
            <a:srgbClr val="0071F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61" name="Google Shape;61;p14"/>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2" name="Google Shape;62;p14"/>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63" name="Google Shape;63;p14"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Option 5 Green">
  <p:cSld name="Title Slide Option 5 Green">
    <p:spTree>
      <p:nvGrpSpPr>
        <p:cNvPr id="1" name="Shape 64"/>
        <p:cNvGrpSpPr/>
        <p:nvPr/>
      </p:nvGrpSpPr>
      <p:grpSpPr>
        <a:xfrm>
          <a:off x="0" y="0"/>
          <a:ext cx="0" cy="0"/>
          <a:chOff x="0" y="0"/>
          <a:chExt cx="0" cy="0"/>
        </a:xfrm>
      </p:grpSpPr>
      <p:pic>
        <p:nvPicPr>
          <p:cNvPr id="65" name="Google Shape;65;p15"/>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0" y="0"/>
            <a:ext cx="9143998" cy="5143498"/>
          </a:xfrm>
          <a:prstGeom prst="rect">
            <a:avLst/>
          </a:prstGeom>
          <a:noFill/>
          <a:ln>
            <a:noFill/>
          </a:ln>
        </p:spPr>
      </p:pic>
      <p:sp>
        <p:nvSpPr>
          <p:cNvPr id="66" name="Google Shape;66;p15"/>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7" name="Google Shape;67;p15"/>
          <p:cNvSpPr txBox="1">
            <a:spLocks noGrp="1"/>
          </p:cNvSpPr>
          <p:nvPr>
            <p:ph type="ctrTitle"/>
          </p:nvPr>
        </p:nvSpPr>
        <p:spPr>
          <a:xfrm>
            <a:off x="3888720" y="2221200"/>
            <a:ext cx="4967400" cy="1242000"/>
          </a:xfrm>
          <a:prstGeom prst="rect">
            <a:avLst/>
          </a:prstGeom>
          <a:solidFill>
            <a:srgbClr val="00A068"/>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lt1"/>
              </a:buClr>
              <a:buSzPts val="4500"/>
              <a:buFont typeface="Arial"/>
              <a:buNone/>
              <a:defRPr sz="4500" b="1"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5"/>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69" name="Google Shape;69;p15"/>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0" name="Google Shape;70;p15"/>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71" name="Google Shape;71;p15" descr="Education and Training Foundation Logo"/>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963560" y="288833"/>
            <a:ext cx="892439" cy="47246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3_Title Slide Option 2">
  <p:cSld name="3_Title Slide Option 2">
    <p:bg>
      <p:bgPr>
        <a:solidFill>
          <a:srgbClr val="E51C41"/>
        </a:solidFill>
        <a:effectLst/>
      </p:bgPr>
    </p:bg>
    <p:spTree>
      <p:nvGrpSpPr>
        <p:cNvPr id="1" name="Shape 72"/>
        <p:cNvGrpSpPr/>
        <p:nvPr/>
      </p:nvGrpSpPr>
      <p:grpSpPr>
        <a:xfrm>
          <a:off x="0" y="0"/>
          <a:ext cx="0" cy="0"/>
          <a:chOff x="0" y="0"/>
          <a:chExt cx="0" cy="0"/>
        </a:xfrm>
      </p:grpSpPr>
      <p:sp>
        <p:nvSpPr>
          <p:cNvPr id="73" name="Google Shape;73;p16"/>
          <p:cNvSpPr/>
          <p:nvPr/>
        </p:nvSpPr>
        <p:spPr>
          <a:xfrm>
            <a:off x="3888720" y="3618000"/>
            <a:ext cx="4967400" cy="12579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16"/>
          <p:cNvSpPr txBox="1">
            <a:spLocks noGrp="1"/>
          </p:cNvSpPr>
          <p:nvPr>
            <p:ph type="ctrTitle"/>
          </p:nvPr>
        </p:nvSpPr>
        <p:spPr>
          <a:xfrm>
            <a:off x="3888720" y="2221200"/>
            <a:ext cx="4967400" cy="1242000"/>
          </a:xfrm>
          <a:prstGeom prst="rect">
            <a:avLst/>
          </a:prstGeom>
          <a:solidFill>
            <a:schemeClr val="lt1"/>
          </a:solidFill>
          <a:ln>
            <a:noFill/>
          </a:ln>
        </p:spPr>
        <p:txBody>
          <a:bodyPr spcFirstLastPara="1" wrap="square" lIns="108000" tIns="136800" rIns="0" bIns="0" anchor="ctr" anchorCtr="0">
            <a:noAutofit/>
          </a:bodyPr>
          <a:lstStyle>
            <a:lvl1pPr lvl="0" algn="l">
              <a:lnSpc>
                <a:spcPct val="91111"/>
              </a:lnSpc>
              <a:spcBef>
                <a:spcPts val="0"/>
              </a:spcBef>
              <a:spcAft>
                <a:spcPts val="0"/>
              </a:spcAft>
              <a:buClr>
                <a:schemeClr val="dk1"/>
              </a:buClr>
              <a:buSzPts val="4500"/>
              <a:buFont typeface="Arial"/>
              <a:buNone/>
              <a:defRPr sz="4500" b="1"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6"/>
          <p:cNvSpPr txBox="1">
            <a:spLocks noGrp="1"/>
          </p:cNvSpPr>
          <p:nvPr>
            <p:ph type="subTitle" idx="1"/>
          </p:nvPr>
        </p:nvSpPr>
        <p:spPr>
          <a:xfrm>
            <a:off x="3888720" y="3629420"/>
            <a:ext cx="4805400" cy="321900"/>
          </a:xfrm>
          <a:prstGeom prst="rect">
            <a:avLst/>
          </a:prstGeom>
          <a:solidFill>
            <a:schemeClr val="dk1"/>
          </a:solidFill>
          <a:ln>
            <a:noFill/>
          </a:ln>
        </p:spPr>
        <p:txBody>
          <a:bodyPr spcFirstLastPara="1" wrap="square" lIns="108000" tIns="108000" rIns="0" bIns="108000" anchor="t" anchorCtr="0">
            <a:noAutofit/>
          </a:bodyPr>
          <a:lstStyle>
            <a:lvl1pPr lvl="0" algn="l">
              <a:lnSpc>
                <a:spcPct val="118518"/>
              </a:lnSpc>
              <a:spcBef>
                <a:spcPts val="0"/>
              </a:spcBef>
              <a:spcAft>
                <a:spcPts val="0"/>
              </a:spcAft>
              <a:buClr>
                <a:schemeClr val="lt1"/>
              </a:buClr>
              <a:buSzPts val="1350"/>
              <a:buNone/>
              <a:defRPr sz="1350" b="1" cap="none">
                <a:solidFill>
                  <a:schemeClr val="lt1"/>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76" name="Google Shape;76;p16"/>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16"/>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lvl1pPr marL="457200" lvl="0" indent="-228600" algn="l">
              <a:lnSpc>
                <a:spcPct val="118518"/>
              </a:lnSpc>
              <a:spcBef>
                <a:spcPts val="0"/>
              </a:spcBef>
              <a:spcAft>
                <a:spcPts val="0"/>
              </a:spcAft>
              <a:buClr>
                <a:schemeClr val="lt1"/>
              </a:buClr>
              <a:buSzPts val="1350"/>
              <a:buFont typeface="Arial"/>
              <a:buNone/>
              <a:defRPr sz="1350" b="0" cap="none">
                <a:solidFill>
                  <a:schemeClr val="lt1"/>
                </a:solidFill>
                <a:latin typeface="Arial"/>
                <a:ea typeface="Arial"/>
                <a:cs typeface="Arial"/>
                <a:sym typeface="Arial"/>
              </a:defRPr>
            </a:lvl1pPr>
            <a:lvl2pPr marL="914400" lvl="1"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2pPr>
            <a:lvl3pPr marL="1371600" lvl="2"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3pPr>
            <a:lvl4pPr marL="1828800" lvl="3"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4pPr>
            <a:lvl5pPr marL="2286000" lvl="4" indent="-228600" algn="l">
              <a:lnSpc>
                <a:spcPct val="118518"/>
              </a:lnSpc>
              <a:spcBef>
                <a:spcPts val="0"/>
              </a:spcBef>
              <a:spcAft>
                <a:spcPts val="0"/>
              </a:spcAft>
              <a:buClr>
                <a:schemeClr val="lt1"/>
              </a:buClr>
              <a:buSzPts val="1350"/>
              <a:buFont typeface="Arial"/>
              <a:buNone/>
              <a:defRPr sz="1350" b="1" cap="none">
                <a:solidFill>
                  <a:schemeClr val="lt1"/>
                </a:solidFill>
                <a:latin typeface="Arial"/>
                <a:ea typeface="Arial"/>
                <a:cs typeface="Arial"/>
                <a:sym typeface="Aria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pic>
        <p:nvPicPr>
          <p:cNvPr id="78" name="Google Shape;78;p16" descr="Education and Training Foundation Logo"/>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963562" y="288833"/>
            <a:ext cx="892436" cy="47246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252094" y="205979"/>
            <a:ext cx="8423700" cy="857400"/>
          </a:xfrm>
          <a:prstGeom prst="rect">
            <a:avLst/>
          </a:prstGeom>
          <a:noFill/>
          <a:ln>
            <a:noFill/>
          </a:ln>
        </p:spPr>
        <p:txBody>
          <a:bodyPr spcFirstLastPara="1" wrap="square" lIns="0" tIns="0" rIns="0" bIns="0" anchor="ctr" anchorCtr="0">
            <a:normAutofit/>
          </a:bodyPr>
          <a:lstStyle>
            <a:lvl1pPr marR="0" lvl="0" algn="l" rtl="0">
              <a:lnSpc>
                <a:spcPct val="10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7"/>
          <p:cNvSpPr txBox="1">
            <a:spLocks noGrp="1"/>
          </p:cNvSpPr>
          <p:nvPr>
            <p:ph type="body" idx="1"/>
          </p:nvPr>
        </p:nvSpPr>
        <p:spPr>
          <a:xfrm>
            <a:off x="252094" y="1200151"/>
            <a:ext cx="8423700" cy="3394500"/>
          </a:xfrm>
          <a:prstGeom prst="rect">
            <a:avLst/>
          </a:prstGeom>
          <a:noFill/>
          <a:ln>
            <a:noFill/>
          </a:ln>
        </p:spPr>
        <p:txBody>
          <a:bodyPr spcFirstLastPara="1" wrap="square" lIns="0" tIns="0" rIns="0" bIns="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7"/>
          <p:cNvSpPr txBox="1">
            <a:spLocks noGrp="1"/>
          </p:cNvSpPr>
          <p:nvPr>
            <p:ph type="ftr" idx="11"/>
          </p:nvPr>
        </p:nvSpPr>
        <p:spPr>
          <a:xfrm>
            <a:off x="234000" y="4767263"/>
            <a:ext cx="7686300" cy="2739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7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7"/>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700"/>
              <a:buFont typeface="Arial"/>
              <a:buNone/>
              <a:defRPr sz="700" b="1"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Google Shape;449;p1"/>
          <p:cNvSpPr txBox="1">
            <a:spLocks noGrp="1"/>
          </p:cNvSpPr>
          <p:nvPr>
            <p:ph type="ctrTitle"/>
          </p:nvPr>
        </p:nvSpPr>
        <p:spPr>
          <a:xfrm>
            <a:off x="3346325" y="987425"/>
            <a:ext cx="5516700" cy="2642100"/>
          </a:xfrm>
          <a:prstGeom prst="rect">
            <a:avLst/>
          </a:prstGeom>
          <a:solidFill>
            <a:schemeClr val="lt1"/>
          </a:solidFill>
          <a:ln>
            <a:noFill/>
          </a:ln>
        </p:spPr>
        <p:txBody>
          <a:bodyPr spcFirstLastPara="1" wrap="square" lIns="108000" tIns="136800" rIns="0" bIns="0" anchor="ctr" anchorCtr="0">
            <a:noAutofit/>
          </a:bodyPr>
          <a:lstStyle/>
          <a:p>
            <a:pPr marL="0" lvl="0" indent="0" algn="l" rtl="0">
              <a:lnSpc>
                <a:spcPct val="91111"/>
              </a:lnSpc>
              <a:spcBef>
                <a:spcPts val="0"/>
              </a:spcBef>
              <a:spcAft>
                <a:spcPts val="0"/>
              </a:spcAft>
              <a:buSzPts val="4500"/>
              <a:buNone/>
            </a:pPr>
            <a:r>
              <a:rPr lang="en-GB" dirty="0"/>
              <a:t>Education for sustainable development: ESOL resources </a:t>
            </a:r>
            <a:endParaRPr dirty="0"/>
          </a:p>
        </p:txBody>
      </p:sp>
      <p:sp>
        <p:nvSpPr>
          <p:cNvPr id="451" name="Google Shape;451;p1"/>
          <p:cNvSpPr txBox="1">
            <a:spLocks noGrp="1"/>
          </p:cNvSpPr>
          <p:nvPr>
            <p:ph type="body" idx="2"/>
          </p:nvPr>
        </p:nvSpPr>
        <p:spPr>
          <a:xfrm>
            <a:off x="3888720" y="3951322"/>
            <a:ext cx="4805400" cy="348600"/>
          </a:xfrm>
          <a:prstGeom prst="rect">
            <a:avLst/>
          </a:prstGeom>
          <a:noFill/>
          <a:ln>
            <a:noFill/>
          </a:ln>
        </p:spPr>
        <p:txBody>
          <a:bodyPr spcFirstLastPara="1" wrap="square" lIns="108000" tIns="0" rIns="0" bIns="0" anchor="t" anchorCtr="0">
            <a:noAutofit/>
          </a:bodyPr>
          <a:lstStyle/>
          <a:p>
            <a:pPr marL="0" lvl="0" indent="0" algn="l" rtl="0">
              <a:lnSpc>
                <a:spcPct val="118518"/>
              </a:lnSpc>
              <a:spcBef>
                <a:spcPts val="0"/>
              </a:spcBef>
              <a:spcAft>
                <a:spcPts val="0"/>
              </a:spcAft>
              <a:buSzPts val="1350"/>
              <a:buNone/>
            </a:pPr>
            <a:r>
              <a:rPr lang="en-GB" dirty="0"/>
              <a:t>Local issues – a five session course for entry level ESOL learners </a:t>
            </a:r>
            <a:endParaRPr dirty="0"/>
          </a:p>
        </p:txBody>
      </p:sp>
      <p:sp>
        <p:nvSpPr>
          <p:cNvPr id="452" name="Google Shape;452;p1"/>
          <p:cNvSpPr txBox="1">
            <a:spLocks noGrp="1"/>
          </p:cNvSpPr>
          <p:nvPr>
            <p:ph type="body" idx="3"/>
          </p:nvPr>
        </p:nvSpPr>
        <p:spPr>
          <a:xfrm>
            <a:off x="3888720" y="4371950"/>
            <a:ext cx="4805400" cy="504000"/>
          </a:xfrm>
          <a:prstGeom prst="rect">
            <a:avLst/>
          </a:prstGeom>
          <a:noFill/>
          <a:ln>
            <a:noFill/>
          </a:ln>
        </p:spPr>
        <p:txBody>
          <a:bodyPr spcFirstLastPara="1" wrap="square" lIns="108000" tIns="108000" rIns="0" bIns="108000" anchor="b" anchorCtr="0">
            <a:noAutofit/>
          </a:bodyPr>
          <a:lstStyle/>
          <a:p>
            <a:pPr marL="0" lvl="0" indent="0" algn="l" rtl="0">
              <a:lnSpc>
                <a:spcPct val="118518"/>
              </a:lnSpc>
              <a:spcBef>
                <a:spcPts val="0"/>
              </a:spcBef>
              <a:spcAft>
                <a:spcPts val="0"/>
              </a:spcAft>
              <a:buSzPts val="1350"/>
              <a:buNone/>
            </a:pPr>
            <a:r>
              <a:rPr lang="en-GB"/>
              <a:t>Introduction and teacher’s notes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p2"/>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SzPts val="2000"/>
              <a:buNone/>
            </a:pPr>
            <a:r>
              <a:rPr lang="en-GB"/>
              <a:t>Why local issues?</a:t>
            </a:r>
            <a:endParaRPr/>
          </a:p>
        </p:txBody>
      </p:sp>
      <p:sp>
        <p:nvSpPr>
          <p:cNvPr id="459" name="Google Shape;459;p2"/>
          <p:cNvSpPr txBox="1">
            <a:spLocks noGrp="1"/>
          </p:cNvSpPr>
          <p:nvPr>
            <p:ph type="body" idx="1"/>
          </p:nvPr>
        </p:nvSpPr>
        <p:spPr>
          <a:xfrm>
            <a:off x="233363" y="1438717"/>
            <a:ext cx="4122600" cy="3293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700"/>
              <a:buNone/>
            </a:pPr>
            <a:r>
              <a:rPr lang="en-GB" b="0" dirty="0"/>
              <a:t>Increased community-based engagement is seen as critical to build climate action and achieve the Sustainable Development Goals.</a:t>
            </a:r>
            <a:endParaRPr dirty="0"/>
          </a:p>
          <a:p>
            <a:pPr marL="0" lvl="0" indent="0" algn="l" rtl="0">
              <a:lnSpc>
                <a:spcPct val="100000"/>
              </a:lnSpc>
              <a:spcBef>
                <a:spcPts val="0"/>
              </a:spcBef>
              <a:spcAft>
                <a:spcPts val="0"/>
              </a:spcAft>
              <a:buSzPts val="2700"/>
              <a:buNone/>
            </a:pPr>
            <a:r>
              <a:rPr lang="en-GB" sz="1400" b="0" dirty="0"/>
              <a:t>UN High-Level Political Forum on Sustainable Development, 19 July 2019</a:t>
            </a:r>
            <a:endParaRPr dirty="0"/>
          </a:p>
          <a:p>
            <a:pPr marL="0" lvl="0" indent="0" algn="l" rtl="0">
              <a:lnSpc>
                <a:spcPct val="100000"/>
              </a:lnSpc>
              <a:spcBef>
                <a:spcPts val="0"/>
              </a:spcBef>
              <a:spcAft>
                <a:spcPts val="0"/>
              </a:spcAft>
              <a:buSzPts val="2700"/>
              <a:buNone/>
            </a:pPr>
            <a:endParaRPr b="0" dirty="0"/>
          </a:p>
          <a:p>
            <a:pPr marL="0" lvl="0" indent="0" algn="l" rtl="0">
              <a:lnSpc>
                <a:spcPct val="100000"/>
              </a:lnSpc>
              <a:spcBef>
                <a:spcPts val="0"/>
              </a:spcBef>
              <a:spcAft>
                <a:spcPts val="0"/>
              </a:spcAft>
              <a:buSzPts val="2700"/>
              <a:buNone/>
            </a:pPr>
            <a:endParaRPr b="0" dirty="0"/>
          </a:p>
          <a:p>
            <a:pPr marL="0" lvl="0" indent="0" algn="l" rtl="0">
              <a:lnSpc>
                <a:spcPct val="100000"/>
              </a:lnSpc>
              <a:spcBef>
                <a:spcPts val="0"/>
              </a:spcBef>
              <a:spcAft>
                <a:spcPts val="0"/>
              </a:spcAft>
              <a:buSzPts val="2700"/>
              <a:buNone/>
            </a:pPr>
            <a:endParaRPr b="0" dirty="0"/>
          </a:p>
          <a:p>
            <a:pPr marL="0" lvl="0" indent="0" algn="l" rtl="0">
              <a:lnSpc>
                <a:spcPct val="100000"/>
              </a:lnSpc>
              <a:spcBef>
                <a:spcPts val="0"/>
              </a:spcBef>
              <a:spcAft>
                <a:spcPts val="0"/>
              </a:spcAft>
              <a:buSzPts val="2700"/>
              <a:buNone/>
            </a:pPr>
            <a:endParaRPr dirty="0">
              <a:solidFill>
                <a:srgbClr val="00A068"/>
              </a:solidFill>
            </a:endParaRPr>
          </a:p>
        </p:txBody>
      </p:sp>
      <p:sp>
        <p:nvSpPr>
          <p:cNvPr id="460" name="Google Shape;460;p2"/>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Clr>
                <a:srgbClr val="000000"/>
              </a:buClr>
              <a:buSzPts val="700"/>
              <a:buFont typeface="Arial"/>
              <a:buNone/>
            </a:pPr>
            <a:fld id="{00000000-1234-1234-1234-123412341234}" type="slidenum">
              <a:rPr lang="en-GB"/>
              <a:t>2</a:t>
            </a:fld>
            <a:endParaRPr/>
          </a:p>
        </p:txBody>
      </p:sp>
      <p:pic>
        <p:nvPicPr>
          <p:cNvPr id="461" name="Google Shape;461;p2" descr="Church Street Market.jpg"/>
          <p:cNvPicPr preferRelativeResize="0">
            <a:picLocks noGrp="1"/>
          </p:cNvPicPr>
          <p:nvPr>
            <p:ph type="pic" idx="2"/>
          </p:nvPr>
        </p:nvPicPr>
        <p:blipFill rotWithShape="1">
          <a:blip r:embed="rId3" cstate="screen">
            <a:alphaModFix/>
            <a:extLst>
              <a:ext uri="{28A0092B-C50C-407E-A947-70E740481C1C}">
                <a14:useLocalDpi xmlns:a14="http://schemas.microsoft.com/office/drawing/2010/main"/>
              </a:ext>
            </a:extLst>
          </a:blip>
          <a:srcRect/>
          <a:stretch/>
        </p:blipFill>
        <p:spPr>
          <a:xfrm>
            <a:off x="4500563" y="1058863"/>
            <a:ext cx="4362450" cy="3673475"/>
          </a:xfrm>
          <a:prstGeom prst="rect">
            <a:avLst/>
          </a:prstGeom>
          <a:noFill/>
          <a:ln>
            <a:noFill/>
          </a:ln>
        </p:spPr>
      </p:pic>
      <p:sp>
        <p:nvSpPr>
          <p:cNvPr id="6" name="Footer Placeholder 2">
            <a:extLst>
              <a:ext uri="{FF2B5EF4-FFF2-40B4-BE49-F238E27FC236}">
                <a16:creationId xmlns:a16="http://schemas.microsoft.com/office/drawing/2014/main" id="{CF7BD55E-6DD9-489A-AE61-95CE4C150C58}"/>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ge93be31f60_0_8"/>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SzPts val="700"/>
              <a:buNone/>
            </a:pPr>
            <a:fld id="{00000000-1234-1234-1234-123412341234}" type="slidenum">
              <a:rPr lang="en-GB"/>
              <a:t>3</a:t>
            </a:fld>
            <a:endParaRPr/>
          </a:p>
        </p:txBody>
      </p:sp>
      <p:sp>
        <p:nvSpPr>
          <p:cNvPr id="467" name="Google Shape;467;ge93be31f60_0_8"/>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2000"/>
              <a:buFont typeface="Arial"/>
              <a:buNone/>
            </a:pPr>
            <a:r>
              <a:rPr lang="en-GB"/>
              <a:t>Introduction</a:t>
            </a:r>
            <a:endParaRPr/>
          </a:p>
        </p:txBody>
      </p:sp>
      <p:sp>
        <p:nvSpPr>
          <p:cNvPr id="468" name="Google Shape;468;ge93be31f60_0_8"/>
          <p:cNvSpPr txBox="1">
            <a:spLocks noGrp="1"/>
          </p:cNvSpPr>
          <p:nvPr>
            <p:ph type="body" idx="1"/>
          </p:nvPr>
        </p:nvSpPr>
        <p:spPr>
          <a:xfrm>
            <a:off x="234000" y="986399"/>
            <a:ext cx="7667700" cy="3754200"/>
          </a:xfrm>
          <a:prstGeom prst="rect">
            <a:avLst/>
          </a:prstGeom>
          <a:noFill/>
          <a:ln>
            <a:noFill/>
          </a:ln>
        </p:spPr>
        <p:txBody>
          <a:bodyPr spcFirstLastPara="1" wrap="square" lIns="0" tIns="0" rIns="0" bIns="0" anchor="t" anchorCtr="0">
            <a:noAutofit/>
          </a:bodyPr>
          <a:lstStyle/>
          <a:p>
            <a:pPr marL="457200" lvl="0" indent="-381000" algn="l" rtl="0">
              <a:lnSpc>
                <a:spcPct val="103703"/>
              </a:lnSpc>
              <a:spcBef>
                <a:spcPts val="0"/>
              </a:spcBef>
              <a:spcAft>
                <a:spcPts val="0"/>
              </a:spcAft>
              <a:buSzPts val="2400"/>
              <a:buNone/>
            </a:pPr>
            <a:r>
              <a:rPr lang="en-GB" sz="1500" dirty="0"/>
              <a:t>       Learners are more likely to engage in sustainability if topics are framed in a local context rather than attempting at the outset to use generic materials related to issues such as the Amazonian rain forest. In particular, by focusing on local issues such as air pollution, litter, crime, housing, etc., all of which link with inequality, the aim is to provide learners with the means to achieve social justice by engaging in community representation.</a:t>
            </a:r>
            <a:endParaRPr sz="1500" dirty="0"/>
          </a:p>
          <a:p>
            <a:pPr marL="457200" lvl="0" indent="-381000" algn="l" rtl="0">
              <a:lnSpc>
                <a:spcPct val="103703"/>
              </a:lnSpc>
              <a:spcBef>
                <a:spcPts val="0"/>
              </a:spcBef>
              <a:spcAft>
                <a:spcPts val="0"/>
              </a:spcAft>
              <a:buSzPts val="2400"/>
              <a:buNone/>
            </a:pPr>
            <a:endParaRPr sz="1500" dirty="0"/>
          </a:p>
          <a:p>
            <a:pPr marL="457200" lvl="0" indent="-381000" algn="l" rtl="0">
              <a:lnSpc>
                <a:spcPct val="103703"/>
              </a:lnSpc>
              <a:spcBef>
                <a:spcPts val="0"/>
              </a:spcBef>
              <a:spcAft>
                <a:spcPts val="0"/>
              </a:spcAft>
              <a:buSzPts val="2400"/>
              <a:buNone/>
            </a:pPr>
            <a:r>
              <a:rPr lang="en-GB" sz="1500" dirty="0"/>
              <a:t>       To that end these resources provide a readily adaptable template for all levels and all regions of the UK using these themes. The aim is to provide learners with the vocabulary and language structures to enable them to take action to address their concerns by using their local authority residents’ website. Many current resources (and exam boards) are still reliant on the traditional letter of complaint. By encouraging learners to engage in social justice through twenty-first century means, the hope is that it will provide them with the confidence to do so on an ongoing basis thereby fostering community cohesion.</a:t>
            </a:r>
            <a:endParaRPr sz="2400" dirty="0"/>
          </a:p>
        </p:txBody>
      </p:sp>
      <p:sp>
        <p:nvSpPr>
          <p:cNvPr id="5" name="Footer Placeholder 2">
            <a:extLst>
              <a:ext uri="{FF2B5EF4-FFF2-40B4-BE49-F238E27FC236}">
                <a16:creationId xmlns:a16="http://schemas.microsoft.com/office/drawing/2014/main" id="{461CA1AE-F6B2-4350-B20C-1EB0A4A77BA8}"/>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3"/>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SzPts val="700"/>
              <a:buNone/>
            </a:pPr>
            <a:fld id="{00000000-1234-1234-1234-123412341234}" type="slidenum">
              <a:rPr lang="en-GB"/>
              <a:t>4</a:t>
            </a:fld>
            <a:endParaRPr/>
          </a:p>
        </p:txBody>
      </p:sp>
      <p:sp>
        <p:nvSpPr>
          <p:cNvPr id="474" name="Google Shape;474;p3"/>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2000"/>
              <a:buFont typeface="Arial"/>
              <a:buNone/>
            </a:pPr>
            <a:r>
              <a:rPr lang="en-GB" dirty="0"/>
              <a:t>Sustainable development – local Issues</a:t>
            </a:r>
            <a:endParaRPr dirty="0"/>
          </a:p>
          <a:p>
            <a:pPr marL="0" lvl="0" indent="0" algn="l" rtl="0">
              <a:lnSpc>
                <a:spcPct val="100000"/>
              </a:lnSpc>
              <a:spcBef>
                <a:spcPts val="0"/>
              </a:spcBef>
              <a:spcAft>
                <a:spcPts val="0"/>
              </a:spcAft>
              <a:buClr>
                <a:schemeClr val="dk1"/>
              </a:buClr>
              <a:buSzPts val="2000"/>
              <a:buFont typeface="Arial"/>
              <a:buNone/>
            </a:pPr>
            <a:r>
              <a:rPr lang="en-GB" dirty="0"/>
              <a:t>How to use this resource</a:t>
            </a:r>
            <a:endParaRPr dirty="0"/>
          </a:p>
        </p:txBody>
      </p:sp>
      <p:sp>
        <p:nvSpPr>
          <p:cNvPr id="475" name="Google Shape;475;p3"/>
          <p:cNvSpPr txBox="1">
            <a:spLocks noGrp="1"/>
          </p:cNvSpPr>
          <p:nvPr>
            <p:ph type="body" idx="1"/>
          </p:nvPr>
        </p:nvSpPr>
        <p:spPr>
          <a:xfrm>
            <a:off x="234000" y="986399"/>
            <a:ext cx="7667700" cy="3754213"/>
          </a:xfrm>
          <a:prstGeom prst="rect">
            <a:avLst/>
          </a:prstGeom>
          <a:noFill/>
          <a:ln>
            <a:noFill/>
          </a:ln>
        </p:spPr>
        <p:txBody>
          <a:bodyPr spcFirstLastPara="1" wrap="square" lIns="0" tIns="0" rIns="0" bIns="0" anchor="t" anchorCtr="0">
            <a:noAutofit/>
          </a:bodyPr>
          <a:lstStyle/>
          <a:p>
            <a:pPr marL="457200" lvl="0" indent="-381000" algn="l" rtl="0">
              <a:lnSpc>
                <a:spcPct val="103703"/>
              </a:lnSpc>
              <a:spcBef>
                <a:spcPts val="0"/>
              </a:spcBef>
              <a:spcAft>
                <a:spcPts val="0"/>
              </a:spcAft>
              <a:buSzPts val="2400"/>
              <a:buNone/>
            </a:pPr>
            <a:r>
              <a:rPr lang="en-GB" sz="2300" dirty="0"/>
              <a:t>This is a five-session resource, aimed at entry level ESOL learners. Over the five sessions, learners will:</a:t>
            </a:r>
            <a:endParaRPr sz="2300" dirty="0"/>
          </a:p>
          <a:p>
            <a:pPr marL="457200" lvl="0" indent="-381000" algn="l" rtl="0">
              <a:lnSpc>
                <a:spcPct val="103703"/>
              </a:lnSpc>
              <a:spcBef>
                <a:spcPts val="0"/>
              </a:spcBef>
              <a:spcAft>
                <a:spcPts val="0"/>
              </a:spcAft>
              <a:buSzPts val="2400"/>
              <a:buFont typeface="Arial"/>
              <a:buChar char="•"/>
            </a:pPr>
            <a:r>
              <a:rPr lang="en-GB" sz="2300" dirty="0"/>
              <a:t>talk about their local area</a:t>
            </a:r>
            <a:endParaRPr sz="2300" dirty="0"/>
          </a:p>
          <a:p>
            <a:pPr marL="457200" lvl="0" indent="-381000" algn="l" rtl="0">
              <a:lnSpc>
                <a:spcPct val="103703"/>
              </a:lnSpc>
              <a:spcBef>
                <a:spcPts val="0"/>
              </a:spcBef>
              <a:spcAft>
                <a:spcPts val="0"/>
              </a:spcAft>
              <a:buSzPts val="2400"/>
              <a:buFont typeface="Arial"/>
              <a:buChar char="•"/>
            </a:pPr>
            <a:r>
              <a:rPr lang="en-GB" sz="2300" dirty="0"/>
              <a:t>discuss issues and problems</a:t>
            </a:r>
            <a:endParaRPr sz="2300" dirty="0"/>
          </a:p>
          <a:p>
            <a:pPr marL="457200" lvl="0" indent="-381000" algn="l" rtl="0">
              <a:lnSpc>
                <a:spcPct val="103703"/>
              </a:lnSpc>
              <a:spcBef>
                <a:spcPts val="0"/>
              </a:spcBef>
              <a:spcAft>
                <a:spcPts val="0"/>
              </a:spcAft>
              <a:buSzPts val="2400"/>
              <a:buFont typeface="Arial"/>
              <a:buChar char="•"/>
            </a:pPr>
            <a:r>
              <a:rPr lang="en-GB" sz="2300" dirty="0"/>
              <a:t>write about concerns and issues</a:t>
            </a:r>
            <a:endParaRPr sz="2300" dirty="0"/>
          </a:p>
          <a:p>
            <a:pPr marL="457200" lvl="0" indent="-381000" algn="l" rtl="0">
              <a:lnSpc>
                <a:spcPct val="103703"/>
              </a:lnSpc>
              <a:spcBef>
                <a:spcPts val="0"/>
              </a:spcBef>
              <a:spcAft>
                <a:spcPts val="0"/>
              </a:spcAft>
              <a:buSzPts val="2400"/>
              <a:buFont typeface="Arial"/>
              <a:buChar char="•"/>
            </a:pPr>
            <a:r>
              <a:rPr lang="en-GB" sz="2300" dirty="0"/>
              <a:t>look at local information on council websites</a:t>
            </a:r>
            <a:endParaRPr sz="2300" dirty="0"/>
          </a:p>
          <a:p>
            <a:pPr marL="457200" lvl="0" indent="-381000" algn="l" rtl="0">
              <a:lnSpc>
                <a:spcPct val="103703"/>
              </a:lnSpc>
              <a:spcBef>
                <a:spcPts val="0"/>
              </a:spcBef>
              <a:spcAft>
                <a:spcPts val="0"/>
              </a:spcAft>
              <a:buSzPts val="2400"/>
              <a:buFont typeface="Arial"/>
              <a:buChar char="•"/>
            </a:pPr>
            <a:r>
              <a:rPr lang="en-GB" sz="2300" dirty="0"/>
              <a:t>practise writing online messages to report problems</a:t>
            </a:r>
            <a:endParaRPr sz="2300" dirty="0"/>
          </a:p>
          <a:p>
            <a:pPr marL="457200" lvl="0" indent="-381000" algn="l" rtl="0">
              <a:lnSpc>
                <a:spcPct val="103703"/>
              </a:lnSpc>
              <a:spcBef>
                <a:spcPts val="0"/>
              </a:spcBef>
              <a:spcAft>
                <a:spcPts val="0"/>
              </a:spcAft>
              <a:buSzPts val="2400"/>
              <a:buFont typeface="Arial"/>
              <a:buChar char="•"/>
            </a:pPr>
            <a:r>
              <a:rPr lang="en-GB" sz="2300" dirty="0"/>
              <a:t>present their priorities for their local area</a:t>
            </a:r>
            <a:endParaRPr sz="2300" dirty="0"/>
          </a:p>
          <a:p>
            <a:pPr marL="457200" lvl="0" indent="-381000" algn="l" rtl="0">
              <a:lnSpc>
                <a:spcPct val="103703"/>
              </a:lnSpc>
              <a:spcBef>
                <a:spcPts val="0"/>
              </a:spcBef>
              <a:spcAft>
                <a:spcPts val="0"/>
              </a:spcAft>
              <a:buSzPts val="2400"/>
              <a:buFont typeface="Arial"/>
              <a:buChar char="•"/>
            </a:pPr>
            <a:r>
              <a:rPr lang="en-GB" sz="2300" dirty="0"/>
              <a:t>explore sustainable development through the lens of local issues</a:t>
            </a:r>
            <a:endParaRPr sz="2300" dirty="0"/>
          </a:p>
          <a:p>
            <a:pPr marL="457200" lvl="0" indent="-381000" algn="l" rtl="0">
              <a:lnSpc>
                <a:spcPct val="103703"/>
              </a:lnSpc>
              <a:spcBef>
                <a:spcPts val="0"/>
              </a:spcBef>
              <a:spcAft>
                <a:spcPts val="0"/>
              </a:spcAft>
              <a:buSzPts val="2400"/>
              <a:buNone/>
            </a:pPr>
            <a:endParaRPr sz="2800" dirty="0"/>
          </a:p>
          <a:p>
            <a:pPr marL="457200" lvl="0" indent="-228600" algn="l" rtl="0">
              <a:lnSpc>
                <a:spcPct val="103703"/>
              </a:lnSpc>
              <a:spcBef>
                <a:spcPts val="0"/>
              </a:spcBef>
              <a:spcAft>
                <a:spcPts val="0"/>
              </a:spcAft>
              <a:buClr>
                <a:schemeClr val="dk1"/>
              </a:buClr>
              <a:buSzPts val="2700"/>
              <a:buNone/>
            </a:pPr>
            <a:endParaRPr dirty="0"/>
          </a:p>
        </p:txBody>
      </p:sp>
      <p:sp>
        <p:nvSpPr>
          <p:cNvPr id="5" name="Footer Placeholder 2">
            <a:extLst>
              <a:ext uri="{FF2B5EF4-FFF2-40B4-BE49-F238E27FC236}">
                <a16:creationId xmlns:a16="http://schemas.microsoft.com/office/drawing/2014/main" id="{C6C3A6C3-C8CE-4505-A41A-595F3414C089}"/>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4"/>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SzPts val="700"/>
              <a:buNone/>
            </a:pPr>
            <a:fld id="{00000000-1234-1234-1234-123412341234}" type="slidenum">
              <a:rPr lang="en-GB"/>
              <a:t>5</a:t>
            </a:fld>
            <a:endParaRPr/>
          </a:p>
        </p:txBody>
      </p:sp>
      <p:sp>
        <p:nvSpPr>
          <p:cNvPr id="481" name="Google Shape;481;p4"/>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2000"/>
              <a:buFont typeface="Arial"/>
              <a:buNone/>
            </a:pPr>
            <a:r>
              <a:rPr lang="en-GB"/>
              <a:t>How it works</a:t>
            </a:r>
            <a:endParaRPr/>
          </a:p>
        </p:txBody>
      </p:sp>
      <p:sp>
        <p:nvSpPr>
          <p:cNvPr id="482" name="Google Shape;482;p4"/>
          <p:cNvSpPr txBox="1">
            <a:spLocks noGrp="1"/>
          </p:cNvSpPr>
          <p:nvPr>
            <p:ph type="body" idx="1"/>
          </p:nvPr>
        </p:nvSpPr>
        <p:spPr>
          <a:xfrm>
            <a:off x="234000" y="986400"/>
            <a:ext cx="7667700" cy="3601500"/>
          </a:xfrm>
          <a:prstGeom prst="rect">
            <a:avLst/>
          </a:prstGeom>
          <a:noFill/>
          <a:ln>
            <a:noFill/>
          </a:ln>
        </p:spPr>
        <p:txBody>
          <a:bodyPr spcFirstLastPara="1" wrap="square" lIns="0" tIns="0" rIns="0" bIns="0" anchor="t" anchorCtr="0">
            <a:noAutofit/>
          </a:bodyPr>
          <a:lstStyle/>
          <a:p>
            <a:pPr marL="0" lvl="0" indent="0" algn="l" rtl="0">
              <a:lnSpc>
                <a:spcPct val="103703"/>
              </a:lnSpc>
              <a:spcBef>
                <a:spcPts val="0"/>
              </a:spcBef>
              <a:spcAft>
                <a:spcPts val="0"/>
              </a:spcAft>
              <a:buClr>
                <a:schemeClr val="dk1"/>
              </a:buClr>
              <a:buSzPts val="2700"/>
              <a:buNone/>
            </a:pPr>
            <a:r>
              <a:rPr lang="en-GB" dirty="0"/>
              <a:t>Each session is designed to last approximately 2 hours. There is a </a:t>
            </a:r>
            <a:r>
              <a:rPr lang="en-GB" dirty="0" err="1"/>
              <a:t>Powerpoint</a:t>
            </a:r>
            <a:r>
              <a:rPr lang="en-GB" dirty="0"/>
              <a:t> file for each session which can be edited and adapted for local use with images and relevant details (e.g. addresses in session 1, screenshots of local council websites in session 3, photos of local neighbourhood in session 5).</a:t>
            </a:r>
            <a:endParaRPr dirty="0"/>
          </a:p>
        </p:txBody>
      </p:sp>
      <p:sp>
        <p:nvSpPr>
          <p:cNvPr id="8" name="Footer Placeholder 2">
            <a:extLst>
              <a:ext uri="{FF2B5EF4-FFF2-40B4-BE49-F238E27FC236}">
                <a16:creationId xmlns:a16="http://schemas.microsoft.com/office/drawing/2014/main" id="{FBA70F06-6FE0-462D-8532-64F8DC7D65FC}"/>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7" name="Google Shape;487;p5"/>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SzPts val="700"/>
              <a:buNone/>
            </a:pPr>
            <a:fld id="{00000000-1234-1234-1234-123412341234}" type="slidenum">
              <a:rPr lang="en-GB"/>
              <a:t>6</a:t>
            </a:fld>
            <a:endParaRPr/>
          </a:p>
        </p:txBody>
      </p:sp>
      <p:sp>
        <p:nvSpPr>
          <p:cNvPr id="488" name="Google Shape;488;p5"/>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2000"/>
              <a:buFont typeface="Arial"/>
              <a:buNone/>
            </a:pPr>
            <a:r>
              <a:rPr lang="en-GB" dirty="0"/>
              <a:t>Sustainable development links</a:t>
            </a:r>
            <a:endParaRPr dirty="0"/>
          </a:p>
        </p:txBody>
      </p:sp>
      <p:sp>
        <p:nvSpPr>
          <p:cNvPr id="489" name="Google Shape;489;p5"/>
          <p:cNvSpPr txBox="1">
            <a:spLocks noGrp="1"/>
          </p:cNvSpPr>
          <p:nvPr>
            <p:ph type="body" idx="1"/>
          </p:nvPr>
        </p:nvSpPr>
        <p:spPr>
          <a:xfrm>
            <a:off x="234000" y="986400"/>
            <a:ext cx="7667700" cy="3601500"/>
          </a:xfrm>
          <a:prstGeom prst="rect">
            <a:avLst/>
          </a:prstGeom>
          <a:noFill/>
          <a:ln>
            <a:noFill/>
          </a:ln>
        </p:spPr>
        <p:txBody>
          <a:bodyPr spcFirstLastPara="1" wrap="square" lIns="0" tIns="0" rIns="0" bIns="0" anchor="t" anchorCtr="0">
            <a:noAutofit/>
          </a:bodyPr>
          <a:lstStyle/>
          <a:p>
            <a:pPr marL="0" lvl="0" indent="0" algn="l" rtl="0">
              <a:lnSpc>
                <a:spcPct val="103703"/>
              </a:lnSpc>
              <a:spcBef>
                <a:spcPts val="0"/>
              </a:spcBef>
              <a:spcAft>
                <a:spcPts val="0"/>
              </a:spcAft>
              <a:buClr>
                <a:schemeClr val="dk1"/>
              </a:buClr>
              <a:buSzPts val="2700"/>
              <a:buNone/>
            </a:pPr>
            <a:r>
              <a:rPr lang="en-GB" dirty="0"/>
              <a:t>The focus of this resource is local community engagement. Examples of local issues used in the resources relate to the United Nations Sustainable Development Goals (see session 1 and 2). </a:t>
            </a:r>
            <a:endParaRPr dirty="0"/>
          </a:p>
        </p:txBody>
      </p:sp>
      <p:sp>
        <p:nvSpPr>
          <p:cNvPr id="6" name="Footer Placeholder 2">
            <a:extLst>
              <a:ext uri="{FF2B5EF4-FFF2-40B4-BE49-F238E27FC236}">
                <a16:creationId xmlns:a16="http://schemas.microsoft.com/office/drawing/2014/main" id="{E3010F3B-6395-4AB2-8535-9280D34A6A83}"/>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94"/>
        <p:cNvGrpSpPr/>
        <p:nvPr/>
      </p:nvGrpSpPr>
      <p:grpSpPr>
        <a:xfrm>
          <a:off x="0" y="0"/>
          <a:ext cx="0" cy="0"/>
          <a:chOff x="0" y="0"/>
          <a:chExt cx="0" cy="0"/>
        </a:xfrm>
      </p:grpSpPr>
      <p:sp>
        <p:nvSpPr>
          <p:cNvPr id="495" name="Google Shape;495;p6"/>
          <p:cNvSpPr txBox="1">
            <a:spLocks noGrp="1"/>
          </p:cNvSpPr>
          <p:nvPr>
            <p:ph type="sldNum" idx="12"/>
          </p:nvPr>
        </p:nvSpPr>
        <p:spPr>
          <a:xfrm>
            <a:off x="7956376" y="4767263"/>
            <a:ext cx="909600" cy="273900"/>
          </a:xfrm>
          <a:prstGeom prst="rect">
            <a:avLst/>
          </a:prstGeom>
          <a:noFill/>
          <a:ln>
            <a:noFill/>
          </a:ln>
        </p:spPr>
        <p:txBody>
          <a:bodyPr spcFirstLastPara="1" wrap="square" lIns="0" tIns="0" rIns="0" bIns="0" anchor="t" anchorCtr="0">
            <a:noAutofit/>
          </a:bodyPr>
          <a:lstStyle/>
          <a:p>
            <a:pPr marL="0" lvl="0" indent="0" algn="r" rtl="0">
              <a:lnSpc>
                <a:spcPct val="100000"/>
              </a:lnSpc>
              <a:spcBef>
                <a:spcPts val="0"/>
              </a:spcBef>
              <a:spcAft>
                <a:spcPts val="0"/>
              </a:spcAft>
              <a:buSzPts val="700"/>
              <a:buNone/>
            </a:pPr>
            <a:fld id="{00000000-1234-1234-1234-123412341234}" type="slidenum">
              <a:rPr lang="en-GB"/>
              <a:t>7</a:t>
            </a:fld>
            <a:endParaRPr/>
          </a:p>
        </p:txBody>
      </p:sp>
      <p:sp>
        <p:nvSpPr>
          <p:cNvPr id="496" name="Google Shape;496;p6"/>
          <p:cNvSpPr txBox="1">
            <a:spLocks noGrp="1"/>
          </p:cNvSpPr>
          <p:nvPr>
            <p:ph type="title"/>
          </p:nvPr>
        </p:nvSpPr>
        <p:spPr>
          <a:xfrm>
            <a:off x="232950" y="249900"/>
            <a:ext cx="8437500" cy="6993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chemeClr val="dk1"/>
              </a:buClr>
              <a:buSzPts val="2000"/>
              <a:buFont typeface="Arial"/>
              <a:buNone/>
            </a:pPr>
            <a:r>
              <a:rPr lang="en-GB"/>
              <a:t>Teacher’s notes</a:t>
            </a:r>
            <a:endParaRPr/>
          </a:p>
        </p:txBody>
      </p:sp>
      <p:sp>
        <p:nvSpPr>
          <p:cNvPr id="497" name="Google Shape;497;p6"/>
          <p:cNvSpPr txBox="1">
            <a:spLocks noGrp="1"/>
          </p:cNvSpPr>
          <p:nvPr>
            <p:ph type="body" idx="1"/>
          </p:nvPr>
        </p:nvSpPr>
        <p:spPr>
          <a:xfrm>
            <a:off x="234000" y="986400"/>
            <a:ext cx="7667700" cy="3601500"/>
          </a:xfrm>
          <a:prstGeom prst="rect">
            <a:avLst/>
          </a:prstGeom>
          <a:noFill/>
          <a:ln>
            <a:noFill/>
          </a:ln>
        </p:spPr>
        <p:txBody>
          <a:bodyPr spcFirstLastPara="1" wrap="square" lIns="0" tIns="0" rIns="0" bIns="0" anchor="t" anchorCtr="0">
            <a:noAutofit/>
          </a:bodyPr>
          <a:lstStyle/>
          <a:p>
            <a:pPr marL="0" lvl="0" indent="0" algn="l" rtl="0">
              <a:lnSpc>
                <a:spcPct val="103703"/>
              </a:lnSpc>
              <a:spcBef>
                <a:spcPts val="0"/>
              </a:spcBef>
              <a:spcAft>
                <a:spcPts val="0"/>
              </a:spcAft>
              <a:buClr>
                <a:schemeClr val="dk1"/>
              </a:buClr>
              <a:buSzPts val="2700"/>
              <a:buNone/>
            </a:pPr>
            <a:r>
              <a:rPr lang="en-GB" dirty="0"/>
              <a:t>In each </a:t>
            </a:r>
            <a:r>
              <a:rPr lang="en-GB" dirty="0" err="1"/>
              <a:t>Powerpoint</a:t>
            </a:r>
            <a:r>
              <a:rPr lang="en-GB" dirty="0"/>
              <a:t> file, there are notes to accompany each slide. Select “view” – “notes page” to see notes alongside each slide. </a:t>
            </a:r>
          </a:p>
          <a:p>
            <a:pPr marL="0" lvl="0" indent="0" algn="l" rtl="0">
              <a:lnSpc>
                <a:spcPct val="103703"/>
              </a:lnSpc>
              <a:spcBef>
                <a:spcPts val="0"/>
              </a:spcBef>
              <a:spcAft>
                <a:spcPts val="0"/>
              </a:spcAft>
              <a:buClr>
                <a:schemeClr val="dk1"/>
              </a:buClr>
              <a:buSzPts val="2700"/>
              <a:buNone/>
            </a:pPr>
            <a:endParaRPr dirty="0"/>
          </a:p>
          <a:p>
            <a:pPr marL="0" lvl="0" indent="0" algn="l" rtl="0">
              <a:lnSpc>
                <a:spcPct val="103703"/>
              </a:lnSpc>
              <a:spcBef>
                <a:spcPts val="0"/>
              </a:spcBef>
              <a:spcAft>
                <a:spcPts val="0"/>
              </a:spcAft>
              <a:buClr>
                <a:schemeClr val="dk1"/>
              </a:buClr>
              <a:buSzPts val="2700"/>
              <a:buNone/>
            </a:pPr>
            <a:r>
              <a:rPr lang="en-GB" dirty="0"/>
              <a:t>Learners are encouraged to make their own notes and write their own examples during the sessions, with vocabulary and structure prompts provided as needed. </a:t>
            </a:r>
            <a:endParaRPr dirty="0"/>
          </a:p>
        </p:txBody>
      </p:sp>
      <p:sp>
        <p:nvSpPr>
          <p:cNvPr id="5" name="Footer Placeholder 2">
            <a:extLst>
              <a:ext uri="{FF2B5EF4-FFF2-40B4-BE49-F238E27FC236}">
                <a16:creationId xmlns:a16="http://schemas.microsoft.com/office/drawing/2014/main" id="{AE076529-58C3-4CE6-90D4-166419444C41}"/>
              </a:ext>
              <a:ext uri="{C183D7F6-B498-43B3-948B-1728B52AA6E4}">
                <adec:decorative xmlns:adec="http://schemas.microsoft.com/office/drawing/2017/decorative" val="1"/>
              </a:ext>
            </a:extLst>
          </p:cNvPr>
          <p:cNvSpPr txBox="1">
            <a:spLocks/>
          </p:cNvSpPr>
          <p:nvPr/>
        </p:nvSpPr>
        <p:spPr>
          <a:xfrm>
            <a:off x="234000" y="4767263"/>
            <a:ext cx="7686376" cy="273844"/>
          </a:xfrm>
          <a:prstGeom prst="rect">
            <a:avLst/>
          </a:prstGeom>
        </p:spPr>
        <p:txBody>
          <a:bodyPr vert="horz" lIns="0" tIns="0" rIns="0" bIns="0" rtlCol="0" anchor="t" anchorCtr="0"/>
          <a:lstStyle>
            <a:defPPr>
              <a:defRPr lang="en-US"/>
            </a:defPPr>
            <a:lvl1pPr marL="0" algn="l" defTabSz="914400" rtl="0" eaLnBrk="1" latinLnBrk="0" hangingPunct="1">
              <a:defRPr sz="700" b="1" kern="1200" cap="all"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a:ln>
                  <a:noFill/>
                </a:ln>
                <a:solidFill>
                  <a:srgbClr val="000000"/>
                </a:solidFill>
                <a:effectLst/>
                <a:uLnTx/>
                <a:uFillTx/>
                <a:latin typeface="Arial"/>
                <a:ea typeface="+mn-ea"/>
                <a:cs typeface="+mn-cs"/>
              </a:rPr>
              <a:t>Education &amp; Training Foundation</a:t>
            </a:r>
            <a:endParaRPr kumimoji="0" lang="en-GB" sz="700" b="1" i="0" u="none" strike="noStrike" kern="1200" cap="all"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527</Words>
  <Application>Microsoft Office PowerPoint</Application>
  <PresentationFormat>On-screen Show (16:9)</PresentationFormat>
  <Paragraphs>46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ETF Master</vt:lpstr>
      <vt:lpstr>Education for sustainable development: ESOL resources </vt:lpstr>
      <vt:lpstr>Why local issues?</vt:lpstr>
      <vt:lpstr>Introduction</vt:lpstr>
      <vt:lpstr>Sustainable development – local Issues How to use this resource</vt:lpstr>
      <vt:lpstr>How it works</vt:lpstr>
      <vt:lpstr>Sustainable development links</vt:lpstr>
      <vt:lpstr>Teacher’s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sustainable development: ESOL resources </dc:title>
  <dc:creator>Eleanor Kliffen</dc:creator>
  <cp:lastModifiedBy>Kuldip Bajwa</cp:lastModifiedBy>
  <cp:revision>1</cp:revision>
  <dcterms:modified xsi:type="dcterms:W3CDTF">2021-09-28T09:07:36Z</dcterms:modified>
</cp:coreProperties>
</file>