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2"/>
  </p:notesMasterIdLst>
  <p:handoutMasterIdLst>
    <p:handoutMasterId r:id="rId193"/>
  </p:handoutMasterIdLst>
  <p:sldIdLst>
    <p:sldId id="311" r:id="rId5"/>
    <p:sldId id="307" r:id="rId6"/>
    <p:sldId id="298" r:id="rId7"/>
    <p:sldId id="263" r:id="rId8"/>
    <p:sldId id="303" r:id="rId9"/>
    <p:sldId id="304" r:id="rId10"/>
    <p:sldId id="310" r:id="rId11"/>
    <p:sldId id="309" r:id="rId12"/>
    <p:sldId id="301" r:id="rId13"/>
    <p:sldId id="336" r:id="rId14"/>
    <p:sldId id="337" r:id="rId15"/>
    <p:sldId id="338" r:id="rId16"/>
    <p:sldId id="339" r:id="rId17"/>
    <p:sldId id="321" r:id="rId18"/>
    <p:sldId id="323" r:id="rId19"/>
    <p:sldId id="343" r:id="rId20"/>
    <p:sldId id="347" r:id="rId21"/>
    <p:sldId id="342" r:id="rId22"/>
    <p:sldId id="315" r:id="rId23"/>
    <p:sldId id="341" r:id="rId24"/>
    <p:sldId id="306" r:id="rId25"/>
    <p:sldId id="349" r:id="rId26"/>
    <p:sldId id="348" r:id="rId27"/>
    <p:sldId id="318" r:id="rId28"/>
    <p:sldId id="344" r:id="rId29"/>
    <p:sldId id="345" r:id="rId30"/>
    <p:sldId id="325" r:id="rId31"/>
    <p:sldId id="324" r:id="rId32"/>
    <p:sldId id="312" r:id="rId33"/>
    <p:sldId id="299" r:id="rId34"/>
    <p:sldId id="314" r:id="rId35"/>
    <p:sldId id="322" r:id="rId36"/>
    <p:sldId id="326" r:id="rId37"/>
    <p:sldId id="329" r:id="rId38"/>
    <p:sldId id="302" r:id="rId39"/>
    <p:sldId id="390" r:id="rId40"/>
    <p:sldId id="330" r:id="rId41"/>
    <p:sldId id="331" r:id="rId42"/>
    <p:sldId id="332" r:id="rId43"/>
    <p:sldId id="333" r:id="rId44"/>
    <p:sldId id="543" r:id="rId45"/>
    <p:sldId id="544" r:id="rId46"/>
    <p:sldId id="327" r:id="rId47"/>
    <p:sldId id="320" r:id="rId48"/>
    <p:sldId id="305" r:id="rId49"/>
    <p:sldId id="334" r:id="rId50"/>
    <p:sldId id="335" r:id="rId51"/>
    <p:sldId id="350" r:id="rId52"/>
    <p:sldId id="353" r:id="rId53"/>
    <p:sldId id="503" r:id="rId54"/>
    <p:sldId id="505" r:id="rId55"/>
    <p:sldId id="509" r:id="rId56"/>
    <p:sldId id="545" r:id="rId57"/>
    <p:sldId id="511" r:id="rId58"/>
    <p:sldId id="546" r:id="rId59"/>
    <p:sldId id="508" r:id="rId60"/>
    <p:sldId id="524" r:id="rId61"/>
    <p:sldId id="517" r:id="rId62"/>
    <p:sldId id="523" r:id="rId63"/>
    <p:sldId id="502" r:id="rId64"/>
    <p:sldId id="351" r:id="rId65"/>
    <p:sldId id="414" r:id="rId66"/>
    <p:sldId id="392" r:id="rId67"/>
    <p:sldId id="393" r:id="rId68"/>
    <p:sldId id="398" r:id="rId69"/>
    <p:sldId id="399" r:id="rId70"/>
    <p:sldId id="400" r:id="rId71"/>
    <p:sldId id="401" r:id="rId72"/>
    <p:sldId id="402" r:id="rId73"/>
    <p:sldId id="394" r:id="rId74"/>
    <p:sldId id="403" r:id="rId75"/>
    <p:sldId id="395" r:id="rId76"/>
    <p:sldId id="396" r:id="rId77"/>
    <p:sldId id="542" r:id="rId78"/>
    <p:sldId id="445" r:id="rId79"/>
    <p:sldId id="404" r:id="rId80"/>
    <p:sldId id="405" r:id="rId81"/>
    <p:sldId id="406" r:id="rId82"/>
    <p:sldId id="408" r:id="rId83"/>
    <p:sldId id="409" r:id="rId84"/>
    <p:sldId id="410" r:id="rId85"/>
    <p:sldId id="411" r:id="rId86"/>
    <p:sldId id="412" r:id="rId87"/>
    <p:sldId id="413" r:id="rId88"/>
    <p:sldId id="416" r:id="rId89"/>
    <p:sldId id="417" r:id="rId90"/>
    <p:sldId id="418" r:id="rId91"/>
    <p:sldId id="419" r:id="rId92"/>
    <p:sldId id="420" r:id="rId93"/>
    <p:sldId id="421" r:id="rId94"/>
    <p:sldId id="423" r:id="rId95"/>
    <p:sldId id="424" r:id="rId96"/>
    <p:sldId id="425" r:id="rId97"/>
    <p:sldId id="426" r:id="rId98"/>
    <p:sldId id="415" r:id="rId99"/>
    <p:sldId id="427" r:id="rId100"/>
    <p:sldId id="428" r:id="rId101"/>
    <p:sldId id="429" r:id="rId102"/>
    <p:sldId id="430" r:id="rId103"/>
    <p:sldId id="431" r:id="rId104"/>
    <p:sldId id="432" r:id="rId105"/>
    <p:sldId id="433" r:id="rId106"/>
    <p:sldId id="434" r:id="rId107"/>
    <p:sldId id="439" r:id="rId108"/>
    <p:sldId id="438" r:id="rId109"/>
    <p:sldId id="440" r:id="rId110"/>
    <p:sldId id="443" r:id="rId111"/>
    <p:sldId id="441" r:id="rId112"/>
    <p:sldId id="444" r:id="rId113"/>
    <p:sldId id="442" r:id="rId114"/>
    <p:sldId id="352" r:id="rId115"/>
    <p:sldId id="355" r:id="rId116"/>
    <p:sldId id="364" r:id="rId117"/>
    <p:sldId id="365" r:id="rId118"/>
    <p:sldId id="366" r:id="rId119"/>
    <p:sldId id="371" r:id="rId120"/>
    <p:sldId id="367" r:id="rId121"/>
    <p:sldId id="308" r:id="rId122"/>
    <p:sldId id="373" r:id="rId123"/>
    <p:sldId id="374" r:id="rId124"/>
    <p:sldId id="375" r:id="rId125"/>
    <p:sldId id="377" r:id="rId126"/>
    <p:sldId id="378" r:id="rId127"/>
    <p:sldId id="313" r:id="rId128"/>
    <p:sldId id="379" r:id="rId129"/>
    <p:sldId id="448" r:id="rId130"/>
    <p:sldId id="356" r:id="rId131"/>
    <p:sldId id="357" r:id="rId132"/>
    <p:sldId id="446" r:id="rId133"/>
    <p:sldId id="447" r:id="rId134"/>
    <p:sldId id="451" r:id="rId135"/>
    <p:sldId id="450" r:id="rId136"/>
    <p:sldId id="453" r:id="rId137"/>
    <p:sldId id="454" r:id="rId138"/>
    <p:sldId id="452" r:id="rId139"/>
    <p:sldId id="380" r:id="rId140"/>
    <p:sldId id="381" r:id="rId141"/>
    <p:sldId id="376" r:id="rId142"/>
    <p:sldId id="358" r:id="rId143"/>
    <p:sldId id="359" r:id="rId144"/>
    <p:sldId id="422" r:id="rId145"/>
    <p:sldId id="456" r:id="rId146"/>
    <p:sldId id="457" r:id="rId147"/>
    <p:sldId id="458" r:id="rId148"/>
    <p:sldId id="459" r:id="rId149"/>
    <p:sldId id="547" r:id="rId150"/>
    <p:sldId id="460" r:id="rId151"/>
    <p:sldId id="435" r:id="rId152"/>
    <p:sldId id="548" r:id="rId153"/>
    <p:sldId id="549" r:id="rId154"/>
    <p:sldId id="455" r:id="rId155"/>
    <p:sldId id="461" r:id="rId156"/>
    <p:sldId id="462" r:id="rId157"/>
    <p:sldId id="463" r:id="rId158"/>
    <p:sldId id="464" r:id="rId159"/>
    <p:sldId id="465" r:id="rId160"/>
    <p:sldId id="466" r:id="rId161"/>
    <p:sldId id="467" r:id="rId162"/>
    <p:sldId id="469" r:id="rId163"/>
    <p:sldId id="470" r:id="rId164"/>
    <p:sldId id="468" r:id="rId165"/>
    <p:sldId id="473" r:id="rId166"/>
    <p:sldId id="474" r:id="rId167"/>
    <p:sldId id="499" r:id="rId168"/>
    <p:sldId id="550" r:id="rId169"/>
    <p:sldId id="551" r:id="rId170"/>
    <p:sldId id="501" r:id="rId171"/>
    <p:sldId id="360" r:id="rId172"/>
    <p:sldId id="361" r:id="rId173"/>
    <p:sldId id="552" r:id="rId174"/>
    <p:sldId id="527" r:id="rId175"/>
    <p:sldId id="553" r:id="rId176"/>
    <p:sldId id="529" r:id="rId177"/>
    <p:sldId id="531" r:id="rId178"/>
    <p:sldId id="554" r:id="rId179"/>
    <p:sldId id="532" r:id="rId180"/>
    <p:sldId id="533" r:id="rId181"/>
    <p:sldId id="535" r:id="rId182"/>
    <p:sldId id="536" r:id="rId183"/>
    <p:sldId id="362" r:id="rId184"/>
    <p:sldId id="363" r:id="rId185"/>
    <p:sldId id="521" r:id="rId186"/>
    <p:sldId id="522" r:id="rId187"/>
    <p:sldId id="525" r:id="rId188"/>
    <p:sldId id="540" r:id="rId189"/>
    <p:sldId id="541" r:id="rId190"/>
    <p:sldId id="262" r:id="rId19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60">
          <p15:clr>
            <a:srgbClr val="A4A3A4"/>
          </p15:clr>
        </p15:guide>
        <p15:guide id="3" orient="horz" pos="169">
          <p15:clr>
            <a:srgbClr val="A4A3A4"/>
          </p15:clr>
        </p15:guide>
        <p15:guide id="4" orient="horz" pos="2890">
          <p15:clr>
            <a:srgbClr val="A4A3A4"/>
          </p15:clr>
        </p15:guide>
        <p15:guide id="5" orient="horz">
          <p15:clr>
            <a:srgbClr val="A4A3A4"/>
          </p15:clr>
        </p15:guide>
        <p15:guide id="6" orient="horz" pos="622">
          <p15:clr>
            <a:srgbClr val="A4A3A4"/>
          </p15:clr>
        </p15:guide>
        <p15:guide id="7" orient="horz" pos="1575">
          <p15:clr>
            <a:srgbClr val="A4A3A4"/>
          </p15:clr>
        </p15:guide>
        <p15:guide id="8" orient="horz" pos="868">
          <p15:clr>
            <a:srgbClr val="A4A3A4"/>
          </p15:clr>
        </p15:guide>
        <p15:guide id="9" pos="2835">
          <p15:clr>
            <a:srgbClr val="A4A3A4"/>
          </p15:clr>
        </p15:guide>
        <p15:guide id="10" pos="5583">
          <p15:clr>
            <a:srgbClr val="A4A3A4"/>
          </p15:clr>
        </p15:guide>
        <p15:guide id="11" pos="158">
          <p15:clr>
            <a:srgbClr val="A4A3A4"/>
          </p15:clr>
        </p15:guide>
        <p15:guide id="12" pos="5012">
          <p15:clr>
            <a:srgbClr val="A4A3A4"/>
          </p15:clr>
        </p15:guide>
        <p15:guide id="13" pos="1651">
          <p15:clr>
            <a:srgbClr val="A4A3A4"/>
          </p15:clr>
        </p15:guide>
        <p15:guide id="14" pos="2744">
          <p15:clr>
            <a:srgbClr val="A4A3A4"/>
          </p15:clr>
        </p15:guide>
        <p15:guide id="15" pos="5465">
          <p15:clr>
            <a:srgbClr val="A4A3A4"/>
          </p15:clr>
        </p15:guide>
        <p15:guide id="16" pos="956">
          <p15:clr>
            <a:srgbClr val="A4A3A4"/>
          </p15:clr>
        </p15:guide>
        <p15:guide id="17" pos="2562">
          <p15:clr>
            <a:srgbClr val="A4A3A4"/>
          </p15:clr>
        </p15:guide>
        <p15:guide id="18" pos="325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70EC03-BE1D-3ECF-1198-0AE0F3C2A3B3}" name="Joanne Gillette" initials="" userId="S::JoanneGillette@JoanneGillette386.onmicrosoft.com::635e4de7-d018-45a2-9822-1464e44ba1a6" providerId="AD"/>
  <p188:author id="{E68DBF29-173B-1EE4-E980-EBF86C79181A}" name="Editor" initials="ED" userId="Editor" providerId="None"/>
  <p188:author id="{39E0285F-3307-17D3-BEF0-BC085ED39C11}" name="Richard Hanney" initials="RH" userId="S::richard.hanney@weston.ac.uk::06ebc29a-cff8-4348-b662-04208187e0e8" providerId="AD"/>
  <p188:author id="{551A1E69-6C56-3020-6D1C-24D3973B49C4}" name="Ruth Brown" initials="RB" userId="S::rbrown@lcb.ac.uk::ef76328e-7206-4003-ba8e-aa86bbaf9d11" providerId="AD"/>
  <p188:author id="{B9376474-E733-2846-CB86-F478899E96EA}" name="David LeFeuvre" initials="DL" userId="S::david.lefeuvre@weston.ac.uk::81c8a8d8-e522-48d9-96e7-63aa2a5cb17a" providerId="AD"/>
  <p188:author id="{473F2D82-C3C3-DDA7-9377-E23167EA6B6B}" name="Elise James" initials="EJ" userId="42537d0e53cac1b1" providerId="Windows Live"/>
  <p188:author id="{586218B9-8535-F1BD-0034-A68C0CEE20A2}" name="Ruth Brown" initials="RB" userId="Ruth Brown" providerId="None"/>
  <p188:author id="{8CB327D7-E7E4-B85C-F4D0-1205916741BF}" name="joanne thirlaway" initials="jt" userId="88ebfc7785ff76c4" providerId="Windows Live"/>
  <p188:author id="{446489FD-DC0B-B64E-00A3-4A5B8DDF86C2}" name="ruth brown" initials="rb" userId="ruth brow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CC"/>
    <a:srgbClr val="00A068"/>
    <a:srgbClr val="797EBC"/>
    <a:srgbClr val="E51C41"/>
    <a:srgbClr val="0071F8"/>
    <a:srgbClr val="FEB912"/>
    <a:srgbClr val="BE00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5F69A8-E753-4D6F-8184-7FA114D7CBB5}" v="2067" dt="2024-07-23T15:45:22.9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86441" autoAdjust="0"/>
  </p:normalViewPr>
  <p:slideViewPr>
    <p:cSldViewPr snapToGrid="0">
      <p:cViewPr varScale="1">
        <p:scale>
          <a:sx n="105" d="100"/>
          <a:sy n="105" d="100"/>
        </p:scale>
        <p:origin x="120" y="456"/>
      </p:cViewPr>
      <p:guideLst>
        <p:guide orient="horz" pos="1620"/>
        <p:guide orient="horz" pos="3060"/>
        <p:guide orient="horz" pos="169"/>
        <p:guide orient="horz" pos="2890"/>
        <p:guide orient="horz"/>
        <p:guide orient="horz" pos="622"/>
        <p:guide orient="horz" pos="1575"/>
        <p:guide orient="horz" pos="868"/>
        <p:guide pos="2835"/>
        <p:guide pos="5583"/>
        <p:guide pos="158"/>
        <p:guide pos="5012"/>
        <p:guide pos="1651"/>
        <p:guide pos="2744"/>
        <p:guide pos="5465"/>
        <p:guide pos="956"/>
        <p:guide pos="2562"/>
        <p:guide pos="3257"/>
      </p:guideLst>
    </p:cSldViewPr>
  </p:slideViewPr>
  <p:outlineViewPr>
    <p:cViewPr>
      <p:scale>
        <a:sx n="33" d="100"/>
        <a:sy n="33" d="100"/>
      </p:scale>
      <p:origin x="0" y="-112818"/>
    </p:cViewPr>
  </p:outlineViewPr>
  <p:notesTextViewPr>
    <p:cViewPr>
      <p:scale>
        <a:sx n="215" d="100"/>
        <a:sy n="215" d="100"/>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notesMaster" Target="notesMasters/notesMaster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handoutMaster" Target="handoutMasters/handoutMaster1.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presProps" Target="presProps.xml"/><Relationship Id="rId199"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viewProps" Target="viewProps.xml"/><Relationship Id="rId190" Type="http://schemas.openxmlformats.org/officeDocument/2006/relationships/slide" Target="slides/slide186.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theme" Target="theme/theme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tableStyles" Target="tableStyle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microsoft.com/office/2015/10/relationships/revisionInfo" Target="revisionInfo.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B82452-3B3D-4B10-B5B2-216C3ED6E0C1}" type="datetimeFigureOut">
              <a:rPr lang="en-GB" smtClean="0"/>
              <a:pPr/>
              <a:t>24/07/2024</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B11B1AA-12AD-4BCD-8A84-BE258AB1E1EB}" type="slidenum">
              <a:rPr lang="en-GB" smtClean="0"/>
              <a:pPr/>
              <a:t>‹#›</a:t>
            </a:fld>
            <a:endParaRPr lang="en-GB"/>
          </a:p>
        </p:txBody>
      </p:sp>
    </p:spTree>
    <p:extLst>
      <p:ext uri="{BB962C8B-B14F-4D97-AF65-F5344CB8AC3E}">
        <p14:creationId xmlns:p14="http://schemas.microsoft.com/office/powerpoint/2010/main" val="1759704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3A1484-528B-4725-8337-7ACDB6138B8F}" type="datetimeFigureOut">
              <a:rPr lang="en-GB" smtClean="0"/>
              <a:pPr/>
              <a:t>24/07/2024</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20340D-206C-4C41-A35B-4D72CE2F2B89}" type="slidenum">
              <a:rPr lang="en-GB" smtClean="0"/>
              <a:pPr/>
              <a:t>‹#›</a:t>
            </a:fld>
            <a:endParaRPr lang="en-GB"/>
          </a:p>
        </p:txBody>
      </p:sp>
    </p:spTree>
    <p:extLst>
      <p:ext uri="{BB962C8B-B14F-4D97-AF65-F5344CB8AC3E}">
        <p14:creationId xmlns:p14="http://schemas.microsoft.com/office/powerpoint/2010/main" val="2535619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a:t>
            </a:fld>
            <a:endParaRPr lang="en-GB"/>
          </a:p>
        </p:txBody>
      </p:sp>
    </p:spTree>
    <p:extLst>
      <p:ext uri="{BB962C8B-B14F-4D97-AF65-F5344CB8AC3E}">
        <p14:creationId xmlns:p14="http://schemas.microsoft.com/office/powerpoint/2010/main" val="403876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10</a:t>
            </a:fld>
            <a:endParaRPr lang="en-GB"/>
          </a:p>
        </p:txBody>
      </p:sp>
    </p:spTree>
    <p:extLst>
      <p:ext uri="{BB962C8B-B14F-4D97-AF65-F5344CB8AC3E}">
        <p14:creationId xmlns:p14="http://schemas.microsoft.com/office/powerpoint/2010/main" val="9359559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F049C-1979-B203-6F1E-EBCDB7717B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851E15-B00A-0746-7038-886FF69049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86F1A4-91FC-21F5-B96E-8E4CCA941FBC}"/>
              </a:ext>
            </a:extLst>
          </p:cNvPr>
          <p:cNvSpPr>
            <a:spLocks noGrp="1"/>
          </p:cNvSpPr>
          <p:nvPr>
            <p:ph type="body" idx="1"/>
          </p:nvPr>
        </p:nvSpPr>
        <p:spPr/>
        <p:txBody>
          <a:bodyPr/>
          <a:lstStyle/>
          <a:p>
            <a:r>
              <a:rPr lang="en-US" u="none" dirty="0"/>
              <a:t>Explain to learners:</a:t>
            </a:r>
          </a:p>
          <a:p>
            <a:endParaRPr lang="en-US" dirty="0"/>
          </a:p>
          <a:p>
            <a:r>
              <a:rPr lang="en-GB" dirty="0"/>
              <a:t>A stayed bridge transfers loads, experiences compression and tension forces, and maintains stability through a combination of its structural elements. Here’s how a stayed bridge works in terms of load transfer, compression and tension:</a:t>
            </a:r>
          </a:p>
          <a:p>
            <a:endParaRPr lang="en-GB" dirty="0"/>
          </a:p>
          <a:p>
            <a:r>
              <a:rPr lang="en-GB" dirty="0"/>
              <a:t>The load of the bridge deck and any additional weight (e.g. vehicles and pedestrians) are transferred to the bridge’s structural elements, including the deck itself and the supporting cables or girders.</a:t>
            </a:r>
          </a:p>
          <a:p>
            <a:endParaRPr lang="en-GB" dirty="0"/>
          </a:p>
          <a:p>
            <a:r>
              <a:rPr lang="en-GB" dirty="0"/>
              <a:t>Compression forces occur primarily in the bridge deck and the main structural components that support it. The weight of the bridge deck and any loads applied to it exert downward forces, causing compression within the deck and the supporting components such as beams or girders.</a:t>
            </a:r>
          </a:p>
          <a:p>
            <a:endParaRPr lang="en-GB" dirty="0"/>
          </a:p>
          <a:p>
            <a:r>
              <a:rPr lang="en-GB" dirty="0"/>
              <a:t>Tension forces primarily act on the stay cables or stay girders that support the bridge deck. Stay cables or girders extend diagonally from the deck to tall towers or pylons located adjacent to the bridge. When the deck is loaded, the weight creates tension forces in the stay cables or girders as they resist being pulled apart. The stay cables or girders are anchored to the towers or pylons, which also experience tension forces as they withstand the pull exerted by the stay cables or girders.</a:t>
            </a:r>
          </a:p>
          <a:p>
            <a:endParaRPr lang="en-GB" dirty="0"/>
          </a:p>
          <a:p>
            <a:r>
              <a:rPr lang="en-GB" dirty="0"/>
              <a:t>The load transfer mechanism in a stayed bridge involves the tension forces in the stay cables or girders counteracting the compression forces in the bridge deck and supporting components. The tension in the stay cables or girders stabilises the bridge deck, preventing excessive deflection or deformation under load.</a:t>
            </a:r>
          </a:p>
          <a:p>
            <a:endParaRPr lang="en-GB" dirty="0"/>
          </a:p>
          <a:p>
            <a:r>
              <a:rPr lang="en-GB" dirty="0"/>
              <a:t>The diagonal orientation of the stay cables or girders and their anchorage to tall towers or pylons enhance the bridge’s resistance to lateral forces, such as wind or seismic loads, contributing to its overall stability.</a:t>
            </a:r>
          </a:p>
          <a:p>
            <a:endParaRPr lang="en-GB" dirty="0"/>
          </a:p>
        </p:txBody>
      </p:sp>
      <p:sp>
        <p:nvSpPr>
          <p:cNvPr id="4" name="Slide Number Placeholder 3">
            <a:extLst>
              <a:ext uri="{FF2B5EF4-FFF2-40B4-BE49-F238E27FC236}">
                <a16:creationId xmlns:a16="http://schemas.microsoft.com/office/drawing/2014/main" id="{D5F6A191-B42E-97B9-62B9-60DD940BA7F9}"/>
              </a:ext>
            </a:extLst>
          </p:cNvPr>
          <p:cNvSpPr>
            <a:spLocks noGrp="1"/>
          </p:cNvSpPr>
          <p:nvPr>
            <p:ph type="sldNum" sz="quarter" idx="5"/>
          </p:nvPr>
        </p:nvSpPr>
        <p:spPr/>
        <p:txBody>
          <a:bodyPr/>
          <a:lstStyle/>
          <a:p>
            <a:fld id="{9920340D-206C-4C41-A35B-4D72CE2F2B89}" type="slidenum">
              <a:rPr lang="en-GB" smtClean="0"/>
              <a:t>100</a:t>
            </a:fld>
            <a:endParaRPr lang="en-GB"/>
          </a:p>
        </p:txBody>
      </p:sp>
    </p:spTree>
    <p:extLst>
      <p:ext uri="{BB962C8B-B14F-4D97-AF65-F5344CB8AC3E}">
        <p14:creationId xmlns:p14="http://schemas.microsoft.com/office/powerpoint/2010/main" val="10148168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6A7E2-ACE5-7D0D-763F-E3077FBEE3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CD6AA-CA80-5C1A-7276-19C54F2DA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060460-6EB0-9AF5-0E6C-8A88813C45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18AEAD-A401-F8B7-BA2C-E9D66F5E6B42}"/>
              </a:ext>
            </a:extLst>
          </p:cNvPr>
          <p:cNvSpPr>
            <a:spLocks noGrp="1"/>
          </p:cNvSpPr>
          <p:nvPr>
            <p:ph type="sldNum" sz="quarter" idx="5"/>
          </p:nvPr>
        </p:nvSpPr>
        <p:spPr/>
        <p:txBody>
          <a:bodyPr/>
          <a:lstStyle/>
          <a:p>
            <a:fld id="{9920340D-206C-4C41-A35B-4D72CE2F2B89}" type="slidenum">
              <a:rPr lang="en-GB" smtClean="0"/>
              <a:t>101</a:t>
            </a:fld>
            <a:endParaRPr lang="en-GB"/>
          </a:p>
        </p:txBody>
      </p:sp>
    </p:spTree>
    <p:extLst>
      <p:ext uri="{BB962C8B-B14F-4D97-AF65-F5344CB8AC3E}">
        <p14:creationId xmlns:p14="http://schemas.microsoft.com/office/powerpoint/2010/main" val="235454862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99726-02CE-5C35-938F-FBE3E4A71D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95688C-532E-EDC3-3346-483CD834F7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D632CB-352D-5CA7-B44B-59D07D77D2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3476AC2-5074-30F5-2754-0B6090AA78C7}"/>
              </a:ext>
            </a:extLst>
          </p:cNvPr>
          <p:cNvSpPr>
            <a:spLocks noGrp="1"/>
          </p:cNvSpPr>
          <p:nvPr>
            <p:ph type="sldNum" sz="quarter" idx="5"/>
          </p:nvPr>
        </p:nvSpPr>
        <p:spPr/>
        <p:txBody>
          <a:bodyPr/>
          <a:lstStyle/>
          <a:p>
            <a:fld id="{9920340D-206C-4C41-A35B-4D72CE2F2B89}" type="slidenum">
              <a:rPr lang="en-GB" smtClean="0"/>
              <a:t>102</a:t>
            </a:fld>
            <a:endParaRPr lang="en-GB"/>
          </a:p>
        </p:txBody>
      </p:sp>
    </p:spTree>
    <p:extLst>
      <p:ext uri="{BB962C8B-B14F-4D97-AF65-F5344CB8AC3E}">
        <p14:creationId xmlns:p14="http://schemas.microsoft.com/office/powerpoint/2010/main" val="244492905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0C122-B03A-51C1-8F1B-C8DA37133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502E5-855E-2A01-E906-3C93486D59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28F71-BC8C-1357-EEA5-0E2FD230DA1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5C9671-6091-C27A-E3BD-EF6B8DC438E6}"/>
              </a:ext>
            </a:extLst>
          </p:cNvPr>
          <p:cNvSpPr>
            <a:spLocks noGrp="1"/>
          </p:cNvSpPr>
          <p:nvPr>
            <p:ph type="sldNum" sz="quarter" idx="5"/>
          </p:nvPr>
        </p:nvSpPr>
        <p:spPr/>
        <p:txBody>
          <a:bodyPr/>
          <a:lstStyle/>
          <a:p>
            <a:fld id="{9920340D-206C-4C41-A35B-4D72CE2F2B89}" type="slidenum">
              <a:rPr lang="en-GB" smtClean="0"/>
              <a:t>103</a:t>
            </a:fld>
            <a:endParaRPr lang="en-GB"/>
          </a:p>
        </p:txBody>
      </p:sp>
    </p:spTree>
    <p:extLst>
      <p:ext uri="{BB962C8B-B14F-4D97-AF65-F5344CB8AC3E}">
        <p14:creationId xmlns:p14="http://schemas.microsoft.com/office/powerpoint/2010/main" val="95763810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0C122-B03A-51C1-8F1B-C8DA37133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502E5-855E-2A01-E906-3C93486D59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28F71-BC8C-1357-EEA5-0E2FD230DA1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5C9671-6091-C27A-E3BD-EF6B8DC438E6}"/>
              </a:ext>
            </a:extLst>
          </p:cNvPr>
          <p:cNvSpPr>
            <a:spLocks noGrp="1"/>
          </p:cNvSpPr>
          <p:nvPr>
            <p:ph type="sldNum" sz="quarter" idx="5"/>
          </p:nvPr>
        </p:nvSpPr>
        <p:spPr/>
        <p:txBody>
          <a:bodyPr/>
          <a:lstStyle/>
          <a:p>
            <a:fld id="{9920340D-206C-4C41-A35B-4D72CE2F2B89}" type="slidenum">
              <a:rPr lang="en-GB" smtClean="0"/>
              <a:t>104</a:t>
            </a:fld>
            <a:endParaRPr lang="en-GB"/>
          </a:p>
        </p:txBody>
      </p:sp>
    </p:spTree>
    <p:extLst>
      <p:ext uri="{BB962C8B-B14F-4D97-AF65-F5344CB8AC3E}">
        <p14:creationId xmlns:p14="http://schemas.microsoft.com/office/powerpoint/2010/main" val="30136342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0C122-B03A-51C1-8F1B-C8DA37133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502E5-855E-2A01-E906-3C93486D59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28F71-BC8C-1357-EEA5-0E2FD230DA1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5C9671-6091-C27A-E3BD-EF6B8DC438E6}"/>
              </a:ext>
            </a:extLst>
          </p:cNvPr>
          <p:cNvSpPr>
            <a:spLocks noGrp="1"/>
          </p:cNvSpPr>
          <p:nvPr>
            <p:ph type="sldNum" sz="quarter" idx="5"/>
          </p:nvPr>
        </p:nvSpPr>
        <p:spPr/>
        <p:txBody>
          <a:bodyPr/>
          <a:lstStyle/>
          <a:p>
            <a:fld id="{9920340D-206C-4C41-A35B-4D72CE2F2B89}" type="slidenum">
              <a:rPr lang="en-GB" smtClean="0"/>
              <a:t>105</a:t>
            </a:fld>
            <a:endParaRPr lang="en-GB"/>
          </a:p>
        </p:txBody>
      </p:sp>
    </p:spTree>
    <p:extLst>
      <p:ext uri="{BB962C8B-B14F-4D97-AF65-F5344CB8AC3E}">
        <p14:creationId xmlns:p14="http://schemas.microsoft.com/office/powerpoint/2010/main" val="214890228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0C122-B03A-51C1-8F1B-C8DA37133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502E5-855E-2A01-E906-3C93486D59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28F71-BC8C-1357-EEA5-0E2FD230DA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5C9671-6091-C27A-E3BD-EF6B8DC438E6}"/>
              </a:ext>
            </a:extLst>
          </p:cNvPr>
          <p:cNvSpPr>
            <a:spLocks noGrp="1"/>
          </p:cNvSpPr>
          <p:nvPr>
            <p:ph type="sldNum" sz="quarter" idx="5"/>
          </p:nvPr>
        </p:nvSpPr>
        <p:spPr/>
        <p:txBody>
          <a:bodyPr/>
          <a:lstStyle/>
          <a:p>
            <a:fld id="{9920340D-206C-4C41-A35B-4D72CE2F2B89}" type="slidenum">
              <a:rPr lang="en-GB" smtClean="0"/>
              <a:t>106</a:t>
            </a:fld>
            <a:endParaRPr lang="en-GB"/>
          </a:p>
        </p:txBody>
      </p:sp>
    </p:spTree>
    <p:extLst>
      <p:ext uri="{BB962C8B-B14F-4D97-AF65-F5344CB8AC3E}">
        <p14:creationId xmlns:p14="http://schemas.microsoft.com/office/powerpoint/2010/main" val="18587789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0C122-B03A-51C1-8F1B-C8DA37133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502E5-855E-2A01-E906-3C93486D59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28F71-BC8C-1357-EEA5-0E2FD230DA1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5C9671-6091-C27A-E3BD-EF6B8DC438E6}"/>
              </a:ext>
            </a:extLst>
          </p:cNvPr>
          <p:cNvSpPr>
            <a:spLocks noGrp="1"/>
          </p:cNvSpPr>
          <p:nvPr>
            <p:ph type="sldNum" sz="quarter" idx="5"/>
          </p:nvPr>
        </p:nvSpPr>
        <p:spPr/>
        <p:txBody>
          <a:bodyPr/>
          <a:lstStyle/>
          <a:p>
            <a:fld id="{9920340D-206C-4C41-A35B-4D72CE2F2B89}" type="slidenum">
              <a:rPr lang="en-GB" smtClean="0"/>
              <a:t>107</a:t>
            </a:fld>
            <a:endParaRPr lang="en-GB"/>
          </a:p>
        </p:txBody>
      </p:sp>
    </p:spTree>
    <p:extLst>
      <p:ext uri="{BB962C8B-B14F-4D97-AF65-F5344CB8AC3E}">
        <p14:creationId xmlns:p14="http://schemas.microsoft.com/office/powerpoint/2010/main" val="340807220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0C122-B03A-51C1-8F1B-C8DA37133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502E5-855E-2A01-E906-3C93486D59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28F71-BC8C-1357-EEA5-0E2FD230DA1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5C9671-6091-C27A-E3BD-EF6B8DC438E6}"/>
              </a:ext>
            </a:extLst>
          </p:cNvPr>
          <p:cNvSpPr>
            <a:spLocks noGrp="1"/>
          </p:cNvSpPr>
          <p:nvPr>
            <p:ph type="sldNum" sz="quarter" idx="5"/>
          </p:nvPr>
        </p:nvSpPr>
        <p:spPr/>
        <p:txBody>
          <a:bodyPr/>
          <a:lstStyle/>
          <a:p>
            <a:fld id="{9920340D-206C-4C41-A35B-4D72CE2F2B89}" type="slidenum">
              <a:rPr lang="en-GB" smtClean="0"/>
              <a:t>108</a:t>
            </a:fld>
            <a:endParaRPr lang="en-GB"/>
          </a:p>
        </p:txBody>
      </p:sp>
    </p:spTree>
    <p:extLst>
      <p:ext uri="{BB962C8B-B14F-4D97-AF65-F5344CB8AC3E}">
        <p14:creationId xmlns:p14="http://schemas.microsoft.com/office/powerpoint/2010/main" val="331125382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0C122-B03A-51C1-8F1B-C8DA37133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502E5-855E-2A01-E906-3C93486D59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28F71-BC8C-1357-EEA5-0E2FD230DA1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5C9671-6091-C27A-E3BD-EF6B8DC438E6}"/>
              </a:ext>
            </a:extLst>
          </p:cNvPr>
          <p:cNvSpPr>
            <a:spLocks noGrp="1"/>
          </p:cNvSpPr>
          <p:nvPr>
            <p:ph type="sldNum" sz="quarter" idx="5"/>
          </p:nvPr>
        </p:nvSpPr>
        <p:spPr/>
        <p:txBody>
          <a:bodyPr/>
          <a:lstStyle/>
          <a:p>
            <a:fld id="{9920340D-206C-4C41-A35B-4D72CE2F2B89}" type="slidenum">
              <a:rPr lang="en-GB" smtClean="0"/>
              <a:t>109</a:t>
            </a:fld>
            <a:endParaRPr lang="en-GB"/>
          </a:p>
        </p:txBody>
      </p:sp>
    </p:spTree>
    <p:extLst>
      <p:ext uri="{BB962C8B-B14F-4D97-AF65-F5344CB8AC3E}">
        <p14:creationId xmlns:p14="http://schemas.microsoft.com/office/powerpoint/2010/main" val="26293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Explain to learners:</a:t>
            </a:r>
          </a:p>
          <a:p>
            <a:endParaRPr lang="en-US" dirty="0"/>
          </a:p>
          <a:p>
            <a:r>
              <a:rPr lang="en-GB" sz="1800" dirty="0">
                <a:effectLst/>
                <a:latin typeface="Arial" panose="020B0604020202020204" pitchFamily="34" charset="0"/>
                <a:ea typeface="Times New Roman" panose="02020603050405020304" pitchFamily="18" charset="0"/>
              </a:rPr>
              <a:t>The chemical bonding and crystal lattice structure is the underpinning science that informs the properties that the metal will have, and what will happen when deterioration occurs.</a:t>
            </a:r>
            <a:r>
              <a:rPr lang="en-GB" sz="1800" kern="100" dirty="0">
                <a:effectLst/>
                <a:latin typeface="Arial" panose="020B0604020202020204" pitchFamily="34"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t>11</a:t>
            </a:fld>
            <a:endParaRPr lang="en-GB"/>
          </a:p>
        </p:txBody>
      </p:sp>
    </p:spTree>
    <p:extLst>
      <p:ext uri="{BB962C8B-B14F-4D97-AF65-F5344CB8AC3E}">
        <p14:creationId xmlns:p14="http://schemas.microsoft.com/office/powerpoint/2010/main" val="294197199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0C122-B03A-51C1-8F1B-C8DA37133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502E5-855E-2A01-E906-3C93486D59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28F71-BC8C-1357-EEA5-0E2FD230DA1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5C9671-6091-C27A-E3BD-EF6B8DC438E6}"/>
              </a:ext>
            </a:extLst>
          </p:cNvPr>
          <p:cNvSpPr>
            <a:spLocks noGrp="1"/>
          </p:cNvSpPr>
          <p:nvPr>
            <p:ph type="sldNum" sz="quarter" idx="5"/>
          </p:nvPr>
        </p:nvSpPr>
        <p:spPr/>
        <p:txBody>
          <a:bodyPr/>
          <a:lstStyle/>
          <a:p>
            <a:fld id="{9920340D-206C-4C41-A35B-4D72CE2F2B89}" type="slidenum">
              <a:rPr lang="en-GB" smtClean="0"/>
              <a:t>110</a:t>
            </a:fld>
            <a:endParaRPr lang="en-GB"/>
          </a:p>
        </p:txBody>
      </p:sp>
    </p:spTree>
    <p:extLst>
      <p:ext uri="{BB962C8B-B14F-4D97-AF65-F5344CB8AC3E}">
        <p14:creationId xmlns:p14="http://schemas.microsoft.com/office/powerpoint/2010/main" val="80013112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E5FDE-7F84-AA2C-C980-FC0EF6450D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65F5BC-8143-AD86-0374-7C0B1C2089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3BC6F4-B063-8C6D-EC03-E9884B0292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656BDA-DF4A-6C93-4FA2-5B7402382E67}"/>
              </a:ext>
            </a:extLst>
          </p:cNvPr>
          <p:cNvSpPr>
            <a:spLocks noGrp="1"/>
          </p:cNvSpPr>
          <p:nvPr>
            <p:ph type="sldNum" sz="quarter" idx="5"/>
          </p:nvPr>
        </p:nvSpPr>
        <p:spPr/>
        <p:txBody>
          <a:bodyPr/>
          <a:lstStyle/>
          <a:p>
            <a:fld id="{9920340D-206C-4C41-A35B-4D72CE2F2B89}" type="slidenum">
              <a:rPr lang="en-GB" smtClean="0"/>
              <a:pPr/>
              <a:t>111</a:t>
            </a:fld>
            <a:endParaRPr lang="en-GB"/>
          </a:p>
        </p:txBody>
      </p:sp>
    </p:spTree>
    <p:extLst>
      <p:ext uri="{BB962C8B-B14F-4D97-AF65-F5344CB8AC3E}">
        <p14:creationId xmlns:p14="http://schemas.microsoft.com/office/powerpoint/2010/main" val="12762781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0BEC2-E2F3-C3A6-3B23-691962951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7ED254-BD39-255A-74AF-4F3DFE63F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85AF51-9109-68C9-8E1D-9993467440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F42002-6E75-58AA-585D-F6053AE4543B}"/>
              </a:ext>
            </a:extLst>
          </p:cNvPr>
          <p:cNvSpPr>
            <a:spLocks noGrp="1"/>
          </p:cNvSpPr>
          <p:nvPr>
            <p:ph type="sldNum" sz="quarter" idx="5"/>
          </p:nvPr>
        </p:nvSpPr>
        <p:spPr/>
        <p:txBody>
          <a:bodyPr/>
          <a:lstStyle/>
          <a:p>
            <a:fld id="{9920340D-206C-4C41-A35B-4D72CE2F2B89}" type="slidenum">
              <a:rPr lang="en-GB" smtClean="0"/>
              <a:t>112</a:t>
            </a:fld>
            <a:endParaRPr lang="en-GB"/>
          </a:p>
        </p:txBody>
      </p:sp>
    </p:spTree>
    <p:extLst>
      <p:ext uri="{BB962C8B-B14F-4D97-AF65-F5344CB8AC3E}">
        <p14:creationId xmlns:p14="http://schemas.microsoft.com/office/powerpoint/2010/main" val="13791503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113</a:t>
            </a:fld>
            <a:endParaRPr lang="en-GB"/>
          </a:p>
        </p:txBody>
      </p:sp>
    </p:spTree>
    <p:extLst>
      <p:ext uri="{BB962C8B-B14F-4D97-AF65-F5344CB8AC3E}">
        <p14:creationId xmlns:p14="http://schemas.microsoft.com/office/powerpoint/2010/main" val="285970663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Explain to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pc="0" noProof="0" dirty="0">
              <a:solidFill>
                <a:srgbClr val="000000">
                  <a:alpha val="10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Weather and climate are often confused, but they have distinct meanings. Weather refers to the current state of the atmosphere, including temperature, humidity, precipitation, wind speed and atmospheric pressure. It is short-term and can change daily or even hourly. Climate, on the other hand, represents long-term average weather patterns over a specific region. It considers factors such as temperature ranges, rainfall patterns and prevailing winds, which remain relatively constant over extended periods.</a:t>
            </a:r>
          </a:p>
        </p:txBody>
      </p:sp>
      <p:sp>
        <p:nvSpPr>
          <p:cNvPr id="4" name="Slide Number Placeholder 3"/>
          <p:cNvSpPr>
            <a:spLocks noGrp="1"/>
          </p:cNvSpPr>
          <p:nvPr>
            <p:ph type="sldNum" sz="quarter" idx="5"/>
          </p:nvPr>
        </p:nvSpPr>
        <p:spPr/>
        <p:txBody>
          <a:bodyPr/>
          <a:lstStyle/>
          <a:p>
            <a:fld id="{9920340D-206C-4C41-A35B-4D72CE2F2B89}" type="slidenum">
              <a:rPr lang="en-GB" smtClean="0"/>
              <a:t>114</a:t>
            </a:fld>
            <a:endParaRPr lang="en-GB"/>
          </a:p>
        </p:txBody>
      </p:sp>
    </p:spTree>
    <p:extLst>
      <p:ext uri="{BB962C8B-B14F-4D97-AF65-F5344CB8AC3E}">
        <p14:creationId xmlns:p14="http://schemas.microsoft.com/office/powerpoint/2010/main" val="70202965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Explain to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pc="0" noProof="0" dirty="0">
              <a:solidFill>
                <a:srgbClr val="000000">
                  <a:alpha val="10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The weather cycle consists of several distinct phases: air masses moving across regions, the formation of clouds, condensation leading to precipitation and the dissipation of clouds. These phases occur in a continuous cycle, where air masses undergo fronts, such as cold fronts and warm fronts, leading to changes in temperature, pressure, humidity and wind patterns. These changes contribute to the overall weather conditions experienced in different areas.</a:t>
            </a:r>
          </a:p>
          <a:p>
            <a:endParaRPr lang="en-GB" noProof="0" dirty="0"/>
          </a:p>
        </p:txBody>
      </p:sp>
      <p:sp>
        <p:nvSpPr>
          <p:cNvPr id="4" name="Slide Number Placeholder 3"/>
          <p:cNvSpPr>
            <a:spLocks noGrp="1"/>
          </p:cNvSpPr>
          <p:nvPr>
            <p:ph type="sldNum" sz="quarter" idx="5"/>
          </p:nvPr>
        </p:nvSpPr>
        <p:spPr/>
        <p:txBody>
          <a:bodyPr/>
          <a:lstStyle/>
          <a:p>
            <a:fld id="{9920340D-206C-4C41-A35B-4D72CE2F2B89}" type="slidenum">
              <a:rPr lang="en-GB" smtClean="0"/>
              <a:t>115</a:t>
            </a:fld>
            <a:endParaRPr lang="en-GB"/>
          </a:p>
        </p:txBody>
      </p:sp>
    </p:spTree>
    <p:extLst>
      <p:ext uri="{BB962C8B-B14F-4D97-AF65-F5344CB8AC3E}">
        <p14:creationId xmlns:p14="http://schemas.microsoft.com/office/powerpoint/2010/main" val="321866966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116</a:t>
            </a:fld>
            <a:endParaRPr lang="en-GB"/>
          </a:p>
        </p:txBody>
      </p:sp>
    </p:spTree>
    <p:extLst>
      <p:ext uri="{BB962C8B-B14F-4D97-AF65-F5344CB8AC3E}">
        <p14:creationId xmlns:p14="http://schemas.microsoft.com/office/powerpoint/2010/main" val="259376979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Explain to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pc="0" noProof="0" dirty="0">
              <a:solidFill>
                <a:srgbClr val="000000">
                  <a:alpha val="10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The sun is the primary source of energy for our planet and plays a central role in the weather cycle. It provides heat and light, driving various atmospheric processes such as evaporation, condensation and temperature changes. The sun’s rays determine the intensity of weather patterns, influencing temperature variations and the occurrence of seasons.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pc="0" noProof="0" dirty="0">
              <a:solidFill>
                <a:srgbClr val="000000">
                  <a:alpha val="10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Wind is the movement of air across the earth’s surface and plays a vital role in the weather cycle. It is caused by differences in atmospheric pressure and temperature. Wind affects the distribution of heat, moisture and pollutants, and it is responsible for shaping weather patterns. Winds may vary in intensity, direction and duration, influencing both local and global weather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pc="0" noProof="0" dirty="0">
              <a:solidFill>
                <a:srgbClr val="000000">
                  <a:alpha val="10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Rain is a vital component of the weather cycle. It occurs when water droplets in the atmosphere become heavy enough to fall to the earth’s surface. Rainfall replenishes water sources, nourishes vegetation and plays a significant role in the overall climate of an area. Different regions experience varying amounts of rainfall, contributing to diverse ecosystems across the globe.</a:t>
            </a:r>
          </a:p>
          <a:p>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Temperature is a crucial component of the weather cycle, representing the degree of hotness or coldness in the atmosphere. It fluctuates based on factors such as solar radiation, cloud cover and wind patterns. Temperature variations affect human comfort, plant growth and animal behaviour, ultimately shaping the overall weather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pc="0" noProof="0" dirty="0">
              <a:solidFill>
                <a:srgbClr val="000000">
                  <a:alpha val="10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dirty="0">
                <a:effectLst/>
                <a:latin typeface="Aptos" panose="020B0004020202020204" pitchFamily="34" charset="0"/>
                <a:ea typeface="Aptos" panose="020B0004020202020204" pitchFamily="34" charset="0"/>
                <a:cs typeface="Times New Roman" panose="02020603050405020304" pitchFamily="18" charset="0"/>
              </a:rPr>
              <a:t>The sun itself does not directly deteriorate metals. Its effects on temperature, moisture, chemical reactions and protective coatings indirectly contribute to metal deterioration and corrosion over time.</a:t>
            </a:r>
            <a:endParaRPr lang="en-GB" sz="1200" u="none" spc="0" noProof="0" dirty="0">
              <a:solidFill>
                <a:srgbClr val="000000">
                  <a:alpha val="100000"/>
                </a:srgbClr>
              </a:solidFill>
              <a:latin typeface="Arial"/>
            </a:endParaRPr>
          </a:p>
        </p:txBody>
      </p:sp>
      <p:sp>
        <p:nvSpPr>
          <p:cNvPr id="4" name="Slide Number Placeholder 3"/>
          <p:cNvSpPr>
            <a:spLocks noGrp="1"/>
          </p:cNvSpPr>
          <p:nvPr>
            <p:ph type="sldNum" sz="quarter" idx="5"/>
          </p:nvPr>
        </p:nvSpPr>
        <p:spPr/>
        <p:txBody>
          <a:bodyPr/>
          <a:lstStyle/>
          <a:p>
            <a:fld id="{9920340D-206C-4C41-A35B-4D72CE2F2B89}" type="slidenum">
              <a:rPr lang="en-GB" smtClean="0"/>
              <a:t>117</a:t>
            </a:fld>
            <a:endParaRPr lang="en-GB"/>
          </a:p>
        </p:txBody>
      </p:sp>
    </p:spTree>
    <p:extLst>
      <p:ext uri="{BB962C8B-B14F-4D97-AF65-F5344CB8AC3E}">
        <p14:creationId xmlns:p14="http://schemas.microsoft.com/office/powerpoint/2010/main" val="94157723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Explain to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pc="0" noProof="0" dirty="0">
              <a:solidFill>
                <a:srgbClr val="000000">
                  <a:alpha val="10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Temperature has a direct influence on sunlight intensity. As the temperature increases, the air becomes less dense, causing the light to encounter fewer particles, leading to less scattering. This results in higher sunlight intensity. On the other hand, colder temperatures increase the density of the air, leading to increased scattering and reduced sunlight intensity.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pc="0" noProof="0" dirty="0">
              <a:solidFill>
                <a:srgbClr val="000000">
                  <a:alpha val="10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Thus, it is evident that temperature directly affects sunlight intensity, playing a crucial role in determining the amount of solar radiation reaching the earth’s surface.</a:t>
            </a:r>
          </a:p>
          <a:p>
            <a:endParaRPr lang="en-GB" noProof="0" dirty="0"/>
          </a:p>
        </p:txBody>
      </p:sp>
      <p:sp>
        <p:nvSpPr>
          <p:cNvPr id="4" name="Slide Number Placeholder 3"/>
          <p:cNvSpPr>
            <a:spLocks noGrp="1"/>
          </p:cNvSpPr>
          <p:nvPr>
            <p:ph type="sldNum" sz="quarter" idx="5"/>
          </p:nvPr>
        </p:nvSpPr>
        <p:spPr/>
        <p:txBody>
          <a:bodyPr/>
          <a:lstStyle/>
          <a:p>
            <a:fld id="{9920340D-206C-4C41-A35B-4D72CE2F2B89}" type="slidenum">
              <a:rPr lang="en-GB" smtClean="0"/>
              <a:t>118</a:t>
            </a:fld>
            <a:endParaRPr lang="en-GB"/>
          </a:p>
        </p:txBody>
      </p:sp>
    </p:spTree>
    <p:extLst>
      <p:ext uri="{BB962C8B-B14F-4D97-AF65-F5344CB8AC3E}">
        <p14:creationId xmlns:p14="http://schemas.microsoft.com/office/powerpoint/2010/main" val="343775069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Explain to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pc="0" noProof="0" dirty="0">
              <a:solidFill>
                <a:srgbClr val="000000">
                  <a:alpha val="10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Sunlight duration plays a significant role in determining temperature changes. The amount of sunlight received in a particular region affects the warming and cooling of the earth’s surface. As the duration of sunlight increases, more solar energy is absorbed by the earth’s surface, leading to higher temperatures. Conversely, shorter sunlight duration results in less solar energy absorption, causing cooler temperatures.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pc="0" noProof="0" dirty="0">
              <a:solidFill>
                <a:srgbClr val="000000">
                  <a:alpha val="10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Variations in sunlight duration directly contribute to temperature fluctuations in different regions across the globe.</a:t>
            </a:r>
          </a:p>
          <a:p>
            <a:endParaRPr lang="en-GB" noProof="0" dirty="0"/>
          </a:p>
        </p:txBody>
      </p:sp>
      <p:sp>
        <p:nvSpPr>
          <p:cNvPr id="4" name="Slide Number Placeholder 3"/>
          <p:cNvSpPr>
            <a:spLocks noGrp="1"/>
          </p:cNvSpPr>
          <p:nvPr>
            <p:ph type="sldNum" sz="quarter" idx="5"/>
          </p:nvPr>
        </p:nvSpPr>
        <p:spPr/>
        <p:txBody>
          <a:bodyPr/>
          <a:lstStyle/>
          <a:p>
            <a:fld id="{9920340D-206C-4C41-A35B-4D72CE2F2B89}" type="slidenum">
              <a:rPr lang="en-GB" smtClean="0"/>
              <a:t>119</a:t>
            </a:fld>
            <a:endParaRPr lang="en-GB"/>
          </a:p>
        </p:txBody>
      </p:sp>
    </p:spTree>
    <p:extLst>
      <p:ext uri="{BB962C8B-B14F-4D97-AF65-F5344CB8AC3E}">
        <p14:creationId xmlns:p14="http://schemas.microsoft.com/office/powerpoint/2010/main" val="1130355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12</a:t>
            </a:fld>
            <a:endParaRPr lang="en-GB"/>
          </a:p>
        </p:txBody>
      </p:sp>
    </p:spTree>
    <p:extLst>
      <p:ext uri="{BB962C8B-B14F-4D97-AF65-F5344CB8AC3E}">
        <p14:creationId xmlns:p14="http://schemas.microsoft.com/office/powerpoint/2010/main" val="252734652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Explain to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pc="0" noProof="0" dirty="0">
              <a:solidFill>
                <a:srgbClr val="000000">
                  <a:alpha val="10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Temperature and sunlight have a significant impact on climate change. Increased global temperatures, influenced by factors such as greenhouse gas emissions, can lead to changes in sunlight patterns. Changes in sunlight duration can disrupt ecosystems, alter weather patterns and affect the balance of earth’s climate system. Similarly, alterations in sunlight intensity, caused by variations in temperature, can further exacerbate climate change. This interplay between temperature and sunlight is critical to understanding the complex relationship between these factors and their contribution to global climate change.</a:t>
            </a:r>
          </a:p>
          <a:p>
            <a:endParaRPr lang="en-GB" noProof="0" dirty="0"/>
          </a:p>
          <a:p>
            <a:endParaRPr lang="en-GB" noProof="0"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120</a:t>
            </a:fld>
            <a:endParaRPr lang="en-GB"/>
          </a:p>
        </p:txBody>
      </p:sp>
    </p:spTree>
    <p:extLst>
      <p:ext uri="{BB962C8B-B14F-4D97-AF65-F5344CB8AC3E}">
        <p14:creationId xmlns:p14="http://schemas.microsoft.com/office/powerpoint/2010/main" val="43737947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Explain to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pc="0" noProof="0" dirty="0">
              <a:solidFill>
                <a:srgbClr val="000000">
                  <a:alpha val="10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Wind plays a crucial role in the transportation of heat and moisture across the earth’s surface, leading to changes in weather patterns. When warm air rises, it creates an area of low pressure, causing cooler air from surrounding regions to rush in and replace it. These air movements, known as convection currents, help distribute heat and moisture around the planet. By transferring warm air from the equator to the poles and vice versa, wind helps regulate global temperature and contributes to the formation of different weather systems.</a:t>
            </a:r>
          </a:p>
          <a:p>
            <a:endParaRPr lang="en-GB" noProof="0" dirty="0"/>
          </a:p>
        </p:txBody>
      </p:sp>
      <p:sp>
        <p:nvSpPr>
          <p:cNvPr id="4" name="Slide Number Placeholder 3"/>
          <p:cNvSpPr>
            <a:spLocks noGrp="1"/>
          </p:cNvSpPr>
          <p:nvPr>
            <p:ph type="sldNum" sz="quarter" idx="5"/>
          </p:nvPr>
        </p:nvSpPr>
        <p:spPr/>
        <p:txBody>
          <a:bodyPr/>
          <a:lstStyle/>
          <a:p>
            <a:fld id="{9920340D-206C-4C41-A35B-4D72CE2F2B89}" type="slidenum">
              <a:rPr lang="en-GB" smtClean="0"/>
              <a:t>121</a:t>
            </a:fld>
            <a:endParaRPr lang="en-GB"/>
          </a:p>
        </p:txBody>
      </p:sp>
    </p:spTree>
    <p:extLst>
      <p:ext uri="{BB962C8B-B14F-4D97-AF65-F5344CB8AC3E}">
        <p14:creationId xmlns:p14="http://schemas.microsoft.com/office/powerpoint/2010/main" val="304947073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Explain to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pc="0" noProof="0" dirty="0">
              <a:solidFill>
                <a:srgbClr val="000000">
                  <a:alpha val="10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Wind is a primary factor in the formation of weather systems. When air masses with different temperatures and humidity levels collide, they create atmospheric disturbances that lead to the development of various weather patterns. For instance, the collision of a warm air mass and a cold air mass can result in the formation of a low-pressure system, which often causes storms and precipitation. The interaction of wind speeds and directions determines the intensity and movement of weather systems, including hurricanes, tornadoes and thunderstorms. Understanding the influence of wind on weather system formation is crucial for meteorologists in predicting and analysing weather conditions.</a:t>
            </a:r>
          </a:p>
          <a:p>
            <a:endParaRPr lang="en-GB" noProof="0" dirty="0"/>
          </a:p>
        </p:txBody>
      </p:sp>
      <p:sp>
        <p:nvSpPr>
          <p:cNvPr id="4" name="Slide Number Placeholder 3"/>
          <p:cNvSpPr>
            <a:spLocks noGrp="1"/>
          </p:cNvSpPr>
          <p:nvPr>
            <p:ph type="sldNum" sz="quarter" idx="5"/>
          </p:nvPr>
        </p:nvSpPr>
        <p:spPr/>
        <p:txBody>
          <a:bodyPr/>
          <a:lstStyle/>
          <a:p>
            <a:fld id="{9920340D-206C-4C41-A35B-4D72CE2F2B89}" type="slidenum">
              <a:rPr lang="en-GB" smtClean="0"/>
              <a:t>122</a:t>
            </a:fld>
            <a:endParaRPr lang="en-GB"/>
          </a:p>
        </p:txBody>
      </p:sp>
    </p:spTree>
    <p:extLst>
      <p:ext uri="{BB962C8B-B14F-4D97-AF65-F5344CB8AC3E}">
        <p14:creationId xmlns:p14="http://schemas.microsoft.com/office/powerpoint/2010/main" val="180792401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Explain to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pc="0" noProof="0" dirty="0">
              <a:solidFill>
                <a:srgbClr val="000000">
                  <a:alpha val="10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Wind has a significant impact on local weather conditions, shaping day-to-day weather patterns in specific regions. The topography, such as mountains, hills and bodies of water, can modify wind directions and speeds, leading to localised weather effects. For example, when air encounters a mountain range, it is forced to rise, resulting in condensation and the formation of clouds and precipitation on the windward side. On the leeward side, the descending air tends to be drier and warmer, often leading to clearer skies and less precipitation. Locally, wind can also influence temperatures, air quality and the behaviour of weather phenomena like fog or sea breezes.</a:t>
            </a:r>
          </a:p>
          <a:p>
            <a:endParaRPr lang="en-GB" noProof="0" dirty="0"/>
          </a:p>
        </p:txBody>
      </p:sp>
      <p:sp>
        <p:nvSpPr>
          <p:cNvPr id="4" name="Slide Number Placeholder 3"/>
          <p:cNvSpPr>
            <a:spLocks noGrp="1"/>
          </p:cNvSpPr>
          <p:nvPr>
            <p:ph type="sldNum" sz="quarter" idx="5"/>
          </p:nvPr>
        </p:nvSpPr>
        <p:spPr/>
        <p:txBody>
          <a:bodyPr/>
          <a:lstStyle/>
          <a:p>
            <a:fld id="{9920340D-206C-4C41-A35B-4D72CE2F2B89}" type="slidenum">
              <a:rPr lang="en-GB" smtClean="0"/>
              <a:t>123</a:t>
            </a:fld>
            <a:endParaRPr lang="en-GB"/>
          </a:p>
        </p:txBody>
      </p:sp>
    </p:spTree>
    <p:extLst>
      <p:ext uri="{BB962C8B-B14F-4D97-AF65-F5344CB8AC3E}">
        <p14:creationId xmlns:p14="http://schemas.microsoft.com/office/powerpoint/2010/main" val="338325697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Explain to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pc="0" noProof="0" dirty="0">
              <a:solidFill>
                <a:srgbClr val="000000">
                  <a:alpha val="100000"/>
                </a:srgbClr>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The presence of different landforms also plays a significant role in the influence of wind on weather patterns. Topographical features, such as valleys, canyons and plateaus, affect wind speed and direction, impacting local weather conditions. For example, a narrow valley can act as a funnel, accelerating the wind and leading to stronger gusts. Topographic barriers can also cause air to be lifted or forced down, triggering changes in temperature, humidity and cloud formation. By interacting with the earth’s topography, wind creates microclimates, influencing weather patterns and conditions in specific areas.</a:t>
            </a:r>
          </a:p>
          <a:p>
            <a:endParaRPr lang="en-GB" noProof="0" dirty="0"/>
          </a:p>
        </p:txBody>
      </p:sp>
      <p:sp>
        <p:nvSpPr>
          <p:cNvPr id="4" name="Slide Number Placeholder 3"/>
          <p:cNvSpPr>
            <a:spLocks noGrp="1"/>
          </p:cNvSpPr>
          <p:nvPr>
            <p:ph type="sldNum" sz="quarter" idx="5"/>
          </p:nvPr>
        </p:nvSpPr>
        <p:spPr/>
        <p:txBody>
          <a:bodyPr/>
          <a:lstStyle/>
          <a:p>
            <a:fld id="{9920340D-206C-4C41-A35B-4D72CE2F2B89}" type="slidenum">
              <a:rPr lang="en-GB" smtClean="0"/>
              <a:t>124</a:t>
            </a:fld>
            <a:endParaRPr lang="en-GB"/>
          </a:p>
        </p:txBody>
      </p:sp>
    </p:spTree>
    <p:extLst>
      <p:ext uri="{BB962C8B-B14F-4D97-AF65-F5344CB8AC3E}">
        <p14:creationId xmlns:p14="http://schemas.microsoft.com/office/powerpoint/2010/main" val="23660641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1200" u="none" spc="0" noProof="0" dirty="0">
                <a:solidFill>
                  <a:srgbClr val="000000">
                    <a:alpha val="100000"/>
                  </a:srgbClr>
                </a:solidFill>
                <a:latin typeface="Arial"/>
              </a:rPr>
              <a:t>Explain to learners:</a:t>
            </a:r>
          </a:p>
          <a:p>
            <a:pPr marL="0" marR="0" lvl="0" indent="0" algn="l" rtl="0" fontAlgn="t">
              <a:lnSpc>
                <a:spcPct val="100000"/>
              </a:lnSpc>
              <a:spcBef>
                <a:spcPts val="0"/>
              </a:spcBef>
              <a:spcAft>
                <a:spcPts val="0"/>
              </a:spcAft>
            </a:pPr>
            <a:endParaRPr lang="en-GB" sz="1200" u="none" spc="0" noProof="0" dirty="0">
              <a:solidFill>
                <a:srgbClr val="000000">
                  <a:alpha val="100000"/>
                </a:srgbClr>
              </a:solidFill>
              <a:latin typeface="Arial"/>
            </a:endParaRPr>
          </a:p>
          <a:p>
            <a:pPr marL="0" marR="0" lvl="0" indent="0" algn="l" rtl="0" fontAlgn="t">
              <a:lnSpc>
                <a:spcPct val="100000"/>
              </a:lnSpc>
              <a:spcBef>
                <a:spcPts val="0"/>
              </a:spcBef>
              <a:spcAft>
                <a:spcPts val="0"/>
              </a:spcAft>
            </a:pPr>
            <a:r>
              <a:rPr lang="en-GB" sz="1200" u="none" spc="0" noProof="0" dirty="0">
                <a:solidFill>
                  <a:srgbClr val="000000">
                    <a:alpha val="100000"/>
                  </a:srgbClr>
                </a:solidFill>
                <a:latin typeface="Arial"/>
              </a:rPr>
              <a:t>Wind-driven ocean currents are closely connected to weather patterns. When wind blows over the ocean’s surface, it generates friction and transfers some of its energy to the water, creating surface currents. These currents, driven by wind patterns and the earth’s rotation, distribute heat around the world’s ocean basins, influencing the climate of coastal areas. Warm ocean currents tend to bring milder and wetter weather to nearby land, while cold ocean currents can result in cooler and drier conditions. Understanding the relationship between wind and ocean currents is essential for predicting long-term climate trends and studying the impact of climate change.</a:t>
            </a:r>
          </a:p>
        </p:txBody>
      </p:sp>
      <p:sp>
        <p:nvSpPr>
          <p:cNvPr id="4" name="Slide Number Placeholder 3"/>
          <p:cNvSpPr>
            <a:spLocks noGrp="1"/>
          </p:cNvSpPr>
          <p:nvPr>
            <p:ph type="sldNum" sz="quarter" idx="5"/>
          </p:nvPr>
        </p:nvSpPr>
        <p:spPr/>
        <p:txBody>
          <a:bodyPr/>
          <a:lstStyle/>
          <a:p>
            <a:fld id="{9920340D-206C-4C41-A35B-4D72CE2F2B89}" type="slidenum">
              <a:rPr lang="en-GB" smtClean="0"/>
              <a:t>125</a:t>
            </a:fld>
            <a:endParaRPr lang="en-GB"/>
          </a:p>
        </p:txBody>
      </p:sp>
    </p:spTree>
    <p:extLst>
      <p:ext uri="{BB962C8B-B14F-4D97-AF65-F5344CB8AC3E}">
        <p14:creationId xmlns:p14="http://schemas.microsoft.com/office/powerpoint/2010/main" val="205216872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3997E-55EE-0544-02C7-DD4092769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18456-E0C5-5F92-EA02-07BA19DE8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7CBA2-4CA0-C26F-9DB9-FB21EB80F0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8CC7B0-F94F-B6BC-65D9-50406B52440E}"/>
              </a:ext>
            </a:extLst>
          </p:cNvPr>
          <p:cNvSpPr>
            <a:spLocks noGrp="1"/>
          </p:cNvSpPr>
          <p:nvPr>
            <p:ph type="sldNum" sz="quarter" idx="5"/>
          </p:nvPr>
        </p:nvSpPr>
        <p:spPr/>
        <p:txBody>
          <a:bodyPr/>
          <a:lstStyle/>
          <a:p>
            <a:fld id="{9920340D-206C-4C41-A35B-4D72CE2F2B89}" type="slidenum">
              <a:rPr lang="en-GB" smtClean="0"/>
              <a:t>126</a:t>
            </a:fld>
            <a:endParaRPr lang="en-GB"/>
          </a:p>
        </p:txBody>
      </p:sp>
    </p:spTree>
    <p:extLst>
      <p:ext uri="{BB962C8B-B14F-4D97-AF65-F5344CB8AC3E}">
        <p14:creationId xmlns:p14="http://schemas.microsoft.com/office/powerpoint/2010/main" val="405589073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97877-630B-20E8-2CE9-541B7BF2D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D6F8FE-26E3-CCF9-1549-878D0811EA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DBE0FD-4C35-9E39-86E8-28DAD8538A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B09729-2815-AFBE-63A2-C558E0CC9A71}"/>
              </a:ext>
            </a:extLst>
          </p:cNvPr>
          <p:cNvSpPr>
            <a:spLocks noGrp="1"/>
          </p:cNvSpPr>
          <p:nvPr>
            <p:ph type="sldNum" sz="quarter" idx="5"/>
          </p:nvPr>
        </p:nvSpPr>
        <p:spPr/>
        <p:txBody>
          <a:bodyPr/>
          <a:lstStyle/>
          <a:p>
            <a:fld id="{9920340D-206C-4C41-A35B-4D72CE2F2B89}" type="slidenum">
              <a:rPr lang="en-GB" smtClean="0"/>
              <a:pPr/>
              <a:t>127</a:t>
            </a:fld>
            <a:endParaRPr lang="en-GB"/>
          </a:p>
        </p:txBody>
      </p:sp>
    </p:spTree>
    <p:extLst>
      <p:ext uri="{BB962C8B-B14F-4D97-AF65-F5344CB8AC3E}">
        <p14:creationId xmlns:p14="http://schemas.microsoft.com/office/powerpoint/2010/main" val="56010728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3997E-55EE-0544-02C7-DD4092769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18456-E0C5-5F92-EA02-07BA19DE8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7CBA2-4CA0-C26F-9DB9-FB21EB80F0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8CC7B0-F94F-B6BC-65D9-50406B52440E}"/>
              </a:ext>
            </a:extLst>
          </p:cNvPr>
          <p:cNvSpPr>
            <a:spLocks noGrp="1"/>
          </p:cNvSpPr>
          <p:nvPr>
            <p:ph type="sldNum" sz="quarter" idx="5"/>
          </p:nvPr>
        </p:nvSpPr>
        <p:spPr/>
        <p:txBody>
          <a:bodyPr/>
          <a:lstStyle/>
          <a:p>
            <a:fld id="{9920340D-206C-4C41-A35B-4D72CE2F2B89}" type="slidenum">
              <a:rPr lang="en-GB" smtClean="0"/>
              <a:t>128</a:t>
            </a:fld>
            <a:endParaRPr lang="en-GB"/>
          </a:p>
        </p:txBody>
      </p:sp>
    </p:spTree>
    <p:extLst>
      <p:ext uri="{BB962C8B-B14F-4D97-AF65-F5344CB8AC3E}">
        <p14:creationId xmlns:p14="http://schemas.microsoft.com/office/powerpoint/2010/main" val="388888028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3997E-55EE-0544-02C7-DD4092769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18456-E0C5-5F92-EA02-07BA19DE8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7CBA2-4CA0-C26F-9DB9-FB21EB80F018}"/>
              </a:ext>
            </a:extLst>
          </p:cNvPr>
          <p:cNvSpPr>
            <a:spLocks noGrp="1"/>
          </p:cNvSpPr>
          <p:nvPr>
            <p:ph type="body" idx="1"/>
          </p:nvPr>
        </p:nvSpPr>
        <p:spPr/>
        <p:txBody>
          <a:bodyPr/>
          <a:lstStyle/>
          <a:p>
            <a:r>
              <a:rPr lang="en-US" u="none" dirty="0"/>
              <a:t>Explain to learners:</a:t>
            </a:r>
          </a:p>
          <a:p>
            <a:pPr algn="l"/>
            <a:endParaRPr lang="en-US" dirty="0"/>
          </a:p>
          <a:p>
            <a:pPr algn="l"/>
            <a:r>
              <a:rPr lang="en-GB" b="0" i="0" dirty="0">
                <a:solidFill>
                  <a:srgbClr val="0D0D0D"/>
                </a:solidFill>
                <a:effectLst/>
                <a:latin typeface="Söhne"/>
              </a:rPr>
              <a:t>Predictions are educated guesses about what might happen during an experiment based on prior knowledge and understanding of the topic being explored. </a:t>
            </a:r>
          </a:p>
          <a:p>
            <a:pPr algn="l"/>
            <a:endParaRPr lang="en-GB" b="0" i="0" dirty="0">
              <a:solidFill>
                <a:srgbClr val="0D0D0D"/>
              </a:solidFill>
              <a:effectLst/>
              <a:latin typeface="Söhne"/>
            </a:endParaRPr>
          </a:p>
          <a:p>
            <a:pPr algn="l"/>
            <a:r>
              <a:rPr lang="en-GB" b="0" i="0" dirty="0">
                <a:solidFill>
                  <a:srgbClr val="0D0D0D"/>
                </a:solidFill>
                <a:effectLst/>
                <a:latin typeface="Söhne"/>
              </a:rPr>
              <a:t>Making a scientific prediction involves saying what might happen during or at the end of the experiment. Predictions often relate to an if/then scenario, for example, if “y” increases, then “x” might happen. The “x” is based on knowledge and is not an assumption.</a:t>
            </a:r>
          </a:p>
          <a:p>
            <a:pPr algn="l"/>
            <a:endParaRPr lang="en-GB" b="0" i="0" dirty="0">
              <a:solidFill>
                <a:srgbClr val="0D0D0D"/>
              </a:solidFill>
              <a:effectLst/>
              <a:latin typeface="Söhne"/>
            </a:endParaRPr>
          </a:p>
          <a:p>
            <a:pPr algn="l"/>
            <a:r>
              <a:rPr lang="en-GB" b="0" i="0" dirty="0">
                <a:solidFill>
                  <a:srgbClr val="0D0D0D"/>
                </a:solidFill>
                <a:effectLst/>
                <a:latin typeface="Söhne"/>
              </a:rPr>
              <a:t>Assumptions do not have any substantial truth and are taken as facts without evidence to support them.</a:t>
            </a:r>
          </a:p>
          <a:p>
            <a:pPr algn="l"/>
            <a:endParaRPr lang="en-GB" b="0" i="0" dirty="0">
              <a:solidFill>
                <a:srgbClr val="0D0D0D"/>
              </a:solidFill>
              <a:effectLst/>
              <a:latin typeface="Söhne"/>
            </a:endParaRPr>
          </a:p>
          <a:p>
            <a:pPr algn="l"/>
            <a:r>
              <a:rPr lang="en-GB" b="0" i="0" dirty="0">
                <a:solidFill>
                  <a:srgbClr val="0D0D0D"/>
                </a:solidFill>
                <a:effectLst/>
                <a:latin typeface="Söhne"/>
              </a:rPr>
              <a:t>In science, it is important that outcomes to experiments are predicted rather than assumed, as this can result in inaccurate data. </a:t>
            </a:r>
          </a:p>
        </p:txBody>
      </p:sp>
      <p:sp>
        <p:nvSpPr>
          <p:cNvPr id="4" name="Slide Number Placeholder 3">
            <a:extLst>
              <a:ext uri="{FF2B5EF4-FFF2-40B4-BE49-F238E27FC236}">
                <a16:creationId xmlns:a16="http://schemas.microsoft.com/office/drawing/2014/main" id="{E48CC7B0-F94F-B6BC-65D9-50406B52440E}"/>
              </a:ext>
            </a:extLst>
          </p:cNvPr>
          <p:cNvSpPr>
            <a:spLocks noGrp="1"/>
          </p:cNvSpPr>
          <p:nvPr>
            <p:ph type="sldNum" sz="quarter" idx="5"/>
          </p:nvPr>
        </p:nvSpPr>
        <p:spPr/>
        <p:txBody>
          <a:bodyPr/>
          <a:lstStyle/>
          <a:p>
            <a:fld id="{9920340D-206C-4C41-A35B-4D72CE2F2B89}" type="slidenum">
              <a:rPr lang="en-GB" smtClean="0"/>
              <a:t>129</a:t>
            </a:fld>
            <a:endParaRPr lang="en-GB"/>
          </a:p>
        </p:txBody>
      </p:sp>
    </p:spTree>
    <p:extLst>
      <p:ext uri="{BB962C8B-B14F-4D97-AF65-F5344CB8AC3E}">
        <p14:creationId xmlns:p14="http://schemas.microsoft.com/office/powerpoint/2010/main" val="3607183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13</a:t>
            </a:fld>
            <a:endParaRPr lang="en-GB"/>
          </a:p>
        </p:txBody>
      </p:sp>
    </p:spTree>
    <p:extLst>
      <p:ext uri="{BB962C8B-B14F-4D97-AF65-F5344CB8AC3E}">
        <p14:creationId xmlns:p14="http://schemas.microsoft.com/office/powerpoint/2010/main" val="335000805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3997E-55EE-0544-02C7-DD4092769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18456-E0C5-5F92-EA02-07BA19DE8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7CBA2-4CA0-C26F-9DB9-FB21EB80F0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8CC7B0-F94F-B6BC-65D9-50406B52440E}"/>
              </a:ext>
            </a:extLst>
          </p:cNvPr>
          <p:cNvSpPr>
            <a:spLocks noGrp="1"/>
          </p:cNvSpPr>
          <p:nvPr>
            <p:ph type="sldNum" sz="quarter" idx="5"/>
          </p:nvPr>
        </p:nvSpPr>
        <p:spPr/>
        <p:txBody>
          <a:bodyPr/>
          <a:lstStyle/>
          <a:p>
            <a:fld id="{9920340D-206C-4C41-A35B-4D72CE2F2B89}" type="slidenum">
              <a:rPr lang="en-GB" smtClean="0"/>
              <a:t>130</a:t>
            </a:fld>
            <a:endParaRPr lang="en-GB"/>
          </a:p>
        </p:txBody>
      </p:sp>
    </p:spTree>
    <p:extLst>
      <p:ext uri="{BB962C8B-B14F-4D97-AF65-F5344CB8AC3E}">
        <p14:creationId xmlns:p14="http://schemas.microsoft.com/office/powerpoint/2010/main" val="18312745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none" noProof="0" dirty="0"/>
              <a:t>Explain to learners:</a:t>
            </a:r>
          </a:p>
          <a:p>
            <a:pPr algn="l"/>
            <a:endParaRPr lang="en-GB" b="0" i="0" noProof="0" dirty="0">
              <a:solidFill>
                <a:srgbClr val="0D0D0D"/>
              </a:solidFill>
              <a:effectLst/>
              <a:latin typeface="Söhne"/>
            </a:endParaRPr>
          </a:p>
          <a:p>
            <a:pPr algn="l"/>
            <a:r>
              <a:rPr lang="en-GB" b="0" i="0" noProof="0" dirty="0">
                <a:solidFill>
                  <a:srgbClr val="0D0D0D"/>
                </a:solidFill>
                <a:effectLst/>
                <a:latin typeface="Söhne"/>
              </a:rPr>
              <a:t>Within an experiment, there are variables. These are the things that can change and be measured. There are two types of variables that can help make predictions.</a:t>
            </a:r>
          </a:p>
          <a:p>
            <a:pPr algn="l"/>
            <a:endParaRPr lang="en-GB" b="0" i="0" noProof="0" dirty="0">
              <a:solidFill>
                <a:srgbClr val="0D0D0D"/>
              </a:solidFill>
              <a:effectLst/>
              <a:latin typeface="Söhne"/>
            </a:endParaRPr>
          </a:p>
          <a:p>
            <a:pPr algn="l" fontAlgn="base">
              <a:buFont typeface="Arial" panose="020B0604020202020204" pitchFamily="34" charset="0"/>
              <a:buNone/>
            </a:pPr>
            <a:r>
              <a:rPr lang="en-GB" b="0" i="0" noProof="0" dirty="0">
                <a:solidFill>
                  <a:srgbClr val="141414"/>
                </a:solidFill>
                <a:effectLst/>
                <a:latin typeface="Arial" panose="020B0604020202020204" pitchFamily="34" charset="0"/>
                <a:cs typeface="Arial" panose="020B0604020202020204" pitchFamily="34" charset="0"/>
              </a:rPr>
              <a:t>Independent variables are the variables being changed during the experiment.</a:t>
            </a:r>
          </a:p>
          <a:p>
            <a:pPr algn="l" fontAlgn="base">
              <a:buFont typeface="Arial" panose="020B0604020202020204" pitchFamily="34" charset="0"/>
              <a:buNone/>
            </a:pPr>
            <a:r>
              <a:rPr lang="en-GB" b="0" i="0" noProof="0" dirty="0">
                <a:solidFill>
                  <a:srgbClr val="141414"/>
                </a:solidFill>
                <a:effectLst/>
                <a:latin typeface="Arial" panose="020B0604020202020204" pitchFamily="34" charset="0"/>
                <a:cs typeface="Arial" panose="020B0604020202020204" pitchFamily="34" charset="0"/>
              </a:rPr>
              <a:t>Dependent variables are the variables being tested or measured during the experiment.</a:t>
            </a:r>
          </a:p>
          <a:p>
            <a:pPr algn="l"/>
            <a:endParaRPr lang="en-GB" noProof="0" dirty="0"/>
          </a:p>
          <a:p>
            <a:r>
              <a:rPr lang="en-GB" noProof="0" dirty="0"/>
              <a:t>In an experiment where different metals are exposed to different temperatures and levels of humidity, the temperature and humidity are independent variables. These can both be changed and measured.</a:t>
            </a:r>
          </a:p>
          <a:p>
            <a:endParaRPr lang="en-GB" noProof="0" dirty="0"/>
          </a:p>
          <a:p>
            <a:r>
              <a:rPr lang="en-GB" noProof="0" dirty="0"/>
              <a:t>The dependent variable is what is then observed in the metals when the change is made, for example the rate of corrosion or colour change.</a:t>
            </a:r>
          </a:p>
          <a:p>
            <a:endParaRPr lang="en-GB" noProof="0" dirty="0"/>
          </a:p>
          <a:p>
            <a:r>
              <a:rPr lang="en-GB" noProof="0" dirty="0"/>
              <a:t>Understanding the variables helps guide the predictions that can be made.</a:t>
            </a:r>
          </a:p>
          <a:p>
            <a:endParaRPr lang="en-GB" noProof="0" dirty="0"/>
          </a:p>
        </p:txBody>
      </p:sp>
      <p:sp>
        <p:nvSpPr>
          <p:cNvPr id="4" name="Slide Number Placeholder 3"/>
          <p:cNvSpPr>
            <a:spLocks noGrp="1"/>
          </p:cNvSpPr>
          <p:nvPr>
            <p:ph type="sldNum" sz="quarter" idx="5"/>
          </p:nvPr>
        </p:nvSpPr>
        <p:spPr/>
        <p:txBody>
          <a:bodyPr/>
          <a:lstStyle/>
          <a:p>
            <a:fld id="{9920340D-206C-4C41-A35B-4D72CE2F2B89}" type="slidenum">
              <a:rPr lang="en-GB" smtClean="0"/>
              <a:t>131</a:t>
            </a:fld>
            <a:endParaRPr lang="en-GB"/>
          </a:p>
        </p:txBody>
      </p:sp>
    </p:spTree>
    <p:extLst>
      <p:ext uri="{BB962C8B-B14F-4D97-AF65-F5344CB8AC3E}">
        <p14:creationId xmlns:p14="http://schemas.microsoft.com/office/powerpoint/2010/main" val="48729739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3997E-55EE-0544-02C7-DD4092769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18456-E0C5-5F92-EA02-07BA19DE8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7CBA2-4CA0-C26F-9DB9-FB21EB80F018}"/>
              </a:ext>
            </a:extLst>
          </p:cNvPr>
          <p:cNvSpPr>
            <a:spLocks noGrp="1"/>
          </p:cNvSpPr>
          <p:nvPr>
            <p:ph type="body" idx="1"/>
          </p:nvPr>
        </p:nvSpPr>
        <p:spPr/>
        <p:txBody>
          <a:bodyPr/>
          <a:lstStyle/>
          <a:p>
            <a:r>
              <a:rPr lang="en-GB" u="none" dirty="0"/>
              <a:t>Explain to learners:</a:t>
            </a:r>
          </a:p>
          <a:p>
            <a:endParaRPr lang="en-GB" dirty="0"/>
          </a:p>
          <a:p>
            <a:r>
              <a:rPr lang="en-GB" dirty="0"/>
              <a:t>There is a process to making predictions. They are considered in the following stages.</a:t>
            </a:r>
          </a:p>
          <a:p>
            <a:endParaRPr lang="en-GB" dirty="0"/>
          </a:p>
          <a:p>
            <a:r>
              <a:rPr lang="en-GB" dirty="0"/>
              <a:t>1. Review background information and existing knowledge: before making predictions, it’s essential to gather relevant background information and tap into existing knowledge related to an experiment. This involves studying previous research, theories, principles and any relevant literature or data available. Reviewing background information helps to develop a solid understanding of the topic and its underlying principles, which will inform predictions.</a:t>
            </a:r>
          </a:p>
          <a:p>
            <a:endParaRPr lang="en-GB" dirty="0"/>
          </a:p>
          <a:p>
            <a:r>
              <a:rPr lang="en-GB" dirty="0"/>
              <a:t>2. Formulate hypotheses based on information: a hypothesis is an educated guess about what will happen in the experiment. Based on the background information reviewed, hypotheses can be created that serve as the foundation for any predictions. Hypotheses should be clear, specific and based on logical reasoning derived from the available information.</a:t>
            </a:r>
          </a:p>
          <a:p>
            <a:endParaRPr lang="en-GB" dirty="0"/>
          </a:p>
          <a:p>
            <a:r>
              <a:rPr lang="en-GB" dirty="0"/>
              <a:t>3. Consider variables, potential outcomes and expected trends: by identifying and analysing the variables involved in the experiment, reasonable expectations regarding expected changes in the variables can be made, including how they may impact the outcomes of an experiment. By evaluating potential outcomes and any expected trends, learners can anticipate how different factors might interact and influence the results.</a:t>
            </a:r>
          </a:p>
          <a:p>
            <a:endParaRPr lang="en-GB" dirty="0"/>
          </a:p>
          <a:p>
            <a:r>
              <a:rPr lang="en-GB" dirty="0"/>
              <a:t>4. Use evidence and logic to support predictions: predictions should be based on logical reasoning and supported by evidence from the background information and hypotheses. Use deductive reasoning to draw conclusions from the available evidence and formulate predictions. Consider cause-and-effect relationships, patterns and logical connections between variables to justify predictions.</a:t>
            </a:r>
          </a:p>
          <a:p>
            <a:endParaRPr lang="en-GB" dirty="0"/>
          </a:p>
          <a:p>
            <a:r>
              <a:rPr lang="en-GB" dirty="0"/>
              <a:t>5. Consider alternative outcomes and potential limitations: it’s important to acknowledge that experiments are subject to variability and uncertainty, leading to alternative outcomes. Consider possible alternative scenarios or unexpected results that could arise during the experiment. Also consider potential limitations of the predictions, such as incomplete data, experimental errors or uncontrolled variables, and how these factors might affect the reliability of any predictions.</a:t>
            </a:r>
          </a:p>
          <a:p>
            <a:endParaRPr lang="en-GB" dirty="0"/>
          </a:p>
        </p:txBody>
      </p:sp>
      <p:sp>
        <p:nvSpPr>
          <p:cNvPr id="4" name="Slide Number Placeholder 3">
            <a:extLst>
              <a:ext uri="{FF2B5EF4-FFF2-40B4-BE49-F238E27FC236}">
                <a16:creationId xmlns:a16="http://schemas.microsoft.com/office/drawing/2014/main" id="{E48CC7B0-F94F-B6BC-65D9-50406B52440E}"/>
              </a:ext>
            </a:extLst>
          </p:cNvPr>
          <p:cNvSpPr>
            <a:spLocks noGrp="1"/>
          </p:cNvSpPr>
          <p:nvPr>
            <p:ph type="sldNum" sz="quarter" idx="5"/>
          </p:nvPr>
        </p:nvSpPr>
        <p:spPr/>
        <p:txBody>
          <a:bodyPr/>
          <a:lstStyle/>
          <a:p>
            <a:fld id="{9920340D-206C-4C41-A35B-4D72CE2F2B89}" type="slidenum">
              <a:rPr lang="en-GB" smtClean="0"/>
              <a:t>132</a:t>
            </a:fld>
            <a:endParaRPr lang="en-GB"/>
          </a:p>
        </p:txBody>
      </p:sp>
    </p:spTree>
    <p:extLst>
      <p:ext uri="{BB962C8B-B14F-4D97-AF65-F5344CB8AC3E}">
        <p14:creationId xmlns:p14="http://schemas.microsoft.com/office/powerpoint/2010/main" val="155779762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3997E-55EE-0544-02C7-DD4092769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18456-E0C5-5F92-EA02-07BA19DE8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7CBA2-4CA0-C26F-9DB9-FB21EB80F018}"/>
              </a:ext>
            </a:extLst>
          </p:cNvPr>
          <p:cNvSpPr>
            <a:spLocks noGrp="1"/>
          </p:cNvSpPr>
          <p:nvPr>
            <p:ph type="body" idx="1"/>
          </p:nvPr>
        </p:nvSpPr>
        <p:spPr/>
        <p:txBody>
          <a:bodyPr/>
          <a:lstStyle/>
          <a:p>
            <a:r>
              <a:rPr lang="en-GB" sz="1200" b="0" u="none" dirty="0">
                <a:latin typeface="Arial" panose="020B0604020202020204" pitchFamily="34" charset="0"/>
                <a:cs typeface="Arial" panose="020B0604020202020204" pitchFamily="34" charset="0"/>
              </a:rPr>
              <a:t>Note to teacher:</a:t>
            </a:r>
          </a:p>
          <a:p>
            <a:endParaRPr lang="en-GB" sz="1200" b="0" u="none" dirty="0">
              <a:latin typeface="Arial" panose="020B0604020202020204" pitchFamily="34" charset="0"/>
              <a:cs typeface="Arial" panose="020B0604020202020204" pitchFamily="34" charset="0"/>
            </a:endParaRPr>
          </a:p>
          <a:p>
            <a:r>
              <a:rPr lang="en-GB" sz="1200" b="0" u="none" dirty="0">
                <a:latin typeface="Arial" panose="020B0604020202020204" pitchFamily="34" charset="0"/>
                <a:cs typeface="Arial" panose="020B0604020202020204" pitchFamily="34" charset="0"/>
              </a:rPr>
              <a:t>Images taken from </a:t>
            </a:r>
            <a:r>
              <a:rPr lang="en-GB" sz="1200" b="0" u="none" dirty="0" err="1">
                <a:latin typeface="Arial" panose="020B0604020202020204" pitchFamily="34" charset="0"/>
                <a:cs typeface="Arial" panose="020B0604020202020204" pitchFamily="34" charset="0"/>
              </a:rPr>
              <a:t>pexels</a:t>
            </a:r>
            <a:r>
              <a:rPr lang="en-GB" sz="1200" b="0" u="none" dirty="0">
                <a:latin typeface="Arial" panose="020B0604020202020204" pitchFamily="34" charset="0"/>
                <a:cs typeface="Arial" panose="020B0604020202020204" pitchFamily="34" charset="0"/>
              </a:rPr>
              <a:t>.</a:t>
            </a:r>
          </a:p>
          <a:p>
            <a:endParaRPr lang="en-GB" u="none" dirty="0">
              <a:latin typeface="Arial" panose="020B0604020202020204" pitchFamily="34" charset="0"/>
              <a:cs typeface="Arial" panose="020B0604020202020204" pitchFamily="34" charset="0"/>
            </a:endParaRPr>
          </a:p>
          <a:p>
            <a:r>
              <a:rPr lang="en-GB" u="none" dirty="0">
                <a:latin typeface="Arial" panose="020B0604020202020204" pitchFamily="34" charset="0"/>
                <a:cs typeface="Arial" panose="020B0604020202020204" pitchFamily="34" charset="0"/>
              </a:rPr>
              <a:t>Explain to learners:</a:t>
            </a:r>
          </a:p>
          <a:p>
            <a:endParaRPr lang="en-GB" dirty="0">
              <a:latin typeface="Arial" panose="020B0604020202020204" pitchFamily="34" charset="0"/>
              <a:cs typeface="Arial" panose="020B0604020202020204" pitchFamily="34" charset="0"/>
            </a:endParaRPr>
          </a:p>
          <a:p>
            <a:pPr marL="228600" indent="-228600">
              <a:buFont typeface="+mj-lt"/>
              <a:buAutoNum type="arabicPeriod"/>
            </a:pPr>
            <a:r>
              <a:rPr lang="en-GB" dirty="0">
                <a:latin typeface="Arial" panose="020B0604020202020204" pitchFamily="34" charset="0"/>
                <a:cs typeface="Arial" panose="020B0604020202020204" pitchFamily="34" charset="0"/>
              </a:rPr>
              <a:t>Meteorologists collect data from various sources such as satellites, weather stations, buoys and radar systems. This data includes temperature, humidity, air pressure, wind speed and direction, cloud cover, and precipitation – all the elements of current knowledge that can influence future weather. </a:t>
            </a:r>
          </a:p>
          <a:p>
            <a:pPr marL="228600" indent="-228600">
              <a:buFont typeface="+mj-lt"/>
              <a:buAutoNum type="arabicPeriod"/>
            </a:pPr>
            <a:endParaRPr lang="en-GB" dirty="0">
              <a:latin typeface="Arial" panose="020B0604020202020204" pitchFamily="34" charset="0"/>
              <a:cs typeface="Arial" panose="020B0604020202020204" pitchFamily="34" charset="0"/>
            </a:endParaRPr>
          </a:p>
          <a:p>
            <a:pPr marL="228600" indent="-228600">
              <a:buFont typeface="+mj-lt"/>
              <a:buAutoNum type="arabicPeriod"/>
            </a:pPr>
            <a:r>
              <a:rPr lang="en-GB" dirty="0">
                <a:latin typeface="Arial" panose="020B0604020202020204" pitchFamily="34" charset="0"/>
                <a:cs typeface="Arial" panose="020B0604020202020204" pitchFamily="34" charset="0"/>
              </a:rPr>
              <a:t>Forecasting takes place by comparing this data with historical data, known weather events and physical laws governing atmospheric dynamics.</a:t>
            </a:r>
          </a:p>
          <a:p>
            <a:pPr marL="228600" indent="-228600">
              <a:buFont typeface="+mj-lt"/>
              <a:buAutoNum type="arabicPeriod"/>
            </a:pPr>
            <a:endParaRPr lang="en-GB" dirty="0">
              <a:latin typeface="Arial" panose="020B0604020202020204" pitchFamily="34" charset="0"/>
              <a:cs typeface="Arial" panose="020B0604020202020204" pitchFamily="34" charset="0"/>
            </a:endParaRPr>
          </a:p>
          <a:p>
            <a:pPr marL="228600" indent="-228600">
              <a:buFont typeface="+mj-lt"/>
              <a:buAutoNum type="arabicPeriod"/>
            </a:pPr>
            <a:r>
              <a:rPr lang="en-GB" dirty="0">
                <a:latin typeface="Arial" panose="020B0604020202020204" pitchFamily="34" charset="0"/>
                <a:cs typeface="Arial" panose="020B0604020202020204" pitchFamily="34" charset="0"/>
              </a:rPr>
              <a:t>Predictions are made by calculating changes over time based on conditions and analysing historical climatic data to identify patterns and trends, such as seasonal variations and climate oscillations. Multiple simulations with slight variations in initial conditions are surmised to account for uncertainty and provide a range of possible outcomes, along with probabilities for different weather scenarios.</a:t>
            </a:r>
          </a:p>
          <a:p>
            <a:pPr marL="228600" indent="-228600">
              <a:buFont typeface="+mj-lt"/>
              <a:buAutoNum type="arabicPeriod"/>
            </a:pPr>
            <a:endParaRPr lang="en-GB" dirty="0">
              <a:latin typeface="Arial" panose="020B0604020202020204" pitchFamily="34" charset="0"/>
              <a:cs typeface="Arial" panose="020B0604020202020204" pitchFamily="34" charset="0"/>
            </a:endParaRPr>
          </a:p>
          <a:p>
            <a:pPr marL="228600" indent="-228600">
              <a:buFont typeface="+mj-lt"/>
              <a:buAutoNum type="arabicPeriod"/>
            </a:pPr>
            <a:r>
              <a:rPr lang="en-GB" dirty="0">
                <a:latin typeface="Arial" panose="020B0604020202020204" pitchFamily="34" charset="0"/>
                <a:cs typeface="Arial" panose="020B0604020202020204" pitchFamily="34" charset="0"/>
              </a:rPr>
              <a:t>Validation of the process takes place when meteorologists continuously monitor and verify forecast accuracy by comparing predicted conditions with observed weather.</a:t>
            </a:r>
          </a:p>
          <a:p>
            <a:endParaRPr lang="en-GB"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48CC7B0-F94F-B6BC-65D9-50406B52440E}"/>
              </a:ext>
            </a:extLst>
          </p:cNvPr>
          <p:cNvSpPr>
            <a:spLocks noGrp="1"/>
          </p:cNvSpPr>
          <p:nvPr>
            <p:ph type="sldNum" sz="quarter" idx="5"/>
          </p:nvPr>
        </p:nvSpPr>
        <p:spPr/>
        <p:txBody>
          <a:bodyPr/>
          <a:lstStyle/>
          <a:p>
            <a:fld id="{9920340D-206C-4C41-A35B-4D72CE2F2B89}" type="slidenum">
              <a:rPr lang="en-GB" smtClean="0"/>
              <a:t>133</a:t>
            </a:fld>
            <a:endParaRPr lang="en-GB"/>
          </a:p>
        </p:txBody>
      </p:sp>
    </p:spTree>
    <p:extLst>
      <p:ext uri="{BB962C8B-B14F-4D97-AF65-F5344CB8AC3E}">
        <p14:creationId xmlns:p14="http://schemas.microsoft.com/office/powerpoint/2010/main" val="421355726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u="none" dirty="0">
                <a:latin typeface="Arial" panose="020B0604020202020204" pitchFamily="34" charset="0"/>
                <a:cs typeface="Arial" panose="020B0604020202020204" pitchFamily="34" charset="0"/>
              </a:rPr>
              <a:t>Notes to teacher:</a:t>
            </a:r>
          </a:p>
          <a:p>
            <a:endParaRPr lang="en-GB" sz="1200" b="0" u="none" dirty="0">
              <a:latin typeface="Arial" panose="020B0604020202020204" pitchFamily="34" charset="0"/>
              <a:cs typeface="Arial" panose="020B0604020202020204" pitchFamily="34" charset="0"/>
            </a:endParaRPr>
          </a:p>
          <a:p>
            <a:r>
              <a:rPr lang="en-GB" sz="1200" b="0" u="none" dirty="0">
                <a:latin typeface="Arial" panose="020B0604020202020204" pitchFamily="34" charset="0"/>
                <a:cs typeface="Arial" panose="020B0604020202020204" pitchFamily="34" charset="0"/>
              </a:rPr>
              <a:t>Images taken from </a:t>
            </a:r>
            <a:r>
              <a:rPr lang="en-GB" sz="1200" b="0" u="none" dirty="0" err="1">
                <a:latin typeface="Arial" panose="020B0604020202020204" pitchFamily="34" charset="0"/>
                <a:cs typeface="Arial" panose="020B0604020202020204" pitchFamily="34" charset="0"/>
              </a:rPr>
              <a:t>unsplash</a:t>
            </a:r>
            <a:r>
              <a:rPr lang="en-GB" sz="1200" b="0" u="none" dirty="0">
                <a:latin typeface="Arial" panose="020B0604020202020204" pitchFamily="34" charset="0"/>
                <a:cs typeface="Arial" panose="020B0604020202020204" pitchFamily="34" charset="0"/>
              </a:rPr>
              <a:t> and </a:t>
            </a:r>
            <a:r>
              <a:rPr lang="en-GB" sz="1200" b="0" u="none" dirty="0" err="1">
                <a:latin typeface="Arial" panose="020B0604020202020204" pitchFamily="34" charset="0"/>
                <a:cs typeface="Arial" panose="020B0604020202020204" pitchFamily="34" charset="0"/>
              </a:rPr>
              <a:t>pexels</a:t>
            </a:r>
            <a:r>
              <a:rPr lang="en-GB" sz="1200" b="0" u="none" dirty="0">
                <a:latin typeface="Arial" panose="020B0604020202020204" pitchFamily="34" charset="0"/>
                <a:cs typeface="Arial" panose="020B0604020202020204" pitchFamily="34" charset="0"/>
              </a:rPr>
              <a:t>.</a:t>
            </a:r>
          </a:p>
          <a:p>
            <a:endParaRPr lang="en-GB" sz="1200" b="0" u="none" dirty="0">
              <a:latin typeface="Arial" panose="020B0604020202020204" pitchFamily="34" charset="0"/>
              <a:cs typeface="Arial" panose="020B0604020202020204" pitchFamily="34" charset="0"/>
            </a:endParaRPr>
          </a:p>
          <a:p>
            <a:r>
              <a:rPr lang="en-GB" sz="1200" b="0" u="none" dirty="0">
                <a:latin typeface="Arial" panose="020B0604020202020204" pitchFamily="34" charset="0"/>
                <a:cs typeface="Arial" panose="020B0604020202020204" pitchFamily="34" charset="0"/>
              </a:rPr>
              <a:t>Take a table-tennis ball, tennis ball, cricket ball and a football and ask the learners, “</a:t>
            </a:r>
            <a:r>
              <a:rPr lang="en-GB" sz="1200" b="0" dirty="0">
                <a:latin typeface="Arial" panose="020B0604020202020204" pitchFamily="34" charset="0"/>
                <a:cs typeface="Arial" panose="020B0604020202020204" pitchFamily="34" charset="0"/>
              </a:rPr>
              <a:t>If all the balls drop from the same height, which will hit the ground first?”</a:t>
            </a:r>
          </a:p>
          <a:p>
            <a:endParaRPr lang="en-GB" sz="1200" b="0" dirty="0">
              <a:latin typeface="Arial" panose="020B0604020202020204" pitchFamily="34" charset="0"/>
              <a:cs typeface="Arial" panose="020B0604020202020204" pitchFamily="34" charset="0"/>
            </a:endParaRPr>
          </a:p>
          <a:p>
            <a:r>
              <a:rPr lang="en-GB" sz="1200" b="0" dirty="0">
                <a:latin typeface="Arial" panose="020B0604020202020204" pitchFamily="34" charset="0"/>
                <a:cs typeface="Arial" panose="020B0604020202020204" pitchFamily="34" charset="0"/>
              </a:rPr>
              <a:t>Allow learners a few minutes to suggest answers, then challenge the answers by asking, “How do you know that?” Engage discussion for a few minutes, then explain that their comments are assumptions and that the process of predicting outcomes can be applied to make an educated guess and predict the outcome.</a:t>
            </a:r>
          </a:p>
          <a:p>
            <a:endParaRPr lang="en-GB" sz="12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latin typeface="Arial" panose="020B0604020202020204" pitchFamily="34" charset="0"/>
                <a:cs typeface="Arial" panose="020B0604020202020204" pitchFamily="34" charset="0"/>
              </a:rPr>
              <a:t>Use the </a:t>
            </a:r>
            <a:r>
              <a:rPr lang="en-GB" sz="1200" b="0" dirty="0">
                <a:effectLst/>
                <a:latin typeface="Arial" panose="020B0604020202020204" pitchFamily="34" charset="0"/>
                <a:ea typeface="Times New Roman" panose="02020603050405020304" pitchFamily="18" charset="0"/>
                <a:cs typeface="Arial" panose="020B0604020202020204" pitchFamily="34" charset="0"/>
              </a:rPr>
              <a:t>Predicting outcomes activity instructions in the lesson plan to explain to learners what each group will do to form the prediction.</a:t>
            </a:r>
          </a:p>
          <a:p>
            <a:endParaRPr lang="en-GB" b="0" dirty="0"/>
          </a:p>
          <a:p>
            <a:endParaRPr lang="en-GB" u="sng"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134</a:t>
            </a:fld>
            <a:endParaRPr lang="en-GB"/>
          </a:p>
        </p:txBody>
      </p:sp>
    </p:spTree>
    <p:extLst>
      <p:ext uri="{BB962C8B-B14F-4D97-AF65-F5344CB8AC3E}">
        <p14:creationId xmlns:p14="http://schemas.microsoft.com/office/powerpoint/2010/main" val="395480386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3997E-55EE-0544-02C7-DD4092769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C18456-E0C5-5F92-EA02-07BA19DE8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7CBA2-4CA0-C26F-9DB9-FB21EB80F0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8CC7B0-F94F-B6BC-65D9-50406B52440E}"/>
              </a:ext>
            </a:extLst>
          </p:cNvPr>
          <p:cNvSpPr>
            <a:spLocks noGrp="1"/>
          </p:cNvSpPr>
          <p:nvPr>
            <p:ph type="sldNum" sz="quarter" idx="5"/>
          </p:nvPr>
        </p:nvSpPr>
        <p:spPr/>
        <p:txBody>
          <a:bodyPr/>
          <a:lstStyle/>
          <a:p>
            <a:fld id="{9920340D-206C-4C41-A35B-4D72CE2F2B89}" type="slidenum">
              <a:rPr lang="en-GB" smtClean="0"/>
              <a:t>135</a:t>
            </a:fld>
            <a:endParaRPr lang="en-GB"/>
          </a:p>
        </p:txBody>
      </p:sp>
    </p:spTree>
    <p:extLst>
      <p:ext uri="{BB962C8B-B14F-4D97-AF65-F5344CB8AC3E}">
        <p14:creationId xmlns:p14="http://schemas.microsoft.com/office/powerpoint/2010/main" val="355139631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260EE-E611-60ED-FD36-7306A3BAEF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2030CC-12DC-B18B-B2EB-9F86F6DCDF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04D5E0-B4C9-3BD4-9991-AFC8ACAA136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1061B1-EA1D-D125-FC40-BEE2E3F6E406}"/>
              </a:ext>
            </a:extLst>
          </p:cNvPr>
          <p:cNvSpPr>
            <a:spLocks noGrp="1"/>
          </p:cNvSpPr>
          <p:nvPr>
            <p:ph type="sldNum" sz="quarter" idx="5"/>
          </p:nvPr>
        </p:nvSpPr>
        <p:spPr/>
        <p:txBody>
          <a:bodyPr/>
          <a:lstStyle/>
          <a:p>
            <a:fld id="{9920340D-206C-4C41-A35B-4D72CE2F2B89}" type="slidenum">
              <a:rPr lang="en-GB" smtClean="0"/>
              <a:t>136</a:t>
            </a:fld>
            <a:endParaRPr lang="en-GB"/>
          </a:p>
        </p:txBody>
      </p:sp>
    </p:spTree>
    <p:extLst>
      <p:ext uri="{BB962C8B-B14F-4D97-AF65-F5344CB8AC3E}">
        <p14:creationId xmlns:p14="http://schemas.microsoft.com/office/powerpoint/2010/main" val="277280851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35DF4-9BF5-9DEE-0DCC-52D6E82A5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25E138-2E49-0FBE-8443-83456D7F31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1074E8-C973-9BF8-777C-EF40F119FB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E0FD66-55C7-9737-7DF7-E49A0F32D0D2}"/>
              </a:ext>
            </a:extLst>
          </p:cNvPr>
          <p:cNvSpPr>
            <a:spLocks noGrp="1"/>
          </p:cNvSpPr>
          <p:nvPr>
            <p:ph type="sldNum" sz="quarter" idx="5"/>
          </p:nvPr>
        </p:nvSpPr>
        <p:spPr/>
        <p:txBody>
          <a:bodyPr/>
          <a:lstStyle/>
          <a:p>
            <a:fld id="{9920340D-206C-4C41-A35B-4D72CE2F2B89}" type="slidenum">
              <a:rPr lang="en-GB" smtClean="0"/>
              <a:t>137</a:t>
            </a:fld>
            <a:endParaRPr lang="en-GB"/>
          </a:p>
        </p:txBody>
      </p:sp>
    </p:spTree>
    <p:extLst>
      <p:ext uri="{BB962C8B-B14F-4D97-AF65-F5344CB8AC3E}">
        <p14:creationId xmlns:p14="http://schemas.microsoft.com/office/powerpoint/2010/main" val="272458557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6DBDE-1E08-8A75-64F0-3334758D38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741CCD-FDAE-9ACA-4624-DBEAC825C1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70E5F0-7BF8-6F53-3A4A-28416A3B36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27C8B6-AA8C-46F4-9AB7-1C1F8BB95929}"/>
              </a:ext>
            </a:extLst>
          </p:cNvPr>
          <p:cNvSpPr>
            <a:spLocks noGrp="1"/>
          </p:cNvSpPr>
          <p:nvPr>
            <p:ph type="sldNum" sz="quarter" idx="5"/>
          </p:nvPr>
        </p:nvSpPr>
        <p:spPr/>
        <p:txBody>
          <a:bodyPr/>
          <a:lstStyle/>
          <a:p>
            <a:fld id="{9920340D-206C-4C41-A35B-4D72CE2F2B89}" type="slidenum">
              <a:rPr lang="en-GB" smtClean="0"/>
              <a:t>138</a:t>
            </a:fld>
            <a:endParaRPr lang="en-GB"/>
          </a:p>
        </p:txBody>
      </p:sp>
    </p:spTree>
    <p:extLst>
      <p:ext uri="{BB962C8B-B14F-4D97-AF65-F5344CB8AC3E}">
        <p14:creationId xmlns:p14="http://schemas.microsoft.com/office/powerpoint/2010/main" val="57596237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97009-4F73-68EB-6584-B3688CC339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B012E-3B4E-543A-AD8A-F63F15B8BF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E338F9-5F1E-C0EF-22C0-7EA45CB285B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3E30C3-31F4-1D82-B053-775B3E40CE55}"/>
              </a:ext>
            </a:extLst>
          </p:cNvPr>
          <p:cNvSpPr>
            <a:spLocks noGrp="1"/>
          </p:cNvSpPr>
          <p:nvPr>
            <p:ph type="sldNum" sz="quarter" idx="5"/>
          </p:nvPr>
        </p:nvSpPr>
        <p:spPr/>
        <p:txBody>
          <a:bodyPr/>
          <a:lstStyle/>
          <a:p>
            <a:fld id="{9920340D-206C-4C41-A35B-4D72CE2F2B89}" type="slidenum">
              <a:rPr lang="en-GB" smtClean="0"/>
              <a:pPr/>
              <a:t>139</a:t>
            </a:fld>
            <a:endParaRPr lang="en-GB"/>
          </a:p>
        </p:txBody>
      </p:sp>
    </p:spTree>
    <p:extLst>
      <p:ext uri="{BB962C8B-B14F-4D97-AF65-F5344CB8AC3E}">
        <p14:creationId xmlns:p14="http://schemas.microsoft.com/office/powerpoint/2010/main" val="899853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22934-CD03-455A-0025-A57446E28D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6BDB0E-D2E2-7948-329A-DCF9F62E4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A23873-F35B-BDD3-7755-6794CD447B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0AC0C1-D097-79E6-9D03-278443D7A239}"/>
              </a:ext>
            </a:extLst>
          </p:cNvPr>
          <p:cNvSpPr>
            <a:spLocks noGrp="1"/>
          </p:cNvSpPr>
          <p:nvPr>
            <p:ph type="sldNum" sz="quarter" idx="5"/>
          </p:nvPr>
        </p:nvSpPr>
        <p:spPr/>
        <p:txBody>
          <a:bodyPr/>
          <a:lstStyle/>
          <a:p>
            <a:fld id="{9920340D-206C-4C41-A35B-4D72CE2F2B89}" type="slidenum">
              <a:rPr lang="en-GB" smtClean="0"/>
              <a:t>14</a:t>
            </a:fld>
            <a:endParaRPr lang="en-GB"/>
          </a:p>
        </p:txBody>
      </p:sp>
    </p:spTree>
    <p:extLst>
      <p:ext uri="{BB962C8B-B14F-4D97-AF65-F5344CB8AC3E}">
        <p14:creationId xmlns:p14="http://schemas.microsoft.com/office/powerpoint/2010/main" val="143111380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C7FA8-4DA8-F663-0658-85A65049B9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798241-6A7E-D4D7-F48F-28BB1C3323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CAB039-B316-56D8-59C6-3F646380A5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F2EF98-5824-0BDA-18F1-E529BF381540}"/>
              </a:ext>
            </a:extLst>
          </p:cNvPr>
          <p:cNvSpPr>
            <a:spLocks noGrp="1"/>
          </p:cNvSpPr>
          <p:nvPr>
            <p:ph type="sldNum" sz="quarter" idx="5"/>
          </p:nvPr>
        </p:nvSpPr>
        <p:spPr/>
        <p:txBody>
          <a:bodyPr/>
          <a:lstStyle/>
          <a:p>
            <a:fld id="{9920340D-206C-4C41-A35B-4D72CE2F2B89}" type="slidenum">
              <a:rPr lang="en-GB" smtClean="0"/>
              <a:t>140</a:t>
            </a:fld>
            <a:endParaRPr lang="en-GB"/>
          </a:p>
        </p:txBody>
      </p:sp>
    </p:spTree>
    <p:extLst>
      <p:ext uri="{BB962C8B-B14F-4D97-AF65-F5344CB8AC3E}">
        <p14:creationId xmlns:p14="http://schemas.microsoft.com/office/powerpoint/2010/main" val="153283436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CFE2C-4BCC-D4B0-9BA3-3CF6055AC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B8377-9D57-EAF0-B64D-6E1AD9ABC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4EDC6-04D3-A215-09E7-E1322080B2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606B289-757A-D7BC-9C44-CA1B1AE4D61B}"/>
              </a:ext>
            </a:extLst>
          </p:cNvPr>
          <p:cNvSpPr>
            <a:spLocks noGrp="1"/>
          </p:cNvSpPr>
          <p:nvPr>
            <p:ph type="sldNum" sz="quarter" idx="5"/>
          </p:nvPr>
        </p:nvSpPr>
        <p:spPr/>
        <p:txBody>
          <a:bodyPr/>
          <a:lstStyle/>
          <a:p>
            <a:fld id="{9920340D-206C-4C41-A35B-4D72CE2F2B89}" type="slidenum">
              <a:rPr lang="en-GB" smtClean="0"/>
              <a:t>141</a:t>
            </a:fld>
            <a:endParaRPr lang="en-GB"/>
          </a:p>
        </p:txBody>
      </p:sp>
    </p:spTree>
    <p:extLst>
      <p:ext uri="{BB962C8B-B14F-4D97-AF65-F5344CB8AC3E}">
        <p14:creationId xmlns:p14="http://schemas.microsoft.com/office/powerpoint/2010/main" val="54315200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CFE2C-4BCC-D4B0-9BA3-3CF6055AC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B8377-9D57-EAF0-B64D-6E1AD9ABC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4EDC6-04D3-A215-09E7-E1322080B242}"/>
              </a:ext>
            </a:extLst>
          </p:cNvPr>
          <p:cNvSpPr>
            <a:spLocks noGrp="1"/>
          </p:cNvSpPr>
          <p:nvPr>
            <p:ph type="body" idx="1"/>
          </p:nvPr>
        </p:nvSpPr>
        <p:spPr/>
        <p:txBody>
          <a:bodyPr/>
          <a:lstStyle/>
          <a:p>
            <a:r>
              <a:rPr lang="en-GB" u="none" noProof="0" dirty="0"/>
              <a:t>Explain to learners:</a:t>
            </a:r>
          </a:p>
          <a:p>
            <a:endParaRPr lang="en-GB" noProof="0" dirty="0"/>
          </a:p>
          <a:p>
            <a:r>
              <a:rPr lang="en-GB" noProof="0" dirty="0"/>
              <a:t>The sum of all the vertical forces should equal zero.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The sum of all the horizontal forces should equal zero.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The sum of all the moment forces should also equal zero.</a:t>
            </a:r>
          </a:p>
          <a:p>
            <a:endParaRPr lang="en-GB" noProof="0" dirty="0"/>
          </a:p>
        </p:txBody>
      </p:sp>
      <p:sp>
        <p:nvSpPr>
          <p:cNvPr id="4" name="Slide Number Placeholder 3">
            <a:extLst>
              <a:ext uri="{FF2B5EF4-FFF2-40B4-BE49-F238E27FC236}">
                <a16:creationId xmlns:a16="http://schemas.microsoft.com/office/drawing/2014/main" id="{C606B289-757A-D7BC-9C44-CA1B1AE4D61B}"/>
              </a:ext>
            </a:extLst>
          </p:cNvPr>
          <p:cNvSpPr>
            <a:spLocks noGrp="1"/>
          </p:cNvSpPr>
          <p:nvPr>
            <p:ph type="sldNum" sz="quarter" idx="5"/>
          </p:nvPr>
        </p:nvSpPr>
        <p:spPr/>
        <p:txBody>
          <a:bodyPr/>
          <a:lstStyle/>
          <a:p>
            <a:fld id="{9920340D-206C-4C41-A35B-4D72CE2F2B89}" type="slidenum">
              <a:rPr lang="en-GB" smtClean="0"/>
              <a:t>142</a:t>
            </a:fld>
            <a:endParaRPr lang="en-GB"/>
          </a:p>
        </p:txBody>
      </p:sp>
    </p:spTree>
    <p:extLst>
      <p:ext uri="{BB962C8B-B14F-4D97-AF65-F5344CB8AC3E}">
        <p14:creationId xmlns:p14="http://schemas.microsoft.com/office/powerpoint/2010/main" val="331589162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CFE2C-4BCC-D4B0-9BA3-3CF6055AC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B8377-9D57-EAF0-B64D-6E1AD9ABC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4EDC6-04D3-A215-09E7-E1322080B242}"/>
              </a:ext>
            </a:extLst>
          </p:cNvPr>
          <p:cNvSpPr>
            <a:spLocks noGrp="1"/>
          </p:cNvSpPr>
          <p:nvPr>
            <p:ph type="body" idx="1"/>
          </p:nvPr>
        </p:nvSpPr>
        <p:spPr/>
        <p:txBody>
          <a:bodyPr/>
          <a:lstStyle/>
          <a:p>
            <a:r>
              <a:rPr lang="en-US" u="none" dirty="0">
                <a:latin typeface="Arial" panose="020B0604020202020204" pitchFamily="34" charset="0"/>
                <a:cs typeface="Arial" panose="020B0604020202020204" pitchFamily="34" charset="0"/>
              </a:rPr>
              <a:t>Explain to learners:</a:t>
            </a:r>
          </a:p>
          <a:p>
            <a:endParaRPr lang="en-US" dirty="0">
              <a:latin typeface="Arial" panose="020B0604020202020204" pitchFamily="34" charset="0"/>
              <a:cs typeface="Arial" panose="020B0604020202020204" pitchFamily="34" charset="0"/>
            </a:endParaRPr>
          </a:p>
          <a:p>
            <a:pPr>
              <a:spcBef>
                <a:spcPct val="50000"/>
              </a:spcBef>
            </a:pPr>
            <a:r>
              <a:rPr lang="en-GB" dirty="0">
                <a:latin typeface="Arial" panose="020B0604020202020204" pitchFamily="34" charset="0"/>
                <a:cs typeface="Arial" panose="020B0604020202020204" pitchFamily="34" charset="0"/>
              </a:rPr>
              <a:t>Consider the beam shown.</a:t>
            </a:r>
          </a:p>
          <a:p>
            <a:pPr>
              <a:spcBef>
                <a:spcPct val="50000"/>
              </a:spcBef>
            </a:pPr>
            <a:endParaRPr lang="en-GB" dirty="0">
              <a:latin typeface="Arial" panose="020B0604020202020204" pitchFamily="34" charset="0"/>
              <a:cs typeface="Arial" panose="020B0604020202020204" pitchFamily="34" charset="0"/>
            </a:endParaRPr>
          </a:p>
          <a:p>
            <a:pPr>
              <a:spcBef>
                <a:spcPct val="50000"/>
              </a:spcBef>
            </a:pPr>
            <a:r>
              <a:rPr lang="en-GB" dirty="0">
                <a:latin typeface="Arial" panose="020B0604020202020204" pitchFamily="34" charset="0"/>
                <a:cs typeface="Arial" panose="020B0604020202020204" pitchFamily="34" charset="0"/>
              </a:rPr>
              <a:t>The beam is supported by columns at each end. There must be force at these points to maintain the equilibrium – these are called the reaction forces and will be referred to with the notation “R”.</a:t>
            </a:r>
          </a:p>
          <a:p>
            <a:pPr>
              <a:spcBef>
                <a:spcPct val="50000"/>
              </a:spcBef>
            </a:pPr>
            <a:endParaRPr lang="en-GB" dirty="0">
              <a:latin typeface="Arial" panose="020B0604020202020204" pitchFamily="34" charset="0"/>
              <a:cs typeface="Arial" panose="020B0604020202020204" pitchFamily="34" charset="0"/>
            </a:endParaRPr>
          </a:p>
          <a:p>
            <a:pPr>
              <a:spcBef>
                <a:spcPct val="50000"/>
              </a:spcBef>
            </a:pPr>
            <a:r>
              <a:rPr lang="en-GB" dirty="0">
                <a:latin typeface="Arial" panose="020B0604020202020204" pitchFamily="34" charset="0"/>
                <a:cs typeface="Arial" panose="020B0604020202020204" pitchFamily="34" charset="0"/>
              </a:rPr>
              <a:t>It also supports downward vertical loads F1, F2 and F3 at various points along its length. </a:t>
            </a:r>
          </a:p>
          <a:p>
            <a:pPr>
              <a:spcBef>
                <a:spcPct val="50000"/>
              </a:spcBef>
            </a:pPr>
            <a:endParaRPr lang="en-GB"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lang="en-GB" dirty="0">
                <a:latin typeface="Arial" panose="020B0604020202020204" pitchFamily="34" charset="0"/>
                <a:cs typeface="Arial" panose="020B0604020202020204" pitchFamily="34" charset="0"/>
              </a:rPr>
              <a:t>Where there are downward forces, there must be equal, opposing upward forces (reactions) and using knowledge of vertical equilibrium we know that the total force down must be equal to the total force up.</a:t>
            </a:r>
          </a:p>
          <a:p>
            <a:pPr marL="0" marR="0" lvl="0" indent="0" algn="l" defTabSz="914400" rtl="0" eaLnBrk="1" fontAlgn="auto" latinLnBrk="0" hangingPunct="1">
              <a:lnSpc>
                <a:spcPct val="100000"/>
              </a:lnSpc>
              <a:spcBef>
                <a:spcPct val="50000"/>
              </a:spcBef>
              <a:spcAft>
                <a:spcPts val="0"/>
              </a:spcAft>
              <a:buClrTx/>
              <a:buSzTx/>
              <a:buFontTx/>
              <a:buNone/>
              <a:tabLst/>
              <a:defRPr/>
            </a:pPr>
            <a:endParaRPr lang="en-GB"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lang="en-GB" dirty="0">
                <a:latin typeface="Arial" panose="020B0604020202020204" pitchFamily="34" charset="0"/>
                <a:cs typeface="Arial" panose="020B0604020202020204" pitchFamily="34" charset="0"/>
              </a:rPr>
              <a:t>The summary is then that: R1 + R2 = F1 + F2 + F3.</a:t>
            </a:r>
          </a:p>
          <a:p>
            <a:pPr marL="0" marR="0" lvl="0" indent="0" algn="l" defTabSz="914400" rtl="0" eaLnBrk="1" fontAlgn="auto" latinLnBrk="0" hangingPunct="1">
              <a:lnSpc>
                <a:spcPct val="100000"/>
              </a:lnSpc>
              <a:spcBef>
                <a:spcPct val="50000"/>
              </a:spcBef>
              <a:spcAft>
                <a:spcPts val="0"/>
              </a:spcAft>
              <a:buClrTx/>
              <a:buSzTx/>
              <a:buFontTx/>
              <a:buNone/>
              <a:tabLst/>
              <a:defRPr/>
            </a:pPr>
            <a:endParaRPr lang="en-GB" dirty="0">
              <a:latin typeface="Arial" panose="020B0604020202020204" pitchFamily="34" charset="0"/>
              <a:cs typeface="Arial" panose="020B0604020202020204" pitchFamily="34" charset="0"/>
            </a:endParaRPr>
          </a:p>
          <a:p>
            <a:pPr>
              <a:spcBef>
                <a:spcPct val="50000"/>
              </a:spcBef>
            </a:pPr>
            <a:endParaRPr lang="en-GB"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06B289-757A-D7BC-9C44-CA1B1AE4D61B}"/>
              </a:ext>
            </a:extLst>
          </p:cNvPr>
          <p:cNvSpPr>
            <a:spLocks noGrp="1"/>
          </p:cNvSpPr>
          <p:nvPr>
            <p:ph type="sldNum" sz="quarter" idx="5"/>
          </p:nvPr>
        </p:nvSpPr>
        <p:spPr/>
        <p:txBody>
          <a:bodyPr/>
          <a:lstStyle/>
          <a:p>
            <a:fld id="{9920340D-206C-4C41-A35B-4D72CE2F2B89}" type="slidenum">
              <a:rPr lang="en-GB" smtClean="0"/>
              <a:t>143</a:t>
            </a:fld>
            <a:endParaRPr lang="en-GB"/>
          </a:p>
        </p:txBody>
      </p:sp>
    </p:spTree>
    <p:extLst>
      <p:ext uri="{BB962C8B-B14F-4D97-AF65-F5344CB8AC3E}">
        <p14:creationId xmlns:p14="http://schemas.microsoft.com/office/powerpoint/2010/main" val="219964921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CFE2C-4BCC-D4B0-9BA3-3CF6055AC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B8377-9D57-EAF0-B64D-6E1AD9ABC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4EDC6-04D3-A215-09E7-E1322080B242}"/>
              </a:ext>
            </a:extLst>
          </p:cNvPr>
          <p:cNvSpPr>
            <a:spLocks noGrp="1"/>
          </p:cNvSpPr>
          <p:nvPr>
            <p:ph type="body" idx="1"/>
          </p:nvPr>
        </p:nvSpPr>
        <p:spPr/>
        <p:txBody>
          <a:bodyPr/>
          <a:lstStyle/>
          <a:p>
            <a:r>
              <a:rPr lang="en-US" u="none" dirty="0">
                <a:latin typeface="Arial" panose="020B0604020202020204" pitchFamily="34" charset="0"/>
                <a:cs typeface="Arial" panose="020B0604020202020204" pitchFamily="34" charset="0"/>
              </a:rPr>
              <a:t>Explain to learners:</a:t>
            </a:r>
          </a:p>
          <a:p>
            <a:endParaRPr lang="en-US" dirty="0">
              <a:latin typeface="Arial" panose="020B0604020202020204" pitchFamily="34" charset="0"/>
              <a:cs typeface="Arial" panose="020B0604020202020204" pitchFamily="34" charset="0"/>
            </a:endParaRPr>
          </a:p>
          <a:p>
            <a:pPr>
              <a:spcBef>
                <a:spcPct val="50000"/>
              </a:spcBef>
            </a:pPr>
            <a:r>
              <a:rPr lang="en-GB" dirty="0">
                <a:latin typeface="Arial" panose="020B0604020202020204" pitchFamily="34" charset="0"/>
                <a:cs typeface="Arial" panose="020B0604020202020204" pitchFamily="34" charset="0"/>
              </a:rPr>
              <a:t>If the F and R notation is substituted for values…</a:t>
            </a:r>
          </a:p>
          <a:p>
            <a:pPr>
              <a:spcBef>
                <a:spcPct val="50000"/>
              </a:spcBef>
            </a:pPr>
            <a:endParaRPr lang="en-GB" dirty="0">
              <a:latin typeface="Arial" panose="020B0604020202020204" pitchFamily="34" charset="0"/>
              <a:cs typeface="Arial" panose="020B0604020202020204" pitchFamily="34" charset="0"/>
            </a:endParaRPr>
          </a:p>
          <a:p>
            <a:pPr>
              <a:spcBef>
                <a:spcPct val="50000"/>
              </a:spcBef>
            </a:pPr>
            <a:r>
              <a:rPr lang="en-GB" u="none" dirty="0">
                <a:latin typeface="Arial" panose="020B0604020202020204" pitchFamily="34" charset="0"/>
                <a:cs typeface="Arial" panose="020B0604020202020204" pitchFamily="34" charset="0"/>
              </a:rPr>
              <a:t>Click for next action.</a:t>
            </a:r>
          </a:p>
          <a:p>
            <a:pPr>
              <a:spcBef>
                <a:spcPct val="50000"/>
              </a:spcBef>
            </a:pPr>
            <a:endParaRPr lang="en-GB" dirty="0">
              <a:latin typeface="Arial" panose="020B0604020202020204" pitchFamily="34" charset="0"/>
              <a:cs typeface="Arial" panose="020B0604020202020204" pitchFamily="34" charset="0"/>
            </a:endParaRPr>
          </a:p>
          <a:p>
            <a:pPr>
              <a:spcBef>
                <a:spcPct val="50000"/>
              </a:spcBef>
            </a:pPr>
            <a:r>
              <a:rPr lang="en-GB" dirty="0">
                <a:latin typeface="Arial" panose="020B0604020202020204" pitchFamily="34" charset="0"/>
                <a:cs typeface="Arial" panose="020B0604020202020204" pitchFamily="34" charset="0"/>
              </a:rPr>
              <a:t>It is apparent that the downward “F” forces, added together, will equal all the upward ‘R’ forces.</a:t>
            </a:r>
          </a:p>
          <a:p>
            <a:pPr marL="0" marR="0" lvl="0" indent="0" algn="l" defTabSz="914400" rtl="0" eaLnBrk="1" fontAlgn="auto" latinLnBrk="0" hangingPunct="1">
              <a:lnSpc>
                <a:spcPct val="100000"/>
              </a:lnSpc>
              <a:spcBef>
                <a:spcPct val="50000"/>
              </a:spcBef>
              <a:spcAft>
                <a:spcPts val="0"/>
              </a:spcAft>
              <a:buClrTx/>
              <a:buSzTx/>
              <a:buFontTx/>
              <a:buNone/>
              <a:tabLst/>
              <a:defRPr/>
            </a:pPr>
            <a:endParaRPr lang="en-GB"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lang="en-GB" u="none" dirty="0">
                <a:latin typeface="Arial" panose="020B0604020202020204" pitchFamily="34" charset="0"/>
                <a:cs typeface="Arial" panose="020B0604020202020204" pitchFamily="34" charset="0"/>
              </a:rPr>
              <a:t>Click for next action.</a:t>
            </a:r>
          </a:p>
          <a:p>
            <a:pPr>
              <a:spcBef>
                <a:spcPct val="50000"/>
              </a:spcBef>
            </a:pPr>
            <a:endParaRPr lang="en-GB"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06B289-757A-D7BC-9C44-CA1B1AE4D61B}"/>
              </a:ext>
            </a:extLst>
          </p:cNvPr>
          <p:cNvSpPr>
            <a:spLocks noGrp="1"/>
          </p:cNvSpPr>
          <p:nvPr>
            <p:ph type="sldNum" sz="quarter" idx="5"/>
          </p:nvPr>
        </p:nvSpPr>
        <p:spPr/>
        <p:txBody>
          <a:bodyPr/>
          <a:lstStyle/>
          <a:p>
            <a:fld id="{9920340D-206C-4C41-A35B-4D72CE2F2B89}" type="slidenum">
              <a:rPr lang="en-GB" smtClean="0"/>
              <a:t>144</a:t>
            </a:fld>
            <a:endParaRPr lang="en-GB"/>
          </a:p>
        </p:txBody>
      </p:sp>
    </p:spTree>
    <p:extLst>
      <p:ext uri="{BB962C8B-B14F-4D97-AF65-F5344CB8AC3E}">
        <p14:creationId xmlns:p14="http://schemas.microsoft.com/office/powerpoint/2010/main" val="210880491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CFE2C-4BCC-D4B0-9BA3-3CF6055AC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B8377-9D57-EAF0-B64D-6E1AD9ABC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4EDC6-04D3-A215-09E7-E1322080B242}"/>
              </a:ext>
            </a:extLst>
          </p:cNvPr>
          <p:cNvSpPr>
            <a:spLocks noGrp="1"/>
          </p:cNvSpPr>
          <p:nvPr>
            <p:ph type="body" idx="1"/>
          </p:nvPr>
        </p:nvSpPr>
        <p:spPr/>
        <p:txBody>
          <a:bodyPr/>
          <a:lstStyle/>
          <a:p>
            <a:r>
              <a:rPr lang="en-GB" u="none" noProof="0" dirty="0">
                <a:latin typeface="Arial" panose="020B0604020202020204" pitchFamily="34" charset="0"/>
                <a:cs typeface="Arial" panose="020B0604020202020204" pitchFamily="34" charset="0"/>
              </a:rPr>
              <a:t>Explain to learners:</a:t>
            </a:r>
          </a:p>
          <a:p>
            <a:endParaRPr lang="en-GB" noProof="0" dirty="0">
              <a:latin typeface="Arial" panose="020B0604020202020204" pitchFamily="34" charset="0"/>
              <a:cs typeface="Arial" panose="020B0604020202020204" pitchFamily="34" charset="0"/>
            </a:endParaRPr>
          </a:p>
          <a:p>
            <a:pPr>
              <a:spcBef>
                <a:spcPct val="50000"/>
              </a:spcBef>
            </a:pPr>
            <a:r>
              <a:rPr lang="en-GB" noProof="0" dirty="0">
                <a:latin typeface="Arial" panose="020B0604020202020204" pitchFamily="34" charset="0"/>
                <a:cs typeface="Arial" panose="020B0604020202020204" pitchFamily="34" charset="0"/>
              </a:rPr>
              <a:t>Having established that the whole beam is in shear equilibrium, it is possible to calculate the shear forces at any given point along the beam if the distances for the force applications are known.</a:t>
            </a:r>
          </a:p>
          <a:p>
            <a:pPr>
              <a:spcBef>
                <a:spcPct val="50000"/>
              </a:spcBef>
            </a:pPr>
            <a:endParaRPr lang="en-GB"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lang="en-GB" noProof="0" dirty="0">
                <a:latin typeface="Arial" panose="020B0604020202020204" pitchFamily="34" charset="0"/>
                <a:cs typeface="Arial" panose="020B0604020202020204" pitchFamily="34" charset="0"/>
              </a:rPr>
              <a:t>To calculate the shear force at point A, ignore everything to the right of A and examine all the forces that exist to the left of A.</a:t>
            </a:r>
          </a:p>
          <a:p>
            <a:pPr marL="0" marR="0" lvl="0" indent="0" algn="l" defTabSz="914400" rtl="0" eaLnBrk="1" fontAlgn="auto" latinLnBrk="0" hangingPunct="1">
              <a:lnSpc>
                <a:spcPct val="100000"/>
              </a:lnSpc>
              <a:spcBef>
                <a:spcPct val="50000"/>
              </a:spcBef>
              <a:spcAft>
                <a:spcPts val="0"/>
              </a:spcAft>
              <a:buClrTx/>
              <a:buSzTx/>
              <a:buFontTx/>
              <a:buNone/>
              <a:tabLst/>
              <a:defRPr/>
            </a:pPr>
            <a:endParaRPr lang="en-GB"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lang="en-GB" noProof="0" dirty="0">
                <a:latin typeface="Arial" panose="020B0604020202020204" pitchFamily="34" charset="0"/>
                <a:cs typeface="Arial" panose="020B0604020202020204" pitchFamily="34" charset="0"/>
              </a:rPr>
              <a:t>Remind learners that clockwise action is positive and anticlockwise is negative.</a:t>
            </a:r>
          </a:p>
          <a:p>
            <a:pPr marL="0" marR="0" lvl="0" indent="0" algn="l" defTabSz="914400" rtl="0" eaLnBrk="1" fontAlgn="auto" latinLnBrk="0" hangingPunct="1">
              <a:lnSpc>
                <a:spcPct val="100000"/>
              </a:lnSpc>
              <a:spcBef>
                <a:spcPct val="50000"/>
              </a:spcBef>
              <a:spcAft>
                <a:spcPts val="0"/>
              </a:spcAft>
              <a:buClrTx/>
              <a:buSzTx/>
              <a:buFontTx/>
              <a:buNone/>
              <a:tabLst/>
              <a:defRPr/>
            </a:pPr>
            <a:endParaRPr lang="en-GB"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lang="en-GB" noProof="0" dirty="0">
                <a:latin typeface="Arial" panose="020B0604020202020204" pitchFamily="34" charset="0"/>
                <a:cs typeface="Arial" panose="020B0604020202020204" pitchFamily="34" charset="0"/>
              </a:rPr>
              <a:t>This solution is -15kN, which we can see is correct because we know the reaction to the right of fixed-point A is -15kN.</a:t>
            </a:r>
          </a:p>
        </p:txBody>
      </p:sp>
      <p:sp>
        <p:nvSpPr>
          <p:cNvPr id="4" name="Slide Number Placeholder 3">
            <a:extLst>
              <a:ext uri="{FF2B5EF4-FFF2-40B4-BE49-F238E27FC236}">
                <a16:creationId xmlns:a16="http://schemas.microsoft.com/office/drawing/2014/main" id="{C606B289-757A-D7BC-9C44-CA1B1AE4D61B}"/>
              </a:ext>
            </a:extLst>
          </p:cNvPr>
          <p:cNvSpPr>
            <a:spLocks noGrp="1"/>
          </p:cNvSpPr>
          <p:nvPr>
            <p:ph type="sldNum" sz="quarter" idx="5"/>
          </p:nvPr>
        </p:nvSpPr>
        <p:spPr/>
        <p:txBody>
          <a:bodyPr/>
          <a:lstStyle/>
          <a:p>
            <a:fld id="{9920340D-206C-4C41-A35B-4D72CE2F2B89}" type="slidenum">
              <a:rPr lang="en-GB" smtClean="0"/>
              <a:t>145</a:t>
            </a:fld>
            <a:endParaRPr lang="en-GB"/>
          </a:p>
        </p:txBody>
      </p:sp>
    </p:spTree>
    <p:extLst>
      <p:ext uri="{BB962C8B-B14F-4D97-AF65-F5344CB8AC3E}">
        <p14:creationId xmlns:p14="http://schemas.microsoft.com/office/powerpoint/2010/main" val="392728086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CFE2C-4BCC-D4B0-9BA3-3CF6055AC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B8377-9D57-EAF0-B64D-6E1AD9ABC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4EDC6-04D3-A215-09E7-E1322080B242}"/>
              </a:ext>
            </a:extLst>
          </p:cNvPr>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06B289-757A-D7BC-9C44-CA1B1AE4D6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0340D-206C-4C41-A35B-4D72CE2F2B8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536696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CFE2C-4BCC-D4B0-9BA3-3CF6055AC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B8377-9D57-EAF0-B64D-6E1AD9ABC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4EDC6-04D3-A215-09E7-E1322080B242}"/>
              </a:ext>
            </a:extLst>
          </p:cNvPr>
          <p:cNvSpPr>
            <a:spLocks noGrp="1"/>
          </p:cNvSpPr>
          <p:nvPr>
            <p:ph type="body" idx="1"/>
          </p:nvPr>
        </p:nvSpPr>
        <p:spPr/>
        <p:txBody>
          <a:bodyPr/>
          <a:lstStyle/>
          <a:p>
            <a:r>
              <a:rPr lang="en-US" b="0" u="none" dirty="0">
                <a:latin typeface="Arial" panose="020B0604020202020204" pitchFamily="34" charset="0"/>
                <a:cs typeface="Arial" panose="020B0604020202020204" pitchFamily="34" charset="0"/>
              </a:rPr>
              <a:t>Explain to learners:</a:t>
            </a:r>
          </a:p>
          <a:p>
            <a:endParaRPr lang="en-US" b="0" dirty="0">
              <a:latin typeface="Arial" panose="020B0604020202020204" pitchFamily="34" charset="0"/>
              <a:cs typeface="Arial" panose="020B0604020202020204" pitchFamily="34" charset="0"/>
            </a:endParaRPr>
          </a:p>
          <a:p>
            <a:pPr marL="0" indent="0">
              <a:lnSpc>
                <a:spcPct val="80000"/>
              </a:lnSpc>
              <a:buNone/>
            </a:pPr>
            <a:r>
              <a:rPr lang="en-GB" sz="1200" b="0" dirty="0">
                <a:latin typeface="Arial" panose="020B0604020202020204" pitchFamily="34" charset="0"/>
                <a:cs typeface="Arial" panose="020B0604020202020204" pitchFamily="34" charset="0"/>
              </a:rPr>
              <a:t>A moment is a turning effect. A moment always acts about a given point and is either clockwise or anticlockwise.</a:t>
            </a:r>
          </a:p>
          <a:p>
            <a:pPr marL="0" indent="0">
              <a:lnSpc>
                <a:spcPct val="80000"/>
              </a:lnSpc>
              <a:buNone/>
            </a:pPr>
            <a:endParaRPr lang="en-GB" sz="1200" b="0" dirty="0">
              <a:latin typeface="Arial" panose="020B0604020202020204" pitchFamily="34" charset="0"/>
              <a:cs typeface="Arial" panose="020B0604020202020204" pitchFamily="34" charset="0"/>
            </a:endParaRPr>
          </a:p>
          <a:p>
            <a:pPr marL="0" indent="0">
              <a:lnSpc>
                <a:spcPct val="80000"/>
              </a:lnSpc>
              <a:buNone/>
            </a:pPr>
            <a:r>
              <a:rPr lang="en-GB" sz="1200" b="0" dirty="0">
                <a:latin typeface="Arial" panose="020B0604020202020204" pitchFamily="34" charset="0"/>
                <a:cs typeface="Arial" panose="020B0604020202020204" pitchFamily="34" charset="0"/>
              </a:rPr>
              <a:t>The moment about point A, caused by a particular force F, is defined as the force F multiplied by the perpendicular distance from the force’s line of action to the point (d).</a:t>
            </a:r>
          </a:p>
          <a:p>
            <a:pPr marL="0" indent="0">
              <a:lnSpc>
                <a:spcPct val="80000"/>
              </a:lnSpc>
              <a:buNone/>
            </a:pPr>
            <a:endParaRPr lang="en-GB" sz="1200" b="0" dirty="0">
              <a:latin typeface="Arial" panose="020B0604020202020204" pitchFamily="34" charset="0"/>
              <a:cs typeface="Arial" panose="020B0604020202020204" pitchFamily="34" charset="0"/>
            </a:endParaRPr>
          </a:p>
          <a:p>
            <a:pPr marL="0" indent="0">
              <a:lnSpc>
                <a:spcPct val="80000"/>
              </a:lnSpc>
              <a:buNone/>
            </a:pPr>
            <a:r>
              <a:rPr lang="en-GB" sz="1200" b="0" dirty="0">
                <a:latin typeface="Arial" panose="020B0604020202020204" pitchFamily="34" charset="0"/>
                <a:cs typeface="Arial" panose="020B0604020202020204" pitchFamily="34" charset="0"/>
              </a:rPr>
              <a:t>Units of moment are </a:t>
            </a:r>
            <a:r>
              <a:rPr lang="en-GB" sz="1200" b="0" dirty="0" err="1">
                <a:latin typeface="Arial" panose="020B0604020202020204" pitchFamily="34" charset="0"/>
                <a:cs typeface="Arial" panose="020B0604020202020204" pitchFamily="34" charset="0"/>
              </a:rPr>
              <a:t>kN.m</a:t>
            </a:r>
            <a:r>
              <a:rPr lang="en-GB" sz="1200" b="0" dirty="0">
                <a:latin typeface="Arial" panose="020B0604020202020204" pitchFamily="34" charset="0"/>
                <a:cs typeface="Arial" panose="020B0604020202020204" pitchFamily="34" charset="0"/>
              </a:rPr>
              <a:t> (kilonewton metres). This is because a moment is a force multiplied by a distance.</a:t>
            </a:r>
          </a:p>
          <a:p>
            <a:pPr marL="0" indent="0">
              <a:lnSpc>
                <a:spcPct val="80000"/>
              </a:lnSpc>
              <a:buNone/>
            </a:pPr>
            <a:endParaRPr lang="en-GB" sz="1200" b="0" dirty="0">
              <a:latin typeface="Arial" panose="020B0604020202020204" pitchFamily="34" charset="0"/>
              <a:cs typeface="Arial" panose="020B0604020202020204" pitchFamily="34" charset="0"/>
            </a:endParaRPr>
          </a:p>
          <a:p>
            <a:pPr marL="0" indent="0">
              <a:lnSpc>
                <a:spcPct val="80000"/>
              </a:lnSpc>
              <a:buNone/>
            </a:pPr>
            <a:r>
              <a:rPr lang="en-GB" sz="1200" b="0" dirty="0">
                <a:latin typeface="Arial" panose="020B0604020202020204" pitchFamily="34" charset="0"/>
                <a:cs typeface="Arial" panose="020B0604020202020204" pitchFamily="34" charset="0"/>
              </a:rPr>
              <a:t>In both cases shown, if M is the moment about point A, then M=</a:t>
            </a:r>
            <a:r>
              <a:rPr lang="en-GB" sz="1200" b="0" dirty="0" err="1">
                <a:latin typeface="Arial" panose="020B0604020202020204" pitchFamily="34" charset="0"/>
                <a:cs typeface="Arial" panose="020B0604020202020204" pitchFamily="34" charset="0"/>
              </a:rPr>
              <a:t>Fx</a:t>
            </a:r>
            <a:r>
              <a:rPr lang="en-GB" sz="1200" b="0" dirty="0">
                <a:latin typeface="Arial" panose="020B0604020202020204" pitchFamily="34" charset="0"/>
                <a:cs typeface="Arial" panose="020B0604020202020204" pitchFamily="34" charset="0"/>
              </a:rPr>
              <a:t>.</a:t>
            </a:r>
          </a:p>
          <a:p>
            <a:pPr>
              <a:spcBef>
                <a:spcPct val="50000"/>
              </a:spcBef>
            </a:pPr>
            <a:endParaRPr lang="en-GB" b="0" u="sng" dirty="0">
              <a:latin typeface="Arial" panose="020B0604020202020204" pitchFamily="34" charset="0"/>
              <a:cs typeface="Arial" panose="020B0604020202020204" pitchFamily="34" charset="0"/>
            </a:endParaRPr>
          </a:p>
          <a:p>
            <a:pPr>
              <a:spcBef>
                <a:spcPct val="50000"/>
              </a:spcBef>
            </a:pPr>
            <a:r>
              <a:rPr lang="en-GB" b="0" dirty="0">
                <a:latin typeface="Arial" panose="020B0604020202020204" pitchFamily="34" charset="0"/>
                <a:cs typeface="Arial" panose="020B0604020202020204" pitchFamily="34" charset="0"/>
              </a:rPr>
              <a:t>It is much easier to undo a bolt if a long spanner is used rather than a short one. This is because, although the force used may be the same, the lever arm distance is longer, thus causing a greater turning effect or moment to be applied.</a:t>
            </a:r>
          </a:p>
          <a:p>
            <a:pPr>
              <a:spcBef>
                <a:spcPct val="50000"/>
              </a:spcBef>
            </a:pPr>
            <a:endParaRPr lang="en-GB" b="0" dirty="0">
              <a:latin typeface="Arial" panose="020B0604020202020204" pitchFamily="34" charset="0"/>
              <a:cs typeface="Arial" panose="020B0604020202020204" pitchFamily="34" charset="0"/>
            </a:endParaRPr>
          </a:p>
          <a:p>
            <a:pPr>
              <a:spcBef>
                <a:spcPct val="50000"/>
              </a:spcBef>
            </a:pPr>
            <a:r>
              <a:rPr lang="en-GB" b="0" dirty="0">
                <a:latin typeface="Arial" panose="020B0604020202020204" pitchFamily="34" charset="0"/>
                <a:cs typeface="Arial" panose="020B0604020202020204" pitchFamily="34" charset="0"/>
              </a:rPr>
              <a:t>It is also important to distinguish between clockwise and anticlockwise moments. After all, turning a spanner clockwise (tightening a nut) has a very different effect from turning the spanner anticlockwise (loosening the nut).</a:t>
            </a:r>
          </a:p>
          <a:p>
            <a:pPr>
              <a:spcBef>
                <a:spcPct val="50000"/>
              </a:spcBef>
            </a:pPr>
            <a:endParaRPr lang="en-GB" b="0" dirty="0">
              <a:latin typeface="Arial" panose="020B0604020202020204" pitchFamily="34" charset="0"/>
              <a:cs typeface="Arial" panose="020B0604020202020204" pitchFamily="34" charset="0"/>
            </a:endParaRPr>
          </a:p>
          <a:p>
            <a:pPr>
              <a:spcBef>
                <a:spcPct val="50000"/>
              </a:spcBef>
            </a:pPr>
            <a:r>
              <a:rPr lang="en-GB" b="0" dirty="0">
                <a:latin typeface="Arial" panose="020B0604020202020204" pitchFamily="34" charset="0"/>
                <a:cs typeface="Arial" panose="020B0604020202020204" pitchFamily="34" charset="0"/>
              </a:rPr>
              <a:t>Clockwise moments are regarded as positive (+).</a:t>
            </a:r>
          </a:p>
          <a:p>
            <a:pPr>
              <a:spcBef>
                <a:spcPct val="50000"/>
              </a:spcBef>
            </a:pPr>
            <a:r>
              <a:rPr lang="en-GB" b="0" dirty="0">
                <a:latin typeface="Arial" panose="020B0604020202020204" pitchFamily="34" charset="0"/>
                <a:cs typeface="Arial" panose="020B0604020202020204" pitchFamily="34" charset="0"/>
              </a:rPr>
              <a:t>Anticlockwise moments are regarded as negative (-).</a:t>
            </a:r>
          </a:p>
        </p:txBody>
      </p:sp>
      <p:sp>
        <p:nvSpPr>
          <p:cNvPr id="4" name="Slide Number Placeholder 3">
            <a:extLst>
              <a:ext uri="{FF2B5EF4-FFF2-40B4-BE49-F238E27FC236}">
                <a16:creationId xmlns:a16="http://schemas.microsoft.com/office/drawing/2014/main" id="{C606B289-757A-D7BC-9C44-CA1B1AE4D61B}"/>
              </a:ext>
            </a:extLst>
          </p:cNvPr>
          <p:cNvSpPr>
            <a:spLocks noGrp="1"/>
          </p:cNvSpPr>
          <p:nvPr>
            <p:ph type="sldNum" sz="quarter" idx="5"/>
          </p:nvPr>
        </p:nvSpPr>
        <p:spPr/>
        <p:txBody>
          <a:bodyPr/>
          <a:lstStyle/>
          <a:p>
            <a:fld id="{9920340D-206C-4C41-A35B-4D72CE2F2B89}" type="slidenum">
              <a:rPr lang="en-GB" smtClean="0"/>
              <a:t>147</a:t>
            </a:fld>
            <a:endParaRPr lang="en-GB"/>
          </a:p>
        </p:txBody>
      </p:sp>
    </p:spTree>
    <p:extLst>
      <p:ext uri="{BB962C8B-B14F-4D97-AF65-F5344CB8AC3E}">
        <p14:creationId xmlns:p14="http://schemas.microsoft.com/office/powerpoint/2010/main" val="141531036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CFE2C-4BCC-D4B0-9BA3-3CF6055AC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B8377-9D57-EAF0-B64D-6E1AD9ABC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4EDC6-04D3-A215-09E7-E1322080B242}"/>
              </a:ext>
            </a:extLst>
          </p:cNvPr>
          <p:cNvSpPr>
            <a:spLocks noGrp="1"/>
          </p:cNvSpPr>
          <p:nvPr>
            <p:ph type="body" idx="1"/>
          </p:nvPr>
        </p:nvSpPr>
        <p:spPr/>
        <p:txBody>
          <a:bodyPr/>
          <a:lstStyle/>
          <a:p>
            <a:pPr algn="l">
              <a:buFont typeface="Arial" panose="020B0604020202020204" pitchFamily="34" charset="0"/>
              <a:buNone/>
            </a:pPr>
            <a:r>
              <a:rPr lang="en-GB" b="0" i="0" u="none" dirty="0">
                <a:solidFill>
                  <a:srgbClr val="0D0D0D"/>
                </a:solidFill>
                <a:effectLst/>
                <a:latin typeface="Arial" panose="020B0604020202020204" pitchFamily="34" charset="0"/>
                <a:cs typeface="Arial" panose="020B0604020202020204" pitchFamily="34" charset="0"/>
              </a:rPr>
              <a:t>Explain to learners:</a:t>
            </a:r>
          </a:p>
          <a:p>
            <a:pPr algn="l">
              <a:buFont typeface="Arial" panose="020B0604020202020204" pitchFamily="34" charset="0"/>
              <a:buNone/>
            </a:pPr>
            <a:endParaRPr lang="en-GB" b="0" i="0" dirty="0">
              <a:solidFill>
                <a:srgbClr val="0D0D0D"/>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GB" b="0" i="0" dirty="0">
                <a:solidFill>
                  <a:srgbClr val="0D0D0D"/>
                </a:solidFill>
                <a:effectLst/>
                <a:latin typeface="Arial" panose="020B0604020202020204" pitchFamily="34" charset="0"/>
                <a:cs typeface="Arial" panose="020B0604020202020204" pitchFamily="34" charset="0"/>
              </a:rPr>
              <a:t>The bending moment is sometimes called the turning force and is torque – i.e. it is a measure of how effectively a force can cause an object to rotate around an axis or pivot point.</a:t>
            </a:r>
          </a:p>
          <a:p>
            <a:pPr algn="l">
              <a:buFont typeface="Arial" panose="020B0604020202020204" pitchFamily="34" charset="0"/>
              <a:buNone/>
            </a:pPr>
            <a:endParaRPr lang="en-GB" b="0" i="0" dirty="0">
              <a:solidFill>
                <a:srgbClr val="0D0D0D"/>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dirty="0">
                <a:solidFill>
                  <a:srgbClr val="0D0D0D"/>
                </a:solidFill>
                <a:effectLst/>
                <a:latin typeface="Arial" panose="020B0604020202020204" pitchFamily="34" charset="0"/>
                <a:cs typeface="Arial" panose="020B0604020202020204" pitchFamily="34" charset="0"/>
              </a:rPr>
              <a:t>In this experiment, torque is the product of the force (weight of the coin) and the perpendicular distance from the force to the pivot point. Using the equation </a:t>
            </a:r>
            <a:r>
              <a:rPr lang="en-GB" sz="1200" dirty="0" err="1">
                <a:latin typeface="Arial" panose="020B0604020202020204" pitchFamily="34" charset="0"/>
                <a:cs typeface="Arial" panose="020B0604020202020204" pitchFamily="34" charset="0"/>
              </a:rPr>
              <a:t>τ</a:t>
            </a:r>
            <a:r>
              <a:rPr lang="en-GB" sz="1200" dirty="0">
                <a:latin typeface="Arial" panose="020B0604020202020204" pitchFamily="34" charset="0"/>
                <a:cs typeface="Arial" panose="020B0604020202020204" pitchFamily="34" charset="0"/>
              </a:rPr>
              <a:t> = F × D allows engineers to calculate the anticipated bending moment at any given point along a beam.</a:t>
            </a:r>
          </a:p>
        </p:txBody>
      </p:sp>
      <p:sp>
        <p:nvSpPr>
          <p:cNvPr id="4" name="Slide Number Placeholder 3">
            <a:extLst>
              <a:ext uri="{FF2B5EF4-FFF2-40B4-BE49-F238E27FC236}">
                <a16:creationId xmlns:a16="http://schemas.microsoft.com/office/drawing/2014/main" id="{C606B289-757A-D7BC-9C44-CA1B1AE4D61B}"/>
              </a:ext>
            </a:extLst>
          </p:cNvPr>
          <p:cNvSpPr>
            <a:spLocks noGrp="1"/>
          </p:cNvSpPr>
          <p:nvPr>
            <p:ph type="sldNum" sz="quarter" idx="5"/>
          </p:nvPr>
        </p:nvSpPr>
        <p:spPr/>
        <p:txBody>
          <a:bodyPr/>
          <a:lstStyle/>
          <a:p>
            <a:fld id="{9920340D-206C-4C41-A35B-4D72CE2F2B89}" type="slidenum">
              <a:rPr lang="en-GB" smtClean="0"/>
              <a:t>148</a:t>
            </a:fld>
            <a:endParaRPr lang="en-GB"/>
          </a:p>
        </p:txBody>
      </p:sp>
    </p:spTree>
    <p:extLst>
      <p:ext uri="{BB962C8B-B14F-4D97-AF65-F5344CB8AC3E}">
        <p14:creationId xmlns:p14="http://schemas.microsoft.com/office/powerpoint/2010/main" val="175055065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CFE2C-4BCC-D4B0-9BA3-3CF6055AC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B8377-9D57-EAF0-B64D-6E1AD9ABC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4EDC6-04D3-A215-09E7-E1322080B242}"/>
              </a:ext>
            </a:extLst>
          </p:cNvPr>
          <p:cNvSpPr>
            <a:spLocks noGrp="1"/>
          </p:cNvSpPr>
          <p:nvPr>
            <p:ph type="body" idx="1"/>
          </p:nvPr>
        </p:nvSpPr>
        <p:spPr/>
        <p:txBody>
          <a:bodyPr/>
          <a:lstStyle/>
          <a:p>
            <a:pPr algn="l">
              <a:buFont typeface="Arial" panose="020B0604020202020204" pitchFamily="34" charset="0"/>
              <a:buNone/>
            </a:pPr>
            <a:r>
              <a:rPr lang="en-GB" b="0" i="0" u="none" dirty="0">
                <a:solidFill>
                  <a:srgbClr val="0D0D0D"/>
                </a:solidFill>
                <a:effectLst/>
                <a:latin typeface="Arial" panose="020B0604020202020204" pitchFamily="34" charset="0"/>
                <a:cs typeface="Arial" panose="020B0604020202020204" pitchFamily="34" charset="0"/>
              </a:rPr>
              <a:t>Explain to learners:</a:t>
            </a:r>
          </a:p>
          <a:p>
            <a:pPr algn="l">
              <a:buFont typeface="Arial" panose="020B0604020202020204" pitchFamily="34" charset="0"/>
              <a:buNone/>
            </a:pPr>
            <a:endParaRPr lang="en-GB" b="0" i="0" dirty="0">
              <a:solidFill>
                <a:srgbClr val="0D0D0D"/>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GB" b="0" i="0" dirty="0">
                <a:solidFill>
                  <a:srgbClr val="0D0D0D"/>
                </a:solidFill>
                <a:effectLst/>
                <a:latin typeface="Arial" panose="020B0604020202020204" pitchFamily="34" charset="0"/>
                <a:cs typeface="Arial" panose="020B0604020202020204" pitchFamily="34" charset="0"/>
              </a:rPr>
              <a:t>To calculate the torque exerted by a coin on the ruler, multiply the weight of the coin by its distance from the pivot point.</a:t>
            </a:r>
          </a:p>
          <a:p>
            <a:pPr algn="l">
              <a:buFont typeface="Arial" panose="020B0604020202020204" pitchFamily="34" charset="0"/>
              <a:buNone/>
            </a:pPr>
            <a:endParaRPr lang="en-GB" b="0" i="0" dirty="0">
              <a:solidFill>
                <a:srgbClr val="0D0D0D"/>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GB" b="0" i="0" dirty="0">
                <a:solidFill>
                  <a:srgbClr val="0D0D0D"/>
                </a:solidFill>
                <a:effectLst/>
                <a:latin typeface="Arial" panose="020B0604020202020204" pitchFamily="34" charset="0"/>
                <a:cs typeface="Arial" panose="020B0604020202020204" pitchFamily="34" charset="0"/>
              </a:rPr>
              <a:t>For example, if a coin has a weight of 0.005 kg (equivalent to 0.05 N in earth’s gravitational field) and is positioned 0.1 metres from the pivot point, the torque exerted by the coin would be:</a:t>
            </a:r>
          </a:p>
          <a:p>
            <a:pPr algn="l">
              <a:buFont typeface="Arial" panose="020B0604020202020204" pitchFamily="34" charset="0"/>
              <a:buNone/>
            </a:pPr>
            <a:endParaRPr lang="en-GB" b="0" i="0" dirty="0">
              <a:solidFill>
                <a:srgbClr val="0D0D0D"/>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dirty="0" err="1">
                <a:solidFill>
                  <a:srgbClr val="0D0D0D"/>
                </a:solidFill>
                <a:effectLst/>
              </a:rPr>
              <a:t>0.05</a:t>
            </a:r>
            <a:r>
              <a:rPr lang="en-GB" sz="1200" b="0" dirty="0" err="1">
                <a:solidFill>
                  <a:srgbClr val="0D0D0D"/>
                </a:solidFill>
                <a:effectLst/>
              </a:rPr>
              <a:t>N</a:t>
            </a:r>
            <a:r>
              <a:rPr lang="en-GB" sz="1200" b="0" i="1" dirty="0">
                <a:solidFill>
                  <a:srgbClr val="0D0D0D"/>
                </a:solidFill>
                <a:effectLst/>
              </a:rPr>
              <a:t> </a:t>
            </a:r>
            <a:r>
              <a:rPr lang="en-GB" sz="1200" b="0" i="0" dirty="0">
                <a:solidFill>
                  <a:srgbClr val="0D0D0D"/>
                </a:solidFill>
                <a:effectLst/>
              </a:rPr>
              <a:t>× </a:t>
            </a:r>
            <a:r>
              <a:rPr lang="en-GB" sz="1200" b="0" dirty="0" err="1">
                <a:solidFill>
                  <a:srgbClr val="0D0D0D"/>
                </a:solidFill>
                <a:effectLst/>
              </a:rPr>
              <a:t>0.1m</a:t>
            </a:r>
            <a:r>
              <a:rPr lang="en-GB" sz="1200" b="0" dirty="0">
                <a:solidFill>
                  <a:srgbClr val="0D0D0D"/>
                </a:solidFill>
                <a:effectLst/>
              </a:rPr>
              <a:t> =</a:t>
            </a:r>
            <a:r>
              <a:rPr lang="en-GB" sz="1200" b="0" i="0" dirty="0" err="1">
                <a:solidFill>
                  <a:srgbClr val="0D0D0D"/>
                </a:solidFill>
                <a:effectLst/>
              </a:rPr>
              <a:t>0.005</a:t>
            </a:r>
            <a:r>
              <a:rPr lang="en-GB" sz="1200" b="0" dirty="0" err="1">
                <a:solidFill>
                  <a:srgbClr val="0D0D0D"/>
                </a:solidFill>
                <a:effectLst/>
              </a:rPr>
              <a:t>Nm</a:t>
            </a:r>
            <a:r>
              <a:rPr lang="en-GB" sz="1200" b="0" dirty="0">
                <a:solidFill>
                  <a:srgbClr val="0D0D0D"/>
                </a:solidFill>
                <a:effectLst/>
              </a:rPr>
              <a:t>      (weight multiplied by distance)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0" dirty="0">
              <a:solidFill>
                <a:srgbClr val="0D0D0D"/>
              </a:solidFill>
              <a:effectLst/>
              <a:latin typeface="KaTeX_Main"/>
            </a:endParaRPr>
          </a:p>
          <a:p>
            <a:pPr algn="l">
              <a:buFont typeface="Arial" panose="020B0604020202020204" pitchFamily="34" charset="0"/>
              <a:buNone/>
            </a:pPr>
            <a:endParaRPr lang="en-GB" b="0" i="0" dirty="0">
              <a:solidFill>
                <a:srgbClr val="0D0D0D"/>
              </a:solidFill>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06B289-757A-D7BC-9C44-CA1B1AE4D6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0340D-206C-4C41-A35B-4D72CE2F2B8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3394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F93D7-C730-F623-D380-ED9055645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773721-080B-C736-6254-4496A5648C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BAD3AE-9567-9FEF-D9C6-323B804B73B7}"/>
              </a:ext>
            </a:extLst>
          </p:cNvPr>
          <p:cNvSpPr>
            <a:spLocks noGrp="1"/>
          </p:cNvSpPr>
          <p:nvPr>
            <p:ph type="body" idx="1"/>
          </p:nvPr>
        </p:nvSpPr>
        <p:spPr/>
        <p:txBody>
          <a:bodyPr/>
          <a:lstStyle/>
          <a:p>
            <a:r>
              <a:rPr lang="en-US" u="none" dirty="0"/>
              <a:t>Note for teacher:</a:t>
            </a:r>
          </a:p>
          <a:p>
            <a:endParaRPr lang="en-US" dirty="0"/>
          </a:p>
          <a:p>
            <a:r>
              <a:rPr lang="en-GB" sz="1800" dirty="0">
                <a:effectLst/>
                <a:latin typeface="Arial" panose="020B0604020202020204" pitchFamily="34" charset="0"/>
                <a:ea typeface="Times New Roman" panose="02020603050405020304" pitchFamily="18" charset="0"/>
              </a:rPr>
              <a:t>Have this colour key slide on display during the modelling activity if a colour handout is unavailable. </a:t>
            </a:r>
            <a:endParaRPr lang="en-US" dirty="0"/>
          </a:p>
        </p:txBody>
      </p:sp>
      <p:sp>
        <p:nvSpPr>
          <p:cNvPr id="4" name="Slide Number Placeholder 3">
            <a:extLst>
              <a:ext uri="{FF2B5EF4-FFF2-40B4-BE49-F238E27FC236}">
                <a16:creationId xmlns:a16="http://schemas.microsoft.com/office/drawing/2014/main" id="{65463575-E92C-1070-C64B-F5BA37FEC55E}"/>
              </a:ext>
            </a:extLst>
          </p:cNvPr>
          <p:cNvSpPr>
            <a:spLocks noGrp="1"/>
          </p:cNvSpPr>
          <p:nvPr>
            <p:ph type="sldNum" sz="quarter" idx="5"/>
          </p:nvPr>
        </p:nvSpPr>
        <p:spPr/>
        <p:txBody>
          <a:bodyPr/>
          <a:lstStyle/>
          <a:p>
            <a:fld id="{9920340D-206C-4C41-A35B-4D72CE2F2B89}" type="slidenum">
              <a:rPr lang="en-GB" smtClean="0"/>
              <a:t>15</a:t>
            </a:fld>
            <a:endParaRPr lang="en-GB"/>
          </a:p>
        </p:txBody>
      </p:sp>
    </p:spTree>
    <p:extLst>
      <p:ext uri="{BB962C8B-B14F-4D97-AF65-F5344CB8AC3E}">
        <p14:creationId xmlns:p14="http://schemas.microsoft.com/office/powerpoint/2010/main" val="227335087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CFE2C-4BCC-D4B0-9BA3-3CF6055AC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B8377-9D57-EAF0-B64D-6E1AD9ABC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4EDC6-04D3-A215-09E7-E1322080B242}"/>
              </a:ext>
            </a:extLst>
          </p:cNvPr>
          <p:cNvSpPr>
            <a:spLocks noGrp="1"/>
          </p:cNvSpPr>
          <p:nvPr>
            <p:ph type="body" idx="1"/>
          </p:nvPr>
        </p:nvSpPr>
        <p:spPr/>
        <p:txBody>
          <a:bodyPr/>
          <a:lstStyle/>
          <a:p>
            <a:pPr algn="l">
              <a:buFont typeface="Arial" panose="020B0604020202020204" pitchFamily="34" charset="0"/>
              <a:buNone/>
            </a:pPr>
            <a:r>
              <a:rPr lang="en-GB" b="0" i="0" u="none" dirty="0">
                <a:solidFill>
                  <a:srgbClr val="0D0D0D"/>
                </a:solidFill>
                <a:effectLst/>
                <a:latin typeface="Arial" panose="020B0604020202020204" pitchFamily="34" charset="0"/>
                <a:cs typeface="Arial" panose="020B0604020202020204" pitchFamily="34" charset="0"/>
              </a:rPr>
              <a:t>Explain to learners:</a:t>
            </a:r>
          </a:p>
          <a:p>
            <a:pPr algn="l">
              <a:buFont typeface="Arial" panose="020B0604020202020204" pitchFamily="34" charset="0"/>
              <a:buNone/>
            </a:pPr>
            <a:endParaRPr lang="en-GB" b="0" i="0" dirty="0">
              <a:solidFill>
                <a:srgbClr val="0D0D0D"/>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GB" b="0" i="0" dirty="0">
                <a:solidFill>
                  <a:srgbClr val="0D0D0D"/>
                </a:solidFill>
                <a:effectLst/>
                <a:latin typeface="Arial" panose="020B0604020202020204" pitchFamily="34" charset="0"/>
                <a:cs typeface="Arial" panose="020B0604020202020204" pitchFamily="34" charset="0"/>
              </a:rPr>
              <a:t>For the ruler to remain in equilibrium (balanced and level), the total torque exerted by the coins on one side of the pivot point must equal the total torque exerted by the coins on the other side.</a:t>
            </a:r>
          </a:p>
          <a:p>
            <a:pPr algn="l">
              <a:buFont typeface="Arial" panose="020B0604020202020204" pitchFamily="34" charset="0"/>
              <a:buNone/>
            </a:pPr>
            <a:endParaRPr lang="en-GB" b="0" i="0" dirty="0">
              <a:solidFill>
                <a:srgbClr val="0D0D0D"/>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GB" b="0" i="0" dirty="0">
                <a:solidFill>
                  <a:srgbClr val="0D0D0D"/>
                </a:solidFill>
                <a:effectLst/>
                <a:latin typeface="Arial" panose="020B0604020202020204" pitchFamily="34" charset="0"/>
                <a:cs typeface="Arial" panose="020B0604020202020204" pitchFamily="34" charset="0"/>
              </a:rPr>
              <a:t>So, if there are three coins on one side of the ruler, each with a weight of 0.005 kg (0.05 N) and positioned 0.1 metres, 0.2 metres and 0.3 metres from the pivot point respectively, all their torques added together will give us the total torque.</a:t>
            </a:r>
          </a:p>
          <a:p>
            <a:pPr algn="l">
              <a:buFont typeface="Arial" panose="020B0604020202020204" pitchFamily="34" charset="0"/>
              <a:buNone/>
            </a:pPr>
            <a:r>
              <a:rPr lang="en-GB" b="0" i="0" dirty="0">
                <a:solidFill>
                  <a:srgbClr val="0D0D0D"/>
                </a:solidFill>
                <a:effectLst/>
                <a:latin typeface="Arial" panose="020B0604020202020204" pitchFamily="34" charset="0"/>
                <a:cs typeface="Arial" panose="020B0604020202020204" pitchFamily="34" charset="0"/>
              </a:rPr>
              <a:t>This then lets us know how much force to use and where we need to place it to create equilibrium.</a:t>
            </a:r>
          </a:p>
          <a:p>
            <a:pPr algn="l">
              <a:buFont typeface="Arial" panose="020B0604020202020204" pitchFamily="34" charset="0"/>
              <a:buNone/>
            </a:pPr>
            <a:endParaRPr lang="en-GB" b="0" i="0" dirty="0">
              <a:solidFill>
                <a:srgbClr val="0D0D0D"/>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GB" b="0" i="0" dirty="0">
                <a:solidFill>
                  <a:srgbClr val="0D0D0D"/>
                </a:solidFill>
                <a:effectLst/>
                <a:latin typeface="Arial" panose="020B0604020202020204" pitchFamily="34" charset="0"/>
                <a:cs typeface="Arial" panose="020B0604020202020204" pitchFamily="34" charset="0"/>
              </a:rPr>
              <a:t>Using this method, it can be calculated where to place coins on the ruler and how many to place to create balance and equilibrium on the ruler.</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06B289-757A-D7BC-9C44-CA1B1AE4D6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0340D-206C-4C41-A35B-4D72CE2F2B8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385376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CFE2C-4BCC-D4B0-9BA3-3CF6055AC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B8377-9D57-EAF0-B64D-6E1AD9ABC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4EDC6-04D3-A215-09E7-E1322080B2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06B289-757A-D7BC-9C44-CA1B1AE4D61B}"/>
              </a:ext>
            </a:extLst>
          </p:cNvPr>
          <p:cNvSpPr>
            <a:spLocks noGrp="1"/>
          </p:cNvSpPr>
          <p:nvPr>
            <p:ph type="sldNum" sz="quarter" idx="5"/>
          </p:nvPr>
        </p:nvSpPr>
        <p:spPr/>
        <p:txBody>
          <a:bodyPr/>
          <a:lstStyle/>
          <a:p>
            <a:fld id="{9920340D-206C-4C41-A35B-4D72CE2F2B89}" type="slidenum">
              <a:rPr lang="en-GB" smtClean="0"/>
              <a:t>151</a:t>
            </a:fld>
            <a:endParaRPr lang="en-GB"/>
          </a:p>
        </p:txBody>
      </p:sp>
    </p:spTree>
    <p:extLst>
      <p:ext uri="{BB962C8B-B14F-4D97-AF65-F5344CB8AC3E}">
        <p14:creationId xmlns:p14="http://schemas.microsoft.com/office/powerpoint/2010/main" val="262566675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CFE2C-4BCC-D4B0-9BA3-3CF6055AC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B8377-9D57-EAF0-B64D-6E1AD9ABC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4EDC6-04D3-A215-09E7-E1322080B242}"/>
              </a:ext>
            </a:extLst>
          </p:cNvPr>
          <p:cNvSpPr>
            <a:spLocks noGrp="1"/>
          </p:cNvSpPr>
          <p:nvPr>
            <p:ph type="body" idx="1"/>
          </p:nvPr>
        </p:nvSpPr>
        <p:spPr/>
        <p:txBody>
          <a:bodyPr/>
          <a:lstStyle/>
          <a:p>
            <a:r>
              <a:rPr lang="en-US" u="none" dirty="0">
                <a:latin typeface="Arial" panose="020B0604020202020204" pitchFamily="34" charset="0"/>
                <a:cs typeface="Arial" panose="020B0604020202020204" pitchFamily="34" charset="0"/>
              </a:rPr>
              <a:t>Explain to learners:</a:t>
            </a:r>
          </a:p>
          <a:p>
            <a:endParaRPr lang="en-US" dirty="0">
              <a:latin typeface="Arial" panose="020B0604020202020204" pitchFamily="34" charset="0"/>
              <a:cs typeface="Arial" panose="020B0604020202020204" pitchFamily="34" charset="0"/>
            </a:endParaRPr>
          </a:p>
          <a:p>
            <a:pPr>
              <a:spcBef>
                <a:spcPct val="50000"/>
              </a:spcBef>
            </a:pPr>
            <a:r>
              <a:rPr lang="en-GB" sz="1200" dirty="0">
                <a:latin typeface="Arial" panose="020B0604020202020204" pitchFamily="34" charset="0"/>
                <a:cs typeface="Arial" panose="020B0604020202020204" pitchFamily="34" charset="0"/>
              </a:rPr>
              <a:t>The 4kN force is trying to turn clockwise about point A, therefore the moment will be +</a:t>
            </a:r>
            <a:r>
              <a:rPr lang="en-GB" sz="1200" dirty="0" err="1">
                <a:latin typeface="Arial" panose="020B0604020202020204" pitchFamily="34" charset="0"/>
                <a:cs typeface="Arial" panose="020B0604020202020204" pitchFamily="34" charset="0"/>
              </a:rPr>
              <a:t>ve</a:t>
            </a:r>
            <a:r>
              <a:rPr lang="en-GB" sz="1200" dirty="0">
                <a:latin typeface="Arial" panose="020B0604020202020204" pitchFamily="34" charset="0"/>
                <a:cs typeface="Arial" panose="020B0604020202020204" pitchFamily="34" charset="0"/>
              </a:rPr>
              <a:t>. </a:t>
            </a:r>
          </a:p>
          <a:p>
            <a:pPr>
              <a:spcBef>
                <a:spcPct val="50000"/>
              </a:spcBef>
            </a:pPr>
            <a:endParaRPr lang="en-GB" sz="1200" dirty="0">
              <a:latin typeface="Arial" panose="020B0604020202020204" pitchFamily="34" charset="0"/>
              <a:cs typeface="Arial" panose="020B0604020202020204" pitchFamily="34" charset="0"/>
            </a:endParaRPr>
          </a:p>
          <a:p>
            <a:pPr>
              <a:spcBef>
                <a:spcPct val="50000"/>
              </a:spcBef>
            </a:pPr>
            <a:r>
              <a:rPr lang="en-GB" sz="1200" dirty="0">
                <a:latin typeface="Arial" panose="020B0604020202020204" pitchFamily="34" charset="0"/>
                <a:cs typeface="Arial" panose="020B0604020202020204" pitchFamily="34" charset="0"/>
              </a:rPr>
              <a:t>The 2m distance is measured horizontally from the (vertical) line of action of the 4kN force; in other words, the distance given is measured perpendicular to the line of action of the force</a:t>
            </a:r>
            <a:r>
              <a:rPr lang="en-US" sz="1200" dirty="0">
                <a:latin typeface="Arial" panose="020B0604020202020204" pitchFamily="34" charset="0"/>
                <a:cs typeface="Arial" panose="020B0604020202020204" pitchFamily="34" charset="0"/>
              </a:rPr>
              <a:t>.</a:t>
            </a:r>
            <a:endParaRPr lang="en-GB" sz="1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06B289-757A-D7BC-9C44-CA1B1AE4D61B}"/>
              </a:ext>
            </a:extLst>
          </p:cNvPr>
          <p:cNvSpPr>
            <a:spLocks noGrp="1"/>
          </p:cNvSpPr>
          <p:nvPr>
            <p:ph type="sldNum" sz="quarter" idx="5"/>
          </p:nvPr>
        </p:nvSpPr>
        <p:spPr/>
        <p:txBody>
          <a:bodyPr/>
          <a:lstStyle/>
          <a:p>
            <a:fld id="{9920340D-206C-4C41-A35B-4D72CE2F2B89}" type="slidenum">
              <a:rPr lang="en-GB" smtClean="0"/>
              <a:t>152</a:t>
            </a:fld>
            <a:endParaRPr lang="en-GB"/>
          </a:p>
        </p:txBody>
      </p:sp>
    </p:spTree>
    <p:extLst>
      <p:ext uri="{BB962C8B-B14F-4D97-AF65-F5344CB8AC3E}">
        <p14:creationId xmlns:p14="http://schemas.microsoft.com/office/powerpoint/2010/main" val="196382176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CFE2C-4BCC-D4B0-9BA3-3CF6055AC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B8377-9D57-EAF0-B64D-6E1AD9ABC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4EDC6-04D3-A215-09E7-E1322080B2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latin typeface="Arial" panose="020B0604020202020204" pitchFamily="34" charset="0"/>
                <a:cs typeface="Arial" panose="020B0604020202020204" pitchFamily="34" charset="0"/>
              </a:rPr>
              <a:t>Explain to learners:</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This time there are two forces, supplying two moments. A common mistake with this example is to assume that since the two forces are in opposite directions, the moments must also oppose each other. On closer inspection they are both +</a:t>
            </a:r>
            <a:r>
              <a:rPr lang="en-GB" sz="1200" dirty="0" err="1">
                <a:latin typeface="Arial" panose="020B0604020202020204" pitchFamily="34" charset="0"/>
                <a:cs typeface="Arial" panose="020B0604020202020204" pitchFamily="34" charset="0"/>
              </a:rPr>
              <a:t>ve</a:t>
            </a:r>
            <a:r>
              <a:rPr lang="en-GB" sz="1200" dirty="0">
                <a:latin typeface="Arial" panose="020B0604020202020204" pitchFamily="34" charset="0"/>
                <a:cs typeface="Arial" panose="020B0604020202020204" pitchFamily="34" charset="0"/>
              </a:rPr>
              <a:t>.</a:t>
            </a:r>
          </a:p>
        </p:txBody>
      </p:sp>
      <p:sp>
        <p:nvSpPr>
          <p:cNvPr id="4" name="Slide Number Placeholder 3">
            <a:extLst>
              <a:ext uri="{FF2B5EF4-FFF2-40B4-BE49-F238E27FC236}">
                <a16:creationId xmlns:a16="http://schemas.microsoft.com/office/drawing/2014/main" id="{C606B289-757A-D7BC-9C44-CA1B1AE4D61B}"/>
              </a:ext>
            </a:extLst>
          </p:cNvPr>
          <p:cNvSpPr>
            <a:spLocks noGrp="1"/>
          </p:cNvSpPr>
          <p:nvPr>
            <p:ph type="sldNum" sz="quarter" idx="5"/>
          </p:nvPr>
        </p:nvSpPr>
        <p:spPr/>
        <p:txBody>
          <a:bodyPr/>
          <a:lstStyle/>
          <a:p>
            <a:fld id="{9920340D-206C-4C41-A35B-4D72CE2F2B89}" type="slidenum">
              <a:rPr lang="en-GB" smtClean="0"/>
              <a:t>153</a:t>
            </a:fld>
            <a:endParaRPr lang="en-GB"/>
          </a:p>
        </p:txBody>
      </p:sp>
    </p:spTree>
    <p:extLst>
      <p:ext uri="{BB962C8B-B14F-4D97-AF65-F5344CB8AC3E}">
        <p14:creationId xmlns:p14="http://schemas.microsoft.com/office/powerpoint/2010/main" val="425266419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CFE2C-4BCC-D4B0-9BA3-3CF6055AC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B8377-9D57-EAF0-B64D-6E1AD9ABC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4EDC6-04D3-A215-09E7-E1322080B2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latin typeface="Arial" panose="020B0604020202020204" pitchFamily="34" charset="0"/>
                <a:cs typeface="Arial" panose="020B0604020202020204" pitchFamily="34" charset="0"/>
              </a:rPr>
              <a:t>Explain to learners:</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Once again, there are two forces supplying two moments. The 7kN force gives rise to a clockwise moment. The 98kN force, however, passes straight through pivot point A. In other words, its line of action is zero from A. Since a moment is always a force multiplied by a distance, if the distance is zero then it follows that the moment must be zero.</a:t>
            </a:r>
          </a:p>
        </p:txBody>
      </p:sp>
      <p:sp>
        <p:nvSpPr>
          <p:cNvPr id="4" name="Slide Number Placeholder 3">
            <a:extLst>
              <a:ext uri="{FF2B5EF4-FFF2-40B4-BE49-F238E27FC236}">
                <a16:creationId xmlns:a16="http://schemas.microsoft.com/office/drawing/2014/main" id="{C606B289-757A-D7BC-9C44-CA1B1AE4D61B}"/>
              </a:ext>
            </a:extLst>
          </p:cNvPr>
          <p:cNvSpPr>
            <a:spLocks noGrp="1"/>
          </p:cNvSpPr>
          <p:nvPr>
            <p:ph type="sldNum" sz="quarter" idx="5"/>
          </p:nvPr>
        </p:nvSpPr>
        <p:spPr/>
        <p:txBody>
          <a:bodyPr/>
          <a:lstStyle/>
          <a:p>
            <a:fld id="{9920340D-206C-4C41-A35B-4D72CE2F2B89}" type="slidenum">
              <a:rPr lang="en-GB" smtClean="0"/>
              <a:t>154</a:t>
            </a:fld>
            <a:endParaRPr lang="en-GB"/>
          </a:p>
        </p:txBody>
      </p:sp>
    </p:spTree>
    <p:extLst>
      <p:ext uri="{BB962C8B-B14F-4D97-AF65-F5344CB8AC3E}">
        <p14:creationId xmlns:p14="http://schemas.microsoft.com/office/powerpoint/2010/main" val="363796198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CFE2C-4BCC-D4B0-9BA3-3CF6055AC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B8377-9D57-EAF0-B64D-6E1AD9ABC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4EDC6-04D3-A215-09E7-E1322080B2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noProof="0" dirty="0">
                <a:latin typeface="Arial" panose="020B0604020202020204" pitchFamily="34" charset="0"/>
                <a:cs typeface="Arial" panose="020B0604020202020204" pitchFamily="34" charset="0"/>
              </a:rPr>
              <a:t>Explain to learners:</a:t>
            </a:r>
          </a:p>
          <a:p>
            <a:endParaRPr lang="en-GB" noProof="0" dirty="0">
              <a:latin typeface="Arial" panose="020B0604020202020204" pitchFamily="34" charset="0"/>
              <a:cs typeface="Arial" panose="020B0604020202020204" pitchFamily="34" charset="0"/>
            </a:endParaRPr>
          </a:p>
          <a:p>
            <a:pPr>
              <a:spcBef>
                <a:spcPct val="50000"/>
              </a:spcBef>
            </a:pPr>
            <a:r>
              <a:rPr lang="en-GB" noProof="0" dirty="0">
                <a:latin typeface="Arial" panose="020B0604020202020204" pitchFamily="34" charset="0"/>
                <a:cs typeface="Arial" panose="020B0604020202020204" pitchFamily="34" charset="0"/>
              </a:rPr>
              <a:t>The 6kN force is turning anticlockwise about A, so the resultant moment will be negative (-</a:t>
            </a:r>
            <a:r>
              <a:rPr lang="en-GB" noProof="0" dirty="0" err="1">
                <a:latin typeface="Arial" panose="020B0604020202020204" pitchFamily="34" charset="0"/>
                <a:cs typeface="Arial" panose="020B0604020202020204" pitchFamily="34" charset="0"/>
              </a:rPr>
              <a:t>ve</a:t>
            </a:r>
            <a:r>
              <a:rPr lang="en-GB" noProof="0" dirty="0">
                <a:latin typeface="Arial" panose="020B0604020202020204" pitchFamily="34" charset="0"/>
                <a:cs typeface="Arial" panose="020B0604020202020204" pitchFamily="34" charset="0"/>
              </a:rPr>
              <a:t>).</a:t>
            </a:r>
          </a:p>
          <a:p>
            <a:pPr>
              <a:spcBef>
                <a:spcPct val="50000"/>
              </a:spcBef>
            </a:pPr>
            <a:endParaRPr lang="en-GB" noProof="0" dirty="0">
              <a:latin typeface="Arial" panose="020B0604020202020204" pitchFamily="34" charset="0"/>
              <a:cs typeface="Arial" panose="020B0604020202020204" pitchFamily="34" charset="0"/>
            </a:endParaRPr>
          </a:p>
          <a:p>
            <a:endParaRPr lang="en-GB" noProof="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06B289-757A-D7BC-9C44-CA1B1AE4D61B}"/>
              </a:ext>
            </a:extLst>
          </p:cNvPr>
          <p:cNvSpPr>
            <a:spLocks noGrp="1"/>
          </p:cNvSpPr>
          <p:nvPr>
            <p:ph type="sldNum" sz="quarter" idx="5"/>
          </p:nvPr>
        </p:nvSpPr>
        <p:spPr/>
        <p:txBody>
          <a:bodyPr/>
          <a:lstStyle/>
          <a:p>
            <a:fld id="{9920340D-206C-4C41-A35B-4D72CE2F2B89}" type="slidenum">
              <a:rPr lang="en-GB" smtClean="0"/>
              <a:t>155</a:t>
            </a:fld>
            <a:endParaRPr lang="en-GB"/>
          </a:p>
        </p:txBody>
      </p:sp>
    </p:spTree>
    <p:extLst>
      <p:ext uri="{BB962C8B-B14F-4D97-AF65-F5344CB8AC3E}">
        <p14:creationId xmlns:p14="http://schemas.microsoft.com/office/powerpoint/2010/main" val="246297663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CFE2C-4BCC-D4B0-9BA3-3CF6055AC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B8377-9D57-EAF0-B64D-6E1AD9ABC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4EDC6-04D3-A215-09E7-E1322080B2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latin typeface="Arial" panose="020B0604020202020204" pitchFamily="34" charset="0"/>
                <a:cs typeface="Arial" panose="020B0604020202020204" pitchFamily="34" charset="0"/>
              </a:rPr>
              <a:t>Explain to learners:</a:t>
            </a:r>
          </a:p>
          <a:p>
            <a:endParaRPr lang="en-US" dirty="0">
              <a:latin typeface="Arial" panose="020B0604020202020204" pitchFamily="34" charset="0"/>
              <a:cs typeface="Arial" panose="020B0604020202020204" pitchFamily="34" charset="0"/>
            </a:endParaRPr>
          </a:p>
          <a:p>
            <a:pPr>
              <a:spcBef>
                <a:spcPct val="50000"/>
              </a:spcBef>
            </a:pPr>
            <a:r>
              <a:rPr lang="en-GB" dirty="0">
                <a:latin typeface="Arial" panose="020B0604020202020204" pitchFamily="34" charset="0"/>
                <a:cs typeface="Arial" panose="020B0604020202020204" pitchFamily="34" charset="0"/>
              </a:rPr>
              <a:t>The 5kN force is trying to turn clockwise about A and therefore will give rise to a +</a:t>
            </a:r>
            <a:r>
              <a:rPr lang="en-GB" dirty="0" err="1">
                <a:latin typeface="Arial" panose="020B0604020202020204" pitchFamily="34" charset="0"/>
                <a:cs typeface="Arial" panose="020B0604020202020204" pitchFamily="34" charset="0"/>
              </a:rPr>
              <a:t>ve</a:t>
            </a:r>
            <a:r>
              <a:rPr lang="en-GB" dirty="0">
                <a:latin typeface="Arial" panose="020B0604020202020204" pitchFamily="34" charset="0"/>
                <a:cs typeface="Arial" panose="020B0604020202020204" pitchFamily="34" charset="0"/>
              </a:rPr>
              <a:t> moment. By contrast, the 2kN force is trying to turn anticlockwise about A, giving rise to a -</a:t>
            </a:r>
            <a:r>
              <a:rPr lang="en-GB" dirty="0" err="1">
                <a:latin typeface="Arial" panose="020B0604020202020204" pitchFamily="34" charset="0"/>
                <a:cs typeface="Arial" panose="020B0604020202020204" pitchFamily="34" charset="0"/>
              </a:rPr>
              <a:t>ve</a:t>
            </a:r>
            <a:r>
              <a:rPr lang="en-GB" dirty="0">
                <a:latin typeface="Arial" panose="020B0604020202020204" pitchFamily="34" charset="0"/>
                <a:cs typeface="Arial" panose="020B0604020202020204" pitchFamily="34" charset="0"/>
              </a:rPr>
              <a:t> moment.</a:t>
            </a:r>
          </a:p>
        </p:txBody>
      </p:sp>
      <p:sp>
        <p:nvSpPr>
          <p:cNvPr id="4" name="Slide Number Placeholder 3">
            <a:extLst>
              <a:ext uri="{FF2B5EF4-FFF2-40B4-BE49-F238E27FC236}">
                <a16:creationId xmlns:a16="http://schemas.microsoft.com/office/drawing/2014/main" id="{C606B289-757A-D7BC-9C44-CA1B1AE4D61B}"/>
              </a:ext>
            </a:extLst>
          </p:cNvPr>
          <p:cNvSpPr>
            <a:spLocks noGrp="1"/>
          </p:cNvSpPr>
          <p:nvPr>
            <p:ph type="sldNum" sz="quarter" idx="5"/>
          </p:nvPr>
        </p:nvSpPr>
        <p:spPr/>
        <p:txBody>
          <a:bodyPr/>
          <a:lstStyle/>
          <a:p>
            <a:fld id="{9920340D-206C-4C41-A35B-4D72CE2F2B89}" type="slidenum">
              <a:rPr lang="en-GB" smtClean="0"/>
              <a:t>156</a:t>
            </a:fld>
            <a:endParaRPr lang="en-GB"/>
          </a:p>
        </p:txBody>
      </p:sp>
    </p:spTree>
    <p:extLst>
      <p:ext uri="{BB962C8B-B14F-4D97-AF65-F5344CB8AC3E}">
        <p14:creationId xmlns:p14="http://schemas.microsoft.com/office/powerpoint/2010/main" val="274462074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CFE2C-4BCC-D4B0-9BA3-3CF6055AC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B8377-9D57-EAF0-B64D-6E1AD9ABC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4EDC6-04D3-A215-09E7-E1322080B2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latin typeface="Arial" panose="020B0604020202020204" pitchFamily="34" charset="0"/>
                <a:cs typeface="Arial" panose="020B0604020202020204" pitchFamily="34" charset="0"/>
              </a:rPr>
              <a:t>Explain to learners:</a:t>
            </a:r>
          </a:p>
          <a:p>
            <a:endParaRPr lang="en-US" dirty="0">
              <a:latin typeface="Arial" panose="020B0604020202020204" pitchFamily="34" charset="0"/>
              <a:cs typeface="Arial" panose="020B0604020202020204" pitchFamily="34" charset="0"/>
            </a:endParaRPr>
          </a:p>
          <a:p>
            <a:pPr>
              <a:spcBef>
                <a:spcPct val="50000"/>
              </a:spcBef>
            </a:pPr>
            <a:r>
              <a:rPr lang="en-GB" dirty="0">
                <a:latin typeface="Arial" panose="020B0604020202020204" pitchFamily="34" charset="0"/>
                <a:cs typeface="Arial" panose="020B0604020202020204" pitchFamily="34" charset="0"/>
              </a:rPr>
              <a:t>Not all forces are vertical – but the same rules apply.</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06B289-757A-D7BC-9C44-CA1B1AE4D61B}"/>
              </a:ext>
            </a:extLst>
          </p:cNvPr>
          <p:cNvSpPr>
            <a:spLocks noGrp="1"/>
          </p:cNvSpPr>
          <p:nvPr>
            <p:ph type="sldNum" sz="quarter" idx="5"/>
          </p:nvPr>
        </p:nvSpPr>
        <p:spPr/>
        <p:txBody>
          <a:bodyPr/>
          <a:lstStyle/>
          <a:p>
            <a:fld id="{9920340D-206C-4C41-A35B-4D72CE2F2B89}" type="slidenum">
              <a:rPr lang="en-GB" smtClean="0"/>
              <a:t>157</a:t>
            </a:fld>
            <a:endParaRPr lang="en-GB"/>
          </a:p>
        </p:txBody>
      </p:sp>
    </p:spTree>
    <p:extLst>
      <p:ext uri="{BB962C8B-B14F-4D97-AF65-F5344CB8AC3E}">
        <p14:creationId xmlns:p14="http://schemas.microsoft.com/office/powerpoint/2010/main" val="85428106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CFE2C-4BCC-D4B0-9BA3-3CF6055AC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B8377-9D57-EAF0-B64D-6E1AD9ABC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4EDC6-04D3-A215-09E7-E1322080B2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latin typeface="Arial" panose="020B0604020202020204" pitchFamily="34" charset="0"/>
                <a:cs typeface="Arial" panose="020B0604020202020204" pitchFamily="34" charset="0"/>
              </a:rPr>
              <a:t>Explain to learners:</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Sometimes the force is applied at an angle – in this case it is necessary to find the perpendicular aspect of the force that is being applied.</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06B289-757A-D7BC-9C44-CA1B1AE4D61B}"/>
              </a:ext>
            </a:extLst>
          </p:cNvPr>
          <p:cNvSpPr>
            <a:spLocks noGrp="1"/>
          </p:cNvSpPr>
          <p:nvPr>
            <p:ph type="sldNum" sz="quarter" idx="5"/>
          </p:nvPr>
        </p:nvSpPr>
        <p:spPr/>
        <p:txBody>
          <a:bodyPr/>
          <a:lstStyle/>
          <a:p>
            <a:fld id="{9920340D-206C-4C41-A35B-4D72CE2F2B89}" type="slidenum">
              <a:rPr lang="en-GB" smtClean="0"/>
              <a:t>158</a:t>
            </a:fld>
            <a:endParaRPr lang="en-GB"/>
          </a:p>
        </p:txBody>
      </p:sp>
    </p:spTree>
    <p:extLst>
      <p:ext uri="{BB962C8B-B14F-4D97-AF65-F5344CB8AC3E}">
        <p14:creationId xmlns:p14="http://schemas.microsoft.com/office/powerpoint/2010/main" val="164559995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CFE2C-4BCC-D4B0-9BA3-3CF6055AC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B8377-9D57-EAF0-B64D-6E1AD9ABC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4EDC6-04D3-A215-09E7-E1322080B2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latin typeface="Arial" panose="020B0604020202020204" pitchFamily="34" charset="0"/>
                <a:cs typeface="Arial" panose="020B0604020202020204" pitchFamily="34" charset="0"/>
              </a:rPr>
              <a:t>Explain to learners:</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Using trigonometry ratios and the SOH CAH TOA mnemonic, the angled load can be split into its vertical and horizontal components.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Here, the cosine of 53.1° being used as the adjacent side to the angle is the unknown quantity and the hypotenuse is the known value.</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06B289-757A-D7BC-9C44-CA1B1AE4D61B}"/>
              </a:ext>
            </a:extLst>
          </p:cNvPr>
          <p:cNvSpPr>
            <a:spLocks noGrp="1"/>
          </p:cNvSpPr>
          <p:nvPr>
            <p:ph type="sldNum" sz="quarter" idx="5"/>
          </p:nvPr>
        </p:nvSpPr>
        <p:spPr/>
        <p:txBody>
          <a:bodyPr/>
          <a:lstStyle/>
          <a:p>
            <a:fld id="{9920340D-206C-4C41-A35B-4D72CE2F2B89}" type="slidenum">
              <a:rPr lang="en-GB" smtClean="0"/>
              <a:t>159</a:t>
            </a:fld>
            <a:endParaRPr lang="en-GB"/>
          </a:p>
        </p:txBody>
      </p:sp>
    </p:spTree>
    <p:extLst>
      <p:ext uri="{BB962C8B-B14F-4D97-AF65-F5344CB8AC3E}">
        <p14:creationId xmlns:p14="http://schemas.microsoft.com/office/powerpoint/2010/main" val="861644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7486C-1D08-18CF-1020-877DDA2F41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76757B-A383-E855-B0CD-1238EE8124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2ABC59-7D46-5515-1746-F51DBC4A5C3D}"/>
              </a:ext>
            </a:extLst>
          </p:cNvPr>
          <p:cNvSpPr>
            <a:spLocks noGrp="1"/>
          </p:cNvSpPr>
          <p:nvPr>
            <p:ph type="body" idx="1"/>
          </p:nvPr>
        </p:nvSpPr>
        <p:spPr/>
        <p:txBody>
          <a:bodyPr/>
          <a:lstStyle/>
          <a:p>
            <a:r>
              <a:rPr lang="en-GB" u="none" noProof="0" dirty="0">
                <a:latin typeface="Arial" panose="020B0604020202020204" pitchFamily="34" charset="0"/>
                <a:cs typeface="Arial" panose="020B0604020202020204" pitchFamily="34" charset="0"/>
              </a:rPr>
              <a:t>Explain to learners:</a:t>
            </a:r>
          </a:p>
          <a:p>
            <a:endParaRPr lang="en-GB" noProof="0" dirty="0"/>
          </a:p>
          <a:p>
            <a:r>
              <a:rPr lang="en-GB" noProof="0" dirty="0"/>
              <a:t>Think about a piece of </a:t>
            </a:r>
            <a:r>
              <a:rPr lang="en-GB" noProof="0" dirty="0" err="1"/>
              <a:t>aluminum</a:t>
            </a:r>
            <a:r>
              <a:rPr lang="en-GB" noProof="0" dirty="0"/>
              <a:t> foil and imagine if we had a microscope powerful enough to inspect its molecular structure.</a:t>
            </a:r>
          </a:p>
          <a:p>
            <a:endParaRPr lang="en-GB" noProof="0" dirty="0"/>
          </a:p>
          <a:p>
            <a:r>
              <a:rPr lang="en-GB" u="none" noProof="0" dirty="0"/>
              <a:t>Click three times to progress slide.</a:t>
            </a:r>
          </a:p>
          <a:p>
            <a:endParaRPr lang="en-GB" noProof="0" dirty="0"/>
          </a:p>
          <a:p>
            <a:r>
              <a:rPr lang="en-GB" noProof="0" dirty="0"/>
              <a:t>It is made up of millions of </a:t>
            </a:r>
            <a:r>
              <a:rPr lang="en-GB" noProof="0" dirty="0" err="1"/>
              <a:t>aluminum</a:t>
            </a:r>
            <a:r>
              <a:rPr lang="en-GB" noProof="0" dirty="0"/>
              <a:t> atoms, each of which has 13 electrons holding the structure together with its electrostatic force.</a:t>
            </a:r>
          </a:p>
          <a:p>
            <a:endParaRPr lang="en-GB" noProof="0" dirty="0"/>
          </a:p>
          <a:p>
            <a:endParaRPr lang="en-GB" noProof="0" dirty="0"/>
          </a:p>
        </p:txBody>
      </p:sp>
      <p:sp>
        <p:nvSpPr>
          <p:cNvPr id="4" name="Slide Number Placeholder 3">
            <a:extLst>
              <a:ext uri="{FF2B5EF4-FFF2-40B4-BE49-F238E27FC236}">
                <a16:creationId xmlns:a16="http://schemas.microsoft.com/office/drawing/2014/main" id="{39C10076-3BCF-668A-B08A-6239DDE97779}"/>
              </a:ext>
            </a:extLst>
          </p:cNvPr>
          <p:cNvSpPr>
            <a:spLocks noGrp="1"/>
          </p:cNvSpPr>
          <p:nvPr>
            <p:ph type="sldNum" sz="quarter" idx="5"/>
          </p:nvPr>
        </p:nvSpPr>
        <p:spPr/>
        <p:txBody>
          <a:bodyPr/>
          <a:lstStyle/>
          <a:p>
            <a:fld id="{9920340D-206C-4C41-A35B-4D72CE2F2B89}" type="slidenum">
              <a:rPr lang="en-GB" smtClean="0"/>
              <a:t>16</a:t>
            </a:fld>
            <a:endParaRPr lang="en-GB"/>
          </a:p>
        </p:txBody>
      </p:sp>
    </p:spTree>
    <p:extLst>
      <p:ext uri="{BB962C8B-B14F-4D97-AF65-F5344CB8AC3E}">
        <p14:creationId xmlns:p14="http://schemas.microsoft.com/office/powerpoint/2010/main" val="362437163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CFE2C-4BCC-D4B0-9BA3-3CF6055AC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B8377-9D57-EAF0-B64D-6E1AD9ABC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4EDC6-04D3-A215-09E7-E1322080B2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latin typeface="Arial" panose="020B0604020202020204" pitchFamily="34" charset="0"/>
                <a:cs typeface="Arial" panose="020B0604020202020204" pitchFamily="34" charset="0"/>
              </a:rPr>
              <a:t>Explain to learners:</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Using trigonometry ratios and the SOH CAH TOA mnemonic, the angled load can be split into its vertical and horizontal components.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The vertical force can be calculated by deducting the horizontal element of the force from the total force and the moment calculation can now be completed.</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06B289-757A-D7BC-9C44-CA1B1AE4D61B}"/>
              </a:ext>
            </a:extLst>
          </p:cNvPr>
          <p:cNvSpPr>
            <a:spLocks noGrp="1"/>
          </p:cNvSpPr>
          <p:nvPr>
            <p:ph type="sldNum" sz="quarter" idx="5"/>
          </p:nvPr>
        </p:nvSpPr>
        <p:spPr/>
        <p:txBody>
          <a:bodyPr/>
          <a:lstStyle/>
          <a:p>
            <a:fld id="{9920340D-206C-4C41-A35B-4D72CE2F2B89}" type="slidenum">
              <a:rPr lang="en-GB" smtClean="0"/>
              <a:t>160</a:t>
            </a:fld>
            <a:endParaRPr lang="en-GB"/>
          </a:p>
        </p:txBody>
      </p:sp>
    </p:spTree>
    <p:extLst>
      <p:ext uri="{BB962C8B-B14F-4D97-AF65-F5344CB8AC3E}">
        <p14:creationId xmlns:p14="http://schemas.microsoft.com/office/powerpoint/2010/main" val="13915364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CFE2C-4BCC-D4B0-9BA3-3CF6055AC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B8377-9D57-EAF0-B64D-6E1AD9ABC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4EDC6-04D3-A215-09E7-E1322080B2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latin typeface="Arial" panose="020B0604020202020204" pitchFamily="34" charset="0"/>
                <a:cs typeface="Arial" panose="020B0604020202020204" pitchFamily="34" charset="0"/>
              </a:rPr>
              <a:t>Explain to learners:</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Sometimes the force is applied at an angle – in this case it is necessary to find the perpendicular aspect of the force that is being applied.</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06B289-757A-D7BC-9C44-CA1B1AE4D61B}"/>
              </a:ext>
            </a:extLst>
          </p:cNvPr>
          <p:cNvSpPr>
            <a:spLocks noGrp="1"/>
          </p:cNvSpPr>
          <p:nvPr>
            <p:ph type="sldNum" sz="quarter" idx="5"/>
          </p:nvPr>
        </p:nvSpPr>
        <p:spPr/>
        <p:txBody>
          <a:bodyPr/>
          <a:lstStyle/>
          <a:p>
            <a:fld id="{9920340D-206C-4C41-A35B-4D72CE2F2B89}" type="slidenum">
              <a:rPr lang="en-GB" smtClean="0"/>
              <a:t>161</a:t>
            </a:fld>
            <a:endParaRPr lang="en-GB"/>
          </a:p>
        </p:txBody>
      </p:sp>
    </p:spTree>
    <p:extLst>
      <p:ext uri="{BB962C8B-B14F-4D97-AF65-F5344CB8AC3E}">
        <p14:creationId xmlns:p14="http://schemas.microsoft.com/office/powerpoint/2010/main" val="276694713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CFE2C-4BCC-D4B0-9BA3-3CF6055AC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B8377-9D57-EAF0-B64D-6E1AD9ABC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4EDC6-04D3-A215-09E7-E1322080B2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latin typeface="Arial" panose="020B0604020202020204" pitchFamily="34" charset="0"/>
                <a:cs typeface="Arial" panose="020B0604020202020204" pitchFamily="34" charset="0"/>
              </a:rPr>
              <a:t>Explain to learners:</a:t>
            </a:r>
          </a:p>
          <a:p>
            <a:pPr>
              <a:lnSpc>
                <a:spcPct val="90000"/>
              </a:lnSpc>
            </a:pPr>
            <a:endParaRPr lang="en-GB" sz="1200" dirty="0">
              <a:latin typeface="Arial" panose="020B0604020202020204" pitchFamily="34" charset="0"/>
              <a:cs typeface="Arial" panose="020B0604020202020204" pitchFamily="34" charset="0"/>
            </a:endParaRPr>
          </a:p>
          <a:p>
            <a:pPr>
              <a:lnSpc>
                <a:spcPct val="90000"/>
              </a:lnSpc>
            </a:pPr>
            <a:r>
              <a:rPr lang="en-GB" sz="1200" dirty="0">
                <a:latin typeface="Arial" panose="020B0604020202020204" pitchFamily="34" charset="0"/>
                <a:cs typeface="Arial" panose="020B0604020202020204" pitchFamily="34" charset="0"/>
              </a:rPr>
              <a:t>The reaction counteracts the (usually downward) forces in the structure to maintain equilibrium.</a:t>
            </a:r>
          </a:p>
          <a:p>
            <a:pPr>
              <a:lnSpc>
                <a:spcPct val="90000"/>
              </a:lnSpc>
            </a:pPr>
            <a:endParaRPr lang="en-GB" sz="1200" dirty="0">
              <a:latin typeface="Arial" panose="020B0604020202020204" pitchFamily="34" charset="0"/>
              <a:cs typeface="Arial" panose="020B0604020202020204" pitchFamily="34" charset="0"/>
            </a:endParaRPr>
          </a:p>
          <a:p>
            <a:pPr>
              <a:lnSpc>
                <a:spcPct val="90000"/>
              </a:lnSpc>
            </a:pPr>
            <a:r>
              <a:rPr lang="en-GB" sz="1200" dirty="0">
                <a:latin typeface="Arial" panose="020B0604020202020204" pitchFamily="34" charset="0"/>
                <a:cs typeface="Arial" panose="020B0604020202020204" pitchFamily="34" charset="0"/>
              </a:rPr>
              <a:t>It is important to be able to counteract these reactions. If the support is a column, for example, the reaction represents the force in the column, which we would need to know to design the column.</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06B289-757A-D7BC-9C44-CA1B1AE4D61B}"/>
              </a:ext>
            </a:extLst>
          </p:cNvPr>
          <p:cNvSpPr>
            <a:spLocks noGrp="1"/>
          </p:cNvSpPr>
          <p:nvPr>
            <p:ph type="sldNum" sz="quarter" idx="5"/>
          </p:nvPr>
        </p:nvSpPr>
        <p:spPr/>
        <p:txBody>
          <a:bodyPr/>
          <a:lstStyle/>
          <a:p>
            <a:fld id="{9920340D-206C-4C41-A35B-4D72CE2F2B89}" type="slidenum">
              <a:rPr lang="en-GB" smtClean="0"/>
              <a:t>162</a:t>
            </a:fld>
            <a:endParaRPr lang="en-GB"/>
          </a:p>
        </p:txBody>
      </p:sp>
    </p:spTree>
    <p:extLst>
      <p:ext uri="{BB962C8B-B14F-4D97-AF65-F5344CB8AC3E}">
        <p14:creationId xmlns:p14="http://schemas.microsoft.com/office/powerpoint/2010/main" val="36688284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CFE2C-4BCC-D4B0-9BA3-3CF6055AC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B8377-9D57-EAF0-B64D-6E1AD9ABC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4EDC6-04D3-A215-09E7-E1322080B2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latin typeface="Arial" panose="020B0604020202020204" pitchFamily="34" charset="0"/>
                <a:cs typeface="Arial" panose="020B0604020202020204" pitchFamily="34" charset="0"/>
              </a:rPr>
              <a:t>Explain to learners:</a:t>
            </a:r>
          </a:p>
          <a:p>
            <a:pPr>
              <a:lnSpc>
                <a:spcPct val="90000"/>
              </a:lnSpc>
            </a:pPr>
            <a:endParaRPr lang="en-GB" sz="1200" dirty="0">
              <a:latin typeface="Arial" panose="020B0604020202020204" pitchFamily="34" charset="0"/>
              <a:cs typeface="Arial" panose="020B0604020202020204" pitchFamily="34" charset="0"/>
            </a:endParaRPr>
          </a:p>
          <a:p>
            <a:pPr>
              <a:spcBef>
                <a:spcPct val="50000"/>
              </a:spcBef>
            </a:pPr>
            <a:r>
              <a:rPr lang="en-GB" sz="1200" dirty="0">
                <a:latin typeface="Arial" panose="020B0604020202020204" pitchFamily="34" charset="0"/>
                <a:cs typeface="Arial" panose="020B0604020202020204" pitchFamily="34" charset="0"/>
              </a:rPr>
              <a:t>Consider the example shown. The beam spans 6m, which is simply supported at ends A and B. The only load on the beam is a point load of 18kN, which acts vertically downwards at a position 4m from point A. </a:t>
            </a:r>
          </a:p>
          <a:p>
            <a:pPr>
              <a:spcBef>
                <a:spcPct val="50000"/>
              </a:spcBef>
            </a:pPr>
            <a:endParaRPr lang="en-GB" sz="1200" dirty="0">
              <a:latin typeface="Arial" panose="020B0604020202020204" pitchFamily="34" charset="0"/>
              <a:cs typeface="Arial" panose="020B0604020202020204" pitchFamily="34" charset="0"/>
            </a:endParaRPr>
          </a:p>
          <a:p>
            <a:pPr>
              <a:spcBef>
                <a:spcPct val="50000"/>
              </a:spcBef>
            </a:pPr>
            <a:r>
              <a:rPr lang="en-GB" sz="1200" dirty="0">
                <a:latin typeface="Arial" panose="020B0604020202020204" pitchFamily="34" charset="0"/>
                <a:cs typeface="Arial" panose="020B0604020202020204" pitchFamily="34" charset="0"/>
              </a:rPr>
              <a:t>We need to calculate the reactions R1 and R2.</a:t>
            </a:r>
          </a:p>
          <a:p>
            <a:endParaRPr lang="en-US" sz="1200" dirty="0">
              <a:latin typeface="Arial" panose="020B0604020202020204" pitchFamily="34" charset="0"/>
              <a:cs typeface="Arial" panose="020B0604020202020204" pitchFamily="34" charset="0"/>
            </a:endParaRPr>
          </a:p>
          <a:p>
            <a:pPr>
              <a:spcBef>
                <a:spcPct val="50000"/>
              </a:spcBef>
            </a:pPr>
            <a:r>
              <a:rPr lang="en-GB" dirty="0"/>
              <a:t>We already know that the total upward force = total downward force:</a:t>
            </a:r>
          </a:p>
          <a:p>
            <a:pPr>
              <a:spcBef>
                <a:spcPct val="50000"/>
              </a:spcBef>
            </a:pPr>
            <a:r>
              <a:rPr lang="en-GB" dirty="0"/>
              <a:t>R</a:t>
            </a:r>
            <a:r>
              <a:rPr lang="en-GB" sz="800" dirty="0"/>
              <a:t>1</a:t>
            </a:r>
            <a:r>
              <a:rPr lang="en-GB" dirty="0"/>
              <a:t> + R</a:t>
            </a:r>
            <a:r>
              <a:rPr lang="en-GB" sz="800" dirty="0"/>
              <a:t>2 </a:t>
            </a:r>
            <a:r>
              <a:rPr lang="en-GB" dirty="0"/>
              <a:t>= 18kN</a:t>
            </a:r>
          </a:p>
          <a:p>
            <a:pPr>
              <a:spcBef>
                <a:spcPct val="50000"/>
              </a:spcBef>
            </a:pPr>
            <a:endParaRPr lang="en-GB" dirty="0"/>
          </a:p>
          <a:p>
            <a:pPr>
              <a:spcBef>
                <a:spcPct val="50000"/>
              </a:spcBef>
            </a:pPr>
            <a:r>
              <a:rPr lang="en-GB" dirty="0"/>
              <a:t>This doesn’t tell us the value of R</a:t>
            </a:r>
            <a:r>
              <a:rPr lang="en-GB" sz="800" dirty="0"/>
              <a:t>1 </a:t>
            </a:r>
            <a:r>
              <a:rPr lang="en-GB" dirty="0"/>
              <a:t>or R</a:t>
            </a:r>
            <a:r>
              <a:rPr lang="en-GB" sz="800" dirty="0"/>
              <a:t>2, but using the calculation of moments and knowing that clockwise moments need to equal anticlockwise moments for equilibrium to exist, this can be calculated.</a:t>
            </a:r>
          </a:p>
          <a:p>
            <a:endParaRPr lang="en-US" sz="1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06B289-757A-D7BC-9C44-CA1B1AE4D61B}"/>
              </a:ext>
            </a:extLst>
          </p:cNvPr>
          <p:cNvSpPr>
            <a:spLocks noGrp="1"/>
          </p:cNvSpPr>
          <p:nvPr>
            <p:ph type="sldNum" sz="quarter" idx="5"/>
          </p:nvPr>
        </p:nvSpPr>
        <p:spPr/>
        <p:txBody>
          <a:bodyPr/>
          <a:lstStyle/>
          <a:p>
            <a:fld id="{9920340D-206C-4C41-A35B-4D72CE2F2B89}" type="slidenum">
              <a:rPr lang="en-GB" smtClean="0"/>
              <a:t>163</a:t>
            </a:fld>
            <a:endParaRPr lang="en-GB"/>
          </a:p>
        </p:txBody>
      </p:sp>
    </p:spTree>
    <p:extLst>
      <p:ext uri="{BB962C8B-B14F-4D97-AF65-F5344CB8AC3E}">
        <p14:creationId xmlns:p14="http://schemas.microsoft.com/office/powerpoint/2010/main" val="420421814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none" dirty="0"/>
              <a:t>Click for actions </a:t>
            </a:r>
            <a:r>
              <a:rPr lang="en-GB" u="none" dirty="0">
                <a:latin typeface="Arial" panose="020B0604020202020204" pitchFamily="34" charset="0"/>
                <a:cs typeface="Arial" panose="020B0604020202020204" pitchFamily="34" charset="0"/>
              </a:rPr>
              <a:t>to explain each part of the calculation.</a:t>
            </a:r>
            <a:endParaRPr lang="en-GB" u="sng"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164</a:t>
            </a:fld>
            <a:endParaRPr lang="en-GB"/>
          </a:p>
        </p:txBody>
      </p:sp>
    </p:spTree>
    <p:extLst>
      <p:ext uri="{BB962C8B-B14F-4D97-AF65-F5344CB8AC3E}">
        <p14:creationId xmlns:p14="http://schemas.microsoft.com/office/powerpoint/2010/main" val="411547325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none" dirty="0">
                <a:latin typeface="Arial" panose="020B0604020202020204" pitchFamily="34" charset="0"/>
                <a:cs typeface="Arial" panose="020B0604020202020204" pitchFamily="34" charset="0"/>
              </a:rPr>
              <a:t>Click for actions to explain each part of the calculation.</a:t>
            </a:r>
          </a:p>
          <a:p>
            <a:endParaRPr lang="en-GB" u="non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latin typeface="Arial" panose="020B0604020202020204" pitchFamily="34" charset="0"/>
                <a:cs typeface="Arial" panose="020B0604020202020204" pitchFamily="34" charset="0"/>
              </a:rPr>
              <a:t>Explain to learners:</a:t>
            </a:r>
          </a:p>
          <a:p>
            <a:endParaRPr lang="en-GB" u="none" dirty="0">
              <a:latin typeface="Arial" panose="020B0604020202020204" pitchFamily="34" charset="0"/>
              <a:cs typeface="Arial" panose="020B0604020202020204" pitchFamily="34" charset="0"/>
            </a:endParaRPr>
          </a:p>
          <a:p>
            <a:r>
              <a:rPr lang="en-GB" u="none" dirty="0">
                <a:latin typeface="Arial" panose="020B0604020202020204" pitchFamily="34" charset="0"/>
                <a:cs typeface="Arial" panose="020B0604020202020204" pitchFamily="34" charset="0"/>
              </a:rPr>
              <a:t>Using bending moments and reaction calculations can demonstrate that the beam is in equilibrium.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0340D-206C-4C41-A35B-4D72CE2F2B8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807905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none" dirty="0">
                <a:latin typeface="Arial" panose="020B0604020202020204" pitchFamily="34" charset="0"/>
                <a:cs typeface="Arial" panose="020B0604020202020204" pitchFamily="34" charset="0"/>
              </a:rPr>
              <a:t>The same principle can be used to find unknown reactions.</a:t>
            </a:r>
          </a:p>
          <a:p>
            <a:endParaRPr lang="en-GB" u="none" dirty="0">
              <a:latin typeface="Arial" panose="020B0604020202020204" pitchFamily="34" charset="0"/>
              <a:cs typeface="Arial" panose="020B0604020202020204" pitchFamily="34" charset="0"/>
            </a:endParaRPr>
          </a:p>
          <a:p>
            <a:r>
              <a:rPr lang="en-GB" u="none" dirty="0">
                <a:latin typeface="Arial" panose="020B0604020202020204" pitchFamily="34" charset="0"/>
                <a:cs typeface="Arial" panose="020B0604020202020204" pitchFamily="34" charset="0"/>
              </a:rPr>
              <a:t>By calculating known bending moments around either end of the beam, the value of one of the reactions can be determined and then, using the principle of all verticals being equal, the other can be calculated.</a:t>
            </a:r>
          </a:p>
          <a:p>
            <a:endParaRPr lang="en-GB" u="none" dirty="0">
              <a:latin typeface="Arial" panose="020B0604020202020204" pitchFamily="34" charset="0"/>
              <a:cs typeface="Arial" panose="020B0604020202020204" pitchFamily="34" charset="0"/>
            </a:endParaRPr>
          </a:p>
          <a:p>
            <a:r>
              <a:rPr lang="en-GB" u="none" dirty="0">
                <a:latin typeface="Arial" panose="020B0604020202020204" pitchFamily="34" charset="0"/>
                <a:cs typeface="Arial" panose="020B0604020202020204" pitchFamily="34" charset="0"/>
              </a:rPr>
              <a:t>Click for actions to explain each part of the calculation.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0340D-206C-4C41-A35B-4D72CE2F2B8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127293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CFE2C-4BCC-D4B0-9BA3-3CF6055AC8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AB8377-9D57-EAF0-B64D-6E1AD9ABC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04EDC6-04D3-A215-09E7-E1322080B2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noProof="0" dirty="0">
                <a:latin typeface="Arial" panose="020B0604020202020204" pitchFamily="34" charset="0"/>
                <a:cs typeface="Arial" panose="020B0604020202020204" pitchFamily="34" charset="0"/>
              </a:rPr>
              <a:t>Explain to learners:</a:t>
            </a:r>
          </a:p>
          <a:p>
            <a:endParaRPr lang="en-GB"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Sometimes the force is applied at an angle – in this case it is necessary to find the perpendicular aspect of the force that is being applied.</a:t>
            </a:r>
          </a:p>
          <a:p>
            <a:endParaRPr lang="en-GB" noProof="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06B289-757A-D7BC-9C44-CA1B1AE4D61B}"/>
              </a:ext>
            </a:extLst>
          </p:cNvPr>
          <p:cNvSpPr>
            <a:spLocks noGrp="1"/>
          </p:cNvSpPr>
          <p:nvPr>
            <p:ph type="sldNum" sz="quarter" idx="5"/>
          </p:nvPr>
        </p:nvSpPr>
        <p:spPr/>
        <p:txBody>
          <a:bodyPr/>
          <a:lstStyle/>
          <a:p>
            <a:fld id="{9920340D-206C-4C41-A35B-4D72CE2F2B89}" type="slidenum">
              <a:rPr lang="en-GB" smtClean="0"/>
              <a:t>167</a:t>
            </a:fld>
            <a:endParaRPr lang="en-GB"/>
          </a:p>
        </p:txBody>
      </p:sp>
    </p:spTree>
    <p:extLst>
      <p:ext uri="{BB962C8B-B14F-4D97-AF65-F5344CB8AC3E}">
        <p14:creationId xmlns:p14="http://schemas.microsoft.com/office/powerpoint/2010/main" val="377868059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195D8-3FDD-261A-7373-46AFA4BBD9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9ABC45-2284-6D43-5D5D-BFB6A95C7A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F1A58E-2815-A49F-0EB3-8866E5F1E8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2784C5-D694-BC11-1A09-2F54CDDAF3C2}"/>
              </a:ext>
            </a:extLst>
          </p:cNvPr>
          <p:cNvSpPr>
            <a:spLocks noGrp="1"/>
          </p:cNvSpPr>
          <p:nvPr>
            <p:ph type="sldNum" sz="quarter" idx="5"/>
          </p:nvPr>
        </p:nvSpPr>
        <p:spPr/>
        <p:txBody>
          <a:bodyPr/>
          <a:lstStyle/>
          <a:p>
            <a:fld id="{9920340D-206C-4C41-A35B-4D72CE2F2B89}" type="slidenum">
              <a:rPr lang="en-GB" smtClean="0"/>
              <a:pPr/>
              <a:t>168</a:t>
            </a:fld>
            <a:endParaRPr lang="en-GB"/>
          </a:p>
        </p:txBody>
      </p:sp>
    </p:spTree>
    <p:extLst>
      <p:ext uri="{BB962C8B-B14F-4D97-AF65-F5344CB8AC3E}">
        <p14:creationId xmlns:p14="http://schemas.microsoft.com/office/powerpoint/2010/main" val="73296953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4039D-406F-E7A4-CD0E-D27C9ADF5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8469A-D0B0-E58D-FFFB-3550380AD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FB39D6-BF75-E856-C613-DBC512A8A1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41FA1EE-CC6D-B353-726E-BBC8E0D823F0}"/>
              </a:ext>
            </a:extLst>
          </p:cNvPr>
          <p:cNvSpPr>
            <a:spLocks noGrp="1"/>
          </p:cNvSpPr>
          <p:nvPr>
            <p:ph type="sldNum" sz="quarter" idx="5"/>
          </p:nvPr>
        </p:nvSpPr>
        <p:spPr/>
        <p:txBody>
          <a:bodyPr/>
          <a:lstStyle/>
          <a:p>
            <a:fld id="{9920340D-206C-4C41-A35B-4D72CE2F2B89}" type="slidenum">
              <a:rPr lang="en-GB" smtClean="0"/>
              <a:t>169</a:t>
            </a:fld>
            <a:endParaRPr lang="en-GB"/>
          </a:p>
        </p:txBody>
      </p:sp>
    </p:spTree>
    <p:extLst>
      <p:ext uri="{BB962C8B-B14F-4D97-AF65-F5344CB8AC3E}">
        <p14:creationId xmlns:p14="http://schemas.microsoft.com/office/powerpoint/2010/main" val="2322135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0BD11-4424-B46C-ECDE-4CCE9B9815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855929-49FD-B0DA-AEED-B3FA9C2EE1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984E28-1D06-B4CC-4F4B-5BCAF473B81C}"/>
              </a:ext>
            </a:extLst>
          </p:cNvPr>
          <p:cNvSpPr>
            <a:spLocks noGrp="1"/>
          </p:cNvSpPr>
          <p:nvPr>
            <p:ph type="body" idx="1"/>
          </p:nvPr>
        </p:nvSpPr>
        <p:spPr/>
        <p:txBody>
          <a:bodyPr/>
          <a:lstStyle/>
          <a:p>
            <a:r>
              <a:rPr lang="en-GB" u="none" noProof="0" dirty="0"/>
              <a:t>Explain to learners:</a:t>
            </a:r>
          </a:p>
          <a:p>
            <a:endParaRPr lang="en-GB" u="sng"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All the models shown on this slide are oxygen, which interacts with metals and will be covered in future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p>
            <a:r>
              <a:rPr lang="en-GB" noProof="0" dirty="0"/>
              <a:t>These diagrams will be used at different times in the learning, and it is important to understand their relevance and that they represent the same information. The models shown here have evolved at different times and are concurrent with the progression of knowledge about atomic structure. </a:t>
            </a:r>
          </a:p>
          <a:p>
            <a:endParaRPr lang="en-GB" noProof="0" dirty="0"/>
          </a:p>
          <a:p>
            <a:r>
              <a:rPr lang="en-GB" noProof="0" dirty="0"/>
              <a:t>It is important to become familiar with the presentation of atoms as they are the building blocks of the materials used in construction, specifically metals. To understand the process of deterioration and the properties of the metals connected to this, it is necessary to understand the construction of basics of the metal’s construction.</a:t>
            </a:r>
          </a:p>
          <a:p>
            <a:endParaRPr lang="en-GB" noProof="0" dirty="0"/>
          </a:p>
          <a:p>
            <a:r>
              <a:rPr lang="en-GB" noProof="0" dirty="0"/>
              <a:t>Although colour is used in the diagrams, atoms do not have a colour and there are no fixed rules about colour allocation. However, it is good practice to be consistent with colour usage.</a:t>
            </a:r>
          </a:p>
          <a:p>
            <a:endParaRPr lang="en-GB" noProof="0" dirty="0"/>
          </a:p>
          <a:p>
            <a:r>
              <a:rPr lang="en-GB" noProof="0" dirty="0"/>
              <a:t>These diagrams will be used interchangeably in this and future lessons.</a:t>
            </a:r>
          </a:p>
          <a:p>
            <a:endParaRPr lang="en-GB" noProof="0" dirty="0"/>
          </a:p>
        </p:txBody>
      </p:sp>
      <p:sp>
        <p:nvSpPr>
          <p:cNvPr id="4" name="Slide Number Placeholder 3">
            <a:extLst>
              <a:ext uri="{FF2B5EF4-FFF2-40B4-BE49-F238E27FC236}">
                <a16:creationId xmlns:a16="http://schemas.microsoft.com/office/drawing/2014/main" id="{D54A71D5-7DA4-A92F-056E-0C4D8F88483D}"/>
              </a:ext>
            </a:extLst>
          </p:cNvPr>
          <p:cNvSpPr>
            <a:spLocks noGrp="1"/>
          </p:cNvSpPr>
          <p:nvPr>
            <p:ph type="sldNum" sz="quarter" idx="5"/>
          </p:nvPr>
        </p:nvSpPr>
        <p:spPr/>
        <p:txBody>
          <a:bodyPr/>
          <a:lstStyle/>
          <a:p>
            <a:fld id="{9920340D-206C-4C41-A35B-4D72CE2F2B89}" type="slidenum">
              <a:rPr lang="en-GB" smtClean="0"/>
              <a:t>17</a:t>
            </a:fld>
            <a:endParaRPr lang="en-GB"/>
          </a:p>
        </p:txBody>
      </p:sp>
    </p:spTree>
    <p:extLst>
      <p:ext uri="{BB962C8B-B14F-4D97-AF65-F5344CB8AC3E}">
        <p14:creationId xmlns:p14="http://schemas.microsoft.com/office/powerpoint/2010/main" val="94022356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4039D-406F-E7A4-CD0E-D27C9ADF5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8469A-D0B0-E58D-FFFB-3550380AD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FB39D6-BF75-E856-C613-DBC512A8A1AE}"/>
              </a:ext>
            </a:extLst>
          </p:cNvPr>
          <p:cNvSpPr>
            <a:spLocks noGrp="1"/>
          </p:cNvSpPr>
          <p:nvPr>
            <p:ph type="body" idx="1"/>
          </p:nvPr>
        </p:nvSpPr>
        <p:spPr/>
        <p:txBody>
          <a:bodyPr/>
          <a:lstStyle/>
          <a:p>
            <a:r>
              <a:rPr lang="en-GB" sz="1200" u="none" noProof="0" dirty="0">
                <a:latin typeface="Arial" panose="020B0604020202020204" pitchFamily="34" charset="0"/>
                <a:cs typeface="Arial" panose="020B0604020202020204" pitchFamily="34" charset="0"/>
              </a:rPr>
              <a:t>Explain to learners:</a:t>
            </a:r>
          </a:p>
          <a:p>
            <a:endParaRPr lang="en-GB" sz="1200" noProof="0" dirty="0">
              <a:latin typeface="Arial" panose="020B0604020202020204" pitchFamily="34" charset="0"/>
              <a:cs typeface="Arial" panose="020B0604020202020204" pitchFamily="34" charset="0"/>
            </a:endParaRPr>
          </a:p>
          <a:p>
            <a:r>
              <a:rPr lang="en-GB" sz="1200" noProof="0" dirty="0">
                <a:latin typeface="Arial" panose="020B0604020202020204" pitchFamily="34" charset="0"/>
                <a:cs typeface="Arial" panose="020B0604020202020204" pitchFamily="34" charset="0"/>
              </a:rPr>
              <a:t>When an experiment is completed, there is information. The next step is to do something with this information. Every experiment has an objective at the outset – i.e. what was the purpose of the experiment? What was being established? What questions were being answered?</a:t>
            </a:r>
          </a:p>
          <a:p>
            <a:endParaRPr lang="en-GB" sz="120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latin typeface="Arial" panose="020B0604020202020204" pitchFamily="34" charset="0"/>
                <a:cs typeface="Arial" panose="020B0604020202020204" pitchFamily="34" charset="0"/>
              </a:rPr>
              <a:t>In the metal deterioration experiment, the objective was “</a:t>
            </a:r>
            <a:r>
              <a:rPr lang="en-GB" sz="1200" noProof="0" dirty="0">
                <a:solidFill>
                  <a:srgbClr val="0D0D0D"/>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To investigate the impact of varying environmental conditions, including exposure to different fluids and weathering, on the chemical degradation of metals over a period of four weeks.” The typical observations being made were: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solidFill>
                <a:srgbClr val="0D0D0D"/>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Symbol" panose="05050102010706020507" pitchFamily="18" charset="2"/>
              <a:buChar char=""/>
            </a:pPr>
            <a:r>
              <a:rPr lang="en-GB" sz="1200" noProof="0" dirty="0">
                <a:effectLst/>
                <a:latin typeface="Arial" panose="020B0604020202020204" pitchFamily="34" charset="0"/>
                <a:ea typeface="Times New Roman" panose="02020603050405020304" pitchFamily="18" charset="0"/>
                <a:cs typeface="Arial" panose="020B0604020202020204" pitchFamily="34" charset="0"/>
              </a:rPr>
              <a:t>no visible changes</a:t>
            </a:r>
          </a:p>
          <a:p>
            <a:pPr marL="342900" lvl="0" indent="-342900">
              <a:buFont typeface="Symbol" panose="05050102010706020507" pitchFamily="18" charset="2"/>
              <a:buChar char=""/>
            </a:pPr>
            <a:r>
              <a:rPr lang="en-GB" sz="1200" noProof="0" dirty="0">
                <a:effectLst/>
                <a:latin typeface="Arial" panose="020B0604020202020204" pitchFamily="34" charset="0"/>
                <a:ea typeface="Times New Roman" panose="02020603050405020304" pitchFamily="18" charset="0"/>
                <a:cs typeface="Arial" panose="020B0604020202020204" pitchFamily="34" charset="0"/>
              </a:rPr>
              <a:t>some surface discoloration</a:t>
            </a:r>
          </a:p>
          <a:p>
            <a:pPr marL="342900" lvl="0" indent="-342900">
              <a:buFont typeface="Symbol" panose="05050102010706020507" pitchFamily="18" charset="2"/>
              <a:buChar char=""/>
            </a:pPr>
            <a:r>
              <a:rPr lang="en-GB" sz="1200" noProof="0" dirty="0">
                <a:effectLst/>
                <a:latin typeface="Arial" panose="020B0604020202020204" pitchFamily="34" charset="0"/>
                <a:ea typeface="Times New Roman" panose="02020603050405020304" pitchFamily="18" charset="0"/>
                <a:cs typeface="Arial" panose="020B0604020202020204" pitchFamily="34" charset="0"/>
              </a:rPr>
              <a:t>slight corrosion (appearance of rust, for example)</a:t>
            </a:r>
          </a:p>
          <a:p>
            <a:pPr marL="342900" lvl="0" indent="-342900">
              <a:buFont typeface="Symbol" panose="05050102010706020507" pitchFamily="18" charset="2"/>
              <a:buChar char=""/>
            </a:pPr>
            <a:r>
              <a:rPr lang="en-GB" sz="1200" noProof="0" dirty="0">
                <a:effectLst/>
                <a:latin typeface="Arial" panose="020B0604020202020204" pitchFamily="34" charset="0"/>
                <a:ea typeface="Times New Roman" panose="02020603050405020304" pitchFamily="18" charset="0"/>
                <a:cs typeface="Arial" panose="020B0604020202020204" pitchFamily="34" charset="0"/>
              </a:rPr>
              <a:t>greenish patina formation</a:t>
            </a:r>
          </a:p>
          <a:p>
            <a:pPr marL="342900" lvl="0" indent="-342900">
              <a:buFont typeface="Symbol" panose="05050102010706020507" pitchFamily="18" charset="2"/>
              <a:buChar char=""/>
            </a:pPr>
            <a:r>
              <a:rPr lang="en-GB" sz="1200" noProof="0" dirty="0">
                <a:effectLst/>
                <a:latin typeface="Arial" panose="020B0604020202020204" pitchFamily="34" charset="0"/>
                <a:ea typeface="Times New Roman" panose="02020603050405020304" pitchFamily="18" charset="0"/>
                <a:cs typeface="Arial" panose="020B0604020202020204" pitchFamily="34" charset="0"/>
              </a:rPr>
              <a:t>minor tarnishing (loss of brightness, dull appearance)</a:t>
            </a:r>
          </a:p>
          <a:p>
            <a:pPr marL="342900" lvl="0" indent="-342900">
              <a:buFont typeface="Symbol" panose="05050102010706020507" pitchFamily="18" charset="2"/>
              <a:buChar char=""/>
            </a:pPr>
            <a:r>
              <a:rPr lang="en-GB" sz="1200" noProof="0" dirty="0">
                <a:effectLst/>
                <a:latin typeface="Arial" panose="020B0604020202020204" pitchFamily="34" charset="0"/>
                <a:ea typeface="Times New Roman" panose="02020603050405020304" pitchFamily="18" charset="0"/>
                <a:cs typeface="Arial" panose="020B0604020202020204" pitchFamily="34" charset="0"/>
              </a:rPr>
              <a:t>liquid colour.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solidFill>
                <a:srgbClr val="0D0D0D"/>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solidFill>
                  <a:srgbClr val="0D0D0D"/>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There should now be lots of information about the metals over the time period, exploring what happens to the metals while they are exposed to different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solidFill>
                <a:srgbClr val="0D0D0D"/>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solidFill>
                  <a:srgbClr val="0D0D0D"/>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rPr>
              <a:t>Through the following process, an experiment can move from being completed and having available data, to being communicable to a wider audience.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solidFill>
                <a:srgbClr val="0D0D0D"/>
              </a:solidFill>
              <a:effectLst/>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effectLst/>
                <a:latin typeface="Arial" panose="020B0604020202020204" pitchFamily="34" charset="0"/>
                <a:ea typeface="Aptos" panose="020B0004020202020204" pitchFamily="34" charset="0"/>
                <a:cs typeface="Arial" panose="020B0604020202020204" pitchFamily="34" charset="0"/>
              </a:rPr>
              <a:t>Data organisation: begin by organising the data collected during the experiments. This may include measurements of corrosion rates, changes in material properties, visual observations and any other relevant data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effectLst/>
                <a:latin typeface="Arial" panose="020B0604020202020204" pitchFamily="34" charset="0"/>
                <a:ea typeface="Aptos" panose="020B0004020202020204" pitchFamily="34" charset="0"/>
                <a:cs typeface="Arial" panose="020B0604020202020204" pitchFamily="34" charset="0"/>
              </a:rPr>
              <a:t>Comparison of results: compare the results obtained from different environmental conditions and weather phenomena. Look for patterns, trends and differences between the samples exposed to various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sng" noProof="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noProof="0" dirty="0">
                <a:effectLst/>
                <a:latin typeface="Arial" panose="020B0604020202020204" pitchFamily="34" charset="0"/>
                <a:ea typeface="Aptos" panose="020B0004020202020204" pitchFamily="34" charset="0"/>
                <a:cs typeface="Arial" panose="020B0604020202020204" pitchFamily="34" charset="0"/>
              </a:rPr>
              <a:t>Evaluation of effects: assess the effects on the different types of metals. Determine if certain metals are more susceptible to degradation in particular environments or under specific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sng" noProof="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200" noProof="0" dirty="0">
                <a:effectLst/>
                <a:latin typeface="Arial" panose="020B0604020202020204" pitchFamily="34" charset="0"/>
                <a:ea typeface="Aptos" panose="020B0004020202020204" pitchFamily="34" charset="0"/>
                <a:cs typeface="Arial" panose="020B0604020202020204" pitchFamily="34" charset="0"/>
              </a:rPr>
              <a:t>Comparison of results: compare the results obtained from different conditions. Look for patterns, trends and differences between the samples exposed to various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a:effectLst/>
                <a:latin typeface="Arial" panose="020B0604020202020204" pitchFamily="34" charset="0"/>
                <a:ea typeface="Aptos" panose="020B0004020202020204" pitchFamily="34" charset="0"/>
                <a:cs typeface="Arial" panose="020B0604020202020204" pitchFamily="34" charset="0"/>
              </a:rPr>
              <a:t> </a:t>
            </a:r>
            <a:endParaRPr lang="en-GB" sz="1200" u="sng" noProof="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200" noProof="0" dirty="0">
                <a:effectLst/>
                <a:latin typeface="Arial" panose="020B0604020202020204" pitchFamily="34" charset="0"/>
                <a:ea typeface="Aptos" panose="020B0004020202020204" pitchFamily="34" charset="0"/>
                <a:cs typeface="Arial" panose="020B0604020202020204" pitchFamily="34" charset="0"/>
              </a:rPr>
              <a:t>Hypothesis confirmation: evaluate whether the experimental results support the initial predictions formulated before conducting the experiments. If the data aligns with the hypotheses, consider them confirmed. If not, refine the hypotheses based on the observed outcomes and maybe do the experiment again.</a:t>
            </a:r>
          </a:p>
          <a:p>
            <a:pPr>
              <a:lnSpc>
                <a:spcPct val="107000"/>
              </a:lnSpc>
              <a:spcAft>
                <a:spcPts val="800"/>
              </a:spcAft>
            </a:pPr>
            <a:endParaRPr lang="en-GB" sz="1200" noProof="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200" noProof="0" dirty="0">
                <a:effectLst/>
                <a:latin typeface="Arial" panose="020B0604020202020204" pitchFamily="34" charset="0"/>
                <a:ea typeface="Aptos" panose="020B0004020202020204" pitchFamily="34" charset="0"/>
                <a:cs typeface="Arial" panose="020B0604020202020204" pitchFamily="34" charset="0"/>
              </a:rPr>
              <a:t>Discussion of findings: discuss the significance of the findings in the context of construction materials and infrastructure durability. Highlight the implications for designing structures to withstand environmental challenges and potential strategies for mitigating corrosion in real-world applications.</a:t>
            </a:r>
          </a:p>
          <a:p>
            <a:pPr>
              <a:lnSpc>
                <a:spcPct val="107000"/>
              </a:lnSpc>
              <a:spcAft>
                <a:spcPts val="800"/>
              </a:spcAft>
            </a:pPr>
            <a:endParaRPr lang="en-GB" sz="1200" noProof="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200" noProof="0" dirty="0">
                <a:effectLst/>
                <a:latin typeface="Arial" panose="020B0604020202020204" pitchFamily="34" charset="0"/>
                <a:ea typeface="Aptos" panose="020B0004020202020204" pitchFamily="34" charset="0"/>
                <a:cs typeface="Arial" panose="020B0604020202020204" pitchFamily="34" charset="0"/>
              </a:rPr>
              <a:t>Recommendations: based on the conclusions drawn from the experiments, make recommendations for further research or practical applications. These recommendations may include suggestions for selecting appropriate materials, implementing protective coatings or designing structures to minimise exposure to corrosive environments.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noProof="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noProof="0" dirty="0">
                <a:effectLst/>
                <a:latin typeface="Aptos" panose="020B0004020202020204" pitchFamily="34" charset="0"/>
                <a:ea typeface="Aptos" panose="020B0004020202020204" pitchFamily="34" charset="0"/>
                <a:cs typeface="Times New Roman" panose="02020603050405020304" pitchFamily="18" charset="0"/>
              </a:rPr>
              <a:t>Presentation of conclusions: present the conclusions of the experiments in a clear and concise manner, supported by relevant data and analysis. Use visual aids, such as graphs, charts and photographs, to enhance understanding and communicate key findings effectively. Select the most suitable means to present your work. Sometimes a formal report is needed but other times an infographic may be more appropriate for the audience.</a:t>
            </a:r>
          </a:p>
          <a:p>
            <a:pPr>
              <a:lnSpc>
                <a:spcPct val="107000"/>
              </a:lnSpc>
              <a:spcAft>
                <a:spcPts val="800"/>
              </a:spcAft>
            </a:pPr>
            <a:endParaRPr lang="en-GB" sz="1200" noProof="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341FA1EE-CC6D-B353-726E-BBC8E0D823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0340D-206C-4C41-A35B-4D72CE2F2B8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984060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4039D-406F-E7A4-CD0E-D27C9ADF5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8469A-D0B0-E58D-FFFB-3550380AD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FB39D6-BF75-E856-C613-DBC512A8A1AE}"/>
              </a:ext>
            </a:extLst>
          </p:cNvPr>
          <p:cNvSpPr>
            <a:spLocks noGrp="1"/>
          </p:cNvSpPr>
          <p:nvPr>
            <p:ph type="body" idx="1"/>
          </p:nvPr>
        </p:nvSpPr>
        <p:spPr/>
        <p:txBody>
          <a:bodyPr/>
          <a:lstStyle/>
          <a:p>
            <a:r>
              <a:rPr lang="en-GB" sz="1200" u="none" noProof="0" dirty="0">
                <a:latin typeface="Arial" panose="020B0604020202020204" pitchFamily="34" charset="0"/>
                <a:cs typeface="Arial" panose="020B0604020202020204" pitchFamily="34" charset="0"/>
              </a:rPr>
              <a:t>Explain to learners:</a:t>
            </a:r>
          </a:p>
          <a:p>
            <a:endParaRPr lang="en-GB" sz="1200" u="none"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noProof="0" dirty="0">
                <a:effectLst/>
                <a:highlight>
                  <a:srgbClr val="FCFCFC"/>
                </a:highlight>
                <a:latin typeface="Arial" panose="020B0604020202020204" pitchFamily="34" charset="0"/>
                <a:cs typeface="Arial" panose="020B0604020202020204" pitchFamily="34" charset="0"/>
              </a:rPr>
              <a:t>Organising experimental data efficiently is crucial because it aids in minimising errors, ensuring consistency, promoting data integrity and fostering an effective teamwork environment. The stakes rise when disorganised data causes loss of vital information, inaccuracies or difficulties in reproducing results. </a:t>
            </a:r>
          </a:p>
          <a:p>
            <a:endParaRPr lang="en-GB" b="0" i="0" u="none" noProof="0" dirty="0">
              <a:effectLst/>
              <a:highlight>
                <a:srgbClr val="FCFCFC"/>
              </a:highlight>
              <a:latin typeface="Arial" panose="020B0604020202020204" pitchFamily="34" charset="0"/>
              <a:cs typeface="Arial" panose="020B0604020202020204" pitchFamily="34" charset="0"/>
            </a:endParaRPr>
          </a:p>
          <a:p>
            <a:r>
              <a:rPr lang="en-GB" b="0" i="0" u="none" noProof="0" dirty="0">
                <a:effectLst/>
                <a:highlight>
                  <a:srgbClr val="FCFCFC"/>
                </a:highlight>
                <a:latin typeface="Arial" panose="020B0604020202020204" pitchFamily="34" charset="0"/>
                <a:cs typeface="Arial" panose="020B0604020202020204" pitchFamily="34" charset="0"/>
              </a:rPr>
              <a:t>Effective organisation of experimental data has many benefits, among which saving time on data management, enhancing the accuracy of results and facilitating efficient collaboration between team members are most important. Depending on the volume and complexity of the data, the nature of the experiments, the level of collaboration and the requirements of the data regulators, the goals of organising experimental data could vary.</a:t>
            </a:r>
          </a:p>
          <a:p>
            <a:endParaRPr lang="en-GB" sz="1200" b="0" i="0" u="none" noProof="0" dirty="0">
              <a:effectLst/>
              <a:highlight>
                <a:srgbClr val="FCFCFC"/>
              </a:highlight>
              <a:latin typeface="Arial" panose="020B0604020202020204" pitchFamily="34" charset="0"/>
              <a:cs typeface="Arial" panose="020B0604020202020204" pitchFamily="34" charset="0"/>
            </a:endParaRPr>
          </a:p>
          <a:p>
            <a:r>
              <a:rPr lang="en-GB" sz="1200" b="0" i="0" u="none" noProof="0" dirty="0">
                <a:effectLst/>
                <a:highlight>
                  <a:srgbClr val="FCFCFC"/>
                </a:highlight>
                <a:latin typeface="Arial" panose="020B0604020202020204" pitchFamily="34" charset="0"/>
                <a:cs typeface="Arial" panose="020B0604020202020204" pitchFamily="34" charset="0"/>
              </a:rPr>
              <a:t>In the metal deterioration experiment, there were six metals in four environments being observed over four weeks, so it makes sense that each week is recorded separately to be able to demonstrate progression of the deteriorations over the time period.</a:t>
            </a:r>
            <a:endParaRPr lang="en-GB" sz="1200" u="none" noProof="0" dirty="0">
              <a:latin typeface="Arial" panose="020B0604020202020204" pitchFamily="34" charset="0"/>
              <a:cs typeface="Arial" panose="020B0604020202020204" pitchFamily="34" charset="0"/>
            </a:endParaRPr>
          </a:p>
          <a:p>
            <a:endParaRPr lang="en-GB" sz="1200" noProof="0" dirty="0">
              <a:latin typeface="Arial" panose="020B0604020202020204" pitchFamily="34" charset="0"/>
              <a:cs typeface="Arial" panose="020B0604020202020204" pitchFamily="34" charset="0"/>
            </a:endParaRPr>
          </a:p>
          <a:p>
            <a:endParaRPr lang="en-GB" sz="1200" noProof="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41FA1EE-CC6D-B353-726E-BBC8E0D823F0}"/>
              </a:ext>
            </a:extLst>
          </p:cNvPr>
          <p:cNvSpPr>
            <a:spLocks noGrp="1"/>
          </p:cNvSpPr>
          <p:nvPr>
            <p:ph type="sldNum" sz="quarter" idx="5"/>
          </p:nvPr>
        </p:nvSpPr>
        <p:spPr/>
        <p:txBody>
          <a:bodyPr/>
          <a:lstStyle/>
          <a:p>
            <a:fld id="{9920340D-206C-4C41-A35B-4D72CE2F2B89}" type="slidenum">
              <a:rPr lang="en-GB" smtClean="0"/>
              <a:t>171</a:t>
            </a:fld>
            <a:endParaRPr lang="en-GB"/>
          </a:p>
        </p:txBody>
      </p:sp>
    </p:spTree>
    <p:extLst>
      <p:ext uri="{BB962C8B-B14F-4D97-AF65-F5344CB8AC3E}">
        <p14:creationId xmlns:p14="http://schemas.microsoft.com/office/powerpoint/2010/main" val="424240190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4039D-406F-E7A4-CD0E-D27C9ADF5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8469A-D0B0-E58D-FFFB-3550380AD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FB39D6-BF75-E856-C613-DBC512A8A1AE}"/>
              </a:ext>
            </a:extLst>
          </p:cNvPr>
          <p:cNvSpPr>
            <a:spLocks noGrp="1"/>
          </p:cNvSpPr>
          <p:nvPr>
            <p:ph type="body" idx="1"/>
          </p:nvPr>
        </p:nvSpPr>
        <p:spPr/>
        <p:txBody>
          <a:bodyPr/>
          <a:lstStyle/>
          <a:p>
            <a:r>
              <a:rPr lang="en-US" sz="1200" u="none" dirty="0">
                <a:latin typeface="Arial" panose="020B0604020202020204" pitchFamily="34" charset="0"/>
                <a:cs typeface="Arial" panose="020B0604020202020204" pitchFamily="34" charset="0"/>
              </a:rPr>
              <a:t>Explain to learners:</a:t>
            </a:r>
          </a:p>
          <a:p>
            <a:endParaRPr lang="en-US" sz="1200" u="non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u="none" dirty="0">
                <a:effectLst/>
                <a:latin typeface="Arial" panose="020B0604020202020204" pitchFamily="34" charset="0"/>
                <a:ea typeface="Aptos" panose="020B0004020202020204" pitchFamily="34" charset="0"/>
                <a:cs typeface="Arial" panose="020B0604020202020204" pitchFamily="34" charset="0"/>
              </a:rPr>
              <a:t>Before making any conclusive comments about the deterioration of the metals, the quality of the data gathered must first be evaluated.</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u="none"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dirty="0">
                <a:effectLst/>
                <a:latin typeface="Arial" panose="020B0604020202020204" pitchFamily="34" charset="0"/>
                <a:ea typeface="Aptos" panose="020B0004020202020204" pitchFamily="34" charset="0"/>
                <a:cs typeface="Arial" panose="020B0604020202020204" pitchFamily="34" charset="0"/>
              </a:rPr>
              <a:t>Data from the observations must be scrutinised to reject any random errors. These may be results that are questionable because of interference with the experiment or method of observation. For this reason, it is often advisable to take photographs at every observation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dirty="0">
              <a:effectLst/>
              <a:latin typeface="Arial" panose="020B0604020202020204" pitchFamily="34" charset="0"/>
              <a:ea typeface="Aptos" panose="020B0004020202020204" pitchFamily="34" charset="0"/>
              <a:cs typeface="Arial" panose="020B0604020202020204" pitchFamily="34" charset="0"/>
            </a:endParaRPr>
          </a:p>
          <a:p>
            <a:pPr algn="l" fontAlgn="base"/>
            <a:r>
              <a:rPr lang="en-GB" b="0" i="0" dirty="0">
                <a:solidFill>
                  <a:srgbClr val="141414"/>
                </a:solidFill>
                <a:effectLst/>
                <a:highlight>
                  <a:srgbClr val="FFFFFF"/>
                </a:highlight>
                <a:latin typeface="ReithSans"/>
              </a:rPr>
              <a:t>At the end of an experiment, it is important to evaluate the results and the method. After this is done, a judgement is made about how reliable the conclusion is. Improvements to the method should be suggested and then an explanation should be given as to how this would lead to data of a better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341FA1EE-CC6D-B353-726E-BBC8E0D823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0340D-206C-4C41-A35B-4D72CE2F2B8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114236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4039D-406F-E7A4-CD0E-D27C9ADF5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8469A-D0B0-E58D-FFFB-3550380AD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FB39D6-BF75-E856-C613-DBC512A8A1AE}"/>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u="none" dirty="0">
                <a:latin typeface="Arial" panose="020B0604020202020204" pitchFamily="34" charset="0"/>
                <a:cs typeface="Arial" panose="020B0604020202020204" pitchFamily="34" charset="0"/>
              </a:rPr>
              <a:t>Explain to learners: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u="sng" dirty="0">
              <a:latin typeface="Arial" panose="020B0604020202020204" pitchFamily="34" charset="0"/>
              <a:cs typeface="Arial" panose="020B0604020202020204" pitchFamily="34" charset="0"/>
            </a:endParaRPr>
          </a:p>
          <a:p>
            <a:pPr>
              <a:lnSpc>
                <a:spcPct val="107000"/>
              </a:lnSpc>
              <a:spcAft>
                <a:spcPts val="800"/>
              </a:spcAft>
            </a:pPr>
            <a:r>
              <a:rPr lang="en-GB" sz="1200" dirty="0">
                <a:effectLst/>
                <a:latin typeface="Arial" panose="020B0604020202020204" pitchFamily="34" charset="0"/>
                <a:ea typeface="Aptos" panose="020B0004020202020204" pitchFamily="34" charset="0"/>
                <a:cs typeface="Arial" panose="020B0604020202020204" pitchFamily="34" charset="0"/>
              </a:rPr>
              <a:t>Comparison of results: compare the results obtained from different conditions. Look for patterns, trends and differences between the samples exposed to various conditions.</a:t>
            </a:r>
          </a:p>
          <a:p>
            <a:pPr>
              <a:lnSpc>
                <a:spcPct val="107000"/>
              </a:lnSpc>
              <a:spcAft>
                <a:spcPts val="800"/>
              </a:spcAft>
            </a:pPr>
            <a:endParaRPr lang="en-GB" sz="12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200" dirty="0">
                <a:effectLst/>
                <a:latin typeface="Arial" panose="020B0604020202020204" pitchFamily="34" charset="0"/>
                <a:ea typeface="Aptos" panose="020B0004020202020204" pitchFamily="34" charset="0"/>
                <a:cs typeface="Arial" panose="020B0604020202020204" pitchFamily="34" charset="0"/>
              </a:rPr>
              <a:t>In the metal deterioration experiment, look for similar occurrences between differing metals I  the same liquids. Are there any common factors?</a:t>
            </a:r>
          </a:p>
        </p:txBody>
      </p:sp>
      <p:sp>
        <p:nvSpPr>
          <p:cNvPr id="4" name="Slide Number Placeholder 3">
            <a:extLst>
              <a:ext uri="{FF2B5EF4-FFF2-40B4-BE49-F238E27FC236}">
                <a16:creationId xmlns:a16="http://schemas.microsoft.com/office/drawing/2014/main" id="{341FA1EE-CC6D-B353-726E-BBC8E0D823F0}"/>
              </a:ext>
            </a:extLst>
          </p:cNvPr>
          <p:cNvSpPr>
            <a:spLocks noGrp="1"/>
          </p:cNvSpPr>
          <p:nvPr>
            <p:ph type="sldNum" sz="quarter" idx="5"/>
          </p:nvPr>
        </p:nvSpPr>
        <p:spPr/>
        <p:txBody>
          <a:bodyPr/>
          <a:lstStyle/>
          <a:p>
            <a:fld id="{9920340D-206C-4C41-A35B-4D72CE2F2B89}" type="slidenum">
              <a:rPr lang="en-GB" smtClean="0"/>
              <a:t>173</a:t>
            </a:fld>
            <a:endParaRPr lang="en-GB"/>
          </a:p>
        </p:txBody>
      </p:sp>
    </p:spTree>
    <p:extLst>
      <p:ext uri="{BB962C8B-B14F-4D97-AF65-F5344CB8AC3E}">
        <p14:creationId xmlns:p14="http://schemas.microsoft.com/office/powerpoint/2010/main" val="120227257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4039D-406F-E7A4-CD0E-D27C9ADF5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8469A-D0B0-E58D-FFFB-3550380AD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FB39D6-BF75-E856-C613-DBC512A8A1AE}"/>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u="none" dirty="0">
                <a:latin typeface="Arial" panose="020B0604020202020204" pitchFamily="34" charset="0"/>
                <a:cs typeface="Arial" panose="020B0604020202020204" pitchFamily="34" charset="0"/>
              </a:rPr>
              <a:t>Explain to learners: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u="sng" dirty="0">
              <a:latin typeface="Arial" panose="020B0604020202020204" pitchFamily="34" charset="0"/>
              <a:cs typeface="Arial" panose="020B0604020202020204" pitchFamily="34" charset="0"/>
            </a:endParaRPr>
          </a:p>
          <a:p>
            <a:pPr>
              <a:lnSpc>
                <a:spcPct val="107000"/>
              </a:lnSpc>
              <a:spcAft>
                <a:spcPts val="800"/>
              </a:spcAft>
            </a:pPr>
            <a:r>
              <a:rPr lang="en-GB" sz="1200" dirty="0">
                <a:effectLst/>
                <a:latin typeface="Arial" panose="020B0604020202020204" pitchFamily="34" charset="0"/>
                <a:ea typeface="Aptos" panose="020B0004020202020204" pitchFamily="34" charset="0"/>
                <a:cs typeface="Arial" panose="020B0604020202020204" pitchFamily="34" charset="0"/>
              </a:rPr>
              <a:t>Hypothesis confirmation: evaluate whether the experimental results support the initial predictions formulated before conducting the experiments. If the data aligns with the hypotheses, consider them confirmed. If not, refine the hypotheses based on the observed outcomes and maybe do the experiment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Aptos" panose="020B0004020202020204" pitchFamily="34" charset="0"/>
                <a:cs typeface="Arial" panose="020B0604020202020204" pitchFamily="34" charset="0"/>
              </a:rPr>
              <a:t> </a:t>
            </a:r>
            <a:endParaRPr lang="en-GB" sz="1200" u="sng"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341FA1EE-CC6D-B353-726E-BBC8E0D823F0}"/>
              </a:ext>
            </a:extLst>
          </p:cNvPr>
          <p:cNvSpPr>
            <a:spLocks noGrp="1"/>
          </p:cNvSpPr>
          <p:nvPr>
            <p:ph type="sldNum" sz="quarter" idx="5"/>
          </p:nvPr>
        </p:nvSpPr>
        <p:spPr/>
        <p:txBody>
          <a:bodyPr/>
          <a:lstStyle/>
          <a:p>
            <a:fld id="{9920340D-206C-4C41-A35B-4D72CE2F2B89}" type="slidenum">
              <a:rPr lang="en-GB" smtClean="0"/>
              <a:t>174</a:t>
            </a:fld>
            <a:endParaRPr lang="en-GB"/>
          </a:p>
        </p:txBody>
      </p:sp>
    </p:spTree>
    <p:extLst>
      <p:ext uri="{BB962C8B-B14F-4D97-AF65-F5344CB8AC3E}">
        <p14:creationId xmlns:p14="http://schemas.microsoft.com/office/powerpoint/2010/main" val="309602092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4039D-406F-E7A4-CD0E-D27C9ADF5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8469A-D0B0-E58D-FFFB-3550380AD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FB39D6-BF75-E856-C613-DBC512A8A1AE}"/>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u="none" dirty="0">
                <a:latin typeface="Arial" panose="020B0604020202020204" pitchFamily="34" charset="0"/>
                <a:cs typeface="Arial" panose="020B0604020202020204" pitchFamily="34" charset="0"/>
              </a:rPr>
              <a:t>Explain to learners: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u="sng"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dirty="0">
                <a:effectLst/>
                <a:latin typeface="Aptos" panose="020B0004020202020204" pitchFamily="34" charset="0"/>
                <a:ea typeface="Aptos" panose="020B0004020202020204" pitchFamily="34" charset="0"/>
                <a:cs typeface="Times New Roman" panose="02020603050405020304" pitchFamily="18" charset="0"/>
              </a:rPr>
              <a:t>Present the conclusions of the experiments in a clear and concise manner, supported by relevant data and analysis. Use visual aids such as graphs, charts and photographs to enhance understanding and communicate key findings effectively. Select the most suitable means to present your work. Sometimes a formal report is needed but other times an infographic may be more appropriate for the audience.</a:t>
            </a:r>
          </a:p>
        </p:txBody>
      </p:sp>
      <p:sp>
        <p:nvSpPr>
          <p:cNvPr id="4" name="Slide Number Placeholder 3">
            <a:extLst>
              <a:ext uri="{FF2B5EF4-FFF2-40B4-BE49-F238E27FC236}">
                <a16:creationId xmlns:a16="http://schemas.microsoft.com/office/drawing/2014/main" id="{341FA1EE-CC6D-B353-726E-BBC8E0D823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0340D-206C-4C41-A35B-4D72CE2F2B8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720236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4039D-406F-E7A4-CD0E-D27C9ADF5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8469A-D0B0-E58D-FFFB-3550380AD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FB39D6-BF75-E856-C613-DBC512A8A1AE}"/>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u="none" dirty="0">
                <a:latin typeface="Arial" panose="020B0604020202020204" pitchFamily="34" charset="0"/>
                <a:cs typeface="Arial" panose="020B0604020202020204" pitchFamily="34" charset="0"/>
              </a:rPr>
              <a:t>Explain to learners: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u="sng" dirty="0">
              <a:latin typeface="Arial" panose="020B0604020202020204" pitchFamily="34" charset="0"/>
              <a:cs typeface="Arial" panose="020B0604020202020204" pitchFamily="34" charset="0"/>
            </a:endParaRPr>
          </a:p>
          <a:p>
            <a:pPr>
              <a:lnSpc>
                <a:spcPct val="107000"/>
              </a:lnSpc>
              <a:spcAft>
                <a:spcPts val="800"/>
              </a:spcAft>
            </a:pPr>
            <a:r>
              <a:rPr lang="en-GB" sz="1200" dirty="0">
                <a:effectLst/>
                <a:latin typeface="Arial" panose="020B0604020202020204" pitchFamily="34" charset="0"/>
                <a:ea typeface="Aptos" panose="020B0004020202020204" pitchFamily="34" charset="0"/>
                <a:cs typeface="Arial" panose="020B0604020202020204" pitchFamily="34" charset="0"/>
              </a:rPr>
              <a:t>Discussion of findings: discuss the significance of the findings in the context of construction materials and infrastructure durability. Highlight the implications for designing structures to withstand environmental challenges and potential strategies for mitigating corrosion in real-world applications.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Aptos" panose="020B0004020202020204" pitchFamily="34" charset="0"/>
                <a:cs typeface="Arial" panose="020B0604020202020204" pitchFamily="34" charset="0"/>
              </a:rPr>
              <a:t> </a:t>
            </a:r>
            <a:endParaRPr lang="en-GB" sz="1200" u="sng" dirty="0">
              <a:effectLst/>
              <a:latin typeface="Arial" panose="020B0604020202020204" pitchFamily="34" charset="0"/>
              <a:ea typeface="Aptos" panose="020B0004020202020204" pitchFamily="34" charset="0"/>
              <a:cs typeface="Arial" panose="020B0604020202020204" pitchFamily="34" charset="0"/>
            </a:endParaRPr>
          </a:p>
          <a:p>
            <a:pPr algn="l" fontAlgn="base"/>
            <a:r>
              <a:rPr lang="en-GB" b="0" i="0" dirty="0">
                <a:solidFill>
                  <a:srgbClr val="141414"/>
                </a:solidFill>
                <a:effectLst/>
                <a:highlight>
                  <a:srgbClr val="FFFFFF"/>
                </a:highlight>
                <a:latin typeface="ReithSans"/>
              </a:rPr>
              <a:t>A conclusion says what has been found out during an investigation. A good conclusion does the following:</a:t>
            </a:r>
          </a:p>
          <a:p>
            <a:pPr algn="l" fontAlgn="base">
              <a:buFont typeface="Arial" panose="020B0604020202020204" pitchFamily="34" charset="0"/>
              <a:buChar char="•"/>
            </a:pPr>
            <a:endParaRPr lang="en-GB" b="0" i="0" dirty="0">
              <a:solidFill>
                <a:srgbClr val="141414"/>
              </a:solidFill>
              <a:effectLst/>
              <a:highlight>
                <a:srgbClr val="FFFFFF"/>
              </a:highlight>
              <a:latin typeface="ReithSans"/>
            </a:endParaRPr>
          </a:p>
          <a:p>
            <a:pPr marL="171450" indent="-171450" algn="l" fontAlgn="base">
              <a:buFont typeface="Arial" panose="020B0604020202020204" pitchFamily="34" charset="0"/>
              <a:buChar char="•"/>
            </a:pPr>
            <a:r>
              <a:rPr lang="en-GB" b="0" i="0" dirty="0">
                <a:solidFill>
                  <a:srgbClr val="141414"/>
                </a:solidFill>
                <a:effectLst/>
                <a:highlight>
                  <a:srgbClr val="FFFFFF"/>
                </a:highlight>
                <a:latin typeface="ReithSans"/>
              </a:rPr>
              <a:t>fully describes the relationship between variables</a:t>
            </a:r>
          </a:p>
          <a:p>
            <a:pPr marL="171450" indent="-171450" algn="l" fontAlgn="base">
              <a:buFont typeface="Arial" panose="020B0604020202020204" pitchFamily="34" charset="0"/>
              <a:buChar char="•"/>
            </a:pPr>
            <a:r>
              <a:rPr lang="en-GB" b="0" i="0" dirty="0">
                <a:solidFill>
                  <a:srgbClr val="141414"/>
                </a:solidFill>
                <a:effectLst/>
                <a:highlight>
                  <a:srgbClr val="FFFFFF"/>
                </a:highlight>
                <a:latin typeface="ReithSans"/>
              </a:rPr>
              <a:t>links the findings back to the hypothesis</a:t>
            </a:r>
          </a:p>
          <a:p>
            <a:pPr marL="171450" indent="-171450" algn="l" fontAlgn="base">
              <a:buFont typeface="Arial" panose="020B0604020202020204" pitchFamily="34" charset="0"/>
              <a:buChar char="•"/>
            </a:pPr>
            <a:r>
              <a:rPr lang="en-GB" b="0" i="0" dirty="0">
                <a:solidFill>
                  <a:srgbClr val="141414"/>
                </a:solidFill>
                <a:effectLst/>
                <a:highlight>
                  <a:srgbClr val="FFFFFF"/>
                </a:highlight>
                <a:latin typeface="ReithSans"/>
              </a:rPr>
              <a:t>explains findings using scientific knowledge and understanding.</a:t>
            </a:r>
          </a:p>
          <a:p>
            <a:pPr algn="l" fontAlgn="base">
              <a:buFont typeface="Arial" panose="020B0604020202020204" pitchFamily="34" charset="0"/>
              <a:buChar char="•"/>
            </a:pPr>
            <a:endParaRPr lang="en-GB" b="0" i="0" dirty="0">
              <a:solidFill>
                <a:srgbClr val="141414"/>
              </a:solidFill>
              <a:effectLst/>
              <a:highlight>
                <a:srgbClr val="FFFFFF"/>
              </a:highlight>
              <a:latin typeface="ReithSans"/>
            </a:endParaRPr>
          </a:p>
          <a:p>
            <a:pPr algn="l" fontAlgn="base">
              <a:buFont typeface="Arial" panose="020B0604020202020204" pitchFamily="34" charset="0"/>
              <a:buNone/>
            </a:pPr>
            <a:r>
              <a:rPr lang="en-GB" b="0" i="0" dirty="0">
                <a:solidFill>
                  <a:srgbClr val="141414"/>
                </a:solidFill>
                <a:effectLst/>
                <a:highlight>
                  <a:srgbClr val="FFFFFF"/>
                </a:highlight>
                <a:latin typeface="ReithSans"/>
              </a:rPr>
              <a:t>In the metal deterioration experiment, the underpinning science for any deterioration is chemical reactions between the metals and the liquids. Review the “think, pair, share” activity in lesson 6 for more information about the chemical reactions taking place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341FA1EE-CC6D-B353-726E-BBC8E0D823F0}"/>
              </a:ext>
            </a:extLst>
          </p:cNvPr>
          <p:cNvSpPr>
            <a:spLocks noGrp="1"/>
          </p:cNvSpPr>
          <p:nvPr>
            <p:ph type="sldNum" sz="quarter" idx="5"/>
          </p:nvPr>
        </p:nvSpPr>
        <p:spPr/>
        <p:txBody>
          <a:bodyPr/>
          <a:lstStyle/>
          <a:p>
            <a:fld id="{9920340D-206C-4C41-A35B-4D72CE2F2B89}" type="slidenum">
              <a:rPr lang="en-GB" smtClean="0"/>
              <a:t>176</a:t>
            </a:fld>
            <a:endParaRPr lang="en-GB"/>
          </a:p>
        </p:txBody>
      </p:sp>
    </p:spTree>
    <p:extLst>
      <p:ext uri="{BB962C8B-B14F-4D97-AF65-F5344CB8AC3E}">
        <p14:creationId xmlns:p14="http://schemas.microsoft.com/office/powerpoint/2010/main" val="298666997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4039D-406F-E7A4-CD0E-D27C9ADF5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8469A-D0B0-E58D-FFFB-3550380AD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FB39D6-BF75-E856-C613-DBC512A8A1AE}"/>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u="none" noProof="0" dirty="0">
                <a:latin typeface="Arial" panose="020B0604020202020204" pitchFamily="34" charset="0"/>
                <a:cs typeface="Arial" panose="020B0604020202020204" pitchFamily="34" charset="0"/>
              </a:rPr>
              <a:t>Explain to learners: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u="sng" noProof="0" dirty="0">
              <a:latin typeface="Arial" panose="020B0604020202020204" pitchFamily="34" charset="0"/>
              <a:cs typeface="Arial" panose="020B0604020202020204" pitchFamily="34" charset="0"/>
            </a:endParaRPr>
          </a:p>
          <a:p>
            <a:pPr>
              <a:lnSpc>
                <a:spcPct val="107000"/>
              </a:lnSpc>
              <a:spcAft>
                <a:spcPts val="800"/>
              </a:spcAft>
            </a:pPr>
            <a:r>
              <a:rPr lang="en-GB" sz="1200" noProof="0" dirty="0">
                <a:effectLst/>
                <a:latin typeface="Arial" panose="020B0604020202020204" pitchFamily="34" charset="0"/>
                <a:ea typeface="Aptos" panose="020B0004020202020204" pitchFamily="34" charset="0"/>
                <a:cs typeface="Arial" panose="020B0604020202020204" pitchFamily="34" charset="0"/>
              </a:rPr>
              <a:t>Based on the conclusions drawn from the experiments, make recommendations for further research or practical applications. These recommendations may include suggestions for selecting appropriate materials, implementing protective coatings or designing structures to minimise exposure to corrosive environments.</a:t>
            </a:r>
          </a:p>
          <a:p>
            <a:pPr>
              <a:lnSpc>
                <a:spcPct val="107000"/>
              </a:lnSpc>
              <a:spcAft>
                <a:spcPts val="800"/>
              </a:spcAft>
            </a:pPr>
            <a:endParaRPr lang="en-GB" sz="1200" noProof="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200" noProof="0" dirty="0">
                <a:effectLst/>
                <a:latin typeface="Arial" panose="020B0604020202020204" pitchFamily="34" charset="0"/>
                <a:ea typeface="Aptos" panose="020B0004020202020204" pitchFamily="34" charset="0"/>
                <a:cs typeface="Arial" panose="020B0604020202020204" pitchFamily="34" charset="0"/>
              </a:rPr>
              <a:t>The recommendations can also be to repeat the experiment to confirm the findings or to undertake another experiment to explore more options or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341FA1EE-CC6D-B353-726E-BBC8E0D823F0}"/>
              </a:ext>
            </a:extLst>
          </p:cNvPr>
          <p:cNvSpPr>
            <a:spLocks noGrp="1"/>
          </p:cNvSpPr>
          <p:nvPr>
            <p:ph type="sldNum" sz="quarter" idx="5"/>
          </p:nvPr>
        </p:nvSpPr>
        <p:spPr/>
        <p:txBody>
          <a:bodyPr/>
          <a:lstStyle/>
          <a:p>
            <a:fld id="{9920340D-206C-4C41-A35B-4D72CE2F2B89}" type="slidenum">
              <a:rPr lang="en-GB" smtClean="0"/>
              <a:t>177</a:t>
            </a:fld>
            <a:endParaRPr lang="en-GB"/>
          </a:p>
        </p:txBody>
      </p:sp>
    </p:spTree>
    <p:extLst>
      <p:ext uri="{BB962C8B-B14F-4D97-AF65-F5344CB8AC3E}">
        <p14:creationId xmlns:p14="http://schemas.microsoft.com/office/powerpoint/2010/main" val="417114920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4039D-406F-E7A4-CD0E-D27C9ADF5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8469A-D0B0-E58D-FFFB-3550380AD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FB39D6-BF75-E856-C613-DBC512A8A1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latin typeface="Arial" panose="020B0604020202020204" pitchFamily="34" charset="0"/>
                <a:cs typeface="Arial" panose="020B0604020202020204" pitchFamily="34" charset="0"/>
              </a:rPr>
              <a:t>Explain to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Times New Roman" panose="02020603050405020304" pitchFamily="18" charset="0"/>
                <a:cs typeface="Arial" panose="020B0604020202020204" pitchFamily="34" charset="0"/>
              </a:rPr>
              <a:t>Because each group only considered one metal, it is necessary to share the observations with the rest of the class so each person can complete the report fully.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341FA1EE-CC6D-B353-726E-BBC8E0D823F0}"/>
              </a:ext>
            </a:extLst>
          </p:cNvPr>
          <p:cNvSpPr>
            <a:spLocks noGrp="1"/>
          </p:cNvSpPr>
          <p:nvPr>
            <p:ph type="sldNum" sz="quarter" idx="5"/>
          </p:nvPr>
        </p:nvSpPr>
        <p:spPr/>
        <p:txBody>
          <a:bodyPr/>
          <a:lstStyle/>
          <a:p>
            <a:fld id="{9920340D-206C-4C41-A35B-4D72CE2F2B89}" type="slidenum">
              <a:rPr lang="en-GB" smtClean="0"/>
              <a:t>178</a:t>
            </a:fld>
            <a:endParaRPr lang="en-GB"/>
          </a:p>
        </p:txBody>
      </p:sp>
    </p:spTree>
    <p:extLst>
      <p:ext uri="{BB962C8B-B14F-4D97-AF65-F5344CB8AC3E}">
        <p14:creationId xmlns:p14="http://schemas.microsoft.com/office/powerpoint/2010/main" val="15836436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4039D-406F-E7A4-CD0E-D27C9ADF5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8469A-D0B0-E58D-FFFB-3550380AD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FB39D6-BF75-E856-C613-DBC512A8A1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341FA1EE-CC6D-B353-726E-BBC8E0D823F0}"/>
              </a:ext>
            </a:extLst>
          </p:cNvPr>
          <p:cNvSpPr>
            <a:spLocks noGrp="1"/>
          </p:cNvSpPr>
          <p:nvPr>
            <p:ph type="sldNum" sz="quarter" idx="5"/>
          </p:nvPr>
        </p:nvSpPr>
        <p:spPr/>
        <p:txBody>
          <a:bodyPr/>
          <a:lstStyle/>
          <a:p>
            <a:fld id="{9920340D-206C-4C41-A35B-4D72CE2F2B89}" type="slidenum">
              <a:rPr lang="en-GB" smtClean="0"/>
              <a:t>179</a:t>
            </a:fld>
            <a:endParaRPr lang="en-GB"/>
          </a:p>
        </p:txBody>
      </p:sp>
    </p:spTree>
    <p:extLst>
      <p:ext uri="{BB962C8B-B14F-4D97-AF65-F5344CB8AC3E}">
        <p14:creationId xmlns:p14="http://schemas.microsoft.com/office/powerpoint/2010/main" val="3037423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7B124-05C4-4BE5-1BAC-EAF06462A8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1BA43B-8C5B-EA77-4D74-F9A6EB8747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EC0283-31D2-240C-29EA-ED3B6BA7CF0F}"/>
              </a:ext>
            </a:extLst>
          </p:cNvPr>
          <p:cNvSpPr>
            <a:spLocks noGrp="1"/>
          </p:cNvSpPr>
          <p:nvPr>
            <p:ph type="body" idx="1"/>
          </p:nvPr>
        </p:nvSpPr>
        <p:spPr/>
        <p:txBody>
          <a:bodyPr/>
          <a:lstStyle/>
          <a:p>
            <a:r>
              <a:rPr lang="en-GB" u="none" noProof="0" dirty="0"/>
              <a:t>Notes to teacher:</a:t>
            </a:r>
          </a:p>
          <a:p>
            <a:endParaRPr lang="en-GB" u="none" noProof="0" dirty="0"/>
          </a:p>
          <a:p>
            <a:r>
              <a:rPr lang="en-GB" u="none" noProof="0" dirty="0"/>
              <a:t>https://www.youtube.com/watch?v=b1y2Q6YX1bQ </a:t>
            </a:r>
          </a:p>
          <a:p>
            <a:endParaRPr lang="en-GB" u="sng" noProof="0" dirty="0"/>
          </a:p>
          <a:p>
            <a:r>
              <a:rPr lang="en-GB" noProof="0" dirty="0"/>
              <a:t>Start the video at 40 seconds and pause at 2:43.</a:t>
            </a:r>
          </a:p>
          <a:p>
            <a:endParaRPr lang="en-GB" noProof="0" dirty="0"/>
          </a:p>
          <a:p>
            <a:r>
              <a:rPr lang="en-GB" noProof="0" dirty="0"/>
              <a:t>The purpose of this video is to introduce metallic bonding, which will then be expanded upon in the next slides.</a:t>
            </a:r>
          </a:p>
        </p:txBody>
      </p:sp>
      <p:sp>
        <p:nvSpPr>
          <p:cNvPr id="4" name="Slide Number Placeholder 3">
            <a:extLst>
              <a:ext uri="{FF2B5EF4-FFF2-40B4-BE49-F238E27FC236}">
                <a16:creationId xmlns:a16="http://schemas.microsoft.com/office/drawing/2014/main" id="{65BE58D7-BC2F-A23F-1AA6-FB221EE6ECC7}"/>
              </a:ext>
            </a:extLst>
          </p:cNvPr>
          <p:cNvSpPr>
            <a:spLocks noGrp="1"/>
          </p:cNvSpPr>
          <p:nvPr>
            <p:ph type="sldNum" sz="quarter" idx="5"/>
          </p:nvPr>
        </p:nvSpPr>
        <p:spPr/>
        <p:txBody>
          <a:bodyPr/>
          <a:lstStyle/>
          <a:p>
            <a:fld id="{9920340D-206C-4C41-A35B-4D72CE2F2B89}" type="slidenum">
              <a:rPr lang="en-GB" smtClean="0"/>
              <a:t>18</a:t>
            </a:fld>
            <a:endParaRPr lang="en-GB"/>
          </a:p>
        </p:txBody>
      </p:sp>
    </p:spTree>
    <p:extLst>
      <p:ext uri="{BB962C8B-B14F-4D97-AF65-F5344CB8AC3E}">
        <p14:creationId xmlns:p14="http://schemas.microsoft.com/office/powerpoint/2010/main" val="73204874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BF159-66DD-6101-1C4C-E2CF68D16D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A8BE1-C6AE-CDAA-DF58-9F2638F486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0115DC-870D-0D32-7BDF-D0C4A7263B5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9E6AB40-7C68-7349-B416-8C40A705615A}"/>
              </a:ext>
            </a:extLst>
          </p:cNvPr>
          <p:cNvSpPr>
            <a:spLocks noGrp="1"/>
          </p:cNvSpPr>
          <p:nvPr>
            <p:ph type="sldNum" sz="quarter" idx="5"/>
          </p:nvPr>
        </p:nvSpPr>
        <p:spPr/>
        <p:txBody>
          <a:bodyPr/>
          <a:lstStyle/>
          <a:p>
            <a:fld id="{9920340D-206C-4C41-A35B-4D72CE2F2B89}" type="slidenum">
              <a:rPr lang="en-GB" smtClean="0"/>
              <a:pPr/>
              <a:t>180</a:t>
            </a:fld>
            <a:endParaRPr lang="en-GB"/>
          </a:p>
        </p:txBody>
      </p:sp>
    </p:spTree>
    <p:extLst>
      <p:ext uri="{BB962C8B-B14F-4D97-AF65-F5344CB8AC3E}">
        <p14:creationId xmlns:p14="http://schemas.microsoft.com/office/powerpoint/2010/main" val="335694356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8068D-2336-8FF1-4A2D-1284588F3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EA5DB-50B3-FF02-122E-43E9F5D059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C02CE-83B9-69C4-1A7C-6F7ECA1B7D5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F25CAE-FB87-534B-1387-7FD9355FCA39}"/>
              </a:ext>
            </a:extLst>
          </p:cNvPr>
          <p:cNvSpPr>
            <a:spLocks noGrp="1"/>
          </p:cNvSpPr>
          <p:nvPr>
            <p:ph type="sldNum" sz="quarter" idx="5"/>
          </p:nvPr>
        </p:nvSpPr>
        <p:spPr/>
        <p:txBody>
          <a:bodyPr/>
          <a:lstStyle/>
          <a:p>
            <a:fld id="{9920340D-206C-4C41-A35B-4D72CE2F2B89}" type="slidenum">
              <a:rPr lang="en-GB" smtClean="0"/>
              <a:t>181</a:t>
            </a:fld>
            <a:endParaRPr lang="en-GB"/>
          </a:p>
        </p:txBody>
      </p:sp>
    </p:spTree>
    <p:extLst>
      <p:ext uri="{BB962C8B-B14F-4D97-AF65-F5344CB8AC3E}">
        <p14:creationId xmlns:p14="http://schemas.microsoft.com/office/powerpoint/2010/main" val="112277373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8068D-2336-8FF1-4A2D-1284588F3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EA5DB-50B3-FF02-122E-43E9F5D059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C02CE-83B9-69C4-1A7C-6F7ECA1B7D5A}"/>
              </a:ext>
            </a:extLst>
          </p:cNvPr>
          <p:cNvSpPr>
            <a:spLocks noGrp="1"/>
          </p:cNvSpPr>
          <p:nvPr>
            <p:ph type="body" idx="1"/>
          </p:nvPr>
        </p:nvSpPr>
        <p:spPr/>
        <p:txBody>
          <a:bodyPr/>
          <a:lstStyle/>
          <a:p>
            <a:r>
              <a:rPr lang="en-US" dirty="0"/>
              <a:t>Recap for learners lessons 1, 2, 3, 4, 5 and 8.</a:t>
            </a:r>
          </a:p>
        </p:txBody>
      </p:sp>
      <p:sp>
        <p:nvSpPr>
          <p:cNvPr id="4" name="Slide Number Placeholder 3">
            <a:extLst>
              <a:ext uri="{FF2B5EF4-FFF2-40B4-BE49-F238E27FC236}">
                <a16:creationId xmlns:a16="http://schemas.microsoft.com/office/drawing/2014/main" id="{0FF25CAE-FB87-534B-1387-7FD9355FCA39}"/>
              </a:ext>
            </a:extLst>
          </p:cNvPr>
          <p:cNvSpPr>
            <a:spLocks noGrp="1"/>
          </p:cNvSpPr>
          <p:nvPr>
            <p:ph type="sldNum" sz="quarter" idx="5"/>
          </p:nvPr>
        </p:nvSpPr>
        <p:spPr/>
        <p:txBody>
          <a:bodyPr/>
          <a:lstStyle/>
          <a:p>
            <a:fld id="{9920340D-206C-4C41-A35B-4D72CE2F2B89}" type="slidenum">
              <a:rPr lang="en-GB" smtClean="0"/>
              <a:t>182</a:t>
            </a:fld>
            <a:endParaRPr lang="en-GB"/>
          </a:p>
        </p:txBody>
      </p:sp>
    </p:spTree>
    <p:extLst>
      <p:ext uri="{BB962C8B-B14F-4D97-AF65-F5344CB8AC3E}">
        <p14:creationId xmlns:p14="http://schemas.microsoft.com/office/powerpoint/2010/main" val="307581489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8068D-2336-8FF1-4A2D-1284588F3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EA5DB-50B3-FF02-122E-43E9F5D059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C02CE-83B9-69C4-1A7C-6F7ECA1B7D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Recap for learners lessons 6 and 7.</a:t>
            </a:r>
          </a:p>
          <a:p>
            <a:endParaRPr lang="en-US" dirty="0"/>
          </a:p>
        </p:txBody>
      </p:sp>
      <p:sp>
        <p:nvSpPr>
          <p:cNvPr id="4" name="Slide Number Placeholder 3">
            <a:extLst>
              <a:ext uri="{FF2B5EF4-FFF2-40B4-BE49-F238E27FC236}">
                <a16:creationId xmlns:a16="http://schemas.microsoft.com/office/drawing/2014/main" id="{0FF25CAE-FB87-534B-1387-7FD9355FCA39}"/>
              </a:ext>
            </a:extLst>
          </p:cNvPr>
          <p:cNvSpPr>
            <a:spLocks noGrp="1"/>
          </p:cNvSpPr>
          <p:nvPr>
            <p:ph type="sldNum" sz="quarter" idx="5"/>
          </p:nvPr>
        </p:nvSpPr>
        <p:spPr/>
        <p:txBody>
          <a:bodyPr/>
          <a:lstStyle/>
          <a:p>
            <a:fld id="{9920340D-206C-4C41-A35B-4D72CE2F2B89}" type="slidenum">
              <a:rPr lang="en-GB" smtClean="0"/>
              <a:t>183</a:t>
            </a:fld>
            <a:endParaRPr lang="en-GB"/>
          </a:p>
        </p:txBody>
      </p:sp>
    </p:spTree>
    <p:extLst>
      <p:ext uri="{BB962C8B-B14F-4D97-AF65-F5344CB8AC3E}">
        <p14:creationId xmlns:p14="http://schemas.microsoft.com/office/powerpoint/2010/main" val="6059920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8068D-2336-8FF1-4A2D-1284588F3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EA5DB-50B3-FF02-122E-43E9F5D059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C02CE-83B9-69C4-1A7C-6F7ECA1B7D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Recap for learners lessons 6 and 7.</a:t>
            </a:r>
          </a:p>
          <a:p>
            <a:endParaRPr lang="en-US" dirty="0"/>
          </a:p>
        </p:txBody>
      </p:sp>
      <p:sp>
        <p:nvSpPr>
          <p:cNvPr id="4" name="Slide Number Placeholder 3">
            <a:extLst>
              <a:ext uri="{FF2B5EF4-FFF2-40B4-BE49-F238E27FC236}">
                <a16:creationId xmlns:a16="http://schemas.microsoft.com/office/drawing/2014/main" id="{0FF25CAE-FB87-534B-1387-7FD9355FCA39}"/>
              </a:ext>
            </a:extLst>
          </p:cNvPr>
          <p:cNvSpPr>
            <a:spLocks noGrp="1"/>
          </p:cNvSpPr>
          <p:nvPr>
            <p:ph type="sldNum" sz="quarter" idx="5"/>
          </p:nvPr>
        </p:nvSpPr>
        <p:spPr/>
        <p:txBody>
          <a:bodyPr/>
          <a:lstStyle/>
          <a:p>
            <a:fld id="{9920340D-206C-4C41-A35B-4D72CE2F2B89}" type="slidenum">
              <a:rPr lang="en-GB" smtClean="0"/>
              <a:t>184</a:t>
            </a:fld>
            <a:endParaRPr lang="en-GB"/>
          </a:p>
        </p:txBody>
      </p:sp>
    </p:spTree>
    <p:extLst>
      <p:ext uri="{BB962C8B-B14F-4D97-AF65-F5344CB8AC3E}">
        <p14:creationId xmlns:p14="http://schemas.microsoft.com/office/powerpoint/2010/main" val="82406503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8068D-2336-8FF1-4A2D-1284588F3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EA5DB-50B3-FF02-122E-43E9F5D059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C02CE-83B9-69C4-1A7C-6F7ECA1B7D5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F25CAE-FB87-534B-1387-7FD9355FCA39}"/>
              </a:ext>
            </a:extLst>
          </p:cNvPr>
          <p:cNvSpPr>
            <a:spLocks noGrp="1"/>
          </p:cNvSpPr>
          <p:nvPr>
            <p:ph type="sldNum" sz="quarter" idx="5"/>
          </p:nvPr>
        </p:nvSpPr>
        <p:spPr/>
        <p:txBody>
          <a:bodyPr/>
          <a:lstStyle/>
          <a:p>
            <a:fld id="{9920340D-206C-4C41-A35B-4D72CE2F2B89}" type="slidenum">
              <a:rPr lang="en-GB" smtClean="0"/>
              <a:t>185</a:t>
            </a:fld>
            <a:endParaRPr lang="en-GB"/>
          </a:p>
        </p:txBody>
      </p:sp>
    </p:spTree>
    <p:extLst>
      <p:ext uri="{BB962C8B-B14F-4D97-AF65-F5344CB8AC3E}">
        <p14:creationId xmlns:p14="http://schemas.microsoft.com/office/powerpoint/2010/main" val="322270521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8068D-2336-8FF1-4A2D-1284588F3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EA5DB-50B3-FF02-122E-43E9F5D059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9C02CE-83B9-69C4-1A7C-6F7ECA1B7D5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F25CAE-FB87-534B-1387-7FD9355FCA39}"/>
              </a:ext>
            </a:extLst>
          </p:cNvPr>
          <p:cNvSpPr>
            <a:spLocks noGrp="1"/>
          </p:cNvSpPr>
          <p:nvPr>
            <p:ph type="sldNum" sz="quarter" idx="5"/>
          </p:nvPr>
        </p:nvSpPr>
        <p:spPr/>
        <p:txBody>
          <a:bodyPr/>
          <a:lstStyle/>
          <a:p>
            <a:fld id="{9920340D-206C-4C41-A35B-4D72CE2F2B89}" type="slidenum">
              <a:rPr lang="en-GB" smtClean="0"/>
              <a:t>186</a:t>
            </a:fld>
            <a:endParaRPr lang="en-GB"/>
          </a:p>
        </p:txBody>
      </p:sp>
    </p:spTree>
    <p:extLst>
      <p:ext uri="{BB962C8B-B14F-4D97-AF65-F5344CB8AC3E}">
        <p14:creationId xmlns:p14="http://schemas.microsoft.com/office/powerpoint/2010/main" val="130431423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187</a:t>
            </a:fld>
            <a:endParaRPr lang="en-GB"/>
          </a:p>
        </p:txBody>
      </p:sp>
    </p:spTree>
    <p:extLst>
      <p:ext uri="{BB962C8B-B14F-4D97-AF65-F5344CB8AC3E}">
        <p14:creationId xmlns:p14="http://schemas.microsoft.com/office/powerpoint/2010/main" val="29419719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noProof="0" dirty="0">
                <a:latin typeface="Arial" panose="020B0604020202020204" pitchFamily="34" charset="0"/>
                <a:cs typeface="Arial" panose="020B0604020202020204" pitchFamily="34" charset="0"/>
              </a:rPr>
              <a:t>Note to teacher: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sng"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noProof="0" dirty="0">
                <a:latin typeface="Arial" panose="020B0604020202020204" pitchFamily="34" charset="0"/>
                <a:cs typeface="Arial" panose="020B0604020202020204" pitchFamily="34" charset="0"/>
              </a:rPr>
              <a:t>This is the first in a sequence of three slides to explain chemical bonding.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sng"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noProof="0" dirty="0">
                <a:latin typeface="Arial" panose="020B0604020202020204" pitchFamily="34" charset="0"/>
                <a:cs typeface="Arial" panose="020B0604020202020204" pitchFamily="34" charset="0"/>
              </a:rPr>
              <a:t>Explain to learners:</a:t>
            </a:r>
          </a:p>
          <a:p>
            <a:endParaRPr lang="en-GB" b="0" noProof="0" dirty="0">
              <a:latin typeface="Arial" panose="020B0604020202020204" pitchFamily="34" charset="0"/>
              <a:cs typeface="Arial" panose="020B0604020202020204" pitchFamily="34" charset="0"/>
            </a:endParaRPr>
          </a:p>
          <a:p>
            <a:r>
              <a:rPr lang="en-GB" b="0" noProof="0" dirty="0">
                <a:latin typeface="Arial" panose="020B0604020202020204" pitchFamily="34" charset="0"/>
                <a:cs typeface="Arial" panose="020B0604020202020204" pitchFamily="34" charset="0"/>
              </a:rPr>
              <a:t>The Rutherford model is used here as it is best able to represent the topic of chemical bonding in metals at this scale.</a:t>
            </a:r>
          </a:p>
          <a:p>
            <a:endParaRPr lang="en-GB" b="0" noProof="0" dirty="0">
              <a:latin typeface="Arial" panose="020B0604020202020204" pitchFamily="34" charset="0"/>
              <a:cs typeface="Arial" panose="020B0604020202020204" pitchFamily="34" charset="0"/>
            </a:endParaRPr>
          </a:p>
          <a:p>
            <a:r>
              <a:rPr lang="en-GB" b="0" noProof="0" dirty="0">
                <a:latin typeface="Arial" panose="020B0604020202020204" pitchFamily="34" charset="0"/>
                <a:cs typeface="Arial" panose="020B0604020202020204" pitchFamily="34" charset="0"/>
              </a:rPr>
              <a:t>Atoms are kept together in a regular structure by the electrostatic forces that exist between atoms and electrons. The outer shell of electrons have the weakest forces holding them in place and are easily given up. </a:t>
            </a:r>
          </a:p>
          <a:p>
            <a:endParaRPr lang="en-GB" b="0" noProof="0" dirty="0">
              <a:latin typeface="Arial" panose="020B0604020202020204" pitchFamily="34" charset="0"/>
              <a:cs typeface="Arial" panose="020B0604020202020204" pitchFamily="34" charset="0"/>
            </a:endParaRPr>
          </a:p>
          <a:p>
            <a:r>
              <a:rPr lang="en-GB" b="0" noProof="0" dirty="0">
                <a:latin typeface="Arial" panose="020B0604020202020204" pitchFamily="34" charset="0"/>
                <a:cs typeface="Arial" panose="020B0604020202020204" pitchFamily="34" charset="0"/>
              </a:rPr>
              <a:t>However, if energy such as heat is applied, the electrons in the outer shells can become less attached and break free of their original atom and will attach to another, nearby atom.</a:t>
            </a:r>
          </a:p>
        </p:txBody>
      </p:sp>
      <p:sp>
        <p:nvSpPr>
          <p:cNvPr id="4" name="Slide Number Placeholder 3"/>
          <p:cNvSpPr>
            <a:spLocks noGrp="1"/>
          </p:cNvSpPr>
          <p:nvPr>
            <p:ph type="sldNum" sz="quarter" idx="5"/>
          </p:nvPr>
        </p:nvSpPr>
        <p:spPr/>
        <p:txBody>
          <a:bodyPr/>
          <a:lstStyle/>
          <a:p>
            <a:fld id="{9920340D-206C-4C41-A35B-4D72CE2F2B89}" type="slidenum">
              <a:rPr lang="en-GB" smtClean="0"/>
              <a:t>19</a:t>
            </a:fld>
            <a:endParaRPr lang="en-GB"/>
          </a:p>
        </p:txBody>
      </p:sp>
    </p:spTree>
    <p:extLst>
      <p:ext uri="{BB962C8B-B14F-4D97-AF65-F5344CB8AC3E}">
        <p14:creationId xmlns:p14="http://schemas.microsoft.com/office/powerpoint/2010/main" val="3245017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Provide an overview to explain the sequence of lessons. Advise learners that the outcome of the learning is to be able to select the correct metal materials for industry applications, based on informed knowledge of degradation caused by extrinsic factors.</a:t>
            </a:r>
          </a:p>
        </p:txBody>
      </p:sp>
      <p:sp>
        <p:nvSpPr>
          <p:cNvPr id="4" name="Slide Number Placeholder 3"/>
          <p:cNvSpPr>
            <a:spLocks noGrp="1"/>
          </p:cNvSpPr>
          <p:nvPr>
            <p:ph type="sldNum" sz="quarter" idx="5"/>
          </p:nvPr>
        </p:nvSpPr>
        <p:spPr/>
        <p:txBody>
          <a:bodyPr/>
          <a:lstStyle/>
          <a:p>
            <a:fld id="{9920340D-206C-4C41-A35B-4D72CE2F2B89}" type="slidenum">
              <a:rPr lang="en-GB" smtClean="0"/>
              <a:t>2</a:t>
            </a:fld>
            <a:endParaRPr lang="en-GB"/>
          </a:p>
        </p:txBody>
      </p:sp>
    </p:spTree>
    <p:extLst>
      <p:ext uri="{BB962C8B-B14F-4D97-AF65-F5344CB8AC3E}">
        <p14:creationId xmlns:p14="http://schemas.microsoft.com/office/powerpoint/2010/main" val="2406984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u="none" noProof="0" dirty="0">
                <a:latin typeface="Arial" panose="020B0604020202020204" pitchFamily="34" charset="0"/>
                <a:cs typeface="Arial" panose="020B0604020202020204" pitchFamily="34" charset="0"/>
              </a:rPr>
              <a:t>Explain to learners:</a:t>
            </a:r>
          </a:p>
          <a:p>
            <a:endParaRPr lang="en-GB" sz="1200" b="0" noProof="0" dirty="0">
              <a:latin typeface="Arial" panose="020B0604020202020204" pitchFamily="34" charset="0"/>
              <a:cs typeface="Arial" panose="020B0604020202020204" pitchFamily="34" charset="0"/>
            </a:endParaRPr>
          </a:p>
          <a:p>
            <a:r>
              <a:rPr lang="en-GB" sz="1200" b="0" noProof="0" dirty="0">
                <a:latin typeface="Arial" panose="020B0604020202020204" pitchFamily="34" charset="0"/>
                <a:cs typeface="Arial" panose="020B0604020202020204" pitchFamily="34" charset="0"/>
              </a:rPr>
              <a:t>This image depicts iron atoms (Fe). The atoms are arranged in a regular pattern in a “sea of electrons”. Once free, the atoms become positive ions because they have all lost a negative electron. The free electrons are referred to as delocalised. Although free, there is still a large amount of electrostatic attraction between the positive ions and negative electrons. </a:t>
            </a:r>
            <a:r>
              <a:rPr lang="en-GB" sz="1200" b="0" i="0" noProof="0" dirty="0">
                <a:solidFill>
                  <a:srgbClr val="1A1A1A"/>
                </a:solidFill>
                <a:effectLst/>
                <a:latin typeface="Arial" panose="020B0604020202020204" pitchFamily="34" charset="0"/>
                <a:cs typeface="Arial" panose="020B0604020202020204" pitchFamily="34" charset="0"/>
              </a:rPr>
              <a:t>Because like charges repel and opposite charges attract, as atoms come together to form crystals, cations bond to, and are surrounded by, anions. Anions bond to, and are surrounded by, cations. </a:t>
            </a:r>
          </a:p>
          <a:p>
            <a:endParaRPr lang="en-GB" sz="1200" b="0" i="0" noProof="0" dirty="0">
              <a:solidFill>
                <a:srgbClr val="1A1A1A"/>
              </a:solidFill>
              <a:effectLst/>
              <a:latin typeface="Arial" panose="020B0604020202020204" pitchFamily="34" charset="0"/>
              <a:cs typeface="Arial" panose="020B0604020202020204" pitchFamily="34" charset="0"/>
            </a:endParaRPr>
          </a:p>
          <a:p>
            <a:r>
              <a:rPr lang="en-GB" sz="1200" b="0" noProof="0" dirty="0">
                <a:latin typeface="Arial" panose="020B0604020202020204" pitchFamily="34" charset="0"/>
                <a:cs typeface="Arial" panose="020B0604020202020204" pitchFamily="34" charset="0"/>
              </a:rPr>
              <a:t>This is what holds the pattern of atoms together in a regular structure. It is called metallic bonding.</a:t>
            </a:r>
          </a:p>
          <a:p>
            <a:endParaRPr lang="en-GB" sz="1200" b="0" noProof="0" dirty="0">
              <a:latin typeface="Arial" panose="020B0604020202020204" pitchFamily="34" charset="0"/>
              <a:cs typeface="Arial" panose="020B0604020202020204" pitchFamily="34" charset="0"/>
            </a:endParaRPr>
          </a:p>
          <a:p>
            <a:r>
              <a:rPr lang="en-GB" sz="1200" b="0" noProof="0" dirty="0">
                <a:latin typeface="Arial" panose="020B0604020202020204" pitchFamily="34" charset="0"/>
                <a:cs typeface="Arial" panose="020B0604020202020204" pitchFamily="34" charset="0"/>
              </a:rPr>
              <a:t>It is this structure and sharing of electrons that determines the properties of a metal. Manipulation of alloying metals can improve the properties of metals.</a:t>
            </a:r>
          </a:p>
          <a:p>
            <a:endParaRPr lang="en-GB" noProof="0" dirty="0"/>
          </a:p>
        </p:txBody>
      </p:sp>
      <p:sp>
        <p:nvSpPr>
          <p:cNvPr id="4" name="Slide Number Placeholder 3"/>
          <p:cNvSpPr>
            <a:spLocks noGrp="1"/>
          </p:cNvSpPr>
          <p:nvPr>
            <p:ph type="sldNum" sz="quarter" idx="5"/>
          </p:nvPr>
        </p:nvSpPr>
        <p:spPr/>
        <p:txBody>
          <a:bodyPr/>
          <a:lstStyle/>
          <a:p>
            <a:fld id="{9920340D-206C-4C41-A35B-4D72CE2F2B89}" type="slidenum">
              <a:rPr lang="en-GB" smtClean="0"/>
              <a:t>20</a:t>
            </a:fld>
            <a:endParaRPr lang="en-GB"/>
          </a:p>
        </p:txBody>
      </p:sp>
    </p:spTree>
    <p:extLst>
      <p:ext uri="{BB962C8B-B14F-4D97-AF65-F5344CB8AC3E}">
        <p14:creationId xmlns:p14="http://schemas.microsoft.com/office/powerpoint/2010/main" val="3218669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noProof="0" dirty="0">
                <a:latin typeface="Arial" panose="020B0604020202020204" pitchFamily="34" charset="0"/>
                <a:cs typeface="Arial" panose="020B0604020202020204" pitchFamily="34" charset="0"/>
              </a:rPr>
              <a:t>Explain to learners:</a:t>
            </a:r>
          </a:p>
          <a:p>
            <a:endParaRPr lang="en-GB" b="0" noProof="0" dirty="0">
              <a:latin typeface="Arial" panose="020B0604020202020204" pitchFamily="34" charset="0"/>
              <a:cs typeface="Arial" panose="020B0604020202020204" pitchFamily="34" charset="0"/>
            </a:endParaRPr>
          </a:p>
          <a:p>
            <a:r>
              <a:rPr lang="en-GB" b="0" noProof="0" dirty="0">
                <a:latin typeface="Arial" panose="020B0604020202020204" pitchFamily="34" charset="0"/>
                <a:cs typeface="Arial" panose="020B0604020202020204" pitchFamily="34" charset="0"/>
              </a:rPr>
              <a:t>Many atoms cannot exist by themselves as they are not stable and must join to other atoms to create chemical stability. For example, iron atoms are always singular and oxygen atoms are always found in pairs — both are elements because they only contain one type of atom, but iron is an element only made up of a single iron atom, while oxygen has two.</a:t>
            </a:r>
          </a:p>
          <a:p>
            <a:endParaRPr lang="en-GB" b="0" noProof="0" dirty="0">
              <a:latin typeface="Arial" panose="020B0604020202020204" pitchFamily="34" charset="0"/>
              <a:cs typeface="Arial" panose="020B0604020202020204" pitchFamily="34" charset="0"/>
            </a:endParaRPr>
          </a:p>
          <a:p>
            <a:r>
              <a:rPr lang="en-GB" b="0" noProof="0" dirty="0">
                <a:latin typeface="Arial" panose="020B0604020202020204" pitchFamily="34" charset="0"/>
                <a:cs typeface="Arial" panose="020B0604020202020204" pitchFamily="34" charset="0"/>
              </a:rPr>
              <a:t>When iron and oxygen combine to make iron (II) oxide, there is a single iron atom and a pair of oxygen atoms in each molecule of the new material. This is a compound as there are two elements used to create the molecule.</a:t>
            </a:r>
          </a:p>
          <a:p>
            <a:endParaRPr lang="en-GB" noProof="0" dirty="0"/>
          </a:p>
          <a:p>
            <a:endParaRPr lang="en-GB" noProof="0" dirty="0"/>
          </a:p>
        </p:txBody>
      </p:sp>
      <p:sp>
        <p:nvSpPr>
          <p:cNvPr id="4" name="Slide Number Placeholder 3"/>
          <p:cNvSpPr>
            <a:spLocks noGrp="1"/>
          </p:cNvSpPr>
          <p:nvPr>
            <p:ph type="sldNum" sz="quarter" idx="5"/>
          </p:nvPr>
        </p:nvSpPr>
        <p:spPr/>
        <p:txBody>
          <a:bodyPr/>
          <a:lstStyle/>
          <a:p>
            <a:fld id="{9920340D-206C-4C41-A35B-4D72CE2F2B89}" type="slidenum">
              <a:rPr lang="en-GB" smtClean="0"/>
              <a:t>21</a:t>
            </a:fld>
            <a:endParaRPr lang="en-GB"/>
          </a:p>
        </p:txBody>
      </p:sp>
    </p:spTree>
    <p:extLst>
      <p:ext uri="{BB962C8B-B14F-4D97-AF65-F5344CB8AC3E}">
        <p14:creationId xmlns:p14="http://schemas.microsoft.com/office/powerpoint/2010/main" val="2680118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EE35B-7788-3711-70AA-1035733BD2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4E4965-39F0-4FD4-2F58-EFD8856345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51BD98-46A4-CEA1-212F-04B53AFDED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3909E3-225B-37D1-679C-27FBAD70B8E5}"/>
              </a:ext>
            </a:extLst>
          </p:cNvPr>
          <p:cNvSpPr>
            <a:spLocks noGrp="1"/>
          </p:cNvSpPr>
          <p:nvPr>
            <p:ph type="sldNum" sz="quarter" idx="5"/>
          </p:nvPr>
        </p:nvSpPr>
        <p:spPr/>
        <p:txBody>
          <a:bodyPr/>
          <a:lstStyle/>
          <a:p>
            <a:fld id="{9920340D-206C-4C41-A35B-4D72CE2F2B89}" type="slidenum">
              <a:rPr lang="en-GB" smtClean="0"/>
              <a:t>22</a:t>
            </a:fld>
            <a:endParaRPr lang="en-GB"/>
          </a:p>
        </p:txBody>
      </p:sp>
    </p:spTree>
    <p:extLst>
      <p:ext uri="{BB962C8B-B14F-4D97-AF65-F5344CB8AC3E}">
        <p14:creationId xmlns:p14="http://schemas.microsoft.com/office/powerpoint/2010/main" val="867065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214FD-D62D-2E89-0488-C9EBFDDA9E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FB5945-CD35-08EC-4F35-84BFEF587D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4BA34F-7EFF-0740-9746-12BE2AA92945}"/>
              </a:ext>
            </a:extLst>
          </p:cNvPr>
          <p:cNvSpPr>
            <a:spLocks noGrp="1"/>
          </p:cNvSpPr>
          <p:nvPr>
            <p:ph type="body" idx="1"/>
          </p:nvPr>
        </p:nvSpPr>
        <p:spPr/>
        <p:txBody>
          <a:bodyPr/>
          <a:lstStyle/>
          <a:p>
            <a:r>
              <a:rPr lang="en-US" dirty="0"/>
              <a:t>https://www.youtube.com/watch?v=nXIoOOa7JDI</a:t>
            </a:r>
          </a:p>
          <a:p>
            <a:endParaRPr lang="en-US" dirty="0"/>
          </a:p>
        </p:txBody>
      </p:sp>
      <p:sp>
        <p:nvSpPr>
          <p:cNvPr id="4" name="Slide Number Placeholder 3">
            <a:extLst>
              <a:ext uri="{FF2B5EF4-FFF2-40B4-BE49-F238E27FC236}">
                <a16:creationId xmlns:a16="http://schemas.microsoft.com/office/drawing/2014/main" id="{62A9AE8C-777A-D180-E3E7-98E5E10BB6D5}"/>
              </a:ext>
            </a:extLst>
          </p:cNvPr>
          <p:cNvSpPr>
            <a:spLocks noGrp="1"/>
          </p:cNvSpPr>
          <p:nvPr>
            <p:ph type="sldNum" sz="quarter" idx="5"/>
          </p:nvPr>
        </p:nvSpPr>
        <p:spPr/>
        <p:txBody>
          <a:bodyPr/>
          <a:lstStyle/>
          <a:p>
            <a:fld id="{9920340D-206C-4C41-A35B-4D72CE2F2B89}" type="slidenum">
              <a:rPr lang="en-GB" smtClean="0"/>
              <a:t>23</a:t>
            </a:fld>
            <a:endParaRPr lang="en-GB"/>
          </a:p>
        </p:txBody>
      </p:sp>
    </p:spTree>
    <p:extLst>
      <p:ext uri="{BB962C8B-B14F-4D97-AF65-F5344CB8AC3E}">
        <p14:creationId xmlns:p14="http://schemas.microsoft.com/office/powerpoint/2010/main" val="951094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noProof="0" dirty="0"/>
              <a:t>Explain to learners:</a:t>
            </a:r>
          </a:p>
          <a:p>
            <a:endParaRPr lang="en-GB" noProof="0" dirty="0"/>
          </a:p>
          <a:p>
            <a:r>
              <a:rPr lang="en-GB" noProof="0" dirty="0"/>
              <a:t>Solid metals exhibit a crystalline arrangement, characterised by a unit cell – a specific configuration of atoms that repeats periodically in three dimensions on a geometric lattice. </a:t>
            </a:r>
          </a:p>
          <a:p>
            <a:endParaRPr lang="en-GB" noProof="0" dirty="0"/>
          </a:p>
          <a:p>
            <a:r>
              <a:rPr lang="en-GB" noProof="0" dirty="0"/>
              <a:t>In this context, atoms can be envisioned as compact spheres within the lattice, forming a consistently repeating and straightforward structure throughout the metal. The arrangement of atoms within this crystalline structure results in varying interatomic spacing, ultimately shaping the metal’s properties. The type of structure created minimises the empty space between the atoms.</a:t>
            </a:r>
          </a:p>
          <a:p>
            <a:endParaRPr lang="en-GB" noProof="0" dirty="0"/>
          </a:p>
          <a:p>
            <a:r>
              <a:rPr lang="en-GB" noProof="0" dirty="0"/>
              <a:t>The mechanical properties of a metal are significantly influenced by this crystalline structure, as are the outcomes of deterioration actions on a metal. This is important in design and construction to ensure that correct materials are specified in relation to the environments and structural conditions they are expected to endure.</a:t>
            </a:r>
          </a:p>
        </p:txBody>
      </p:sp>
      <p:sp>
        <p:nvSpPr>
          <p:cNvPr id="4" name="Slide Number Placeholder 3"/>
          <p:cNvSpPr>
            <a:spLocks noGrp="1"/>
          </p:cNvSpPr>
          <p:nvPr>
            <p:ph type="sldNum" sz="quarter" idx="5"/>
          </p:nvPr>
        </p:nvSpPr>
        <p:spPr/>
        <p:txBody>
          <a:bodyPr/>
          <a:lstStyle/>
          <a:p>
            <a:fld id="{9920340D-206C-4C41-A35B-4D72CE2F2B89}" type="slidenum">
              <a:rPr lang="en-GB" smtClean="0"/>
              <a:t>24</a:t>
            </a:fld>
            <a:endParaRPr lang="en-GB"/>
          </a:p>
        </p:txBody>
      </p:sp>
    </p:spTree>
    <p:extLst>
      <p:ext uri="{BB962C8B-B14F-4D97-AF65-F5344CB8AC3E}">
        <p14:creationId xmlns:p14="http://schemas.microsoft.com/office/powerpoint/2010/main" val="2261282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0" u="none" dirty="0"/>
              <a:t>Explain to learners:</a:t>
            </a:r>
          </a:p>
          <a:p>
            <a:pPr algn="l" rtl="0" fontAlgn="base"/>
            <a:endParaRPr lang="en-GB" sz="1200" b="0" i="0" u="none" strike="noStrike" dirty="0">
              <a:solidFill>
                <a:srgbClr val="000000"/>
              </a:solidFill>
              <a:effectLst/>
              <a:latin typeface="Arial" panose="020B0604020202020204" pitchFamily="34" charset="0"/>
              <a:cs typeface="Arial" panose="020B0604020202020204" pitchFamily="34" charset="0"/>
            </a:endParaRPr>
          </a:p>
          <a:p>
            <a:pPr algn="l" rtl="0" fontAlgn="base"/>
            <a:r>
              <a:rPr lang="en-GB" sz="1200" b="0" i="0" u="none" strike="noStrike" dirty="0">
                <a:solidFill>
                  <a:srgbClr val="000000"/>
                </a:solidFill>
                <a:effectLst/>
                <a:latin typeface="Arial" panose="020B0604020202020204" pitchFamily="34" charset="0"/>
                <a:cs typeface="Arial" panose="020B0604020202020204" pitchFamily="34" charset="0"/>
              </a:rPr>
              <a:t>Metals have one of three basic crystal structure types:</a:t>
            </a:r>
            <a:r>
              <a:rPr lang="en-US" sz="1200" b="0" i="0" dirty="0">
                <a:solidFill>
                  <a:srgbClr val="000000"/>
                </a:solidFill>
                <a:effectLst/>
                <a:latin typeface="Arial" panose="020B0604020202020204" pitchFamily="34" charset="0"/>
                <a:cs typeface="Arial" panose="020B0604020202020204" pitchFamily="34" charset="0"/>
              </a:rPr>
              <a:t>​</a:t>
            </a:r>
            <a:endParaRPr lang="en-US" sz="1200" b="0" i="0" dirty="0">
              <a:solidFill>
                <a:srgbClr val="444444"/>
              </a:solidFill>
              <a:effectLst/>
              <a:latin typeface="Arial" panose="020B0604020202020204" pitchFamily="34" charset="0"/>
              <a:cs typeface="Arial" panose="020B0604020202020204" pitchFamily="34" charset="0"/>
            </a:endParaRPr>
          </a:p>
          <a:p>
            <a:pPr algn="l" rtl="0" fontAlgn="base"/>
            <a:r>
              <a:rPr lang="en-GB" sz="1200" b="0" i="0" dirty="0">
                <a:solidFill>
                  <a:srgbClr val="000000"/>
                </a:solidFill>
                <a:effectLst/>
                <a:latin typeface="Arial" panose="020B0604020202020204" pitchFamily="34" charset="0"/>
                <a:cs typeface="Arial" panose="020B0604020202020204" pitchFamily="34" charset="0"/>
              </a:rPr>
              <a:t>​</a:t>
            </a:r>
            <a:endParaRPr lang="en-GB" sz="1200" b="0" i="0" dirty="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dirty="0">
                <a:solidFill>
                  <a:srgbClr val="000000"/>
                </a:solidFill>
                <a:effectLst/>
                <a:latin typeface="Arial" panose="020B0604020202020204" pitchFamily="34" charset="0"/>
                <a:cs typeface="Arial" panose="020B0604020202020204" pitchFamily="34" charset="0"/>
              </a:rPr>
              <a:t> body-centred cubic</a:t>
            </a:r>
            <a:r>
              <a:rPr lang="en-US" sz="1200" b="0" i="0" dirty="0">
                <a:solidFill>
                  <a:srgbClr val="000000"/>
                </a:solidFill>
                <a:effectLst/>
                <a:latin typeface="Arial" panose="020B0604020202020204" pitchFamily="34" charset="0"/>
                <a:cs typeface="Arial" panose="020B0604020202020204" pitchFamily="34" charset="0"/>
              </a:rPr>
              <a:t>​ (BCC)</a:t>
            </a:r>
            <a:endParaRPr lang="en-US" sz="1200" b="0" i="0" dirty="0">
              <a:solidFill>
                <a:srgbClr val="444444"/>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200" b="0" i="0" u="none" strike="noStrike" dirty="0">
                <a:solidFill>
                  <a:srgbClr val="000000"/>
                </a:solidFill>
                <a:effectLst/>
                <a:latin typeface="Arial" panose="020B0604020202020204" pitchFamily="34" charset="0"/>
                <a:cs typeface="Arial" panose="020B0604020202020204" pitchFamily="34" charset="0"/>
              </a:rPr>
              <a:t> face-centred cubic</a:t>
            </a:r>
            <a:r>
              <a:rPr lang="en-US" sz="1200" b="0" i="0" dirty="0">
                <a:solidFill>
                  <a:srgbClr val="000000"/>
                </a:solidFill>
                <a:effectLst/>
                <a:latin typeface="Arial" panose="020B0604020202020204" pitchFamily="34" charset="0"/>
                <a:cs typeface="Arial" panose="020B0604020202020204" pitchFamily="34" charset="0"/>
              </a:rPr>
              <a:t>​ (FCC)</a:t>
            </a:r>
            <a:endParaRPr lang="en-US" sz="1200" b="0" i="0" dirty="0">
              <a:solidFill>
                <a:srgbClr val="444444"/>
              </a:solidFill>
              <a:effectLst/>
              <a:latin typeface="Arial" panose="020B0604020202020204" pitchFamily="34" charset="0"/>
              <a:cs typeface="Arial" panose="020B0604020202020204" pitchFamily="34" charset="0"/>
            </a:endParaRPr>
          </a:p>
          <a:p>
            <a:pPr algn="l" rtl="0" fontAlgn="base">
              <a:buFont typeface="Arial" panose="020B0604020202020204" pitchFamily="34" charset="0"/>
              <a:buChar char="•"/>
            </a:pPr>
            <a:r>
              <a:rPr lang="en-GB" sz="1200" b="0" i="0" u="none" strike="noStrike" dirty="0">
                <a:solidFill>
                  <a:srgbClr val="000000"/>
                </a:solidFill>
                <a:effectLst/>
                <a:latin typeface="Arial" panose="020B0604020202020204" pitchFamily="34" charset="0"/>
                <a:cs typeface="Arial" panose="020B0604020202020204" pitchFamily="34" charset="0"/>
              </a:rPr>
              <a:t> hexagonal close-packed</a:t>
            </a:r>
            <a:r>
              <a:rPr lang="en-US" sz="1200" b="0" i="0" dirty="0">
                <a:solidFill>
                  <a:srgbClr val="000000"/>
                </a:solidFill>
                <a:effectLst/>
                <a:latin typeface="Arial" panose="020B0604020202020204" pitchFamily="34" charset="0"/>
                <a:cs typeface="Arial" panose="020B0604020202020204" pitchFamily="34" charset="0"/>
              </a:rPr>
              <a:t>​ (HCP).</a:t>
            </a:r>
            <a:endParaRPr lang="en-US" sz="1200" b="0" i="0" dirty="0">
              <a:solidFill>
                <a:srgbClr val="444444"/>
              </a:solidFill>
              <a:effectLst/>
              <a:latin typeface="Arial" panose="020B0604020202020204" pitchFamily="34" charset="0"/>
              <a:cs typeface="Arial" panose="020B0604020202020204" pitchFamily="34" charset="0"/>
            </a:endParaRPr>
          </a:p>
          <a:p>
            <a:pPr algn="l" rtl="0" fontAlgn="base"/>
            <a:endParaRPr lang="en-GB" sz="1200" b="0" i="0" dirty="0">
              <a:solidFill>
                <a:srgbClr val="444444"/>
              </a:solidFill>
              <a:effectLst/>
              <a:latin typeface="Arial" panose="020B0604020202020204" pitchFamily="34" charset="0"/>
              <a:cs typeface="Arial" panose="020B0604020202020204" pitchFamily="34" charset="0"/>
            </a:endParaRPr>
          </a:p>
          <a:p>
            <a:pPr algn="l" rtl="0" fontAlgn="base"/>
            <a:r>
              <a:rPr lang="en-GB" sz="1200" b="0" i="0" u="none" strike="noStrike" dirty="0">
                <a:solidFill>
                  <a:srgbClr val="000000"/>
                </a:solidFill>
                <a:effectLst/>
                <a:latin typeface="Arial" panose="020B0604020202020204" pitchFamily="34" charset="0"/>
                <a:cs typeface="Arial" panose="020B0604020202020204" pitchFamily="34" charset="0"/>
              </a:rPr>
              <a:t>The BCC structure has one atom at each corner and at the centre of the cube. Metals with a BCC structure include lithium, chromium, vanadium, iron and tungsten. </a:t>
            </a:r>
            <a:endParaRPr lang="en-US" sz="1200" b="0" i="0" dirty="0">
              <a:solidFill>
                <a:srgbClr val="444444"/>
              </a:solidFill>
              <a:effectLst/>
              <a:latin typeface="Arial" panose="020B0604020202020204" pitchFamily="34" charset="0"/>
              <a:cs typeface="Arial" panose="020B0604020202020204" pitchFamily="34" charset="0"/>
            </a:endParaRPr>
          </a:p>
          <a:p>
            <a:pPr algn="l" rtl="0" fontAlgn="base"/>
            <a:r>
              <a:rPr lang="en-GB" sz="1200" b="0" i="0" dirty="0">
                <a:solidFill>
                  <a:srgbClr val="000000"/>
                </a:solidFill>
                <a:effectLst/>
                <a:latin typeface="Arial" panose="020B0604020202020204" pitchFamily="34" charset="0"/>
                <a:cs typeface="Arial" panose="020B0604020202020204" pitchFamily="34" charset="0"/>
              </a:rPr>
              <a:t>​</a:t>
            </a:r>
            <a:endParaRPr lang="en-GB" sz="1200" b="0" i="0" dirty="0">
              <a:solidFill>
                <a:srgbClr val="444444"/>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cs typeface="Arial" panose="020B0604020202020204" pitchFamily="34" charset="0"/>
              </a:rPr>
              <a:t>The FCC structure has one atom located at each corner and at the centre of each face. Metals with the FCC structure include aluminium, copper, gold, iridium, lead, nickel, platinum and silver.</a:t>
            </a:r>
            <a:r>
              <a:rPr lang="en-US" sz="1200" b="0" i="0" dirty="0">
                <a:solidFill>
                  <a:srgbClr val="000000"/>
                </a:solidFill>
                <a:effectLst/>
                <a:latin typeface="Arial" panose="020B0604020202020204" pitchFamily="34" charset="0"/>
                <a:cs typeface="Arial" panose="020B0604020202020204" pitchFamily="34" charset="0"/>
              </a:rPr>
              <a:t>​ </a:t>
            </a:r>
            <a:r>
              <a:rPr lang="en-GB" b="0" i="0" dirty="0">
                <a:solidFill>
                  <a:srgbClr val="232323"/>
                </a:solidFill>
                <a:effectLst/>
                <a:latin typeface="Helvetica" panose="020B0604020202020204" pitchFamily="34" charset="0"/>
              </a:rPr>
              <a:t>This structure, along with HCP, has the most efficient packing.</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dirty="0">
              <a:solidFill>
                <a:srgbClr val="444444"/>
              </a:solidFill>
              <a:effectLst/>
              <a:latin typeface="Arial" panose="020B0604020202020204" pitchFamily="34" charset="0"/>
              <a:cs typeface="Arial" panose="020B0604020202020204" pitchFamily="34" charset="0"/>
            </a:endParaRPr>
          </a:p>
          <a:p>
            <a:pPr algn="l" rtl="0" fontAlgn="base"/>
            <a:r>
              <a:rPr lang="en-US" sz="1200" b="0" i="0" u="none" strike="noStrike" dirty="0">
                <a:solidFill>
                  <a:srgbClr val="000000"/>
                </a:solidFill>
                <a:effectLst/>
                <a:latin typeface="Arial" panose="020B0604020202020204" pitchFamily="34" charset="0"/>
                <a:cs typeface="Arial" panose="020B0604020202020204" pitchFamily="34" charset="0"/>
              </a:rPr>
              <a:t>Metals that have the HCP structure</a:t>
            </a:r>
            <a:r>
              <a:rPr lang="en-GB" sz="1200" b="0" i="0" u="none" strike="noStrike" dirty="0">
                <a:solidFill>
                  <a:srgbClr val="000000"/>
                </a:solidFill>
                <a:effectLst/>
                <a:latin typeface="Arial" panose="020B0604020202020204" pitchFamily="34" charset="0"/>
                <a:cs typeface="Arial" panose="020B0604020202020204" pitchFamily="34" charset="0"/>
              </a:rPr>
              <a:t> include beryllium, zinc, magnesium, titanium and zirconium. </a:t>
            </a:r>
            <a:r>
              <a:rPr lang="en-GB" sz="1200" b="0" i="0" dirty="0">
                <a:solidFill>
                  <a:srgbClr val="232323"/>
                </a:solidFill>
                <a:effectLst/>
                <a:latin typeface="Arial" panose="020B0604020202020204" pitchFamily="34" charset="0"/>
                <a:cs typeface="Arial" panose="020B0604020202020204" pitchFamily="34" charset="0"/>
              </a:rPr>
              <a:t>In an HCP arrangement of atoms, the unit cell consists of three layers of atoms. The top and bottom layers contain six atoms at the corners of a hexagon and one atom at the centre of each hexagon. The middle layer contains three atoms nestled between the atoms of the top and bottom layers, hence the name “close-packed”. HCP is one of the two simple types of atomic packing with the highest density, the other being FCC. </a:t>
            </a:r>
            <a:endParaRPr lang="en-US" sz="1200" b="0" i="0" dirty="0">
              <a:solidFill>
                <a:srgbClr val="444444"/>
              </a:solidFill>
              <a:effectLst/>
              <a:latin typeface="Arial" panose="020B0604020202020204" pitchFamily="34" charset="0"/>
              <a:cs typeface="Arial" panose="020B0604020202020204" pitchFamily="34" charset="0"/>
            </a:endParaRPr>
          </a:p>
          <a:p>
            <a:endParaRPr lang="en-US"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920340D-206C-4C41-A35B-4D72CE2F2B89}" type="slidenum">
              <a:rPr lang="en-GB" smtClean="0"/>
              <a:t>25</a:t>
            </a:fld>
            <a:endParaRPr lang="en-GB"/>
          </a:p>
        </p:txBody>
      </p:sp>
    </p:spTree>
    <p:extLst>
      <p:ext uri="{BB962C8B-B14F-4D97-AF65-F5344CB8AC3E}">
        <p14:creationId xmlns:p14="http://schemas.microsoft.com/office/powerpoint/2010/main" val="712038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920340D-206C-4C41-A35B-4D72CE2F2B89}" type="slidenum">
              <a:rPr lang="en-GB" smtClean="0"/>
              <a:t>26</a:t>
            </a:fld>
            <a:endParaRPr lang="en-GB"/>
          </a:p>
        </p:txBody>
      </p:sp>
    </p:spTree>
    <p:extLst>
      <p:ext uri="{BB962C8B-B14F-4D97-AF65-F5344CB8AC3E}">
        <p14:creationId xmlns:p14="http://schemas.microsoft.com/office/powerpoint/2010/main" val="9415772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F8C84-8B8B-05FC-CC33-EA3E62A05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590E25-C73B-C49A-AC63-420CF3FD4B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6874D3-89BC-C13B-7404-E89F65B2F5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latin typeface="Arial" panose="020B0604020202020204" pitchFamily="34" charset="0"/>
                <a:cs typeface="Arial" panose="020B0604020202020204" pitchFamily="34" charset="0"/>
              </a:rPr>
              <a:t>Explain to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sn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Steel is used for bridges because of its strength and ductility. The type of steel may vary according the size and expected loads, but generally it will be high-strength or stainless steel. </a:t>
            </a:r>
          </a:p>
          <a:p>
            <a:endParaRPr lang="en-US" dirty="0">
              <a:latin typeface="Arial" panose="020B0604020202020204" pitchFamily="34" charset="0"/>
              <a:cs typeface="Arial" panose="020B0604020202020204" pitchFamily="34" charset="0"/>
            </a:endParaRPr>
          </a:p>
          <a:p>
            <a:r>
              <a:rPr lang="en-GB" b="0" i="0" dirty="0">
                <a:solidFill>
                  <a:srgbClr val="222222"/>
                </a:solidFill>
                <a:effectLst/>
                <a:latin typeface="Arial" panose="020B0604020202020204" pitchFamily="34" charset="0"/>
                <a:cs typeface="Arial" panose="020B0604020202020204" pitchFamily="34" charset="0"/>
              </a:rPr>
              <a:t>Brass is highly malleable and ductile. It can be machined, cast, rolled, hot-stamped and drawn relatively quickly as compared with other metals, making it most suited for making detailed equipment for construction, like screws and fixings.</a:t>
            </a:r>
          </a:p>
          <a:p>
            <a:endParaRPr lang="en-GB" b="0" i="0" dirty="0">
              <a:solidFill>
                <a:srgbClr val="222222"/>
              </a:solidFill>
              <a:effectLst/>
              <a:latin typeface="Arial" panose="020B0604020202020204" pitchFamily="34" charset="0"/>
              <a:cs typeface="Arial" panose="020B0604020202020204" pitchFamily="34" charset="0"/>
            </a:endParaRPr>
          </a:p>
          <a:p>
            <a:r>
              <a:rPr lang="en-GB" b="0" i="0" dirty="0">
                <a:solidFill>
                  <a:srgbClr val="333333"/>
                </a:solidFill>
                <a:effectLst/>
                <a:latin typeface="open-sans"/>
              </a:rPr>
              <a:t>Copper has a face-centred cubic crystal structure and is a tough, ductile and malleable material. These properties make copper extremely suitable for tube forming, wire drawing, spinning and deep drawing. </a:t>
            </a:r>
          </a:p>
          <a:p>
            <a:endParaRPr lang="en-GB" b="0" i="0" dirty="0">
              <a:solidFill>
                <a:srgbClr val="333333"/>
              </a:solidFill>
              <a:effectLst/>
              <a:latin typeface="open-sans"/>
              <a:cs typeface="Arial" panose="020B0604020202020204" pitchFamily="34" charset="0"/>
            </a:endParaRPr>
          </a:p>
          <a:p>
            <a:r>
              <a:rPr lang="en-GB" b="0" i="0" dirty="0">
                <a:solidFill>
                  <a:srgbClr val="333333"/>
                </a:solidFill>
                <a:effectLst/>
                <a:latin typeface="open-sans"/>
              </a:rPr>
              <a:t>Aluminium is the engineering material of choice for many applications. Properties that make aluminium popular and/or suitable include</a:t>
            </a:r>
            <a:r>
              <a:rPr lang="en-GB" b="0" i="0" dirty="0">
                <a:solidFill>
                  <a:srgbClr val="333333"/>
                </a:solidFill>
                <a:effectLst/>
                <a:latin typeface="open-sans"/>
                <a:cs typeface="Arial" panose="020B0604020202020204" pitchFamily="34" charset="0"/>
              </a:rPr>
              <a:t> its low density but good strength and ductility at lower temperatures. </a:t>
            </a:r>
            <a:r>
              <a:rPr lang="en-GB" b="0" i="0" dirty="0">
                <a:solidFill>
                  <a:srgbClr val="333333"/>
                </a:solidFill>
                <a:effectLst/>
                <a:latin typeface="open-sans"/>
              </a:rPr>
              <a:t>Aluminium is approximately one-third the weight of steel, copper or brass. Its ductility allows it to be formed and extruded into complex shapes – this, combined with its high strength-to-weight ratio, make it useful for </a:t>
            </a:r>
            <a:r>
              <a:rPr lang="en-GB" b="0" i="0" dirty="0">
                <a:solidFill>
                  <a:srgbClr val="22445F"/>
                </a:solidFill>
                <a:effectLst/>
                <a:latin typeface="Open Sans" panose="020B0606030504020204" pitchFamily="34" charset="0"/>
              </a:rPr>
              <a:t>components in windows, doors, roofing, siding and framing.</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E563AF7-4305-B014-2904-800E5AFD0A1D}"/>
              </a:ext>
            </a:extLst>
          </p:cNvPr>
          <p:cNvSpPr>
            <a:spLocks noGrp="1"/>
          </p:cNvSpPr>
          <p:nvPr>
            <p:ph type="sldNum" sz="quarter" idx="5"/>
          </p:nvPr>
        </p:nvSpPr>
        <p:spPr/>
        <p:txBody>
          <a:bodyPr/>
          <a:lstStyle/>
          <a:p>
            <a:fld id="{9920340D-206C-4C41-A35B-4D72CE2F2B89}" type="slidenum">
              <a:rPr lang="en-GB" smtClean="0"/>
              <a:t>27</a:t>
            </a:fld>
            <a:endParaRPr lang="en-GB"/>
          </a:p>
        </p:txBody>
      </p:sp>
    </p:spTree>
    <p:extLst>
      <p:ext uri="{BB962C8B-B14F-4D97-AF65-F5344CB8AC3E}">
        <p14:creationId xmlns:p14="http://schemas.microsoft.com/office/powerpoint/2010/main" val="3429574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noProof="0" dirty="0">
                <a:latin typeface="Arial" panose="020B0604020202020204" pitchFamily="34" charset="0"/>
                <a:cs typeface="Arial" panose="020B0604020202020204" pitchFamily="34" charset="0"/>
              </a:rPr>
              <a:t>Explain to learners:</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Atoms are the smallest part of the structure of any substance.</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They bond to form solid matter through the electrostatic forces created between the positive ions and negative electrons.</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Atoms of the same type bond to make close-packed structures, and atoms of different types bond to make compound molecules (made of different elements).</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Molecules come together in regular pattern structures to form crystal lattices. The type of structure created minimises the empty space between the atoms and determines some of the properties that a metal will have. It also allows understanding of what will happen to a material when it is exposed to adverse weather conditions or certain climatic conditions. It is the science that underpins material deterioration.</a:t>
            </a:r>
          </a:p>
        </p:txBody>
      </p:sp>
      <p:sp>
        <p:nvSpPr>
          <p:cNvPr id="4" name="Slide Number Placeholder 3"/>
          <p:cNvSpPr>
            <a:spLocks noGrp="1"/>
          </p:cNvSpPr>
          <p:nvPr>
            <p:ph type="sldNum" sz="quarter" idx="5"/>
          </p:nvPr>
        </p:nvSpPr>
        <p:spPr/>
        <p:txBody>
          <a:bodyPr/>
          <a:lstStyle/>
          <a:p>
            <a:fld id="{9920340D-206C-4C41-A35B-4D72CE2F2B89}" type="slidenum">
              <a:rPr lang="en-GB" smtClean="0"/>
              <a:t>28</a:t>
            </a:fld>
            <a:endParaRPr lang="en-GB"/>
          </a:p>
        </p:txBody>
      </p:sp>
    </p:spTree>
    <p:extLst>
      <p:ext uri="{BB962C8B-B14F-4D97-AF65-F5344CB8AC3E}">
        <p14:creationId xmlns:p14="http://schemas.microsoft.com/office/powerpoint/2010/main" val="2654796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pPr/>
              <a:t>29</a:t>
            </a:fld>
            <a:endParaRPr lang="en-GB"/>
          </a:p>
        </p:txBody>
      </p:sp>
    </p:spTree>
    <p:extLst>
      <p:ext uri="{BB962C8B-B14F-4D97-AF65-F5344CB8AC3E}">
        <p14:creationId xmlns:p14="http://schemas.microsoft.com/office/powerpoint/2010/main" val="935955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pPr/>
              <a:t>3</a:t>
            </a:fld>
            <a:endParaRPr lang="en-GB"/>
          </a:p>
        </p:txBody>
      </p:sp>
    </p:spTree>
    <p:extLst>
      <p:ext uri="{BB962C8B-B14F-4D97-AF65-F5344CB8AC3E}">
        <p14:creationId xmlns:p14="http://schemas.microsoft.com/office/powerpoint/2010/main" val="9359559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30</a:t>
            </a:fld>
            <a:endParaRPr lang="en-GB"/>
          </a:p>
        </p:txBody>
      </p:sp>
    </p:spTree>
    <p:extLst>
      <p:ext uri="{BB962C8B-B14F-4D97-AF65-F5344CB8AC3E}">
        <p14:creationId xmlns:p14="http://schemas.microsoft.com/office/powerpoint/2010/main" val="2941971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31</a:t>
            </a:fld>
            <a:endParaRPr lang="en-GB"/>
          </a:p>
        </p:txBody>
      </p:sp>
    </p:spTree>
    <p:extLst>
      <p:ext uri="{BB962C8B-B14F-4D97-AF65-F5344CB8AC3E}">
        <p14:creationId xmlns:p14="http://schemas.microsoft.com/office/powerpoint/2010/main" val="2527346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32</a:t>
            </a:fld>
            <a:endParaRPr lang="en-GB"/>
          </a:p>
        </p:txBody>
      </p:sp>
    </p:spTree>
    <p:extLst>
      <p:ext uri="{BB962C8B-B14F-4D97-AF65-F5344CB8AC3E}">
        <p14:creationId xmlns:p14="http://schemas.microsoft.com/office/powerpoint/2010/main" val="33500080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noProof="0" dirty="0">
                <a:latin typeface="Arial" panose="020B0604020202020204" pitchFamily="34" charset="0"/>
                <a:cs typeface="Arial" panose="020B0604020202020204" pitchFamily="34" charset="0"/>
              </a:rPr>
              <a:t>Instructions for teacher: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none"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noProof="0" dirty="0">
                <a:latin typeface="Arial" panose="020B0604020202020204" pitchFamily="34" charset="0"/>
                <a:cs typeface="Arial" panose="020B0604020202020204" pitchFamily="34" charset="0"/>
              </a:rPr>
              <a:t>Ask open questions to the class to define the four properties.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noProof="0" dirty="0">
                <a:latin typeface="Arial" panose="020B0604020202020204" pitchFamily="34" charset="0"/>
                <a:cs typeface="Arial" panose="020B0604020202020204" pitchFamily="34" charset="0"/>
              </a:rPr>
              <a:t>Reveal each answer by clicking.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none"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noProof="0" dirty="0">
                <a:latin typeface="Arial" panose="020B0604020202020204" pitchFamily="34" charset="0"/>
                <a:cs typeface="Arial" panose="020B0604020202020204" pitchFamily="34" charset="0"/>
              </a:rPr>
              <a:t>Explain to learners:</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This terminology is used to describe key mechanical properties of metals and other materials. It is important to recognise these properties in materials to enable the selection of the correct materials to do a specified job in constructing a building. This is called being “fit for purpose”.</a:t>
            </a:r>
          </a:p>
          <a:p>
            <a:endParaRPr lang="en-GB" noProof="0" dirty="0">
              <a:latin typeface="Arial" panose="020B0604020202020204" pitchFamily="34" charset="0"/>
              <a:cs typeface="Arial" panose="020B0604020202020204" pitchFamily="34" charset="0"/>
            </a:endParaRPr>
          </a:p>
          <a:p>
            <a:r>
              <a:rPr lang="en-GB" u="none" noProof="0" dirty="0">
                <a:latin typeface="Arial" panose="020B0604020202020204" pitchFamily="34" charset="0"/>
                <a:cs typeface="Arial" panose="020B0604020202020204" pitchFamily="34" charset="0"/>
              </a:rPr>
              <a:t>Advise learners </a:t>
            </a:r>
            <a:r>
              <a:rPr lang="en-GB" noProof="0" dirty="0">
                <a:latin typeface="Arial" panose="020B0604020202020204" pitchFamily="34" charset="0"/>
                <a:cs typeface="Arial" panose="020B0604020202020204" pitchFamily="34" charset="0"/>
              </a:rPr>
              <a:t>of other words that will be used alongside the new terminology and to refer to the glossary.</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Force: </a:t>
            </a:r>
            <a:r>
              <a:rPr lang="en-GB" b="0" i="0" noProof="0" dirty="0">
                <a:solidFill>
                  <a:srgbClr val="111111"/>
                </a:solidFill>
                <a:effectLst/>
                <a:latin typeface="Arial" panose="020B0604020202020204" pitchFamily="34" charset="0"/>
                <a:cs typeface="Arial" panose="020B0604020202020204" pitchFamily="34" charset="0"/>
              </a:rPr>
              <a:t>strength or energy as an attribute of physical action or movement.</a:t>
            </a:r>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Load: </a:t>
            </a:r>
            <a:r>
              <a:rPr lang="en-GB" b="0" i="0" noProof="0" dirty="0">
                <a:solidFill>
                  <a:srgbClr val="111111"/>
                </a:solidFill>
                <a:effectLst/>
                <a:latin typeface="Arial" panose="020B0604020202020204" pitchFamily="34" charset="0"/>
                <a:cs typeface="Arial" panose="020B0604020202020204" pitchFamily="34" charset="0"/>
              </a:rPr>
              <a:t>the weight or pressure from a force.</a:t>
            </a:r>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Deformation: the act of something changing shape in response to an applied load.</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Ask learners to explain the words. Click to reveal answers on the slide.</a:t>
            </a:r>
          </a:p>
          <a:p>
            <a:endParaRPr lang="en-GB" noProof="0" dirty="0">
              <a:latin typeface="Arial" panose="020B0604020202020204" pitchFamily="34" charset="0"/>
              <a:cs typeface="Arial" panose="020B0604020202020204" pitchFamily="34" charset="0"/>
            </a:endParaRPr>
          </a:p>
          <a:p>
            <a:pPr marL="342900" lvl="0" indent="-342900">
              <a:buFont typeface="Symbol" panose="05050102010706020507" pitchFamily="18" charset="2"/>
              <a:buChar char=""/>
            </a:pPr>
            <a:r>
              <a:rPr lang="en-GB" sz="1800" b="0" noProof="0" dirty="0">
                <a:effectLst/>
                <a:latin typeface="Arial" panose="020B0604020202020204" pitchFamily="34" charset="0"/>
                <a:ea typeface="Times New Roman" panose="02020603050405020304" pitchFamily="18" charset="0"/>
              </a:rPr>
              <a:t>Strength: the relationship between the external loads applied to a material and the</a:t>
            </a:r>
            <a:r>
              <a:rPr lang="en-GB" sz="1800" b="0" noProof="0" dirty="0">
                <a:solidFill>
                  <a:srgbClr val="232323"/>
                </a:solidFill>
                <a:effectLst/>
                <a:latin typeface="Helvetica" panose="020B0604020202020204" pitchFamily="34" charset="0"/>
                <a:ea typeface="Times New Roman" panose="02020603050405020304" pitchFamily="18" charset="0"/>
                <a:cs typeface="Times New Roman" panose="02020603050405020304" pitchFamily="18" charset="0"/>
              </a:rPr>
              <a:t> resulting deformation or change in material dimensions. </a:t>
            </a:r>
            <a:endParaRPr lang="en-GB" sz="1800" b="0" noProof="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b="0" noProof="0" dirty="0">
                <a:effectLst/>
                <a:latin typeface="Arial" panose="020B0604020202020204" pitchFamily="34" charset="0"/>
                <a:ea typeface="Times New Roman" panose="02020603050405020304" pitchFamily="18" charset="0"/>
              </a:rPr>
              <a:t>Elasticity: the ability of the material to deform and reform from a load applied and removed.</a:t>
            </a:r>
            <a:endParaRPr lang="en-GB" sz="1800" b="0" noProof="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b="0" noProof="0" dirty="0">
                <a:effectLst/>
                <a:latin typeface="Arial" panose="020B0604020202020204" pitchFamily="34" charset="0"/>
                <a:ea typeface="Times New Roman" panose="02020603050405020304" pitchFamily="18" charset="0"/>
              </a:rPr>
              <a:t>Yield strength: the quantity of load at which the material ceases to respond elastically.</a:t>
            </a:r>
            <a:endParaRPr lang="en-GB" sz="1800" b="0" noProof="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1800" b="0" noProof="0" dirty="0">
                <a:effectLst/>
                <a:latin typeface="Arial" panose="020B0604020202020204" pitchFamily="34" charset="0"/>
                <a:ea typeface="Times New Roman" panose="02020603050405020304" pitchFamily="18" charset="0"/>
              </a:rPr>
              <a:t>Hardness: </a:t>
            </a:r>
            <a:r>
              <a:rPr lang="en-GB" sz="1800" b="0" noProof="0" dirty="0">
                <a:solidFill>
                  <a:srgbClr val="232323"/>
                </a:solidFill>
                <a:effectLst/>
                <a:latin typeface="Helvetica" panose="020B0604020202020204" pitchFamily="34" charset="0"/>
                <a:ea typeface="Times New Roman" panose="02020603050405020304" pitchFamily="18" charset="0"/>
                <a:cs typeface="Times New Roman" panose="02020603050405020304" pitchFamily="18" charset="0"/>
              </a:rPr>
              <a:t>the ability of the material to withstand surface indentation and scratching.</a:t>
            </a:r>
            <a:r>
              <a:rPr lang="en-GB" sz="1800" b="0" noProof="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9920340D-206C-4C41-A35B-4D72CE2F2B89}" type="slidenum">
              <a:rPr lang="en-GB" smtClean="0"/>
              <a:t>33</a:t>
            </a:fld>
            <a:endParaRPr lang="en-GB"/>
          </a:p>
        </p:txBody>
      </p:sp>
    </p:spTree>
    <p:extLst>
      <p:ext uri="{BB962C8B-B14F-4D97-AF65-F5344CB8AC3E}">
        <p14:creationId xmlns:p14="http://schemas.microsoft.com/office/powerpoint/2010/main" val="31427293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noProof="0" dirty="0">
                <a:latin typeface="Arial" panose="020B0604020202020204" pitchFamily="34" charset="0"/>
                <a:cs typeface="Arial" panose="020B0604020202020204" pitchFamily="34" charset="0"/>
              </a:rPr>
              <a:t>Advise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noProof="0" dirty="0">
                <a:latin typeface="Arial" panose="020B0604020202020204" pitchFamily="34" charset="0"/>
                <a:cs typeface="Arial" panose="020B0604020202020204" pitchFamily="34" charset="0"/>
              </a:rPr>
              <a:t>These terms are engineering terminology and are used to describe specific properties and associated behaviours. It is important to know if a material will behave plastically or elastically to allow correct decision-making when choosing materials for the design of construction projects. For example, a steel frame for a large warehouse must be strong but have some elastic behaviour to allow it to carry the load of the structure and have some flexibility to resist other forces, such as the wind.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none"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noProof="0" dirty="0">
                <a:latin typeface="Arial" panose="020B0604020202020204" pitchFamily="34" charset="0"/>
                <a:cs typeface="Arial" panose="020B0604020202020204" pitchFamily="34" charset="0"/>
              </a:rPr>
              <a:t>Explain to learners:</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Elasticity is the property that describes a material’s ability to deform and change shape when under force from an applied load, but when the load is removed, the material will return to its original shape.</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If when the load is removed the material does not change shape, the material has become permanently deformed and any continued change in shape is referred to as plasticity. A material must go through an elastic phase before it either breaks or behaves plastically.</a:t>
            </a:r>
          </a:p>
          <a:p>
            <a:endParaRPr lang="en-GB" noProof="0" dirty="0">
              <a:latin typeface="Arial" panose="020B0604020202020204" pitchFamily="34" charset="0"/>
              <a:cs typeface="Arial" panose="020B0604020202020204" pitchFamily="34" charset="0"/>
            </a:endParaRPr>
          </a:p>
          <a:p>
            <a:endParaRPr lang="en-GB"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920340D-206C-4C41-A35B-4D72CE2F2B89}" type="slidenum">
              <a:rPr lang="en-GB" smtClean="0"/>
              <a:t>34</a:t>
            </a:fld>
            <a:endParaRPr lang="en-GB"/>
          </a:p>
        </p:txBody>
      </p:sp>
    </p:spTree>
    <p:extLst>
      <p:ext uri="{BB962C8B-B14F-4D97-AF65-F5344CB8AC3E}">
        <p14:creationId xmlns:p14="http://schemas.microsoft.com/office/powerpoint/2010/main" val="12163080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noProof="0" dirty="0">
                <a:latin typeface="Arial" panose="020B0604020202020204" pitchFamily="34" charset="0"/>
                <a:cs typeface="Arial" panose="020B0604020202020204" pitchFamily="34" charset="0"/>
              </a:rPr>
              <a:t>Advise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noProof="0" dirty="0">
                <a:latin typeface="Arial" panose="020B0604020202020204" pitchFamily="34" charset="0"/>
                <a:cs typeface="Arial" panose="020B0604020202020204" pitchFamily="34" charset="0"/>
              </a:rPr>
              <a:t>This slide highlights key terminology used in material science. They are terms used to describe the expected properties of a material. Strength and yield strength are quantifiable and as such can be used in structural calculations when designing structure. Also, refer to glossary.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noProof="0" dirty="0">
                <a:latin typeface="Arial" panose="020B0604020202020204" pitchFamily="34" charset="0"/>
                <a:cs typeface="Arial" panose="020B0604020202020204" pitchFamily="34" charset="0"/>
              </a:rPr>
              <a:t>Explain to learners:</a:t>
            </a:r>
          </a:p>
          <a:p>
            <a:pPr algn="l"/>
            <a:endParaRPr lang="en-GB" b="0" i="0" noProof="0" dirty="0">
              <a:solidFill>
                <a:srgbClr val="000000"/>
              </a:solidFill>
              <a:effectLst/>
              <a:latin typeface="Arial" panose="020B0604020202020204" pitchFamily="34" charset="0"/>
              <a:cs typeface="Arial" panose="020B0604020202020204" pitchFamily="34" charset="0"/>
            </a:endParaRPr>
          </a:p>
          <a:p>
            <a:pPr algn="l"/>
            <a:r>
              <a:rPr lang="en-GB" b="0" i="0" noProof="0" dirty="0">
                <a:solidFill>
                  <a:srgbClr val="000000"/>
                </a:solidFill>
                <a:effectLst/>
                <a:latin typeface="Arial" panose="020B0604020202020204" pitchFamily="34" charset="0"/>
                <a:cs typeface="Arial" panose="020B0604020202020204" pitchFamily="34" charset="0"/>
              </a:rPr>
              <a:t>When a material is deformed, it changes in shape in response to the force applied. Strength refers to the ability of a material to accommodate a force or load without breaking.</a:t>
            </a:r>
          </a:p>
          <a:p>
            <a:pPr algn="l"/>
            <a:endParaRPr lang="en-GB" b="0" i="0" noProof="0" dirty="0">
              <a:solidFill>
                <a:srgbClr val="000000"/>
              </a:solidFill>
              <a:effectLst/>
              <a:latin typeface="Arial" panose="020B0604020202020204" pitchFamily="34" charset="0"/>
              <a:cs typeface="Arial" panose="020B0604020202020204" pitchFamily="34" charset="0"/>
            </a:endParaRPr>
          </a:p>
          <a:p>
            <a:pPr algn="l"/>
            <a:r>
              <a:rPr lang="en-GB" b="0" i="0" noProof="0" dirty="0">
                <a:solidFill>
                  <a:srgbClr val="000000"/>
                </a:solidFill>
                <a:effectLst/>
                <a:latin typeface="Arial" panose="020B0604020202020204" pitchFamily="34" charset="0"/>
                <a:cs typeface="Arial" panose="020B0604020202020204" pitchFamily="34" charset="0"/>
              </a:rPr>
              <a:t>It is a total measure of the capacity of the material to withstand the load placed on it before reaching the point of permanent deformation. Engineers often associate strength with a value known as yield strength. The yield strength is measured at the point where the elasticity of the material ends.</a:t>
            </a:r>
          </a:p>
          <a:p>
            <a:pPr algn="l"/>
            <a:endParaRPr lang="en-GB" noProof="0" dirty="0">
              <a:latin typeface="Arial" panose="020B0604020202020204" pitchFamily="34" charset="0"/>
              <a:cs typeface="Arial" panose="020B0604020202020204" pitchFamily="34" charset="0"/>
            </a:endParaRPr>
          </a:p>
          <a:p>
            <a:r>
              <a:rPr lang="en-GB" b="0" i="0" noProof="0" dirty="0">
                <a:solidFill>
                  <a:srgbClr val="000000"/>
                </a:solidFill>
                <a:effectLst/>
                <a:latin typeface="Arial" panose="020B0604020202020204" pitchFamily="34" charset="0"/>
                <a:cs typeface="Arial" panose="020B0604020202020204" pitchFamily="34" charset="0"/>
              </a:rPr>
              <a:t>Stiffness of material is the ability of a material to resist the application of an external force and is measured by the deflection or change in shape of the material. The smaller the change in shape, the stiffer the material. The greater the change in shape, the more flexible and less stiff the material is. It is referred to as the Young’s modulus of a material and can be calculated from the relationship of the amount of load applied divided by the change in shape of the material when in tension.</a:t>
            </a:r>
          </a:p>
          <a:p>
            <a:endParaRPr lang="en-GB" b="0" i="0" noProof="0" dirty="0">
              <a:solidFill>
                <a:srgbClr val="000000"/>
              </a:solidFill>
              <a:effectLst/>
              <a:latin typeface="Arial" panose="020B0604020202020204" pitchFamily="34" charset="0"/>
              <a:cs typeface="Arial" panose="020B0604020202020204" pitchFamily="34" charset="0"/>
            </a:endParaRPr>
          </a:p>
          <a:p>
            <a:r>
              <a:rPr lang="en-GB" b="0" i="0" noProof="0" dirty="0">
                <a:solidFill>
                  <a:srgbClr val="000000"/>
                </a:solidFill>
                <a:effectLst/>
                <a:latin typeface="Arial" panose="020B0604020202020204" pitchFamily="34" charset="0"/>
                <a:cs typeface="Arial" panose="020B0604020202020204" pitchFamily="34" charset="0"/>
              </a:rPr>
              <a:t>So, while both strength and stiffness relate to a material’s ability to resist load, they have quite specific meanings. S</a:t>
            </a:r>
            <a:r>
              <a:rPr lang="en-GB" b="0" i="0" noProof="0" dirty="0">
                <a:solidFill>
                  <a:srgbClr val="0D0D0D"/>
                </a:solidFill>
                <a:effectLst/>
                <a:latin typeface="Söhne"/>
              </a:rPr>
              <a:t>tructural engineers need to know a material’s stiffness and strength to design safe structures, select appropriate materials, distribute loads effectively, predict structural performance, and optimise design efficiency and cost-effectiveness.</a:t>
            </a:r>
            <a:endParaRPr lang="en-GB"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920340D-206C-4C41-A35B-4D72CE2F2B89}" type="slidenum">
              <a:rPr lang="en-GB" smtClean="0"/>
              <a:t>35</a:t>
            </a:fld>
            <a:endParaRPr lang="en-GB"/>
          </a:p>
        </p:txBody>
      </p:sp>
    </p:spTree>
    <p:extLst>
      <p:ext uri="{BB962C8B-B14F-4D97-AF65-F5344CB8AC3E}">
        <p14:creationId xmlns:p14="http://schemas.microsoft.com/office/powerpoint/2010/main" val="7020296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36</a:t>
            </a:fld>
            <a:endParaRPr lang="en-GB"/>
          </a:p>
        </p:txBody>
      </p:sp>
    </p:spTree>
    <p:extLst>
      <p:ext uri="{BB962C8B-B14F-4D97-AF65-F5344CB8AC3E}">
        <p14:creationId xmlns:p14="http://schemas.microsoft.com/office/powerpoint/2010/main" val="20675940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noProof="0" dirty="0">
                <a:latin typeface="Arial" panose="020B0604020202020204" pitchFamily="34" charset="0"/>
                <a:cs typeface="Arial" panose="020B0604020202020204" pitchFamily="34" charset="0"/>
              </a:rPr>
              <a:t>Explain to learners:</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The terms elasticity and stiffness can be visually represented by a graph.</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The graph shows a force being applied to a material on the vertical y axis and the change in shape of the material in response to the force on the horizontal x axis. The change in length is symbolised by “delta” and “L”. Delta means change and L means length (this is sometimes referred to </a:t>
            </a:r>
            <a:r>
              <a:rPr lang="en-GB" noProof="0" dirty="0">
                <a:highlight>
                  <a:srgbClr val="FFFF00"/>
                </a:highlight>
                <a:latin typeface="Arial" panose="020B0604020202020204" pitchFamily="34" charset="0"/>
                <a:cs typeface="Arial" panose="020B0604020202020204" pitchFamily="34" charset="0"/>
              </a:rPr>
              <a:t>a</a:t>
            </a:r>
            <a:r>
              <a:rPr lang="en-GB" noProof="0" dirty="0">
                <a:latin typeface="Arial" panose="020B0604020202020204" pitchFamily="34" charset="0"/>
                <a:cs typeface="Arial" panose="020B0604020202020204" pitchFamily="34" charset="0"/>
              </a:rPr>
              <a:t>s elongation or extension).</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As the force upon the material increases, the shape changes and elongates. Consider that the material is in tension and the forces that apply the load are pulling the material from each end. When the force is removed, the material goes back to its original shape and can be described as having behaved </a:t>
            </a:r>
            <a:r>
              <a:rPr lang="en-GB" b="0" noProof="0" dirty="0">
                <a:latin typeface="Arial" panose="020B0604020202020204" pitchFamily="34" charset="0"/>
                <a:cs typeface="Arial" panose="020B0604020202020204" pitchFamily="34" charset="0"/>
              </a:rPr>
              <a:t>elastically</a:t>
            </a:r>
            <a:r>
              <a:rPr lang="en-GB" noProof="0" dirty="0">
                <a:latin typeface="Arial" panose="020B0604020202020204" pitchFamily="34" charset="0"/>
                <a:cs typeface="Arial" panose="020B0604020202020204" pitchFamily="34" charset="0"/>
              </a:rPr>
              <a:t> (</a:t>
            </a:r>
            <a:r>
              <a:rPr lang="en-GB" u="sng" noProof="0" dirty="0">
                <a:latin typeface="Arial" panose="020B0604020202020204" pitchFamily="34" charset="0"/>
                <a:cs typeface="Arial" panose="020B0604020202020204" pitchFamily="34" charset="0"/>
              </a:rPr>
              <a:t>pull an elastic band to show this effect</a:t>
            </a:r>
            <a:r>
              <a:rPr lang="en-GB" noProof="0" dirty="0">
                <a:latin typeface="Arial" panose="020B0604020202020204" pitchFamily="34" charset="0"/>
                <a:cs typeface="Arial" panose="020B0604020202020204" pitchFamily="34" charset="0"/>
              </a:rPr>
              <a:t>). The end of each graph line is the end of the elasticity of the two materials and represents the yield strength of each material.</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Click for next action.</a:t>
            </a:r>
          </a:p>
          <a:p>
            <a:r>
              <a:rPr lang="en-GB" noProof="0" dirty="0">
                <a:latin typeface="Arial" panose="020B0604020202020204" pitchFamily="34" charset="0"/>
                <a:cs typeface="Arial" panose="020B0604020202020204" pitchFamily="34" charset="0"/>
              </a:rPr>
              <a:t>Here, both materials A and B are behaving </a:t>
            </a:r>
            <a:r>
              <a:rPr lang="en-GB" b="0" noProof="0" dirty="0">
                <a:latin typeface="Arial" panose="020B0604020202020204" pitchFamily="34" charset="0"/>
                <a:cs typeface="Arial" panose="020B0604020202020204" pitchFamily="34" charset="0"/>
              </a:rPr>
              <a:t>elastically</a:t>
            </a:r>
            <a:r>
              <a:rPr lang="en-GB" noProof="0" dirty="0">
                <a:latin typeface="Arial" panose="020B0604020202020204" pitchFamily="34" charset="0"/>
                <a:cs typeface="Arial" panose="020B0604020202020204" pitchFamily="34" charset="0"/>
              </a:rPr>
              <a:t>. As the force increases, note the change in length. </a:t>
            </a:r>
          </a:p>
          <a:p>
            <a:endParaRPr lang="en-GB"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latin typeface="Arial" panose="020B0604020202020204" pitchFamily="34" charset="0"/>
                <a:cs typeface="Arial" panose="020B0604020202020204" pitchFamily="34" charset="0"/>
              </a:rPr>
              <a:t>Click for next action.</a:t>
            </a:r>
          </a:p>
          <a:p>
            <a:r>
              <a:rPr lang="en-GB" noProof="0" dirty="0">
                <a:latin typeface="Arial" panose="020B0604020202020204" pitchFamily="34" charset="0"/>
                <a:cs typeface="Arial" panose="020B0604020202020204" pitchFamily="34" charset="0"/>
              </a:rPr>
              <a:t>When the force is removed, the materials go back to their original shape. Both materials have </a:t>
            </a:r>
            <a:r>
              <a:rPr lang="en-GB" b="0" noProof="0" dirty="0">
                <a:latin typeface="Arial" panose="020B0604020202020204" pitchFamily="34" charset="0"/>
                <a:cs typeface="Arial" panose="020B0604020202020204" pitchFamily="34" charset="0"/>
              </a:rPr>
              <a:t>displayed elastic behaviour.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latin typeface="Arial" panose="020B0604020202020204" pitchFamily="34" charset="0"/>
                <a:cs typeface="Arial" panose="020B0604020202020204" pitchFamily="34" charset="0"/>
              </a:rPr>
              <a:t>Click for next action.</a:t>
            </a:r>
          </a:p>
          <a:p>
            <a:r>
              <a:rPr lang="en-GB" noProof="0" dirty="0">
                <a:latin typeface="Arial" panose="020B0604020202020204" pitchFamily="34" charset="0"/>
                <a:cs typeface="Arial" panose="020B0604020202020204" pitchFamily="34" charset="0"/>
              </a:rPr>
              <a:t>Material B, though, has changed length more than material A, and it took less force to make this happen. </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This means that material A is both stiffer and stronger because it was better able to resist deformation (less change in shape) and also received more force while resisting. On the graph, the steeper the line that represents elastic behaviour, the stiffer the material is.</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Understanding the elastic behaviour of a material and predicting how it will respond to applied forces, including the amount of force and elongation, is crucial in the design of structures for several reasons:</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1. Safety: knowing the elastic behaviour helps engineers ensure that structures can withstand expected loads without experiencing excessive deformation or failure. This is essential for ensuring the safety of buildings, bridges and other infrastructure.</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2. Efficiency: by accurately predicting how a material will respond to loads, engineers can design structures with the appropriate amount of material. This ensures that structures are both safe and cost-effective, as they use only the necessary quantity of materials without excess.</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3. Durability: understanding elastic behaviour helps in designing structures to withstand repeated loading and unloading cycles without suffering from fatigue or permanent deformation. This is crucial for ensuring the long-term durability and reliability of structures.</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4. Functionality: designing structures with the correct amount of elasticity allows them to perform their intended functions effectively. For example, buildings should be able to withstand wind and seismic forces without excessive movement, while bridges should be able to expand and contract with temperature changes without causing damage.</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Knowledge of elastic behaviour and the relationship between force and elongation is essential for designing safe, efficient, durable and functional structures that can withstand expected loads and environmental conditions.</a:t>
            </a:r>
          </a:p>
        </p:txBody>
      </p:sp>
      <p:sp>
        <p:nvSpPr>
          <p:cNvPr id="4" name="Slide Number Placeholder 3"/>
          <p:cNvSpPr>
            <a:spLocks noGrp="1"/>
          </p:cNvSpPr>
          <p:nvPr>
            <p:ph type="sldNum" sz="quarter" idx="5"/>
          </p:nvPr>
        </p:nvSpPr>
        <p:spPr/>
        <p:txBody>
          <a:bodyPr/>
          <a:lstStyle/>
          <a:p>
            <a:fld id="{9920340D-206C-4C41-A35B-4D72CE2F2B89}" type="slidenum">
              <a:rPr lang="en-GB" smtClean="0"/>
              <a:t>37</a:t>
            </a:fld>
            <a:endParaRPr lang="en-GB"/>
          </a:p>
        </p:txBody>
      </p:sp>
    </p:spTree>
    <p:extLst>
      <p:ext uri="{BB962C8B-B14F-4D97-AF65-F5344CB8AC3E}">
        <p14:creationId xmlns:p14="http://schemas.microsoft.com/office/powerpoint/2010/main" val="3218669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latin typeface="Arial" panose="020B0604020202020204" pitchFamily="34" charset="0"/>
                <a:cs typeface="Arial" panose="020B0604020202020204" pitchFamily="34" charset="0"/>
              </a:rPr>
              <a:t>Explain to learners:</a:t>
            </a:r>
          </a:p>
          <a:p>
            <a:endParaRPr lang="en-US" b="0" u="none" dirty="0">
              <a:solidFill>
                <a:schemeClr val="tx1"/>
              </a:solidFill>
              <a:latin typeface="Arial" panose="020B0604020202020204" pitchFamily="34" charset="0"/>
              <a:cs typeface="Arial" panose="020B0604020202020204" pitchFamily="34" charset="0"/>
            </a:endParaRPr>
          </a:p>
          <a:p>
            <a:r>
              <a:rPr lang="en-US" b="0" u="none" dirty="0">
                <a:solidFill>
                  <a:schemeClr val="tx1"/>
                </a:solidFill>
                <a:latin typeface="Arial" panose="020B0604020202020204" pitchFamily="34" charset="0"/>
                <a:cs typeface="Arial" panose="020B0604020202020204" pitchFamily="34" charset="0"/>
              </a:rPr>
              <a:t>The test that is performed is called a tensile test, and the graph that is generated from the test is called a tensile graph or a stress-strain curve. </a:t>
            </a:r>
            <a:r>
              <a:rPr lang="en-GB" b="0" i="0" dirty="0">
                <a:solidFill>
                  <a:srgbClr val="0D0D0D"/>
                </a:solidFill>
                <a:effectLst/>
                <a:latin typeface="Arial" panose="020B0604020202020204" pitchFamily="34" charset="0"/>
                <a:cs typeface="Arial" panose="020B0604020202020204" pitchFamily="34" charset="0"/>
              </a:rPr>
              <a:t>Tensile testing is performed on materials to evaluate their mechanical properties, specifically their response to tensile (pulling) forces. </a:t>
            </a:r>
          </a:p>
          <a:p>
            <a:endParaRPr lang="en-GB" b="0" i="0" dirty="0">
              <a:solidFill>
                <a:srgbClr val="0D0D0D"/>
              </a:solidFill>
              <a:effectLst/>
              <a:latin typeface="Arial" panose="020B0604020202020204" pitchFamily="34" charset="0"/>
              <a:cs typeface="Arial" panose="020B0604020202020204" pitchFamily="34" charset="0"/>
            </a:endParaRPr>
          </a:p>
          <a:p>
            <a:r>
              <a:rPr lang="en-GB" b="0" i="0" dirty="0">
                <a:solidFill>
                  <a:srgbClr val="333333"/>
                </a:solidFill>
                <a:effectLst/>
                <a:latin typeface="Arial" panose="020B0604020202020204" pitchFamily="34" charset="0"/>
                <a:cs typeface="Arial" panose="020B0604020202020204" pitchFamily="34" charset="0"/>
              </a:rPr>
              <a:t>Some properties of materials can be observed in a stress-strain curve. Knowledge of the stress-strain curve allows engineers to compare different materials and predict the behaviour of a part or full structure made from a particular material (e.g. stiffness and failure strength).</a:t>
            </a:r>
          </a:p>
          <a:p>
            <a:endParaRPr lang="en-GB" b="0" u="none" dirty="0">
              <a:solidFill>
                <a:schemeClr val="tx1"/>
              </a:solidFill>
              <a:latin typeface="Arial" panose="020B0604020202020204" pitchFamily="34" charset="0"/>
              <a:cs typeface="Arial" panose="020B0604020202020204" pitchFamily="34" charset="0"/>
            </a:endParaRPr>
          </a:p>
          <a:p>
            <a:r>
              <a:rPr lang="en-GB" b="0" u="none" dirty="0">
                <a:solidFill>
                  <a:schemeClr val="tx1"/>
                </a:solidFill>
                <a:latin typeface="Arial" panose="020B0604020202020204" pitchFamily="34" charset="0"/>
                <a:cs typeface="Arial" panose="020B0604020202020204" pitchFamily="34" charset="0"/>
              </a:rPr>
              <a:t>Tensile testing is a way to see how materials behave when they are pulled apart. Force and change in length are the two quantities that are measured during tensile testing. The force is how load is pulling the material, and the change in length is how much it changes shape.</a:t>
            </a:r>
          </a:p>
          <a:p>
            <a:endParaRPr lang="en-GB" b="0" u="none" dirty="0">
              <a:solidFill>
                <a:schemeClr val="tx1"/>
              </a:solidFill>
              <a:latin typeface="Arial" panose="020B0604020202020204" pitchFamily="34" charset="0"/>
              <a:cs typeface="Arial" panose="020B0604020202020204" pitchFamily="34" charset="0"/>
            </a:endParaRPr>
          </a:p>
          <a:p>
            <a:r>
              <a:rPr lang="en-GB" b="0" u="none" dirty="0">
                <a:solidFill>
                  <a:schemeClr val="tx1"/>
                </a:solidFill>
                <a:latin typeface="Arial" panose="020B0604020202020204" pitchFamily="34" charset="0"/>
                <a:cs typeface="Arial" panose="020B0604020202020204" pitchFamily="34" charset="0"/>
              </a:rPr>
              <a:t>Engineering stress and engineering strain are the words used to describe what is happening to the material during testing.</a:t>
            </a:r>
          </a:p>
          <a:p>
            <a:endParaRPr lang="en-GB" b="0" u="none" dirty="0">
              <a:solidFill>
                <a:schemeClr val="tx1"/>
              </a:solidFill>
              <a:latin typeface="Arial" panose="020B0604020202020204" pitchFamily="34" charset="0"/>
              <a:cs typeface="Arial" panose="020B0604020202020204" pitchFamily="34" charset="0"/>
            </a:endParaRPr>
          </a:p>
          <a:p>
            <a:r>
              <a:rPr lang="en-GB" b="0" u="none" dirty="0">
                <a:solidFill>
                  <a:schemeClr val="tx1"/>
                </a:solidFill>
                <a:latin typeface="Arial" panose="020B0604020202020204" pitchFamily="34" charset="0"/>
                <a:cs typeface="Arial" panose="020B0604020202020204" pitchFamily="34" charset="0"/>
              </a:rPr>
              <a:t>Engineering stress is how much force is being applied per cross-sectional area. </a:t>
            </a:r>
          </a:p>
          <a:p>
            <a:r>
              <a:rPr lang="en-GB" b="0" u="none" dirty="0">
                <a:solidFill>
                  <a:schemeClr val="tx1"/>
                </a:solidFill>
                <a:latin typeface="Arial" panose="020B0604020202020204" pitchFamily="34" charset="0"/>
                <a:cs typeface="Arial" panose="020B0604020202020204" pitchFamily="34" charset="0"/>
              </a:rPr>
              <a:t>Engineering strain is asking: how much does the material change in length compared with its original length?</a:t>
            </a:r>
          </a:p>
          <a:p>
            <a:endParaRPr lang="en-GB" b="0" u="none"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solidFill>
                  <a:schemeClr val="tx1"/>
                </a:solidFill>
                <a:latin typeface="Arial" panose="020B0604020202020204" pitchFamily="34" charset="0"/>
                <a:cs typeface="Arial" panose="020B0604020202020204" pitchFamily="34" charset="0"/>
              </a:rPr>
              <a:t>These terms help to compare materials of different sizes and understand how much the material is stretching or deforming. Note the symbol used to represent stress, </a:t>
            </a:r>
            <a:r>
              <a:rPr lang="el-GR" sz="1200" b="0" dirty="0">
                <a:latin typeface="Calibri" panose="020F0502020204030204" pitchFamily="34" charset="0"/>
                <a:cs typeface="Calibri" panose="020F0502020204030204" pitchFamily="34" charset="0"/>
              </a:rPr>
              <a:t>σ</a:t>
            </a:r>
            <a:r>
              <a:rPr lang="en-GB" sz="1200" b="0" dirty="0">
                <a:latin typeface="Calibri" panose="020F0502020204030204" pitchFamily="34" charset="0"/>
                <a:cs typeface="Calibri" panose="020F0502020204030204" pitchFamily="34" charset="0"/>
              </a:rPr>
              <a:t>. </a:t>
            </a:r>
            <a:r>
              <a:rPr lang="en-GB" sz="1200" b="0" dirty="0">
                <a:latin typeface="Arial" panose="020B0604020202020204" pitchFamily="34" charset="0"/>
                <a:cs typeface="Arial" panose="020B0604020202020204" pitchFamily="34" charset="0"/>
              </a:rPr>
              <a:t>This is called sigma, and the symbol for strain,</a:t>
            </a:r>
            <a:r>
              <a:rPr lang="en-GB" sz="1200" b="0" dirty="0">
                <a:latin typeface="Calibri" panose="020F0502020204030204" pitchFamily="34" charset="0"/>
                <a:cs typeface="Calibri" panose="020F0502020204030204" pitchFamily="34" charset="0"/>
              </a:rPr>
              <a:t> </a:t>
            </a:r>
            <a:r>
              <a:rPr lang="el-GR" sz="1200" b="0" dirty="0">
                <a:latin typeface="Calibri" panose="020F0502020204030204" pitchFamily="34" charset="0"/>
                <a:cs typeface="Calibri" panose="020F0502020204030204" pitchFamily="34" charset="0"/>
              </a:rPr>
              <a:t>ϵ</a:t>
            </a:r>
            <a:r>
              <a:rPr lang="en-GB" sz="1200" b="0" dirty="0">
                <a:latin typeface="Calibri" panose="020F0502020204030204" pitchFamily="34" charset="0"/>
                <a:cs typeface="Calibri" panose="020F0502020204030204" pitchFamily="34" charset="0"/>
              </a:rPr>
              <a:t>, </a:t>
            </a:r>
            <a:r>
              <a:rPr lang="en-GB" sz="1200" b="0" dirty="0">
                <a:latin typeface="Arial" panose="020B0604020202020204" pitchFamily="34" charset="0"/>
                <a:cs typeface="Arial" panose="020B0604020202020204" pitchFamily="34" charset="0"/>
              </a:rPr>
              <a:t>is called epsilon.</a:t>
            </a:r>
            <a:endParaRPr lang="en-GB" b="0" u="none"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dirty="0">
              <a:solidFill>
                <a:schemeClr val="tx1"/>
              </a:solidFill>
              <a:latin typeface="Arial" panose="020B0604020202020204" pitchFamily="34" charset="0"/>
              <a:cs typeface="Arial" panose="020B0604020202020204" pitchFamily="34" charset="0"/>
            </a:endParaRPr>
          </a:p>
          <a:p>
            <a:r>
              <a:rPr lang="en-GB" b="0" u="none" dirty="0">
                <a:solidFill>
                  <a:schemeClr val="tx1"/>
                </a:solidFill>
                <a:latin typeface="Arial" panose="020B0604020202020204" pitchFamily="34" charset="0"/>
                <a:cs typeface="Arial" panose="020B0604020202020204" pitchFamily="34" charset="0"/>
              </a:rPr>
              <a:t>So, by converting force and change in length to engineering stress and engineering strain, the raw data measurements are put into a form that’s easier to understand and make comparisons between different materials and sizes. There is a formula to help convert the raw data.</a:t>
            </a:r>
          </a:p>
          <a:p>
            <a:endParaRPr lang="en-GB" b="0" u="none" dirty="0">
              <a:solidFill>
                <a:schemeClr val="tx1"/>
              </a:solidFill>
              <a:latin typeface="Arial" panose="020B0604020202020204" pitchFamily="34" charset="0"/>
              <a:cs typeface="Arial" panose="020B0604020202020204" pitchFamily="34" charset="0"/>
            </a:endParaRPr>
          </a:p>
          <a:p>
            <a:r>
              <a:rPr lang="en-GB" b="0" i="0" u="none" strike="noStrike" dirty="0">
                <a:solidFill>
                  <a:srgbClr val="111111"/>
                </a:solidFill>
                <a:effectLst/>
                <a:latin typeface="Arial" panose="020B0604020202020204" pitchFamily="34" charset="0"/>
                <a:cs typeface="Arial" panose="020B0604020202020204" pitchFamily="34" charset="0"/>
              </a:rPr>
              <a:t>This is done by dividing the load applied to the material (the force) by the initial cross-sectional area of the sample in the test and dividing the amount it changes in length by the original length of the material (L</a:t>
            </a:r>
            <a:r>
              <a:rPr lang="en-GB" b="0" i="0" u="none" strike="noStrike" baseline="-25000" dirty="0">
                <a:solidFill>
                  <a:srgbClr val="111111"/>
                </a:solidFill>
                <a:effectLst/>
                <a:latin typeface="Arial" panose="020B0604020202020204" pitchFamily="34" charset="0"/>
                <a:cs typeface="Arial" panose="020B0604020202020204" pitchFamily="34" charset="0"/>
              </a:rPr>
              <a:t>o</a:t>
            </a:r>
            <a:r>
              <a:rPr lang="en-GB" b="0" i="0" u="none" strike="noStrike" baseline="0" dirty="0">
                <a:solidFill>
                  <a:srgbClr val="111111"/>
                </a:solidFill>
                <a:effectLst/>
                <a:latin typeface="Arial" panose="020B0604020202020204" pitchFamily="34" charset="0"/>
                <a:cs typeface="Arial" panose="020B0604020202020204" pitchFamily="34" charset="0"/>
              </a:rPr>
              <a:t>).</a:t>
            </a:r>
          </a:p>
          <a:p>
            <a:endParaRPr lang="en-GB" b="0" i="0" u="none" strike="noStrike" baseline="0" dirty="0">
              <a:solidFill>
                <a:srgbClr val="111111"/>
              </a:solidFill>
              <a:effectLst/>
              <a:latin typeface="Arial" panose="020B0604020202020204" pitchFamily="34" charset="0"/>
              <a:cs typeface="Arial" panose="020B0604020202020204" pitchFamily="34" charset="0"/>
            </a:endParaRPr>
          </a:p>
          <a:p>
            <a:r>
              <a:rPr lang="en-GB" b="0" u="none" dirty="0">
                <a:solidFill>
                  <a:schemeClr val="tx1"/>
                </a:solidFill>
                <a:latin typeface="Arial" panose="020B0604020202020204" pitchFamily="34" charset="0"/>
                <a:cs typeface="Arial" panose="020B0604020202020204" pitchFamily="34" charset="0"/>
              </a:rPr>
              <a:t>Understanding the engineering stress and engineering strain of a material is invaluable in construction and design for several reasons:</a:t>
            </a:r>
          </a:p>
          <a:p>
            <a:endParaRPr lang="en-GB" b="0" u="none" dirty="0">
              <a:solidFill>
                <a:schemeClr val="tx1"/>
              </a:solidFill>
              <a:latin typeface="Arial" panose="020B0604020202020204" pitchFamily="34" charset="0"/>
              <a:cs typeface="Arial" panose="020B0604020202020204" pitchFamily="34" charset="0"/>
            </a:endParaRPr>
          </a:p>
          <a:p>
            <a:r>
              <a:rPr lang="en-GB" b="0" u="none" dirty="0">
                <a:solidFill>
                  <a:schemeClr val="tx1"/>
                </a:solidFill>
                <a:latin typeface="Arial" panose="020B0604020202020204" pitchFamily="34" charset="0"/>
                <a:cs typeface="Arial" panose="020B0604020202020204" pitchFamily="34" charset="0"/>
              </a:rPr>
              <a:t>1. Material selection: it provides crucial information about how a material will behave under load, helping engineers select the most appropriate materials for specific construction applications. For example, in building structures, materials with higher engineering stress and strain values may be preferred, to ensure structures can withstand anticipated loads without failing.</a:t>
            </a:r>
          </a:p>
          <a:p>
            <a:endParaRPr lang="en-GB" b="0" u="none" dirty="0">
              <a:solidFill>
                <a:schemeClr val="tx1"/>
              </a:solidFill>
              <a:latin typeface="Arial" panose="020B0604020202020204" pitchFamily="34" charset="0"/>
              <a:cs typeface="Arial" panose="020B0604020202020204" pitchFamily="34" charset="0"/>
            </a:endParaRPr>
          </a:p>
          <a:p>
            <a:r>
              <a:rPr lang="en-GB" b="0" u="none" dirty="0">
                <a:solidFill>
                  <a:schemeClr val="tx1"/>
                </a:solidFill>
                <a:latin typeface="Arial" panose="020B0604020202020204" pitchFamily="34" charset="0"/>
                <a:cs typeface="Arial" panose="020B0604020202020204" pitchFamily="34" charset="0"/>
              </a:rPr>
              <a:t>2. Structural design: knowing the engineering stress and engineering strain of materials allows engineers to design structures that can safely accommodate expected loads and deformations. This ensures that buildings, bridges and other structures are structurally sound and meet safety standards and regulatory requirements.</a:t>
            </a:r>
          </a:p>
          <a:p>
            <a:endParaRPr lang="en-GB" b="0" u="none" dirty="0">
              <a:solidFill>
                <a:schemeClr val="tx1"/>
              </a:solidFill>
              <a:latin typeface="Arial" panose="020B0604020202020204" pitchFamily="34" charset="0"/>
              <a:cs typeface="Arial" panose="020B0604020202020204" pitchFamily="34" charset="0"/>
            </a:endParaRPr>
          </a:p>
          <a:p>
            <a:r>
              <a:rPr lang="en-GB" b="0" u="none" dirty="0">
                <a:solidFill>
                  <a:schemeClr val="tx1"/>
                </a:solidFill>
                <a:latin typeface="Arial" panose="020B0604020202020204" pitchFamily="34" charset="0"/>
                <a:cs typeface="Arial" panose="020B0604020202020204" pitchFamily="34" charset="0"/>
              </a:rPr>
              <a:t>3. Performance prediction: engineering stress and engineering strain data enable engineers to predict how materials will perform over time under various environmental conditions, such as temperature changes, moisture exposure and seismic activity. This information is essential for assessing the long-term durability and performance of constructed assets.</a:t>
            </a:r>
          </a:p>
          <a:p>
            <a:endParaRPr lang="en-GB" b="0" u="none" dirty="0">
              <a:solidFill>
                <a:schemeClr val="tx1"/>
              </a:solidFill>
              <a:latin typeface="Arial" panose="020B0604020202020204" pitchFamily="34" charset="0"/>
              <a:cs typeface="Arial" panose="020B0604020202020204" pitchFamily="34" charset="0"/>
            </a:endParaRPr>
          </a:p>
          <a:p>
            <a:r>
              <a:rPr lang="en-GB" b="0" u="none" dirty="0">
                <a:solidFill>
                  <a:schemeClr val="tx1"/>
                </a:solidFill>
                <a:latin typeface="Arial" panose="020B0604020202020204" pitchFamily="34" charset="0"/>
                <a:cs typeface="Arial" panose="020B0604020202020204" pitchFamily="34" charset="0"/>
              </a:rPr>
              <a:t>4. Optimisation: by understanding the characteristics of materials, engineers can optimise the design of structures to minimise material usage while ensuring adequate safety margins. This can lead to cost savings and more efficient construction practices.</a:t>
            </a:r>
          </a:p>
          <a:p>
            <a:endParaRPr lang="en-GB" b="0" u="none" dirty="0">
              <a:solidFill>
                <a:schemeClr val="tx1"/>
              </a:solidFill>
              <a:latin typeface="Arial" panose="020B0604020202020204" pitchFamily="34" charset="0"/>
              <a:cs typeface="Arial" panose="020B0604020202020204" pitchFamily="34" charset="0"/>
            </a:endParaRPr>
          </a:p>
          <a:p>
            <a:r>
              <a:rPr lang="en-GB" b="0" u="none" dirty="0">
                <a:solidFill>
                  <a:schemeClr val="tx1"/>
                </a:solidFill>
                <a:latin typeface="Arial" panose="020B0604020202020204" pitchFamily="34" charset="0"/>
                <a:cs typeface="Arial" panose="020B0604020202020204" pitchFamily="34" charset="0"/>
              </a:rPr>
              <a:t>5. Failure analysis: in the event of structural failures or performance issues, knowledge of engineering stress and engineering strain can help engineers analyse the root causes and implement corrective measures to prevent future failures.</a:t>
            </a:r>
          </a:p>
          <a:p>
            <a:endParaRPr lang="en-GB" b="0" u="none"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920340D-206C-4C41-A35B-4D72CE2F2B89}" type="slidenum">
              <a:rPr lang="en-GB" smtClean="0"/>
              <a:t>38</a:t>
            </a:fld>
            <a:endParaRPr lang="en-GB"/>
          </a:p>
        </p:txBody>
      </p:sp>
    </p:spTree>
    <p:extLst>
      <p:ext uri="{BB962C8B-B14F-4D97-AF65-F5344CB8AC3E}">
        <p14:creationId xmlns:p14="http://schemas.microsoft.com/office/powerpoint/2010/main" val="5254249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noProof="0" dirty="0">
                <a:latin typeface="Arial" panose="020B0604020202020204" pitchFamily="34" charset="0"/>
                <a:cs typeface="Arial" panose="020B0604020202020204" pitchFamily="34" charset="0"/>
              </a:rPr>
              <a:t>Explain to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sng" noProof="0" dirty="0">
              <a:latin typeface="Arial" panose="020B0604020202020204" pitchFamily="34" charset="0"/>
              <a:cs typeface="Arial" panose="020B0604020202020204" pitchFamily="34" charset="0"/>
            </a:endParaRPr>
          </a:p>
          <a:p>
            <a:r>
              <a:rPr lang="en-GB" u="none" noProof="0" dirty="0">
                <a:solidFill>
                  <a:schemeClr val="tx1"/>
                </a:solidFill>
                <a:latin typeface="Arial" panose="020B0604020202020204" pitchFamily="34" charset="0"/>
                <a:cs typeface="Arial" panose="020B0604020202020204" pitchFamily="34" charset="0"/>
              </a:rPr>
              <a:t>The graph is now showing the material’s response to applied force and change in length.</a:t>
            </a:r>
          </a:p>
          <a:p>
            <a:endParaRPr lang="en-GB" u="none" noProof="0" dirty="0">
              <a:solidFill>
                <a:schemeClr val="tx1"/>
              </a:solidFill>
              <a:latin typeface="Arial" panose="020B0604020202020204" pitchFamily="34" charset="0"/>
              <a:cs typeface="Arial" panose="020B0604020202020204" pitchFamily="34" charset="0"/>
            </a:endParaRPr>
          </a:p>
          <a:p>
            <a:r>
              <a:rPr lang="en-GB" u="none" noProof="0" dirty="0">
                <a:solidFill>
                  <a:schemeClr val="tx1"/>
                </a:solidFill>
                <a:latin typeface="Arial" panose="020B0604020202020204" pitchFamily="34" charset="0"/>
                <a:cs typeface="Arial" panose="020B0604020202020204" pitchFamily="34" charset="0"/>
              </a:rPr>
              <a:t>Stiffness is measured using a value called Young’s modulus and can be calculated from the stress-strain graph. This is a numerical constant that exists during the elastic region of deformation in a material. </a:t>
            </a:r>
            <a:r>
              <a:rPr lang="en-GB" b="0" i="0" u="none" noProof="0" dirty="0">
                <a:solidFill>
                  <a:schemeClr val="tx1"/>
                </a:solidFill>
                <a:effectLst/>
                <a:latin typeface="Arial" panose="020B0604020202020204" pitchFamily="34" charset="0"/>
                <a:cs typeface="Arial" panose="020B0604020202020204" pitchFamily="34" charset="0"/>
              </a:rPr>
              <a:t>This is a specific form of Hooke’s law of elasticity. The units of Young’s modulus in the metric system is Newtons per square metre (N/m</a:t>
            </a:r>
            <a:r>
              <a:rPr lang="en-GB" b="0" i="0" u="none" baseline="30000" noProof="0" dirty="0">
                <a:solidFill>
                  <a:schemeClr val="tx1"/>
                </a:solidFill>
                <a:effectLst/>
                <a:latin typeface="Arial" panose="020B0604020202020204" pitchFamily="34" charset="0"/>
                <a:cs typeface="Arial" panose="020B0604020202020204" pitchFamily="34" charset="0"/>
              </a:rPr>
              <a:t>2</a:t>
            </a:r>
            <a:r>
              <a:rPr lang="en-GB" b="0" i="0" u="none" noProof="0" dirty="0">
                <a:solidFill>
                  <a:schemeClr val="tx1"/>
                </a:solidFill>
                <a:effectLst/>
                <a:latin typeface="Arial" panose="020B0604020202020204" pitchFamily="34" charset="0"/>
                <a:cs typeface="Arial" panose="020B0604020202020204" pitchFamily="34" charset="0"/>
              </a:rPr>
              <a:t>). </a:t>
            </a:r>
          </a:p>
          <a:p>
            <a:endParaRPr lang="en-GB" b="0" i="0" u="none" noProof="0" dirty="0">
              <a:solidFill>
                <a:schemeClr val="tx1"/>
              </a:solidFill>
              <a:effectLst/>
              <a:latin typeface="Arial" panose="020B0604020202020204" pitchFamily="34" charset="0"/>
              <a:cs typeface="Arial" panose="020B0604020202020204" pitchFamily="34" charset="0"/>
            </a:endParaRPr>
          </a:p>
          <a:p>
            <a:r>
              <a:rPr lang="en-GB" b="0" i="0" u="none" noProof="0" dirty="0">
                <a:solidFill>
                  <a:schemeClr val="tx1"/>
                </a:solidFill>
                <a:effectLst/>
                <a:latin typeface="Arial" panose="020B0604020202020204" pitchFamily="34" charset="0"/>
                <a:cs typeface="Arial" panose="020B0604020202020204" pitchFamily="34" charset="0"/>
              </a:rPr>
              <a:t>Click for next action.</a:t>
            </a:r>
          </a:p>
          <a:p>
            <a:r>
              <a:rPr lang="en-GB" b="0" i="0" u="none" noProof="0" dirty="0">
                <a:solidFill>
                  <a:schemeClr val="tx1"/>
                </a:solidFill>
                <a:effectLst/>
                <a:latin typeface="Arial" panose="020B0604020202020204" pitchFamily="34" charset="0"/>
                <a:cs typeface="Arial" panose="020B0604020202020204" pitchFamily="34" charset="0"/>
              </a:rPr>
              <a:t>Young’s modulus can be calculated by dividing a y value for any point of the elastic graph by the corresponding x value.</a:t>
            </a:r>
          </a:p>
          <a:p>
            <a:endParaRPr lang="en-GB" b="0" i="0" u="none" noProof="0" dirty="0">
              <a:solidFill>
                <a:schemeClr val="tx1"/>
              </a:solidFill>
              <a:effectLst/>
              <a:latin typeface="Arial" panose="020B0604020202020204" pitchFamily="34" charset="0"/>
              <a:cs typeface="Arial" panose="020B0604020202020204" pitchFamily="34" charset="0"/>
            </a:endParaRPr>
          </a:p>
          <a:p>
            <a:r>
              <a:rPr lang="en-GB" b="0" i="0" noProof="0" dirty="0">
                <a:solidFill>
                  <a:srgbClr val="1A1A1A"/>
                </a:solidFill>
                <a:effectLst/>
                <a:latin typeface="Georgia" panose="02040502050405020303" pitchFamily="18" charset="0"/>
              </a:rPr>
              <a:t>Young’s modulus is meaningful only in the range in which the stress is proportional to the strain, that is during the elastic region of the graph, and the material can return to its original dimensions when the external force is removed.</a:t>
            </a:r>
          </a:p>
          <a:p>
            <a:endParaRPr lang="en-GB" b="0" i="0" u="none" noProof="0" dirty="0">
              <a:solidFill>
                <a:srgbClr val="1A1A1A"/>
              </a:solidFill>
              <a:effectLst/>
              <a:latin typeface="Georgia" panose="02040502050405020303"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noProof="0" dirty="0">
                <a:solidFill>
                  <a:schemeClr val="tx1"/>
                </a:solidFill>
                <a:effectLst/>
                <a:latin typeface="Arial" panose="020B0604020202020204" pitchFamily="34" charset="0"/>
                <a:cs typeface="Arial" panose="020B0604020202020204" pitchFamily="34" charset="0"/>
              </a:rPr>
              <a:t>Click for next action.</a:t>
            </a:r>
            <a:endParaRPr lang="en-GB" b="0" i="0" u="none" noProof="0" dirty="0">
              <a:solidFill>
                <a:srgbClr val="1A1A1A"/>
              </a:solidFill>
              <a:effectLst/>
              <a:latin typeface="Georgia" panose="02040502050405020303" pitchFamily="18" charset="0"/>
              <a:cs typeface="Arial" panose="020B0604020202020204" pitchFamily="34" charset="0"/>
            </a:endParaRPr>
          </a:p>
          <a:p>
            <a:r>
              <a:rPr lang="en-GB" b="0" i="1" u="none" noProof="0" dirty="0">
                <a:solidFill>
                  <a:srgbClr val="1A1A1A"/>
                </a:solidFill>
                <a:effectLst/>
                <a:latin typeface="Times New Roman" panose="02020603050405020304" pitchFamily="18" charset="0"/>
                <a:cs typeface="Times New Roman" panose="02020603050405020304" pitchFamily="18" charset="0"/>
              </a:rPr>
              <a:t>k </a:t>
            </a:r>
            <a:r>
              <a:rPr lang="en-GB" b="0" i="0" u="none" noProof="0" dirty="0">
                <a:solidFill>
                  <a:srgbClr val="1A1A1A"/>
                </a:solidFill>
                <a:effectLst/>
                <a:latin typeface="Arial" panose="020B0604020202020204" pitchFamily="34" charset="0"/>
                <a:cs typeface="Arial" panose="020B0604020202020204" pitchFamily="34" charset="0"/>
              </a:rPr>
              <a:t>represents the gradient of the graph line and is also calculated by taking a point on the graph and dividing the y value by the x value that corresponds to that point.</a:t>
            </a:r>
          </a:p>
          <a:p>
            <a:endParaRPr lang="en-GB" b="0" i="0" u="none" noProof="0" dirty="0">
              <a:solidFill>
                <a:srgbClr val="1A1A1A"/>
              </a:solidFill>
              <a:effectLst/>
              <a:latin typeface="Arial" panose="020B0604020202020204" pitchFamily="34" charset="0"/>
              <a:cs typeface="Arial" panose="020B0604020202020204" pitchFamily="34" charset="0"/>
            </a:endParaRPr>
          </a:p>
          <a:p>
            <a:r>
              <a:rPr lang="en-GB" b="0" i="0" u="none" noProof="0" dirty="0">
                <a:solidFill>
                  <a:srgbClr val="1A1A1A"/>
                </a:solidFill>
                <a:effectLst/>
                <a:latin typeface="Arial" panose="020B0604020202020204" pitchFamily="34" charset="0"/>
                <a:cs typeface="Arial" panose="020B0604020202020204" pitchFamily="34" charset="0"/>
              </a:rPr>
              <a:t>So, the stiffness of a material is represented by its ability to resist the application of external force, and the steeper the graph line, the greater that resistance is. The gradient of the graph line is equal to the material’s stiffness and Young’s modulus.</a:t>
            </a:r>
          </a:p>
          <a:p>
            <a:endParaRPr lang="en-GB" b="0" i="0" u="none" noProof="0" dirty="0">
              <a:solidFill>
                <a:srgbClr val="1A1A1A"/>
              </a:solidFill>
              <a:effectLst/>
              <a:latin typeface="Arial" panose="020B0604020202020204" pitchFamily="34" charset="0"/>
              <a:cs typeface="Arial" panose="020B0604020202020204" pitchFamily="34" charset="0"/>
            </a:endParaRPr>
          </a:p>
          <a:p>
            <a:r>
              <a:rPr lang="en-GB" b="0" i="0" u="none" noProof="0" dirty="0">
                <a:solidFill>
                  <a:srgbClr val="1A1A1A"/>
                </a:solidFill>
                <a:effectLst/>
                <a:latin typeface="Arial" panose="020B0604020202020204" pitchFamily="34" charset="0"/>
                <a:cs typeface="Arial" panose="020B0604020202020204" pitchFamily="34" charset="0"/>
              </a:rPr>
              <a:t>Where </a:t>
            </a:r>
            <a:r>
              <a:rPr lang="en-GB" b="0" i="1" u="none" noProof="0" dirty="0">
                <a:solidFill>
                  <a:srgbClr val="1A1A1A"/>
                </a:solidFill>
                <a:effectLst/>
                <a:latin typeface="Arial" panose="020B0604020202020204" pitchFamily="34" charset="0"/>
                <a:cs typeface="Arial" panose="020B0604020202020204" pitchFamily="34" charset="0"/>
              </a:rPr>
              <a:t>k</a:t>
            </a:r>
            <a:r>
              <a:rPr lang="en-GB" b="0" i="0" u="none" noProof="0" dirty="0">
                <a:solidFill>
                  <a:srgbClr val="1A1A1A"/>
                </a:solidFill>
                <a:effectLst/>
                <a:latin typeface="Arial" panose="020B0604020202020204" pitchFamily="34" charset="0"/>
                <a:cs typeface="Arial" panose="020B0604020202020204" pitchFamily="34" charset="0"/>
              </a:rPr>
              <a:t> is used to represent gradient, a capital E is used to represent Young’s modulus.</a:t>
            </a:r>
            <a:endParaRPr lang="en-GB" u="none" noProof="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920340D-206C-4C41-A35B-4D72CE2F2B89}" type="slidenum">
              <a:rPr lang="en-GB" smtClean="0"/>
              <a:t>39</a:t>
            </a:fld>
            <a:endParaRPr lang="en-GB"/>
          </a:p>
        </p:txBody>
      </p:sp>
    </p:spTree>
    <p:extLst>
      <p:ext uri="{BB962C8B-B14F-4D97-AF65-F5344CB8AC3E}">
        <p14:creationId xmlns:p14="http://schemas.microsoft.com/office/powerpoint/2010/main" val="2079821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Open sans" panose="020B0606030504020204" pitchFamily="34" charset="0"/>
                <a:ea typeface="Open sans" panose="020B0606030504020204" pitchFamily="34" charset="0"/>
                <a:cs typeface="Open sans" panose="020B0606030504020204" pitchFamily="34" charset="0"/>
              </a:rPr>
              <a:t>Advise learners that:</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panose="020B0606030504020204" pitchFamily="34" charset="0"/>
                <a:ea typeface="Open sans" panose="020B0606030504020204" pitchFamily="34" charset="0"/>
                <a:cs typeface="Open sans" panose="020B0606030504020204" pitchFamily="34" charset="0"/>
              </a:rPr>
              <a:t>The modern view of the atom is called the Bohr model, named after the scientist who first created it (Niels Bohr). It consists of a nucleus that contains protons and neutrons, with smaller electrons orbiting the nucleus. </a:t>
            </a:r>
          </a:p>
          <a:p>
            <a:endParaRPr lang="en-GB" sz="1200" dirty="0">
              <a:latin typeface="Open sans" panose="020B0606030504020204" pitchFamily="34" charset="0"/>
              <a:ea typeface="Open sans" panose="020B0606030504020204" pitchFamily="34" charset="0"/>
              <a:cs typeface="Open sans" panose="020B0606030504020204" pitchFamily="34" charset="0"/>
            </a:endParaRPr>
          </a:p>
          <a:p>
            <a:r>
              <a:rPr lang="en-GB" sz="1200" dirty="0">
                <a:latin typeface="Open sans" panose="020B0606030504020204" pitchFamily="34" charset="0"/>
                <a:ea typeface="Open sans" panose="020B0606030504020204" pitchFamily="34" charset="0"/>
                <a:cs typeface="Open sans" panose="020B0606030504020204" pitchFamily="34" charset="0"/>
              </a:rPr>
              <a:t>In this image, the green sphere represents the nucleus, and the red, smaller sphere is the orbiting electron. The letter H indicates that this atom is hydrogen.</a:t>
            </a:r>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t>4</a:t>
            </a:fld>
            <a:endParaRPr lang="en-GB"/>
          </a:p>
        </p:txBody>
      </p:sp>
    </p:spTree>
    <p:extLst>
      <p:ext uri="{BB962C8B-B14F-4D97-AF65-F5344CB8AC3E}">
        <p14:creationId xmlns:p14="http://schemas.microsoft.com/office/powerpoint/2010/main" val="32186696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noProof="0" dirty="0">
                <a:latin typeface="Arial" panose="020B0604020202020204" pitchFamily="34" charset="0"/>
                <a:cs typeface="Arial" panose="020B0604020202020204" pitchFamily="34" charset="0"/>
              </a:rPr>
              <a:t>Explain to learners:</a:t>
            </a:r>
          </a:p>
          <a:p>
            <a:endParaRPr lang="en-GB" b="0" u="none" noProof="0" dirty="0">
              <a:solidFill>
                <a:schemeClr val="tx1"/>
              </a:solidFill>
              <a:latin typeface="Arial" panose="020B0604020202020204" pitchFamily="34" charset="0"/>
              <a:cs typeface="Arial" panose="020B0604020202020204" pitchFamily="34" charset="0"/>
            </a:endParaRPr>
          </a:p>
          <a:p>
            <a:r>
              <a:rPr lang="en-GB" b="0" u="none" noProof="0" dirty="0">
                <a:solidFill>
                  <a:schemeClr val="tx1"/>
                </a:solidFill>
                <a:latin typeface="Arial" panose="020B0604020202020204" pitchFamily="34" charset="0"/>
                <a:cs typeface="Arial" panose="020B0604020202020204" pitchFamily="34" charset="0"/>
              </a:rPr>
              <a:t>Once the elastic behaviour ends, the material will either break or continue to extend and deform but not return to the original shape. This point is called the proportional limit. It is the point in the deformation of the material where the strain is no longer proportional to the stress. After this point, it is no longer possible to calculate Young’s modulus from the steepness of the graph.</a:t>
            </a:r>
          </a:p>
          <a:p>
            <a:endParaRPr lang="en-GB" b="0" u="none" noProof="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noProof="0" dirty="0">
                <a:solidFill>
                  <a:schemeClr val="tx1"/>
                </a:solidFill>
                <a:effectLst/>
                <a:latin typeface="Arial" panose="020B0604020202020204" pitchFamily="34" charset="0"/>
                <a:cs typeface="Arial" panose="020B0604020202020204" pitchFamily="34" charset="0"/>
              </a:rPr>
              <a:t>Click for next action.</a:t>
            </a:r>
            <a:endParaRPr lang="en-GB" b="0" u="none" noProof="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noProof="0" dirty="0">
                <a:solidFill>
                  <a:schemeClr val="tx1"/>
                </a:solidFill>
                <a:latin typeface="Arial" panose="020B0604020202020204" pitchFamily="34" charset="0"/>
                <a:cs typeface="Arial" panose="020B0604020202020204" pitchFamily="34" charset="0"/>
              </a:rPr>
              <a:t>The formation of the arc represents the continued deformation of the metal while in tension. Although the material may experience some return to its original shape if the force is removed, it will not return fully to this shape.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noProof="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noProof="0" dirty="0">
                <a:solidFill>
                  <a:schemeClr val="tx1"/>
                </a:solidFill>
                <a:effectLst/>
                <a:latin typeface="Arial" panose="020B0604020202020204" pitchFamily="34" charset="0"/>
                <a:cs typeface="Arial" panose="020B0604020202020204" pitchFamily="34" charset="0"/>
              </a:rPr>
              <a:t>Click for next action.</a:t>
            </a:r>
            <a:endParaRPr lang="en-GB" b="0" u="none" noProof="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noProof="0" dirty="0">
                <a:solidFill>
                  <a:schemeClr val="tx1"/>
                </a:solidFill>
                <a:latin typeface="Arial" panose="020B0604020202020204" pitchFamily="34" charset="0"/>
                <a:cs typeface="Arial" panose="020B0604020202020204" pitchFamily="34" charset="0"/>
              </a:rPr>
              <a:t>The specific point where all elastic behaviour ends is called the elastic limit. After this point, the metal briefly undergoes an elastic-to-plastic transition known as </a:t>
            </a:r>
            <a:r>
              <a:rPr lang="en-GB" b="0" u="none" noProof="0" dirty="0" err="1">
                <a:solidFill>
                  <a:schemeClr val="tx1"/>
                </a:solidFill>
                <a:latin typeface="Arial" panose="020B0604020202020204" pitchFamily="34" charset="0"/>
                <a:cs typeface="Arial" panose="020B0604020202020204" pitchFamily="34" charset="0"/>
              </a:rPr>
              <a:t>elastoplasticity</a:t>
            </a:r>
            <a:r>
              <a:rPr lang="en-GB" b="0" u="none" noProof="0" dirty="0">
                <a:solidFill>
                  <a:schemeClr val="tx1"/>
                </a:solidFill>
                <a:latin typeface="Arial" panose="020B0604020202020204" pitchFamily="34" charset="0"/>
                <a:cs typeface="Arial" panose="020B0604020202020204" pitchFamily="34" charset="0"/>
              </a:rPr>
              <a:t>. All the behaviour before this point is in the elastic region. Once this begins, the material has entered the plastic stage of deformation and is behaving plastically.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noProof="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noProof="0" dirty="0">
                <a:solidFill>
                  <a:schemeClr val="tx1"/>
                </a:solidFill>
                <a:effectLst/>
                <a:latin typeface="Arial" panose="020B0604020202020204" pitchFamily="34" charset="0"/>
                <a:cs typeface="Arial" panose="020B0604020202020204" pitchFamily="34" charset="0"/>
              </a:rPr>
              <a:t>Click for next action.</a:t>
            </a:r>
            <a:endParaRPr lang="en-GB" b="0" u="none" noProof="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noProof="0" dirty="0">
                <a:solidFill>
                  <a:schemeClr val="tx1"/>
                </a:solidFill>
                <a:latin typeface="Arial" panose="020B0604020202020204" pitchFamily="34" charset="0"/>
                <a:cs typeface="Arial" panose="020B0604020202020204" pitchFamily="34" charset="0"/>
              </a:rPr>
              <a:t>All behaviour in the metal after this point is plastic as there is no true elastic response when the force is removed. During this plastic phase, the material cannot return to its original shape and will remain deformed when the load is removed. The tensile graph will rise less steeply and begin to flatten, eventually forming an arc.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noProof="0" dirty="0">
                <a:solidFill>
                  <a:schemeClr val="tx1"/>
                </a:solidFill>
                <a:latin typeface="Arial" panose="020B0604020202020204" pitchFamily="34" charset="0"/>
                <a:cs typeface="Arial" panose="020B0604020202020204" pitchFamily="34" charset="0"/>
              </a:rPr>
              <a:t>When the deformation of the material reaches 0.2% of the original length, the metal is at the yield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noProof="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noProof="0" dirty="0">
                <a:solidFill>
                  <a:schemeClr val="tx1"/>
                </a:solidFill>
                <a:effectLst/>
                <a:latin typeface="Arial" panose="020B0604020202020204" pitchFamily="34" charset="0"/>
                <a:cs typeface="Arial" panose="020B0604020202020204" pitchFamily="34" charset="0"/>
              </a:rPr>
              <a:t>Click for next action.</a:t>
            </a:r>
            <a:endParaRPr lang="en-GB" b="0" u="none" noProof="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noProof="0" dirty="0">
                <a:solidFill>
                  <a:schemeClr val="tx1"/>
                </a:solidFill>
                <a:latin typeface="Arial" panose="020B0604020202020204" pitchFamily="34" charset="0"/>
                <a:cs typeface="Arial" panose="020B0604020202020204" pitchFamily="34" charset="0"/>
              </a:rPr>
              <a:t>At the yield point, the material </a:t>
            </a:r>
            <a:r>
              <a:rPr lang="en-GB" b="0" i="0" noProof="0" dirty="0">
                <a:solidFill>
                  <a:srgbClr val="0D0D0D"/>
                </a:solidFill>
                <a:effectLst/>
                <a:latin typeface="Söhne"/>
              </a:rPr>
              <a:t>undergoes permanent deformation without any significant increase in stress. Identifying the yield point is important as it helps engineers understand a material’s behaviour under stress and determine a material’s practical limits in structural applications.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noProof="0" dirty="0">
              <a:solidFill>
                <a:srgbClr val="0D0D0D"/>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noProof="0" dirty="0">
                <a:solidFill>
                  <a:srgbClr val="0D0D0D"/>
                </a:solidFill>
                <a:effectLst/>
                <a:latin typeface="Söhne"/>
              </a:rPr>
              <a:t>The yield point also represents a critical stage in the change of molecular structure of the material. Before the yield point, the atoms are arranged in the lattice structure typical of the type of material. Before the yield point, during the elastic region, the bonds between atoms and molecules start to stretch, leading to elastic deformation – but without stretching beyond their limit, meaning that when stress is removed, they reform. At the yield point, the stress applied becomes sufficient to cause some of the bonds between atoms to permanently deform or break. This leads to the initiation of dislocations within the material’s crystalline structure. Dislocations are defects or irregularities in the lattice arrangement of atoms.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noProof="0" dirty="0">
              <a:solidFill>
                <a:srgbClr val="0D0D0D"/>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noProof="0" dirty="0">
                <a:solidFill>
                  <a:srgbClr val="0D0D0D"/>
                </a:solidFill>
                <a:effectLst/>
                <a:latin typeface="Söhne"/>
              </a:rPr>
              <a:t>As the material continues to elongate, the dislocations extend through the material and the material undergoes significant deformation, leading to a permanent change in shape. The movement of dislocations represents the onset of plastic flow within the material, which continues until the material ultimately fails or fractures under further stress.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noProof="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noProof="0" dirty="0">
                <a:solidFill>
                  <a:schemeClr val="tx1"/>
                </a:solidFill>
                <a:effectLst/>
                <a:latin typeface="Arial" panose="020B0604020202020204" pitchFamily="34" charset="0"/>
                <a:cs typeface="Arial" panose="020B0604020202020204" pitchFamily="34" charset="0"/>
              </a:rPr>
              <a:t>Click for next action.</a:t>
            </a:r>
            <a:endParaRPr lang="en-GB" b="0" u="none" noProof="0" dirty="0">
              <a:solidFill>
                <a:schemeClr val="tx1"/>
              </a:solidFill>
              <a:latin typeface="Arial" panose="020B0604020202020204" pitchFamily="34" charset="0"/>
              <a:cs typeface="Arial" panose="020B0604020202020204" pitchFamily="34" charset="0"/>
            </a:endParaRPr>
          </a:p>
          <a:p>
            <a:r>
              <a:rPr lang="en-GB" b="0" u="none" noProof="0" dirty="0">
                <a:solidFill>
                  <a:schemeClr val="tx1"/>
                </a:solidFill>
                <a:latin typeface="Arial" panose="020B0604020202020204" pitchFamily="34" charset="0"/>
                <a:cs typeface="Arial" panose="020B0604020202020204" pitchFamily="34" charset="0"/>
              </a:rPr>
              <a:t>When the graph ends, the material has failed. This is the point of fracture.</a:t>
            </a:r>
          </a:p>
          <a:p>
            <a:endParaRPr lang="en-GB" b="0" u="none" noProof="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noProof="0" dirty="0">
                <a:solidFill>
                  <a:schemeClr val="tx1"/>
                </a:solidFill>
                <a:effectLst/>
                <a:latin typeface="Arial" panose="020B0604020202020204" pitchFamily="34" charset="0"/>
                <a:cs typeface="Arial" panose="020B0604020202020204" pitchFamily="34" charset="0"/>
              </a:rPr>
              <a:t>Click for next action.</a:t>
            </a:r>
            <a:endParaRPr lang="en-GB" b="0" u="none" noProof="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noProof="0" dirty="0">
                <a:solidFill>
                  <a:schemeClr val="tx1"/>
                </a:solidFill>
                <a:latin typeface="Arial" panose="020B0604020202020204" pitchFamily="34" charset="0"/>
                <a:cs typeface="Arial" panose="020B0604020202020204" pitchFamily="34" charset="0"/>
              </a:rPr>
              <a:t>The plastic phase can be further split into two distinct parts –the uniform plastic deformation and non-uniform plastic deformation. The first stage of plastic deformation is from the elastic limit to the ultimate tensile strength. The ultimate tensile strength represents the strongest the material can be while under tensile force. In this first stage, the breaking of atomic structure and creation of dislocations is happening through the entire structure of the material  – hence, uniform plastic deformation. However, after the ultimate tensile strength, the weakest of these dislocations, which is usually in the middle, becomes the focal point for the deformation and all the energy that is absorbed to eventually fracture the material is focused here – hence, non-uniform plastic deformation.</a:t>
            </a:r>
          </a:p>
        </p:txBody>
      </p:sp>
      <p:sp>
        <p:nvSpPr>
          <p:cNvPr id="4" name="Slide Number Placeholder 3"/>
          <p:cNvSpPr>
            <a:spLocks noGrp="1"/>
          </p:cNvSpPr>
          <p:nvPr>
            <p:ph type="sldNum" sz="quarter" idx="5"/>
          </p:nvPr>
        </p:nvSpPr>
        <p:spPr/>
        <p:txBody>
          <a:bodyPr/>
          <a:lstStyle/>
          <a:p>
            <a:fld id="{9920340D-206C-4C41-A35B-4D72CE2F2B89}" type="slidenum">
              <a:rPr lang="en-GB" smtClean="0"/>
              <a:t>40</a:t>
            </a:fld>
            <a:endParaRPr lang="en-GB"/>
          </a:p>
        </p:txBody>
      </p:sp>
    </p:spTree>
    <p:extLst>
      <p:ext uri="{BB962C8B-B14F-4D97-AF65-F5344CB8AC3E}">
        <p14:creationId xmlns:p14="http://schemas.microsoft.com/office/powerpoint/2010/main" val="20220449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noProof="0" dirty="0">
                <a:latin typeface="Arial" panose="020B0604020202020204" pitchFamily="34" charset="0"/>
                <a:cs typeface="Arial" panose="020B0604020202020204" pitchFamily="34" charset="0"/>
              </a:rPr>
              <a:t>Explain to learners:</a:t>
            </a:r>
          </a:p>
          <a:p>
            <a:endParaRPr lang="en-GB" i="0" noProof="0" dirty="0">
              <a:latin typeface="Arial" panose="020B0604020202020204" pitchFamily="34" charset="0"/>
              <a:cs typeface="Arial" panose="020B0604020202020204" pitchFamily="34" charset="0"/>
            </a:endParaRPr>
          </a:p>
          <a:p>
            <a:r>
              <a:rPr lang="en-GB" i="0" noProof="0" dirty="0">
                <a:latin typeface="Arial" panose="020B0604020202020204" pitchFamily="34" charset="0"/>
                <a:cs typeface="Arial" panose="020B0604020202020204" pitchFamily="34" charset="0"/>
              </a:rPr>
              <a:t>There are two more terms that relate to mechanical properties – hardness and toughness. These are directly related to the molecular structure of the material and not as easy to see from a graph representing the material behaviour.</a:t>
            </a:r>
          </a:p>
          <a:p>
            <a:endParaRPr lang="en-GB" i="0" noProof="0" dirty="0">
              <a:latin typeface="Arial" panose="020B0604020202020204" pitchFamily="34" charset="0"/>
              <a:cs typeface="Arial" panose="020B0604020202020204" pitchFamily="34" charset="0"/>
            </a:endParaRPr>
          </a:p>
          <a:p>
            <a:r>
              <a:rPr lang="en-GB" i="0" noProof="0" dirty="0">
                <a:latin typeface="Arial" panose="020B0604020202020204" pitchFamily="34" charset="0"/>
                <a:cs typeface="Arial" panose="020B0604020202020204" pitchFamily="34" charset="0"/>
              </a:rPr>
              <a:t>Hardness is a metal’s </a:t>
            </a:r>
            <a:r>
              <a:rPr lang="en-GB" b="0" i="0" dirty="0">
                <a:solidFill>
                  <a:srgbClr val="232323"/>
                </a:solidFill>
                <a:effectLst/>
                <a:latin typeface="Arial" panose="020B0604020202020204" pitchFamily="34" charset="0"/>
                <a:cs typeface="Arial" panose="020B0604020202020204" pitchFamily="34" charset="0"/>
              </a:rPr>
              <a:t>ability to withstand surface indentation (localised plastic deformation) and scratching. Because the tensile test does not affect the surface of the metal, hardness cannot be measured from the test. However, typically brittle metals usually demonstrate a high level of hardness, whereas a ductile material does not.</a:t>
            </a:r>
            <a:endParaRPr lang="en-GB" i="0" noProof="0" dirty="0">
              <a:latin typeface="Arial" panose="020B0604020202020204" pitchFamily="34" charset="0"/>
              <a:cs typeface="Arial" panose="020B0604020202020204" pitchFamily="34" charset="0"/>
            </a:endParaRPr>
          </a:p>
          <a:p>
            <a:endParaRPr lang="en-GB"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0340D-206C-4C41-A35B-4D72CE2F2B8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20497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noProof="0" dirty="0">
                <a:latin typeface="Arial" panose="020B0604020202020204" pitchFamily="34" charset="0"/>
                <a:cs typeface="Arial" panose="020B0604020202020204" pitchFamily="34" charset="0"/>
              </a:rPr>
              <a:t>Explain to learners:</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Comparable toughness can be observed from graphs but not directly measured from the graph. It is visually represented by the area underneath the curve in the graph. The bigger the area, the more energy was needed to deform and fracture the metal and the tougher the material is. </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This means that two materials can be tested and from their graphs it can be observed which of the two is tougher, but not directly quantified.</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The graphs depicted here show a brittle material with less toughness than a ductile material.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0340D-206C-4C41-A35B-4D72CE2F2B8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96404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noProof="0" dirty="0">
                <a:latin typeface="Arial" panose="020B0604020202020204" pitchFamily="34" charset="0"/>
                <a:cs typeface="Arial" panose="020B0604020202020204" pitchFamily="34" charset="0"/>
              </a:rPr>
              <a:t>Explain to learners:</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There are two more terms that relate to mechanical properties – hardness and toughness. These are directly related to the molecular structure of the material and not as easy to see from a graph representing the material behaviour.</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Comparable toughness can be observed from graphs but not directly measured. It is demonstrated by the area underneath the curve in the graph. The bigger the area, the more energy was needed to deform and fracture it. This means that two materials can be tested and from their graphs it can be observed which of the two is tougher.</a:t>
            </a:r>
          </a:p>
        </p:txBody>
      </p:sp>
      <p:sp>
        <p:nvSpPr>
          <p:cNvPr id="4" name="Slide Number Placeholder 3"/>
          <p:cNvSpPr>
            <a:spLocks noGrp="1"/>
          </p:cNvSpPr>
          <p:nvPr>
            <p:ph type="sldNum" sz="quarter" idx="5"/>
          </p:nvPr>
        </p:nvSpPr>
        <p:spPr/>
        <p:txBody>
          <a:bodyPr/>
          <a:lstStyle/>
          <a:p>
            <a:fld id="{9920340D-206C-4C41-A35B-4D72CE2F2B89}" type="slidenum">
              <a:rPr lang="en-GB" smtClean="0"/>
              <a:t>43</a:t>
            </a:fld>
            <a:endParaRPr lang="en-GB"/>
          </a:p>
        </p:txBody>
      </p:sp>
    </p:spTree>
    <p:extLst>
      <p:ext uri="{BB962C8B-B14F-4D97-AF65-F5344CB8AC3E}">
        <p14:creationId xmlns:p14="http://schemas.microsoft.com/office/powerpoint/2010/main" val="23620497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44</a:t>
            </a:fld>
            <a:endParaRPr lang="en-GB"/>
          </a:p>
        </p:txBody>
      </p:sp>
    </p:spTree>
    <p:extLst>
      <p:ext uri="{BB962C8B-B14F-4D97-AF65-F5344CB8AC3E}">
        <p14:creationId xmlns:p14="http://schemas.microsoft.com/office/powerpoint/2010/main" val="25937697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0" u="none" dirty="0">
                <a:latin typeface="Arial" panose="020B0604020202020204" pitchFamily="34" charset="0"/>
                <a:cs typeface="Arial" panose="020B0604020202020204" pitchFamily="34" charset="0"/>
              </a:rPr>
              <a:t>Explain to learners:</a:t>
            </a:r>
          </a:p>
          <a:p>
            <a:pPr algn="l" rtl="0" fontAlgn="base"/>
            <a:endParaRPr lang="en-GB" b="0" i="0" dirty="0">
              <a:solidFill>
                <a:srgbClr val="232323"/>
              </a:solidFill>
              <a:effectLst/>
              <a:latin typeface="Arial" panose="020B0604020202020204" pitchFamily="34" charset="0"/>
              <a:cs typeface="Arial" panose="020B0604020202020204" pitchFamily="34" charset="0"/>
            </a:endParaRPr>
          </a:p>
          <a:p>
            <a:pPr algn="l" rtl="0" fontAlgn="base"/>
            <a:r>
              <a:rPr lang="en-GB" b="0" i="0" dirty="0">
                <a:solidFill>
                  <a:srgbClr val="232323"/>
                </a:solidFill>
                <a:effectLst/>
                <a:latin typeface="Arial" panose="020B0604020202020204" pitchFamily="34" charset="0"/>
                <a:cs typeface="Arial" panose="020B0604020202020204" pitchFamily="34" charset="0"/>
              </a:rPr>
              <a:t>Some of the properties of metals are directly related to the crystal structure of the material – the way atoms, ions or molecules are spatially arranged.</a:t>
            </a:r>
          </a:p>
          <a:p>
            <a:pPr algn="l" rtl="0" fontAlgn="base"/>
            <a:endParaRPr lang="en-GB" b="0" i="0" dirty="0">
              <a:solidFill>
                <a:srgbClr val="232323"/>
              </a:solidFill>
              <a:effectLst/>
              <a:latin typeface="Arial" panose="020B0604020202020204" pitchFamily="34" charset="0"/>
              <a:cs typeface="Arial" panose="020B0604020202020204" pitchFamily="34" charset="0"/>
            </a:endParaRPr>
          </a:p>
          <a:p>
            <a:pPr algn="l" rtl="0" fontAlgn="base"/>
            <a:r>
              <a:rPr lang="en-GB" b="0" i="0" dirty="0">
                <a:solidFill>
                  <a:srgbClr val="232323"/>
                </a:solidFill>
                <a:effectLst/>
                <a:latin typeface="Arial" panose="020B0604020202020204" pitchFamily="34" charset="0"/>
                <a:cs typeface="Arial" panose="020B0604020202020204" pitchFamily="34" charset="0"/>
              </a:rPr>
              <a:t>The three main formations of metallic crystal lattice are </a:t>
            </a:r>
            <a:r>
              <a:rPr lang="en-GB" b="0" i="0" u="none" strike="noStrike" dirty="0">
                <a:solidFill>
                  <a:srgbClr val="000000"/>
                </a:solidFill>
                <a:effectLst/>
                <a:latin typeface="Arial" panose="020B0604020202020204" pitchFamily="34" charset="0"/>
                <a:cs typeface="Arial" panose="020B0604020202020204" pitchFamily="34" charset="0"/>
              </a:rPr>
              <a:t>body-centred cubic structure (BCC), face-centred cubic structure (FCC) and hexagonal close-packed (HCP). Each support different mechanical properties and their associated behaviours.</a:t>
            </a:r>
            <a:endParaRPr lang="en-GB" b="0" i="0" dirty="0">
              <a:solidFill>
                <a:srgbClr val="232323"/>
              </a:solidFill>
              <a:effectLst/>
              <a:latin typeface="Arial" panose="020B0604020202020204" pitchFamily="34" charset="0"/>
              <a:cs typeface="Arial" panose="020B0604020202020204" pitchFamily="34" charset="0"/>
            </a:endParaRPr>
          </a:p>
          <a:p>
            <a:pPr algn="l" rtl="0" fontAlgn="base"/>
            <a:endParaRPr lang="en-GB" b="0" i="0" u="none" strike="noStrike" dirty="0">
              <a:solidFill>
                <a:srgbClr val="000000"/>
              </a:solidFill>
              <a:effectLst/>
              <a:latin typeface="Arial" panose="020B0604020202020204" pitchFamily="34" charset="0"/>
              <a:cs typeface="Arial" panose="020B0604020202020204" pitchFamily="34" charset="0"/>
            </a:endParaRPr>
          </a:p>
          <a:p>
            <a:pPr marL="0" indent="0">
              <a:buNone/>
            </a:pPr>
            <a:r>
              <a:rPr lang="en-GB" b="0" i="0" u="none" strike="noStrike" dirty="0">
                <a:solidFill>
                  <a:srgbClr val="000000"/>
                </a:solidFill>
                <a:effectLst/>
                <a:latin typeface="Arial" panose="020B0604020202020204" pitchFamily="34" charset="0"/>
                <a:cs typeface="Arial" panose="020B0604020202020204" pitchFamily="34" charset="0"/>
              </a:rPr>
              <a:t>In the BCC, the packing of the crystal formation is smaller than other crystal structures and produces a metal with, usually, increased hardness and strength and low ductility. This is typified by metals with this formation such as iron and tungsten. </a:t>
            </a:r>
          </a:p>
          <a:p>
            <a:pPr marL="0" indent="0">
              <a:buNone/>
            </a:pPr>
            <a:r>
              <a:rPr lang="en-GB" b="0" i="0" u="none" strike="noStrike" dirty="0">
                <a:solidFill>
                  <a:srgbClr val="000000"/>
                </a:solidFill>
                <a:effectLst/>
                <a:latin typeface="Arial" panose="020B0604020202020204" pitchFamily="34" charset="0"/>
                <a:cs typeface="Arial" panose="020B0604020202020204" pitchFamily="34" charset="0"/>
              </a:rPr>
              <a:t>Ductile-to-brittle transformation, which occurs when the metal are exposed to varying temperatures, is common to metals with this structure. This occurs when heating or cooling the metal and changes the atomic form in the lattice, moving it from BCC to FCC. </a:t>
            </a:r>
            <a:r>
              <a:rPr lang="en-GB" altLang="en-US" sz="1200" b="0" dirty="0">
                <a:solidFill>
                  <a:srgbClr val="00368D"/>
                </a:solidFill>
                <a:latin typeface="Arial" panose="020B0604020202020204" pitchFamily="34" charset="0"/>
                <a:cs typeface="Arial" panose="020B0604020202020204" pitchFamily="34" charset="0"/>
              </a:rPr>
              <a:t>Iron has a BCC structure, but when heated above 912°C, it transforms into an FCC structure. This means materials can be manipulated to improve certain properties. For </a:t>
            </a:r>
            <a:r>
              <a:rPr lang="en-GB" altLang="en-US" b="0" dirty="0">
                <a:solidFill>
                  <a:srgbClr val="00368D"/>
                </a:solidFill>
                <a:latin typeface="Arial" panose="020B0604020202020204" pitchFamily="34" charset="0"/>
                <a:cs typeface="Arial" panose="020B0604020202020204" pitchFamily="34" charset="0"/>
              </a:rPr>
              <a:t>example, w</a:t>
            </a:r>
            <a:r>
              <a:rPr lang="en-GB" b="0" dirty="0">
                <a:solidFill>
                  <a:srgbClr val="00368D"/>
                </a:solidFill>
                <a:latin typeface="Arial" panose="020B0604020202020204" pitchFamily="34" charset="0"/>
                <a:cs typeface="Arial" panose="020B0604020202020204" pitchFamily="34" charset="0"/>
              </a:rPr>
              <a:t>hen iron is heated, it can be blended with carbon to become </a:t>
            </a:r>
            <a:r>
              <a:rPr lang="en-GB" sz="1800" dirty="0">
                <a:effectLst/>
                <a:latin typeface="Segoe UI" panose="020B0502040204020203" pitchFamily="34" charset="0"/>
              </a:rPr>
              <a:t>steel, which is harder</a:t>
            </a:r>
            <a:r>
              <a:rPr lang="en-GB" b="0" dirty="0">
                <a:solidFill>
                  <a:srgbClr val="00368D"/>
                </a:solidFill>
                <a:latin typeface="Arial" panose="020B0604020202020204" pitchFamily="34" charset="0"/>
                <a:cs typeface="Arial" panose="020B0604020202020204" pitchFamily="34" charset="0"/>
              </a:rPr>
              <a:t>. When it cools again, the carbon and iron alloy has become much harder than in the pure iron form. This is the basic chemistry of the creation of carbon steel or high-strength steel.</a:t>
            </a:r>
            <a:endParaRPr lang="en-GB" b="0" i="0" u="none" strike="noStrike" dirty="0">
              <a:solidFill>
                <a:srgbClr val="000000"/>
              </a:solidFill>
              <a:effectLst/>
              <a:latin typeface="Arial" panose="020B0604020202020204" pitchFamily="34" charset="0"/>
              <a:cs typeface="Arial" panose="020B0604020202020204" pitchFamily="34" charset="0"/>
            </a:endParaRPr>
          </a:p>
          <a:p>
            <a:pPr algn="l" rtl="0" fontAlgn="base"/>
            <a:endParaRPr lang="en-GB" b="0" i="0" u="none" strike="noStrike" dirty="0">
              <a:solidFill>
                <a:srgbClr val="000000"/>
              </a:solidFill>
              <a:effectLst/>
              <a:latin typeface="Arial" panose="020B0604020202020204" pitchFamily="34" charset="0"/>
              <a:cs typeface="Arial" panose="020B0604020202020204" pitchFamily="34" charset="0"/>
            </a:endParaRPr>
          </a:p>
          <a:p>
            <a:pPr algn="l" rtl="0" fontAlgn="base"/>
            <a:r>
              <a:rPr lang="en-GB" b="0" i="0" u="none" strike="noStrike" dirty="0">
                <a:solidFill>
                  <a:srgbClr val="000000"/>
                </a:solidFill>
                <a:effectLst/>
                <a:latin typeface="Arial" panose="020B0604020202020204" pitchFamily="34" charset="0"/>
                <a:cs typeface="Arial" panose="020B0604020202020204" pitchFamily="34" charset="0"/>
              </a:rPr>
              <a:t>In the basic FCC structure, there are 14 atoms. Metals with this formation include copper, aluminium and platinum. FCC metals are very ductile.</a:t>
            </a:r>
          </a:p>
          <a:p>
            <a:pPr algn="l" rtl="0" fontAlgn="base"/>
            <a:endParaRPr lang="en-GB" b="0" i="0" u="none" strike="noStrike" dirty="0">
              <a:solidFill>
                <a:srgbClr val="000000"/>
              </a:solidFill>
              <a:effectLst/>
              <a:latin typeface="Arial" panose="020B0604020202020204" pitchFamily="34" charset="0"/>
              <a:cs typeface="Arial" panose="020B0604020202020204" pitchFamily="34" charset="0"/>
            </a:endParaRPr>
          </a:p>
          <a:p>
            <a:pPr algn="l" rtl="0" fontAlgn="base"/>
            <a:r>
              <a:rPr lang="en-GB" b="0" i="0" u="none" strike="noStrike" dirty="0">
                <a:solidFill>
                  <a:srgbClr val="000000"/>
                </a:solidFill>
                <a:effectLst/>
                <a:latin typeface="Arial" panose="020B0604020202020204" pitchFamily="34" charset="0"/>
                <a:cs typeface="Arial" panose="020B0604020202020204" pitchFamily="34" charset="0"/>
              </a:rPr>
              <a:t>Finally, HCP structures are often semi-ductile. This means that they are not as ductile as an FCC metal but not brittle like a BCC metal. Examples of metals with a HCP structure include magnesium, titanium and zinc.</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920340D-206C-4C41-A35B-4D72CE2F2B89}" type="slidenum">
              <a:rPr lang="en-GB" smtClean="0"/>
              <a:t>45</a:t>
            </a:fld>
            <a:endParaRPr lang="en-GB"/>
          </a:p>
        </p:txBody>
      </p:sp>
    </p:spTree>
    <p:extLst>
      <p:ext uri="{BB962C8B-B14F-4D97-AF65-F5344CB8AC3E}">
        <p14:creationId xmlns:p14="http://schemas.microsoft.com/office/powerpoint/2010/main" val="7120380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noProof="0" dirty="0">
                <a:latin typeface="+mn-lt"/>
              </a:rPr>
              <a:t>When a force is applied, the molecules are pushed within their lattice structure. </a:t>
            </a:r>
          </a:p>
          <a:p>
            <a:endParaRPr lang="en-GB" b="0" noProof="0" dirty="0">
              <a:latin typeface="+mn-lt"/>
            </a:endParaRPr>
          </a:p>
          <a:p>
            <a:r>
              <a:rPr lang="en-GB" b="0" noProof="0" dirty="0">
                <a:latin typeface="+mn-lt"/>
              </a:rPr>
              <a:t>Imagine that lattice structure is a series of identical-shaped spheres, and they can be pushed over their adjacent molecular spherical layers. </a:t>
            </a:r>
          </a:p>
          <a:p>
            <a:endParaRPr lang="en-GB" b="0" noProof="0" dirty="0">
              <a:latin typeface="+mn-lt"/>
            </a:endParaRPr>
          </a:p>
          <a:p>
            <a:r>
              <a:rPr lang="en-GB" b="0" noProof="0" dirty="0">
                <a:latin typeface="+mn-lt"/>
              </a:rPr>
              <a:t>Click for next action.</a:t>
            </a:r>
          </a:p>
          <a:p>
            <a:r>
              <a:rPr lang="en-GB" b="0" noProof="0" dirty="0">
                <a:latin typeface="+mn-lt"/>
              </a:rPr>
              <a:t>If the layer being pushed does not go further than the highest point of the layer below, it can return to its original position when the force is removed. This is elastic behaviour – i.e. the deformation is not permanent. The bonds holding the molecules together have been stretched but not broken and, as such, when the force is removed, the elasticity will pull them back to the original shape.</a:t>
            </a:r>
          </a:p>
          <a:p>
            <a:endParaRPr lang="en-GB" b="0" noProof="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a:latin typeface="+mn-lt"/>
              </a:rPr>
              <a:t>Click for next action.</a:t>
            </a:r>
          </a:p>
          <a:p>
            <a:r>
              <a:rPr lang="en-GB" b="0" noProof="0" dirty="0">
                <a:latin typeface="+mn-lt"/>
              </a:rPr>
              <a:t>If the layer of spheres are pushed over the layer below, then they cannot return and have behaved plastically – i.e. deformation is permanent. Here, the bonds were broken to cause the deformation, but because new bonds will form, a new formation of molecules exists; remember that the delocalised electrons making the bonds must reattach after they detach, which keeps the structure solid.</a:t>
            </a:r>
          </a:p>
          <a:p>
            <a:endParaRPr lang="en-GB" b="0" noProof="0" dirty="0">
              <a:latin typeface="+mn-lt"/>
            </a:endParaRPr>
          </a:p>
          <a:p>
            <a:r>
              <a:rPr lang="en-GB" b="0" noProof="0" dirty="0">
                <a:latin typeface="+mn-lt"/>
              </a:rPr>
              <a:t>This explains ductility as well. The sea of delocalised electrons will adjust to the new formation to keep the metal intact, but the metal may have a new, “deformed” shape compared with its original one.</a:t>
            </a:r>
          </a:p>
        </p:txBody>
      </p:sp>
      <p:sp>
        <p:nvSpPr>
          <p:cNvPr id="4" name="Slide Number Placeholder 3"/>
          <p:cNvSpPr>
            <a:spLocks noGrp="1"/>
          </p:cNvSpPr>
          <p:nvPr>
            <p:ph type="sldNum" sz="quarter" idx="5"/>
          </p:nvPr>
        </p:nvSpPr>
        <p:spPr/>
        <p:txBody>
          <a:bodyPr/>
          <a:lstStyle/>
          <a:p>
            <a:fld id="{9920340D-206C-4C41-A35B-4D72CE2F2B89}" type="slidenum">
              <a:rPr lang="en-GB" smtClean="0"/>
              <a:t>46</a:t>
            </a:fld>
            <a:endParaRPr lang="en-GB"/>
          </a:p>
        </p:txBody>
      </p:sp>
    </p:spTree>
    <p:extLst>
      <p:ext uri="{BB962C8B-B14F-4D97-AF65-F5344CB8AC3E}">
        <p14:creationId xmlns:p14="http://schemas.microsoft.com/office/powerpoint/2010/main" val="7020296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latin typeface="Arial" panose="020B0604020202020204" pitchFamily="34" charset="0"/>
                <a:cs typeface="Arial" panose="020B0604020202020204" pitchFamily="34" charset="0"/>
              </a:rPr>
              <a:t>Explain to learners: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Material A is brittle; it shows no plastic deformation when force is applied in tension, only elastic. Because the gradient of the line is so steep, and there is very little elongation of the material for a large amount of force applied, the material is very stiff. The ability of the material to resist the increasing load suggests that it is strong. All these properties indicate that the material will probably have a BCC structure and would also be very hard.</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What kind of metal do you think A might be? </a:t>
            </a:r>
          </a:p>
          <a:p>
            <a:r>
              <a:rPr lang="en-GB" dirty="0">
                <a:latin typeface="Arial" panose="020B0604020202020204" pitchFamily="34" charset="0"/>
                <a:cs typeface="Arial" panose="020B0604020202020204" pitchFamily="34" charset="0"/>
              </a:rPr>
              <a:t>A: Iron or tungsten</a:t>
            </a:r>
          </a:p>
          <a:p>
            <a:pPr marL="228600" indent="-228600">
              <a:buAutoNum type="alphaUcPeriod"/>
            </a:pPr>
            <a:endParaRPr lang="en-GB"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Material B is also brittle, but not as strong as A because it failed before the same amount of force was applied. However, it is still strong compared with C and D. The material appears to be entering the plastic phase but fails quickly, demonstrating an apparent yield strength but no ductility. This might be high carbon steel wires. The carbon gives them strength. This may be an HCP material.</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Material C is ductile – it has an elastic phase and then a large plastic phase. Because of this, it is not brittle. The amount of space under the graph indicates that that a large amount of energy was used to deform and finally fracture the material, and so it is also tough. This material probably has an FCC structure because it is very ductile.</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What kind of metal do you think C might be?</a:t>
            </a:r>
          </a:p>
          <a:p>
            <a:pPr marL="0" indent="0">
              <a:buNone/>
            </a:pPr>
            <a:r>
              <a:rPr lang="en-GB" dirty="0">
                <a:latin typeface="Arial" panose="020B0604020202020204" pitchFamily="34" charset="0"/>
                <a:cs typeface="Arial" panose="020B0604020202020204" pitchFamily="34" charset="0"/>
              </a:rPr>
              <a:t>A: Aluminium alloy or copper.</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Material D has very little elastic behaviour but lots of plastic deformation. This material is called a plastic material because of this and is unlikely to be a metal.</a:t>
            </a:r>
          </a:p>
          <a:p>
            <a:pPr marL="0" indent="0">
              <a:buNone/>
            </a:pPr>
            <a:endParaRPr lang="en-GB"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u="sng" dirty="0">
                <a:latin typeface="Arial" panose="020B0604020202020204" pitchFamily="34" charset="0"/>
                <a:cs typeface="Arial" panose="020B0604020202020204" pitchFamily="34" charset="0"/>
              </a:rPr>
              <a:t>Explain to learners: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u="sng"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200" dirty="0"/>
              <a:t>As well as the individual properties being determined from the graph shape, it is possible to compare materials’ properties. This means that when designing for a construction project and making choices about the materials, the most mechanically suitable material can be selected:</a:t>
            </a:r>
          </a:p>
          <a:p>
            <a:pPr marL="0" indent="0">
              <a:buFont typeface="Arial" panose="020B0604020202020204" pitchFamily="34" charset="0"/>
              <a:buNone/>
            </a:pPr>
            <a:endParaRPr lang="en-GB" sz="1200" dirty="0"/>
          </a:p>
          <a:p>
            <a:pPr marL="342900" indent="-342900">
              <a:buFont typeface="Arial" panose="020B0604020202020204" pitchFamily="34" charset="0"/>
              <a:buChar char="•"/>
            </a:pPr>
            <a:r>
              <a:rPr lang="en-GB" sz="1200" dirty="0"/>
              <a:t>The material that reaches the </a:t>
            </a:r>
            <a:r>
              <a:rPr lang="en-GB" sz="1200" b="1" dirty="0"/>
              <a:t>highest</a:t>
            </a:r>
            <a:r>
              <a:rPr lang="en-GB" sz="1200" dirty="0"/>
              <a:t> up the y axis is the </a:t>
            </a:r>
            <a:r>
              <a:rPr lang="en-GB" sz="1200" b="1" dirty="0"/>
              <a:t>strongest.</a:t>
            </a:r>
          </a:p>
          <a:p>
            <a:pPr marL="342900" indent="-342900">
              <a:buFont typeface="Arial" panose="020B0604020202020204" pitchFamily="34" charset="0"/>
              <a:buChar char="•"/>
            </a:pPr>
            <a:r>
              <a:rPr lang="en-GB" sz="1200" dirty="0"/>
              <a:t>The material with the furthest </a:t>
            </a:r>
            <a:r>
              <a:rPr lang="en-GB" sz="1200" b="1" dirty="0"/>
              <a:t>elastic limit</a:t>
            </a:r>
            <a:r>
              <a:rPr lang="en-GB" sz="1200" dirty="0"/>
              <a:t> across the x axis is the most </a:t>
            </a:r>
            <a:r>
              <a:rPr lang="en-GB" sz="1200" b="1" dirty="0"/>
              <a:t>elastic.</a:t>
            </a:r>
          </a:p>
          <a:p>
            <a:pPr marL="342900" indent="-342900">
              <a:buFont typeface="Arial" panose="020B0604020202020204" pitchFamily="34" charset="0"/>
              <a:buChar char="•"/>
            </a:pPr>
            <a:r>
              <a:rPr lang="en-GB" sz="1200" dirty="0"/>
              <a:t>The material that stretches the furthest across the x axis, completely to point of fracture, is the most </a:t>
            </a:r>
            <a:r>
              <a:rPr lang="en-GB" sz="1200" b="1" dirty="0"/>
              <a:t>ductile.</a:t>
            </a:r>
          </a:p>
          <a:p>
            <a:pPr marL="342900" indent="-342900">
              <a:buFont typeface="Arial" panose="020B0604020202020204" pitchFamily="34" charset="0"/>
              <a:buChar char="•"/>
            </a:pPr>
            <a:r>
              <a:rPr lang="en-GB" sz="1200" dirty="0"/>
              <a:t>The material with the </a:t>
            </a:r>
            <a:r>
              <a:rPr lang="en-GB" sz="1200" b="1" dirty="0"/>
              <a:t>steepest elastic region </a:t>
            </a:r>
            <a:r>
              <a:rPr lang="en-GB" sz="1200" dirty="0"/>
              <a:t>is the </a:t>
            </a:r>
            <a:r>
              <a:rPr lang="en-GB" sz="1200" b="1" dirty="0"/>
              <a:t>stiffest.</a:t>
            </a:r>
          </a:p>
          <a:p>
            <a:pPr marL="342900" indent="-342900">
              <a:buFont typeface="Arial" panose="020B0604020202020204" pitchFamily="34" charset="0"/>
              <a:buChar char="•"/>
            </a:pPr>
            <a:r>
              <a:rPr lang="en-GB" sz="1200" dirty="0"/>
              <a:t>The material with the </a:t>
            </a:r>
            <a:r>
              <a:rPr lang="en-GB" sz="1200" b="1" dirty="0"/>
              <a:t>largest amount of area under the graph </a:t>
            </a:r>
            <a:r>
              <a:rPr lang="en-GB" sz="1200" dirty="0"/>
              <a:t>is the </a:t>
            </a:r>
            <a:r>
              <a:rPr lang="en-GB" sz="1200" b="1" dirty="0"/>
              <a:t>toughest</a:t>
            </a:r>
            <a:r>
              <a:rPr lang="en-GB" sz="1200" dirty="0"/>
              <a:t>.</a:t>
            </a:r>
          </a:p>
          <a:p>
            <a:pPr marL="0" indent="0">
              <a:buNone/>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920340D-206C-4C41-A35B-4D72CE2F2B89}" type="slidenum">
              <a:rPr lang="en-GB" smtClean="0"/>
              <a:pPr/>
              <a:t>47</a:t>
            </a:fld>
            <a:endParaRPr lang="en-GB"/>
          </a:p>
        </p:txBody>
      </p:sp>
    </p:spTree>
    <p:extLst>
      <p:ext uri="{BB962C8B-B14F-4D97-AF65-F5344CB8AC3E}">
        <p14:creationId xmlns:p14="http://schemas.microsoft.com/office/powerpoint/2010/main" val="39769026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B8CBE-EF64-0A7D-86D1-6AA4B89CE6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EE27C8-001A-2829-8DF9-2EDA25F5D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B3BA70-C94D-F061-B8E3-964A286B48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685944-4211-7394-EDE2-768BD07E01A7}"/>
              </a:ext>
            </a:extLst>
          </p:cNvPr>
          <p:cNvSpPr>
            <a:spLocks noGrp="1"/>
          </p:cNvSpPr>
          <p:nvPr>
            <p:ph type="sldNum" sz="quarter" idx="5"/>
          </p:nvPr>
        </p:nvSpPr>
        <p:spPr/>
        <p:txBody>
          <a:bodyPr/>
          <a:lstStyle/>
          <a:p>
            <a:fld id="{9920340D-206C-4C41-A35B-4D72CE2F2B89}" type="slidenum">
              <a:rPr lang="en-GB" smtClean="0"/>
              <a:pPr/>
              <a:t>48</a:t>
            </a:fld>
            <a:endParaRPr lang="en-GB"/>
          </a:p>
        </p:txBody>
      </p:sp>
    </p:spTree>
    <p:extLst>
      <p:ext uri="{BB962C8B-B14F-4D97-AF65-F5344CB8AC3E}">
        <p14:creationId xmlns:p14="http://schemas.microsoft.com/office/powerpoint/2010/main" val="11395030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3D62E-1468-ABB4-9EBD-2EE4B0BC6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9BBC2-09FA-5EF3-0D16-58CB595C58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92B1A-0FD6-D97E-63BD-D9F3CD25E2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2EEC5B-0559-DB25-48FE-1A4E96822881}"/>
              </a:ext>
            </a:extLst>
          </p:cNvPr>
          <p:cNvSpPr>
            <a:spLocks noGrp="1"/>
          </p:cNvSpPr>
          <p:nvPr>
            <p:ph type="sldNum" sz="quarter" idx="5"/>
          </p:nvPr>
        </p:nvSpPr>
        <p:spPr/>
        <p:txBody>
          <a:bodyPr/>
          <a:lstStyle/>
          <a:p>
            <a:fld id="{9920340D-206C-4C41-A35B-4D72CE2F2B89}" type="slidenum">
              <a:rPr lang="en-GB" smtClean="0"/>
              <a:t>49</a:t>
            </a:fld>
            <a:endParaRPr lang="en-GB"/>
          </a:p>
        </p:txBody>
      </p:sp>
    </p:spTree>
    <p:extLst>
      <p:ext uri="{BB962C8B-B14F-4D97-AF65-F5344CB8AC3E}">
        <p14:creationId xmlns:p14="http://schemas.microsoft.com/office/powerpoint/2010/main" val="625679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None/>
            </a:pPr>
            <a:r>
              <a:rPr lang="en-GB" altLang="en-US" sz="1200" dirty="0"/>
              <a:t>Explain to learners:</a:t>
            </a:r>
          </a:p>
          <a:p>
            <a:pPr marL="0" indent="0">
              <a:lnSpc>
                <a:spcPct val="100000"/>
              </a:lnSpc>
              <a:spcBef>
                <a:spcPts val="0"/>
              </a:spcBef>
              <a:buNone/>
            </a:pPr>
            <a:endParaRPr lang="en-GB" altLang="en-US" sz="1200" dirty="0"/>
          </a:p>
          <a:p>
            <a:pPr marL="171450" indent="-171450">
              <a:lnSpc>
                <a:spcPct val="100000"/>
              </a:lnSpc>
              <a:spcBef>
                <a:spcPts val="0"/>
              </a:spcBef>
              <a:buFont typeface="Arial" panose="020B0604020202020204" pitchFamily="34" charset="0"/>
              <a:buChar char="•"/>
            </a:pPr>
            <a:r>
              <a:rPr lang="en-GB" altLang="en-US" sz="1200" dirty="0"/>
              <a:t>Everything is made up of atoms.</a:t>
            </a:r>
            <a:endParaRPr lang="en-GB" sz="1200" dirty="0"/>
          </a:p>
          <a:p>
            <a:pPr marL="171450" indent="-171450">
              <a:lnSpc>
                <a:spcPct val="100000"/>
              </a:lnSpc>
              <a:spcBef>
                <a:spcPts val="0"/>
              </a:spcBef>
              <a:buFont typeface="Arial" panose="020B0604020202020204" pitchFamily="34" charset="0"/>
              <a:buChar char="•"/>
            </a:pPr>
            <a:r>
              <a:rPr lang="en-GB" altLang="en-US" sz="1200" dirty="0"/>
              <a:t>Elemental atoms consist of only one type of atom; this means they cannot be broken down into multiple substances.</a:t>
            </a:r>
          </a:p>
          <a:p>
            <a:pPr marL="171450" indent="-171450">
              <a:lnSpc>
                <a:spcPct val="100000"/>
              </a:lnSpc>
              <a:spcBef>
                <a:spcPts val="0"/>
              </a:spcBef>
              <a:buFont typeface="Arial" panose="020B0604020202020204" pitchFamily="34" charset="0"/>
              <a:buChar char="•"/>
            </a:pPr>
            <a:r>
              <a:rPr lang="en-GB" altLang="en-US" sz="1200" dirty="0"/>
              <a:t>Metals like iron and aluminium are elemental atoms.</a:t>
            </a:r>
          </a:p>
          <a:p>
            <a:pPr marL="171450" indent="-171450">
              <a:lnSpc>
                <a:spcPct val="100000"/>
              </a:lnSpc>
              <a:spcBef>
                <a:spcPts val="0"/>
              </a:spcBef>
              <a:buFont typeface="Arial" panose="020B0604020202020204" pitchFamily="34" charset="0"/>
              <a:buChar char="•"/>
            </a:pPr>
            <a:r>
              <a:rPr lang="en-GB" altLang="en-US" sz="1200" dirty="0"/>
              <a:t>When atoms chemically bond together, they make molecules.</a:t>
            </a:r>
          </a:p>
          <a:p>
            <a:pPr marL="171450" indent="-171450">
              <a:lnSpc>
                <a:spcPct val="100000"/>
              </a:lnSpc>
              <a:spcBef>
                <a:spcPts val="0"/>
              </a:spcBef>
              <a:buFont typeface="Arial" panose="020B0604020202020204" pitchFamily="34" charset="0"/>
              <a:buChar char="•"/>
            </a:pPr>
            <a:r>
              <a:rPr lang="en-GB" altLang="en-US" sz="1200" dirty="0"/>
              <a:t>Atoms of different elements can combine to make alloys.</a:t>
            </a:r>
          </a:p>
        </p:txBody>
      </p:sp>
      <p:sp>
        <p:nvSpPr>
          <p:cNvPr id="4" name="Slide Number Placeholder 3"/>
          <p:cNvSpPr>
            <a:spLocks noGrp="1"/>
          </p:cNvSpPr>
          <p:nvPr>
            <p:ph type="sldNum" sz="quarter" idx="5"/>
          </p:nvPr>
        </p:nvSpPr>
        <p:spPr/>
        <p:txBody>
          <a:bodyPr/>
          <a:lstStyle/>
          <a:p>
            <a:fld id="{9920340D-206C-4C41-A35B-4D72CE2F2B89}" type="slidenum">
              <a:rPr lang="en-GB" smtClean="0"/>
              <a:t>5</a:t>
            </a:fld>
            <a:endParaRPr lang="en-GB"/>
          </a:p>
        </p:txBody>
      </p:sp>
    </p:spTree>
    <p:extLst>
      <p:ext uri="{BB962C8B-B14F-4D97-AF65-F5344CB8AC3E}">
        <p14:creationId xmlns:p14="http://schemas.microsoft.com/office/powerpoint/2010/main" val="38170454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3D62E-1468-ABB4-9EBD-2EE4B0BC6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9BBC2-09FA-5EF3-0D16-58CB595C58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92B1A-0FD6-D97E-63BD-D9F3CD25E2C5}"/>
              </a:ext>
            </a:extLst>
          </p:cNvPr>
          <p:cNvSpPr>
            <a:spLocks noGrp="1"/>
          </p:cNvSpPr>
          <p:nvPr>
            <p:ph type="body" idx="1"/>
          </p:nvPr>
        </p:nvSpPr>
        <p:spPr/>
        <p:txBody>
          <a:bodyPr/>
          <a:lstStyle/>
          <a:p>
            <a:r>
              <a:rPr lang="en-US" u="none" dirty="0">
                <a:solidFill>
                  <a:schemeClr val="tx1"/>
                </a:solidFill>
                <a:latin typeface="Arial" panose="020B0604020202020204" pitchFamily="34" charset="0"/>
                <a:cs typeface="Arial" panose="020B0604020202020204" pitchFamily="34" charset="0"/>
              </a:rPr>
              <a:t>Explain to learners:</a:t>
            </a:r>
          </a:p>
          <a:p>
            <a:endParaRPr lang="en-US" u="none"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solidFill>
                  <a:schemeClr val="tx1"/>
                </a:solidFill>
                <a:latin typeface="Arial" panose="020B0604020202020204" pitchFamily="34" charset="0"/>
                <a:cs typeface="Arial" panose="020B0604020202020204" pitchFamily="34" charset="0"/>
              </a:rPr>
              <a:t>Potential mechanical energy is the energy transferred to an object by work </a:t>
            </a:r>
            <a:r>
              <a:rPr lang="en-GB" u="none" dirty="0">
                <a:solidFill>
                  <a:schemeClr val="tx1"/>
                </a:solidFill>
                <a:latin typeface="Arial" panose="020B0604020202020204" pitchFamily="34" charset="0"/>
                <a:cs typeface="Arial" panose="020B0604020202020204" pitchFamily="34" charset="0"/>
              </a:rPr>
              <a:t>when an external force displaces or deforms the object.</a:t>
            </a:r>
          </a:p>
          <a:p>
            <a:endParaRPr lang="en-US" u="none" dirty="0">
              <a:solidFill>
                <a:schemeClr val="tx1"/>
              </a:solidFill>
              <a:latin typeface="Arial" panose="020B0604020202020204" pitchFamily="34" charset="0"/>
              <a:cs typeface="Arial" panose="020B0604020202020204" pitchFamily="34" charset="0"/>
            </a:endParaRPr>
          </a:p>
          <a:p>
            <a:r>
              <a:rPr lang="en-GB" b="0" i="0" u="none" dirty="0">
                <a:solidFill>
                  <a:schemeClr val="tx1"/>
                </a:solidFill>
                <a:effectLst/>
                <a:highlight>
                  <a:srgbClr val="FFFFFF"/>
                </a:highlight>
                <a:latin typeface="Arial" panose="020B0604020202020204" pitchFamily="34" charset="0"/>
                <a:cs typeface="Arial" panose="020B0604020202020204" pitchFamily="34" charset="0"/>
              </a:rPr>
              <a:t>It is a scalar quantity, i.e. it has only magnitude or a measurable size.</a:t>
            </a:r>
          </a:p>
          <a:p>
            <a:endParaRPr lang="en-GB" b="0" i="0" u="none" dirty="0">
              <a:solidFill>
                <a:schemeClr val="tx1"/>
              </a:solidFill>
              <a:effectLst/>
              <a:highlight>
                <a:srgbClr val="FFFFFF"/>
              </a:highlight>
              <a:latin typeface="Arial" panose="020B0604020202020204" pitchFamily="34" charset="0"/>
              <a:cs typeface="Arial" panose="020B0604020202020204" pitchFamily="34" charset="0"/>
            </a:endParaRPr>
          </a:p>
          <a:p>
            <a:r>
              <a:rPr lang="en-GB" b="0" i="0" u="none" dirty="0">
                <a:solidFill>
                  <a:schemeClr val="tx1"/>
                </a:solidFill>
                <a:effectLst/>
                <a:highlight>
                  <a:srgbClr val="FFFFFF"/>
                </a:highlight>
                <a:latin typeface="Arial" panose="020B0604020202020204" pitchFamily="34" charset="0"/>
                <a:cs typeface="Arial" panose="020B0604020202020204" pitchFamily="34" charset="0"/>
              </a:rPr>
              <a:t>All materials have potential mechanical energy, which can be observed when the tensile test is conducted.</a:t>
            </a:r>
          </a:p>
          <a:p>
            <a:endParaRPr lang="en-US" u="none" dirty="0">
              <a:solidFill>
                <a:schemeClr val="tx1"/>
              </a:solidFill>
              <a:latin typeface="Arial" panose="020B0604020202020204" pitchFamily="34" charset="0"/>
              <a:cs typeface="Arial" panose="020B0604020202020204" pitchFamily="34" charset="0"/>
            </a:endParaRPr>
          </a:p>
          <a:p>
            <a:r>
              <a:rPr lang="en-GB" b="0" i="0" dirty="0">
                <a:solidFill>
                  <a:srgbClr val="363636"/>
                </a:solidFill>
                <a:effectLst/>
                <a:latin typeface="Arial" panose="020B0604020202020204" pitchFamily="34" charset="0"/>
                <a:cs typeface="Arial" panose="020B0604020202020204" pitchFamily="34" charset="0"/>
              </a:rPr>
              <a:t>Tensile testing provides details of the tensile mechanical properties of a material as defined previously. These properties can be plotted on a graph as a stress-strain curve to show details such as the point at which the material failed, as well as providing details of properties such as the modulus of elasticity, strain and yield strength.</a:t>
            </a:r>
          </a:p>
          <a:p>
            <a:endParaRPr lang="en-GB" b="0" i="0" u="none" dirty="0">
              <a:solidFill>
                <a:srgbClr val="363636"/>
              </a:solidFill>
              <a:effectLst/>
              <a:latin typeface="Arial" panose="020B0604020202020204" pitchFamily="34" charset="0"/>
              <a:cs typeface="Arial" panose="020B0604020202020204" pitchFamily="34" charset="0"/>
            </a:endParaRPr>
          </a:p>
          <a:p>
            <a:r>
              <a:rPr lang="en-GB" b="0" i="0" u="none" dirty="0">
                <a:solidFill>
                  <a:srgbClr val="363636"/>
                </a:solidFill>
                <a:effectLst/>
                <a:latin typeface="Arial" panose="020B0604020202020204" pitchFamily="34" charset="0"/>
                <a:cs typeface="Arial" panose="020B0604020202020204" pitchFamily="34" charset="0"/>
              </a:rPr>
              <a:t>It is conducted in a uniaxial format (one direction) and involves stretching a material and noting the force in relation to extension of the material.</a:t>
            </a:r>
          </a:p>
          <a:p>
            <a:endParaRPr lang="en-GB" b="0" i="0" u="none" dirty="0">
              <a:solidFill>
                <a:srgbClr val="363636"/>
              </a:solidFill>
              <a:effectLst/>
              <a:latin typeface="Arial" panose="020B0604020202020204" pitchFamily="34" charset="0"/>
              <a:cs typeface="Arial" panose="020B0604020202020204" pitchFamily="34" charset="0"/>
            </a:endParaRPr>
          </a:p>
          <a:p>
            <a:r>
              <a:rPr lang="en-GB" b="0" i="0" u="none" dirty="0">
                <a:solidFill>
                  <a:srgbClr val="363636"/>
                </a:solidFill>
                <a:effectLst/>
                <a:latin typeface="Arial" panose="020B0604020202020204" pitchFamily="34" charset="0"/>
                <a:cs typeface="Arial" panose="020B0604020202020204" pitchFamily="34" charset="0"/>
              </a:rPr>
              <a:t>The graph that is created is a stress-strain graph.</a:t>
            </a:r>
          </a:p>
          <a:p>
            <a:endParaRPr lang="en-GB" b="0" i="0" u="none" dirty="0">
              <a:solidFill>
                <a:srgbClr val="363636"/>
              </a:solidFill>
              <a:effectLst/>
              <a:latin typeface="Arial" panose="020B0604020202020204" pitchFamily="34" charset="0"/>
              <a:cs typeface="Arial" panose="020B0604020202020204" pitchFamily="34" charset="0"/>
            </a:endParaRPr>
          </a:p>
          <a:p>
            <a:r>
              <a:rPr lang="en-GB" u="none" dirty="0">
                <a:solidFill>
                  <a:schemeClr val="tx1"/>
                </a:solidFill>
                <a:latin typeface="Arial" panose="020B0604020202020204" pitchFamily="34" charset="0"/>
                <a:cs typeface="Arial" panose="020B0604020202020204" pitchFamily="34" charset="0"/>
              </a:rPr>
              <a:t>Tensile testing has a variety of uses in design, surveying and planning, including:</a:t>
            </a:r>
          </a:p>
          <a:p>
            <a:endParaRPr lang="en-GB" u="none"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u="none" dirty="0">
                <a:solidFill>
                  <a:schemeClr val="tx1"/>
                </a:solidFill>
                <a:latin typeface="Arial" panose="020B0604020202020204" pitchFamily="34" charset="0"/>
                <a:cs typeface="Arial" panose="020B0604020202020204" pitchFamily="34" charset="0"/>
              </a:rPr>
              <a:t>selecting materials for an application</a:t>
            </a:r>
          </a:p>
          <a:p>
            <a:pPr marL="171450" indent="-171450">
              <a:buFont typeface="Arial" panose="020B0604020202020204" pitchFamily="34" charset="0"/>
              <a:buChar char="•"/>
            </a:pPr>
            <a:r>
              <a:rPr lang="en-GB" u="none" dirty="0">
                <a:solidFill>
                  <a:schemeClr val="tx1"/>
                </a:solidFill>
                <a:latin typeface="Arial" panose="020B0604020202020204" pitchFamily="34" charset="0"/>
                <a:cs typeface="Arial" panose="020B0604020202020204" pitchFamily="34" charset="0"/>
              </a:rPr>
              <a:t>predicting how a material will perform under different forces</a:t>
            </a:r>
          </a:p>
          <a:p>
            <a:pPr marL="171450" indent="-171450">
              <a:buFont typeface="Arial" panose="020B0604020202020204" pitchFamily="34" charset="0"/>
              <a:buChar char="•"/>
            </a:pPr>
            <a:r>
              <a:rPr lang="en-GB" u="none" dirty="0">
                <a:solidFill>
                  <a:schemeClr val="tx1"/>
                </a:solidFill>
                <a:latin typeface="Arial" panose="020B0604020202020204" pitchFamily="34" charset="0"/>
                <a:cs typeface="Arial" panose="020B0604020202020204" pitchFamily="34" charset="0"/>
              </a:rPr>
              <a:t>determining whether the requirements of a specification, contract or standard are met</a:t>
            </a:r>
          </a:p>
          <a:p>
            <a:pPr marL="171450" indent="-171450">
              <a:buFont typeface="Arial" panose="020B0604020202020204" pitchFamily="34" charset="0"/>
              <a:buChar char="•"/>
            </a:pPr>
            <a:r>
              <a:rPr lang="en-GB" u="none" dirty="0">
                <a:solidFill>
                  <a:schemeClr val="tx1"/>
                </a:solidFill>
                <a:latin typeface="Arial" panose="020B0604020202020204" pitchFamily="34" charset="0"/>
                <a:cs typeface="Arial" panose="020B0604020202020204" pitchFamily="34" charset="0"/>
              </a:rPr>
              <a:t>providing standard quality assurance data for scientific and engineering functions</a:t>
            </a:r>
          </a:p>
          <a:p>
            <a:pPr marL="171450" indent="-171450">
              <a:buFont typeface="Arial" panose="020B0604020202020204" pitchFamily="34" charset="0"/>
              <a:buChar char="•"/>
            </a:pPr>
            <a:r>
              <a:rPr lang="en-GB" u="none" dirty="0">
                <a:solidFill>
                  <a:schemeClr val="tx1"/>
                </a:solidFill>
                <a:latin typeface="Arial" panose="020B0604020202020204" pitchFamily="34" charset="0"/>
                <a:cs typeface="Arial" panose="020B0604020202020204" pitchFamily="34" charset="0"/>
              </a:rPr>
              <a:t>comparing technical data for different material options.</a:t>
            </a:r>
            <a:endParaRPr lang="en-US" u="none" dirty="0">
              <a:solidFill>
                <a:schemeClr val="tx1"/>
              </a:solidFill>
              <a:latin typeface="Arial" panose="020B0604020202020204" pitchFamily="34" charset="0"/>
              <a:cs typeface="Arial" panose="020B0604020202020204" pitchFamily="34" charset="0"/>
            </a:endParaRPr>
          </a:p>
          <a:p>
            <a:endParaRPr lang="en-GB" b="0" i="0" u="none" dirty="0">
              <a:solidFill>
                <a:schemeClr val="tx1"/>
              </a:solidFill>
              <a:effectLst/>
              <a:highlight>
                <a:srgbClr val="FFFFFF"/>
              </a:highligh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F2EEC5B-0559-DB25-48FE-1A4E96822881}"/>
              </a:ext>
            </a:extLst>
          </p:cNvPr>
          <p:cNvSpPr>
            <a:spLocks noGrp="1"/>
          </p:cNvSpPr>
          <p:nvPr>
            <p:ph type="sldNum" sz="quarter" idx="5"/>
          </p:nvPr>
        </p:nvSpPr>
        <p:spPr/>
        <p:txBody>
          <a:bodyPr/>
          <a:lstStyle/>
          <a:p>
            <a:fld id="{9920340D-206C-4C41-A35B-4D72CE2F2B89}" type="slidenum">
              <a:rPr lang="en-GB" smtClean="0"/>
              <a:t>50</a:t>
            </a:fld>
            <a:endParaRPr lang="en-GB"/>
          </a:p>
        </p:txBody>
      </p:sp>
    </p:spTree>
    <p:extLst>
      <p:ext uri="{BB962C8B-B14F-4D97-AF65-F5344CB8AC3E}">
        <p14:creationId xmlns:p14="http://schemas.microsoft.com/office/powerpoint/2010/main" val="27615435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3D62E-1468-ABB4-9EBD-2EE4B0BC6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9BBC2-09FA-5EF3-0D16-58CB595C58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92B1A-0FD6-D97E-63BD-D9F3CD25E2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2EEC5B-0559-DB25-48FE-1A4E96822881}"/>
              </a:ext>
            </a:extLst>
          </p:cNvPr>
          <p:cNvSpPr>
            <a:spLocks noGrp="1"/>
          </p:cNvSpPr>
          <p:nvPr>
            <p:ph type="sldNum" sz="quarter" idx="5"/>
          </p:nvPr>
        </p:nvSpPr>
        <p:spPr/>
        <p:txBody>
          <a:bodyPr/>
          <a:lstStyle/>
          <a:p>
            <a:fld id="{9920340D-206C-4C41-A35B-4D72CE2F2B89}" type="slidenum">
              <a:rPr lang="en-GB" smtClean="0"/>
              <a:t>51</a:t>
            </a:fld>
            <a:endParaRPr lang="en-GB"/>
          </a:p>
        </p:txBody>
      </p:sp>
    </p:spTree>
    <p:extLst>
      <p:ext uri="{BB962C8B-B14F-4D97-AF65-F5344CB8AC3E}">
        <p14:creationId xmlns:p14="http://schemas.microsoft.com/office/powerpoint/2010/main" val="7210400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3D62E-1468-ABB4-9EBD-2EE4B0BC6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9BBC2-09FA-5EF3-0D16-58CB595C58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92B1A-0FD6-D97E-63BD-D9F3CD25E2C5}"/>
              </a:ext>
            </a:extLst>
          </p:cNvPr>
          <p:cNvSpPr>
            <a:spLocks noGrp="1"/>
          </p:cNvSpPr>
          <p:nvPr>
            <p:ph type="body" idx="1"/>
          </p:nvPr>
        </p:nvSpPr>
        <p:spPr/>
        <p:txBody>
          <a:bodyPr/>
          <a:lstStyle/>
          <a:p>
            <a:r>
              <a:rPr lang="en-GB" u="none" dirty="0"/>
              <a:t>Explain to learners:</a:t>
            </a:r>
          </a:p>
          <a:p>
            <a:endParaRPr lang="en-GB" dirty="0"/>
          </a:p>
          <a:p>
            <a:r>
              <a:rPr lang="en-GB" dirty="0"/>
              <a:t>During a tensile test, a metal sample is subjected to gradually increasing tensile (pulling) forces until it fails. Here’s what happens during each stage:</a:t>
            </a:r>
          </a:p>
          <a:p>
            <a:endParaRPr lang="en-GB" dirty="0"/>
          </a:p>
          <a:p>
            <a:r>
              <a:rPr lang="en-GB" dirty="0"/>
              <a:t>Elastic deformation: initially, when the force is applied, the metal deforms elastically. This means it changes shape temporarily but returns to its original shape once the force is removed. This elastic deformation is characterised by Hooke’s law, which states that the stress is directly proportional to the strain within the elastic limit of the material.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Yield point: as the force increases, a brittle material will fail at this point as the crystalline structure does not have the resilience to stretch the molecular bonds.</a:t>
            </a:r>
          </a:p>
          <a:p>
            <a:r>
              <a:rPr lang="en-GB" dirty="0"/>
              <a:t>A ductile metal starts to undergo plastic deformation, meaning it deforms permanently even after the force is removed. The yield point marks the transition between elastic and plastic deformation. </a:t>
            </a:r>
          </a:p>
          <a:p>
            <a:endParaRPr lang="en-GB" dirty="0"/>
          </a:p>
          <a:p>
            <a:r>
              <a:rPr lang="en-GB" dirty="0"/>
              <a:t>Plastic deformation: beyond the yield point, the metal continues to deform plastically. The stress-strain curve becomes nonlinear, and the material undergoes significant deformation without fracturing. The metal grains begin to slip past each other, causing the material to elongate.</a:t>
            </a:r>
          </a:p>
          <a:p>
            <a:endParaRPr lang="en-GB" dirty="0"/>
          </a:p>
          <a:p>
            <a:r>
              <a:rPr lang="en-GB" dirty="0"/>
              <a:t>Fracture: eventually, the metal sample fractures, usually at its weakest point, which is often within the necked region. This marks the ultimate tensile strength (UTS) of the material, which is the maximum stress it can withstand before breaking.</a:t>
            </a:r>
          </a:p>
          <a:p>
            <a:endParaRPr lang="en-GB" dirty="0"/>
          </a:p>
          <a:p>
            <a:r>
              <a:rPr lang="en-GB" dirty="0"/>
              <a:t>By analysing the stress-strain curve generated during the test, engineers can determine various mechanical properties of the metal, such as its elastic modulus, yield strength, ultimate tensile strength and ductility. This allows structural engineers to understand how a material will perform when being specified for a building or structure.</a:t>
            </a:r>
            <a:endParaRPr lang="en-US" dirty="0"/>
          </a:p>
        </p:txBody>
      </p:sp>
      <p:sp>
        <p:nvSpPr>
          <p:cNvPr id="4" name="Slide Number Placeholder 3">
            <a:extLst>
              <a:ext uri="{FF2B5EF4-FFF2-40B4-BE49-F238E27FC236}">
                <a16:creationId xmlns:a16="http://schemas.microsoft.com/office/drawing/2014/main" id="{7F2EEC5B-0559-DB25-48FE-1A4E96822881}"/>
              </a:ext>
            </a:extLst>
          </p:cNvPr>
          <p:cNvSpPr>
            <a:spLocks noGrp="1"/>
          </p:cNvSpPr>
          <p:nvPr>
            <p:ph type="sldNum" sz="quarter" idx="5"/>
          </p:nvPr>
        </p:nvSpPr>
        <p:spPr/>
        <p:txBody>
          <a:bodyPr/>
          <a:lstStyle/>
          <a:p>
            <a:fld id="{9920340D-206C-4C41-A35B-4D72CE2F2B89}" type="slidenum">
              <a:rPr lang="en-GB" smtClean="0"/>
              <a:t>52</a:t>
            </a:fld>
            <a:endParaRPr lang="en-GB"/>
          </a:p>
        </p:txBody>
      </p:sp>
    </p:spTree>
    <p:extLst>
      <p:ext uri="{BB962C8B-B14F-4D97-AF65-F5344CB8AC3E}">
        <p14:creationId xmlns:p14="http://schemas.microsoft.com/office/powerpoint/2010/main" val="6621908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3D62E-1468-ABB4-9EBD-2EE4B0BC6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9BBC2-09FA-5EF3-0D16-58CB595C58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92B1A-0FD6-D97E-63BD-D9F3CD25E2C5}"/>
              </a:ext>
            </a:extLst>
          </p:cNvPr>
          <p:cNvSpPr>
            <a:spLocks noGrp="1"/>
          </p:cNvSpPr>
          <p:nvPr>
            <p:ph type="body" idx="1"/>
          </p:nvPr>
        </p:nvSpPr>
        <p:spPr/>
        <p:txBody>
          <a:bodyPr/>
          <a:lstStyle/>
          <a:p>
            <a:r>
              <a:rPr lang="en-US" u="none" dirty="0"/>
              <a:t>Explain to learners:</a:t>
            </a:r>
          </a:p>
          <a:p>
            <a:endParaRPr lang="en-US" dirty="0"/>
          </a:p>
          <a:p>
            <a:r>
              <a:rPr lang="en-GB" dirty="0"/>
              <a:t>Different materials behave differently according to their density and crystalline structure, among other things, and this is reflected in the type of graph that we see when we test them.</a:t>
            </a:r>
          </a:p>
          <a:p>
            <a:endParaRPr lang="en-GB" dirty="0"/>
          </a:p>
          <a:p>
            <a:r>
              <a:rPr lang="en-GB" dirty="0"/>
              <a:t>A brittle material will often display greater strength as there is very little engineering strain (linear deformation on the x axis) in response to the engineering stress (force being applied, shown on the y axis). It will display almost all elastic deformation and no plastic behaviour as the material absorbs less energy during the process.</a:t>
            </a:r>
          </a:p>
          <a:p>
            <a:endParaRPr lang="en-GB" dirty="0"/>
          </a:p>
          <a:p>
            <a:r>
              <a:rPr lang="en-GB" u="none" dirty="0"/>
              <a:t>Click for next action.</a:t>
            </a:r>
          </a:p>
          <a:p>
            <a:endParaRPr lang="en-GB" dirty="0"/>
          </a:p>
          <a:p>
            <a:r>
              <a:rPr lang="en-GB" dirty="0"/>
              <a:t>Molecular structure of a brittle material is often exemplified by covalent bonding, where two or more atoms share electrons. </a:t>
            </a:r>
            <a:r>
              <a:rPr lang="en-GB" b="0" i="0" dirty="0">
                <a:solidFill>
                  <a:srgbClr val="000000"/>
                </a:solidFill>
                <a:effectLst/>
                <a:latin typeface="Arial" panose="020B0604020202020204" pitchFamily="34" charset="0"/>
              </a:rPr>
              <a:t>This sharing of electrons in the outer shell creates a very strong bond, not reliant upon the electrostatic forces, and it would require more energy to remove the electrons than would be gained by making new bonds. Each atom gives one of its outer electrons to the electron pair, which then spends some time with each atom. Consequently, both atoms are held near each other since both atoms have a share in the electrons.</a:t>
            </a:r>
          </a:p>
          <a:p>
            <a:endParaRPr lang="en-GB" b="0" i="0" dirty="0">
              <a:solidFill>
                <a:srgbClr val="000000"/>
              </a:solidFill>
              <a:effectLst/>
              <a:latin typeface="Arial" panose="020B0604020202020204" pitchFamily="34" charset="0"/>
            </a:endParaRPr>
          </a:p>
          <a:p>
            <a:r>
              <a:rPr lang="en-GB" b="0" i="0" dirty="0">
                <a:solidFill>
                  <a:srgbClr val="000000"/>
                </a:solidFill>
                <a:effectLst/>
                <a:latin typeface="Arial" panose="020B0604020202020204" pitchFamily="34" charset="0"/>
              </a:rPr>
              <a:t>In each molecule, the bonds between the atoms are strong but the bonds between molecules are usually weak. This makes many solid materials with covalent bonds brittle. </a:t>
            </a:r>
          </a:p>
          <a:p>
            <a:endParaRPr lang="en-GB" b="0" i="0" dirty="0">
              <a:solidFill>
                <a:srgbClr val="000000"/>
              </a:solidFill>
              <a:effectLst/>
              <a:latin typeface="Arial" panose="020B0604020202020204" pitchFamily="34" charset="0"/>
            </a:endParaRPr>
          </a:p>
          <a:p>
            <a:r>
              <a:rPr lang="en-GB" b="0" i="0" dirty="0">
                <a:solidFill>
                  <a:srgbClr val="000000"/>
                </a:solidFill>
                <a:effectLst/>
                <a:latin typeface="Arial" panose="020B0604020202020204" pitchFamily="34" charset="0"/>
              </a:rPr>
              <a:t>When force is applied, the material displays minimal elasticity (stretching of the atomic connections) as it is not absorbing energy but displays sudden fracture as the molecular bonds reach their limit.</a:t>
            </a:r>
            <a:endParaRPr lang="en-GB" dirty="0"/>
          </a:p>
          <a:p>
            <a:endParaRPr lang="en-US" dirty="0"/>
          </a:p>
        </p:txBody>
      </p:sp>
      <p:sp>
        <p:nvSpPr>
          <p:cNvPr id="4" name="Slide Number Placeholder 3">
            <a:extLst>
              <a:ext uri="{FF2B5EF4-FFF2-40B4-BE49-F238E27FC236}">
                <a16:creationId xmlns:a16="http://schemas.microsoft.com/office/drawing/2014/main" id="{7F2EEC5B-0559-DB25-48FE-1A4E968228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0340D-206C-4C41-A35B-4D72CE2F2B8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267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3D62E-1468-ABB4-9EBD-2EE4B0BC6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9BBC2-09FA-5EF3-0D16-58CB595C58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92B1A-0FD6-D97E-63BD-D9F3CD25E2C5}"/>
              </a:ext>
            </a:extLst>
          </p:cNvPr>
          <p:cNvSpPr>
            <a:spLocks noGrp="1"/>
          </p:cNvSpPr>
          <p:nvPr>
            <p:ph type="body" idx="1"/>
          </p:nvPr>
        </p:nvSpPr>
        <p:spPr/>
        <p:txBody>
          <a:bodyPr/>
          <a:lstStyle/>
          <a:p>
            <a:r>
              <a:rPr lang="en-US" u="none" dirty="0"/>
              <a:t>Explain to learners:</a:t>
            </a:r>
          </a:p>
          <a:p>
            <a:endParaRPr lang="en-US" dirty="0"/>
          </a:p>
          <a:p>
            <a:r>
              <a:rPr lang="en-GB" dirty="0"/>
              <a:t>Ductile materials are most often metallic and have between one and three electrons in the outer shell. The bond between these electrons and the nucleus is weak and they often break free of the shell, becoming “free electrons”. These valence electrons have mobility between the atoms, making the bonds between atom and electron delocalised. This sharing of electrons creates regular crystalline structure in the material and </a:t>
            </a:r>
            <a:r>
              <a:rPr lang="en-GB" b="0" i="0" dirty="0">
                <a:solidFill>
                  <a:srgbClr val="000000"/>
                </a:solidFill>
                <a:effectLst/>
                <a:latin typeface="Arial" panose="020B0604020202020204" pitchFamily="34" charset="0"/>
              </a:rPr>
              <a:t>makes it possible for the atoms to slide past each other when the metal is being deformed under stress, instead of fracturing like a brittle material.</a:t>
            </a:r>
          </a:p>
          <a:p>
            <a:endParaRPr lang="en-GB" dirty="0"/>
          </a:p>
          <a:p>
            <a:r>
              <a:rPr lang="en-GB" u="none" dirty="0"/>
              <a:t>Click for next action.</a:t>
            </a:r>
          </a:p>
          <a:p>
            <a:endParaRPr lang="en-GB" dirty="0"/>
          </a:p>
          <a:p>
            <a:r>
              <a:rPr lang="en-GB" b="0" i="0" dirty="0">
                <a:solidFill>
                  <a:srgbClr val="000000"/>
                </a:solidFill>
                <a:effectLst/>
                <a:latin typeface="Arial" panose="020B0604020202020204" pitchFamily="34" charset="0"/>
              </a:rPr>
              <a:t>This takes more energy and more absorption of energy and generates plastic behaviour. The atomic structure is weak because of its ability to be stretched and for the electrons to reattach, but the molecular strength is also greater because of this.</a:t>
            </a:r>
          </a:p>
          <a:p>
            <a:endParaRPr lang="en-GB" b="0" i="0" dirty="0">
              <a:solidFill>
                <a:srgbClr val="000000"/>
              </a:solidFill>
              <a:effectLst/>
              <a:latin typeface="Arial" panose="020B0604020202020204" pitchFamily="34" charset="0"/>
            </a:endParaRPr>
          </a:p>
          <a:p>
            <a:r>
              <a:rPr lang="en-GB" b="0" i="0" dirty="0">
                <a:solidFill>
                  <a:srgbClr val="000000"/>
                </a:solidFill>
                <a:effectLst/>
                <a:latin typeface="Arial" panose="020B0604020202020204" pitchFamily="34" charset="0"/>
              </a:rPr>
              <a:t>The fracture of the material comes after elastic extension has taken place and the material deforms plastically, eventually fracturing in response to the stress applied as the bonds are stretched and pulled apart.</a:t>
            </a:r>
            <a:endParaRPr lang="en-US" dirty="0"/>
          </a:p>
        </p:txBody>
      </p:sp>
      <p:sp>
        <p:nvSpPr>
          <p:cNvPr id="4" name="Slide Number Placeholder 3">
            <a:extLst>
              <a:ext uri="{FF2B5EF4-FFF2-40B4-BE49-F238E27FC236}">
                <a16:creationId xmlns:a16="http://schemas.microsoft.com/office/drawing/2014/main" id="{7F2EEC5B-0559-DB25-48FE-1A4E96822881}"/>
              </a:ext>
            </a:extLst>
          </p:cNvPr>
          <p:cNvSpPr>
            <a:spLocks noGrp="1"/>
          </p:cNvSpPr>
          <p:nvPr>
            <p:ph type="sldNum" sz="quarter" idx="5"/>
          </p:nvPr>
        </p:nvSpPr>
        <p:spPr/>
        <p:txBody>
          <a:bodyPr/>
          <a:lstStyle/>
          <a:p>
            <a:fld id="{9920340D-206C-4C41-A35B-4D72CE2F2B89}" type="slidenum">
              <a:rPr lang="en-GB" smtClean="0"/>
              <a:t>54</a:t>
            </a:fld>
            <a:endParaRPr lang="en-GB"/>
          </a:p>
        </p:txBody>
      </p:sp>
    </p:spTree>
    <p:extLst>
      <p:ext uri="{BB962C8B-B14F-4D97-AF65-F5344CB8AC3E}">
        <p14:creationId xmlns:p14="http://schemas.microsoft.com/office/powerpoint/2010/main" val="26445514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3D62E-1468-ABB4-9EBD-2EE4B0BC6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9BBC2-09FA-5EF3-0D16-58CB595C58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92B1A-0FD6-D97E-63BD-D9F3CD25E2C5}"/>
              </a:ext>
            </a:extLst>
          </p:cNvPr>
          <p:cNvSpPr>
            <a:spLocks noGrp="1"/>
          </p:cNvSpPr>
          <p:nvPr>
            <p:ph type="body" idx="1"/>
          </p:nvPr>
        </p:nvSpPr>
        <p:spPr/>
        <p:txBody>
          <a:bodyPr/>
          <a:lstStyle/>
          <a:p>
            <a:r>
              <a:rPr lang="en-GB" u="none" noProof="0" dirty="0"/>
              <a:t>Explain to learners:</a:t>
            </a:r>
          </a:p>
          <a:p>
            <a:endParaRPr lang="en-GB" noProof="0" dirty="0"/>
          </a:p>
          <a:p>
            <a:r>
              <a:rPr lang="en-GB" b="0" i="0" noProof="0" dirty="0">
                <a:solidFill>
                  <a:srgbClr val="333333"/>
                </a:solidFill>
                <a:effectLst/>
                <a:highlight>
                  <a:srgbClr val="FFFFFF"/>
                </a:highlight>
                <a:latin typeface="Lora" pitchFamily="2" charset="0"/>
              </a:rPr>
              <a:t>During the tensile test, the metal’s shape changes as the load is applied and increased. </a:t>
            </a:r>
          </a:p>
          <a:p>
            <a:endParaRPr lang="en-GB" b="0" i="0" noProof="0" dirty="0">
              <a:solidFill>
                <a:srgbClr val="333333"/>
              </a:solidFill>
              <a:effectLst/>
              <a:highlight>
                <a:srgbClr val="FFFFFF"/>
              </a:highlight>
              <a:latin typeface="Lora" pitchFamily="2" charset="0"/>
            </a:endParaRPr>
          </a:p>
          <a:p>
            <a:r>
              <a:rPr lang="en-GB" b="0" i="0" noProof="0" dirty="0">
                <a:solidFill>
                  <a:srgbClr val="232323"/>
                </a:solidFill>
                <a:effectLst/>
                <a:latin typeface="Helvetica" panose="020B0604020202020204" pitchFamily="34" charset="0"/>
              </a:rPr>
              <a:t>One of the stages in the stress-strain curve during the plastic deformation is the strain hardening region. This region starts as the strain goes beyond the yield point, and ends at the ultimate strength point, which is the maximal stress shown in the stress-strain curve. In this region, the stress mainly increases as the material elongates, except that there is a nearly flat region at the beginning. Strain hardening is also called work-hardening or cold-working, because the plastic deformation occurs at a temperature low enough that atoms cannot rearrange themselves. </a:t>
            </a:r>
          </a:p>
          <a:p>
            <a:endParaRPr lang="en-GB" b="0" i="0" noProof="0" dirty="0">
              <a:solidFill>
                <a:srgbClr val="232323"/>
              </a:solidFill>
              <a:effectLst/>
              <a:latin typeface="Helvetica" panose="020B0604020202020204" pitchFamily="34" charset="0"/>
            </a:endParaRPr>
          </a:p>
          <a:p>
            <a:r>
              <a:rPr lang="en-GB" b="0" i="0" noProof="0" dirty="0">
                <a:solidFill>
                  <a:srgbClr val="000000"/>
                </a:solidFill>
                <a:effectLst/>
                <a:highlight>
                  <a:srgbClr val="FFFFFF"/>
                </a:highlight>
                <a:latin typeface="Georgia" panose="02040502050405020303" pitchFamily="18" charset="0"/>
              </a:rPr>
              <a:t>This rearrangement occurs because of dislocations in the metal. Dislocations are irregularities in the structure of a metal and arise from misplacement of bonds of the atoms in a part of the plane of a crystal. They are instrumental in affecting the breaking stress and plastic and chemical properties of crystals. The importance of dislocations lies primarily in the fact that they can move. </a:t>
            </a:r>
          </a:p>
          <a:p>
            <a:endParaRPr lang="en-GB" b="0" i="0" noProof="0" dirty="0">
              <a:solidFill>
                <a:srgbClr val="000000"/>
              </a:solidFill>
              <a:effectLst/>
              <a:highlight>
                <a:srgbClr val="FFFFFF"/>
              </a:highlight>
              <a:latin typeface="Georgia" panose="02040502050405020303" pitchFamily="18" charset="0"/>
            </a:endParaRPr>
          </a:p>
          <a:p>
            <a:r>
              <a:rPr lang="en-GB" b="0" i="0" noProof="0" dirty="0">
                <a:solidFill>
                  <a:srgbClr val="232323"/>
                </a:solidFill>
                <a:effectLst/>
                <a:latin typeface="Helvetica" panose="020B0604020202020204" pitchFamily="34" charset="0"/>
              </a:rPr>
              <a:t>When a metal is plastically deformed, any dislocations in the structure move, and additional dislocations are generated. Dislocations can move if the atoms from one of the surrounding planes break their bonds and re-bond with the atoms at the terminating edge. The dislocation density in a metal increases with deformation or cold work because of dislocation multiplication or the formation of new dislocations. The more dislocations within a material, the more they will interact and become pinned or tangled. This will result in a decrease in the mobility of the dislocations and a strengthening of the material. This is apparent on the graph as the material appears to be becoming stronger, rising higher up the y axis of the stress-strain graph.</a:t>
            </a:r>
            <a:endParaRPr lang="en-GB" b="0" i="0" noProof="0" dirty="0">
              <a:solidFill>
                <a:srgbClr val="333333"/>
              </a:solidFill>
              <a:effectLst/>
              <a:highlight>
                <a:srgbClr val="FFFFFF"/>
              </a:highlight>
              <a:latin typeface="Lora" pitchFamily="2" charset="0"/>
            </a:endParaRPr>
          </a:p>
          <a:p>
            <a:endParaRPr lang="en-GB" noProof="0" dirty="0"/>
          </a:p>
        </p:txBody>
      </p:sp>
      <p:sp>
        <p:nvSpPr>
          <p:cNvPr id="4" name="Slide Number Placeholder 3">
            <a:extLst>
              <a:ext uri="{FF2B5EF4-FFF2-40B4-BE49-F238E27FC236}">
                <a16:creationId xmlns:a16="http://schemas.microsoft.com/office/drawing/2014/main" id="{7F2EEC5B-0559-DB25-48FE-1A4E968228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0340D-206C-4C41-A35B-4D72CE2F2B8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32396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3D62E-1468-ABB4-9EBD-2EE4B0BC6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9BBC2-09FA-5EF3-0D16-58CB595C58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92B1A-0FD6-D97E-63BD-D9F3CD25E2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2EEC5B-0559-DB25-48FE-1A4E96822881}"/>
              </a:ext>
            </a:extLst>
          </p:cNvPr>
          <p:cNvSpPr>
            <a:spLocks noGrp="1"/>
          </p:cNvSpPr>
          <p:nvPr>
            <p:ph type="sldNum" sz="quarter" idx="5"/>
          </p:nvPr>
        </p:nvSpPr>
        <p:spPr/>
        <p:txBody>
          <a:bodyPr/>
          <a:lstStyle/>
          <a:p>
            <a:fld id="{9920340D-206C-4C41-A35B-4D72CE2F2B89}" type="slidenum">
              <a:rPr lang="en-GB" smtClean="0"/>
              <a:t>56</a:t>
            </a:fld>
            <a:endParaRPr lang="en-GB"/>
          </a:p>
        </p:txBody>
      </p:sp>
    </p:spTree>
    <p:extLst>
      <p:ext uri="{BB962C8B-B14F-4D97-AF65-F5344CB8AC3E}">
        <p14:creationId xmlns:p14="http://schemas.microsoft.com/office/powerpoint/2010/main" val="9742161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3D62E-1468-ABB4-9EBD-2EE4B0BC6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9BBC2-09FA-5EF3-0D16-58CB595C58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92B1A-0FD6-D97E-63BD-D9F3CD25E2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2EEC5B-0559-DB25-48FE-1A4E96822881}"/>
              </a:ext>
            </a:extLst>
          </p:cNvPr>
          <p:cNvSpPr>
            <a:spLocks noGrp="1"/>
          </p:cNvSpPr>
          <p:nvPr>
            <p:ph type="sldNum" sz="quarter" idx="5"/>
          </p:nvPr>
        </p:nvSpPr>
        <p:spPr/>
        <p:txBody>
          <a:bodyPr/>
          <a:lstStyle/>
          <a:p>
            <a:fld id="{9920340D-206C-4C41-A35B-4D72CE2F2B89}" type="slidenum">
              <a:rPr lang="en-GB" smtClean="0"/>
              <a:t>57</a:t>
            </a:fld>
            <a:endParaRPr lang="en-GB"/>
          </a:p>
        </p:txBody>
      </p:sp>
    </p:spTree>
    <p:extLst>
      <p:ext uri="{BB962C8B-B14F-4D97-AF65-F5344CB8AC3E}">
        <p14:creationId xmlns:p14="http://schemas.microsoft.com/office/powerpoint/2010/main" val="4871773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3D62E-1468-ABB4-9EBD-2EE4B0BC6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9BBC2-09FA-5EF3-0D16-58CB595C58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92B1A-0FD6-D97E-63BD-D9F3CD25E2C5}"/>
              </a:ext>
            </a:extLst>
          </p:cNvPr>
          <p:cNvSpPr>
            <a:spLocks noGrp="1"/>
          </p:cNvSpPr>
          <p:nvPr>
            <p:ph type="body" idx="1"/>
          </p:nvPr>
        </p:nvSpPr>
        <p:spPr/>
        <p:txBody>
          <a:bodyPr/>
          <a:lstStyle/>
          <a:p>
            <a:r>
              <a:rPr lang="en-US" dirty="0"/>
              <a:t>Guidance for teacher:</a:t>
            </a:r>
          </a:p>
          <a:p>
            <a:endParaRPr lang="en-US" dirty="0"/>
          </a:p>
          <a:p>
            <a:r>
              <a:rPr lang="en-US" dirty="0"/>
              <a:t>If you are unable to complete tensile testing, there is data available in the form of Excel spreadsheets.</a:t>
            </a:r>
          </a:p>
        </p:txBody>
      </p:sp>
      <p:sp>
        <p:nvSpPr>
          <p:cNvPr id="4" name="Slide Number Placeholder 3">
            <a:extLst>
              <a:ext uri="{FF2B5EF4-FFF2-40B4-BE49-F238E27FC236}">
                <a16:creationId xmlns:a16="http://schemas.microsoft.com/office/drawing/2014/main" id="{7F2EEC5B-0559-DB25-48FE-1A4E96822881}"/>
              </a:ext>
            </a:extLst>
          </p:cNvPr>
          <p:cNvSpPr>
            <a:spLocks noGrp="1"/>
          </p:cNvSpPr>
          <p:nvPr>
            <p:ph type="sldNum" sz="quarter" idx="5"/>
          </p:nvPr>
        </p:nvSpPr>
        <p:spPr/>
        <p:txBody>
          <a:bodyPr/>
          <a:lstStyle/>
          <a:p>
            <a:fld id="{9920340D-206C-4C41-A35B-4D72CE2F2B89}" type="slidenum">
              <a:rPr lang="en-GB" smtClean="0"/>
              <a:t>58</a:t>
            </a:fld>
            <a:endParaRPr lang="en-GB"/>
          </a:p>
        </p:txBody>
      </p:sp>
    </p:spTree>
    <p:extLst>
      <p:ext uri="{BB962C8B-B14F-4D97-AF65-F5344CB8AC3E}">
        <p14:creationId xmlns:p14="http://schemas.microsoft.com/office/powerpoint/2010/main" val="15628642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3D62E-1468-ABB4-9EBD-2EE4B0BC6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9BBC2-09FA-5EF3-0D16-58CB595C58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92B1A-0FD6-D97E-63BD-D9F3CD25E2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2EEC5B-0559-DB25-48FE-1A4E96822881}"/>
              </a:ext>
            </a:extLst>
          </p:cNvPr>
          <p:cNvSpPr>
            <a:spLocks noGrp="1"/>
          </p:cNvSpPr>
          <p:nvPr>
            <p:ph type="sldNum" sz="quarter" idx="5"/>
          </p:nvPr>
        </p:nvSpPr>
        <p:spPr/>
        <p:txBody>
          <a:bodyPr/>
          <a:lstStyle/>
          <a:p>
            <a:fld id="{9920340D-206C-4C41-A35B-4D72CE2F2B89}" type="slidenum">
              <a:rPr lang="en-GB" smtClean="0"/>
              <a:t>59</a:t>
            </a:fld>
            <a:endParaRPr lang="en-GB"/>
          </a:p>
        </p:txBody>
      </p:sp>
    </p:spTree>
    <p:extLst>
      <p:ext uri="{BB962C8B-B14F-4D97-AF65-F5344CB8AC3E}">
        <p14:creationId xmlns:p14="http://schemas.microsoft.com/office/powerpoint/2010/main" val="2196779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0340D-206C-4C41-A35B-4D72CE2F2B89}" type="slidenum">
              <a:rPr lang="en-GB" smtClean="0"/>
              <a:t>6</a:t>
            </a:fld>
            <a:endParaRPr lang="en-GB"/>
          </a:p>
        </p:txBody>
      </p:sp>
    </p:spTree>
    <p:extLst>
      <p:ext uri="{BB962C8B-B14F-4D97-AF65-F5344CB8AC3E}">
        <p14:creationId xmlns:p14="http://schemas.microsoft.com/office/powerpoint/2010/main" val="21417093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3D62E-1468-ABB4-9EBD-2EE4B0BC6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59BBC2-09FA-5EF3-0D16-58CB595C58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92B1A-0FD6-D97E-63BD-D9F3CD25E2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2EEC5B-0559-DB25-48FE-1A4E96822881}"/>
              </a:ext>
            </a:extLst>
          </p:cNvPr>
          <p:cNvSpPr>
            <a:spLocks noGrp="1"/>
          </p:cNvSpPr>
          <p:nvPr>
            <p:ph type="sldNum" sz="quarter" idx="5"/>
          </p:nvPr>
        </p:nvSpPr>
        <p:spPr/>
        <p:txBody>
          <a:bodyPr/>
          <a:lstStyle/>
          <a:p>
            <a:fld id="{9920340D-206C-4C41-A35B-4D72CE2F2B89}" type="slidenum">
              <a:rPr lang="en-GB" smtClean="0"/>
              <a:t>60</a:t>
            </a:fld>
            <a:endParaRPr lang="en-GB"/>
          </a:p>
        </p:txBody>
      </p:sp>
    </p:spTree>
    <p:extLst>
      <p:ext uri="{BB962C8B-B14F-4D97-AF65-F5344CB8AC3E}">
        <p14:creationId xmlns:p14="http://schemas.microsoft.com/office/powerpoint/2010/main" val="22864991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C9B9F-C3DE-DAC4-0F1B-A6F8C35690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9FBDC1-9770-BEAD-E2B7-E803DDD1AD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58664B-A290-7529-9F5E-1372C84110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344C19-C06B-6E5E-483E-F69EB6F75B9A}"/>
              </a:ext>
            </a:extLst>
          </p:cNvPr>
          <p:cNvSpPr>
            <a:spLocks noGrp="1"/>
          </p:cNvSpPr>
          <p:nvPr>
            <p:ph type="sldNum" sz="quarter" idx="5"/>
          </p:nvPr>
        </p:nvSpPr>
        <p:spPr/>
        <p:txBody>
          <a:bodyPr/>
          <a:lstStyle/>
          <a:p>
            <a:fld id="{9920340D-206C-4C41-A35B-4D72CE2F2B89}" type="slidenum">
              <a:rPr lang="en-GB" smtClean="0"/>
              <a:pPr/>
              <a:t>61</a:t>
            </a:fld>
            <a:endParaRPr lang="en-GB"/>
          </a:p>
        </p:txBody>
      </p:sp>
    </p:spTree>
    <p:extLst>
      <p:ext uri="{BB962C8B-B14F-4D97-AF65-F5344CB8AC3E}">
        <p14:creationId xmlns:p14="http://schemas.microsoft.com/office/powerpoint/2010/main" val="2493054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F8587-5087-5AFA-E208-CAC916BCE4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F22284-04CD-D0B9-F498-8867E4E518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F73BC-ED3D-BD66-BF84-149B05BEF7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15B8E6-D8BA-F633-A594-1BEFAAB8FF5E}"/>
              </a:ext>
            </a:extLst>
          </p:cNvPr>
          <p:cNvSpPr>
            <a:spLocks noGrp="1"/>
          </p:cNvSpPr>
          <p:nvPr>
            <p:ph type="sldNum" sz="quarter" idx="5"/>
          </p:nvPr>
        </p:nvSpPr>
        <p:spPr/>
        <p:txBody>
          <a:bodyPr/>
          <a:lstStyle/>
          <a:p>
            <a:fld id="{9920340D-206C-4C41-A35B-4D72CE2F2B89}" type="slidenum">
              <a:rPr lang="en-GB" smtClean="0"/>
              <a:t>62</a:t>
            </a:fld>
            <a:endParaRPr lang="en-GB"/>
          </a:p>
        </p:txBody>
      </p:sp>
    </p:spTree>
    <p:extLst>
      <p:ext uri="{BB962C8B-B14F-4D97-AF65-F5344CB8AC3E}">
        <p14:creationId xmlns:p14="http://schemas.microsoft.com/office/powerpoint/2010/main" val="15711217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3BF32-1C7F-C791-FAF3-33D555BA61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EED5DA-4F2E-710B-4606-DA134171A3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55E381-CD09-92C3-AE66-ABDAD4E091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B00EEAF-8A99-DD18-EAA1-CCF21CA797B7}"/>
              </a:ext>
            </a:extLst>
          </p:cNvPr>
          <p:cNvSpPr>
            <a:spLocks noGrp="1"/>
          </p:cNvSpPr>
          <p:nvPr>
            <p:ph type="sldNum" sz="quarter" idx="5"/>
          </p:nvPr>
        </p:nvSpPr>
        <p:spPr/>
        <p:txBody>
          <a:bodyPr/>
          <a:lstStyle/>
          <a:p>
            <a:fld id="{9920340D-206C-4C41-A35B-4D72CE2F2B89}" type="slidenum">
              <a:rPr lang="en-GB" smtClean="0"/>
              <a:t>63</a:t>
            </a:fld>
            <a:endParaRPr lang="en-GB"/>
          </a:p>
        </p:txBody>
      </p:sp>
    </p:spTree>
    <p:extLst>
      <p:ext uri="{BB962C8B-B14F-4D97-AF65-F5344CB8AC3E}">
        <p14:creationId xmlns:p14="http://schemas.microsoft.com/office/powerpoint/2010/main" val="31136039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617ED-18DF-33BF-5492-904C1D58E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DC3403-6F61-5556-96AF-9DB7F9F94D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7AC540-B3B2-10D9-9D13-B50EB72E3E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F0BAB3-C02E-4EF9-7428-F4B455228DB4}"/>
              </a:ext>
            </a:extLst>
          </p:cNvPr>
          <p:cNvSpPr>
            <a:spLocks noGrp="1"/>
          </p:cNvSpPr>
          <p:nvPr>
            <p:ph type="sldNum" sz="quarter" idx="5"/>
          </p:nvPr>
        </p:nvSpPr>
        <p:spPr/>
        <p:txBody>
          <a:bodyPr/>
          <a:lstStyle/>
          <a:p>
            <a:fld id="{9920340D-206C-4C41-A35B-4D72CE2F2B89}" type="slidenum">
              <a:rPr lang="en-GB" smtClean="0"/>
              <a:t>64</a:t>
            </a:fld>
            <a:endParaRPr lang="en-GB"/>
          </a:p>
        </p:txBody>
      </p:sp>
    </p:spTree>
    <p:extLst>
      <p:ext uri="{BB962C8B-B14F-4D97-AF65-F5344CB8AC3E}">
        <p14:creationId xmlns:p14="http://schemas.microsoft.com/office/powerpoint/2010/main" val="27684531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2D214-547A-B279-9A0E-DAF48607CD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959BE8-DF7A-D13E-851D-8A585D564F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E7AB20-7EDF-155E-3D89-DBB5EEF311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49E1A71-BDAF-1230-E9F1-FD56AD594008}"/>
              </a:ext>
            </a:extLst>
          </p:cNvPr>
          <p:cNvSpPr>
            <a:spLocks noGrp="1"/>
          </p:cNvSpPr>
          <p:nvPr>
            <p:ph type="sldNum" sz="quarter" idx="5"/>
          </p:nvPr>
        </p:nvSpPr>
        <p:spPr/>
        <p:txBody>
          <a:bodyPr/>
          <a:lstStyle/>
          <a:p>
            <a:fld id="{9920340D-206C-4C41-A35B-4D72CE2F2B89}" type="slidenum">
              <a:rPr lang="en-GB" smtClean="0"/>
              <a:t>65</a:t>
            </a:fld>
            <a:endParaRPr lang="en-GB"/>
          </a:p>
        </p:txBody>
      </p:sp>
    </p:spTree>
    <p:extLst>
      <p:ext uri="{BB962C8B-B14F-4D97-AF65-F5344CB8AC3E}">
        <p14:creationId xmlns:p14="http://schemas.microsoft.com/office/powerpoint/2010/main" val="29201902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10E18-C95B-38D0-C64A-81DFB54D2B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E99E3D-1869-4D64-FCED-7493424137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23BD1B-705A-D317-7422-537C3B5E89B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139FD6B-37D4-B250-2A83-DAC4CB854A41}"/>
              </a:ext>
            </a:extLst>
          </p:cNvPr>
          <p:cNvSpPr>
            <a:spLocks noGrp="1"/>
          </p:cNvSpPr>
          <p:nvPr>
            <p:ph type="sldNum" sz="quarter" idx="5"/>
          </p:nvPr>
        </p:nvSpPr>
        <p:spPr/>
        <p:txBody>
          <a:bodyPr/>
          <a:lstStyle/>
          <a:p>
            <a:fld id="{9920340D-206C-4C41-A35B-4D72CE2F2B89}" type="slidenum">
              <a:rPr lang="en-GB" smtClean="0"/>
              <a:t>66</a:t>
            </a:fld>
            <a:endParaRPr lang="en-GB"/>
          </a:p>
        </p:txBody>
      </p:sp>
    </p:spTree>
    <p:extLst>
      <p:ext uri="{BB962C8B-B14F-4D97-AF65-F5344CB8AC3E}">
        <p14:creationId xmlns:p14="http://schemas.microsoft.com/office/powerpoint/2010/main" val="1143641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74928-36D7-1CFE-5828-ECF25B0E43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F1D6DF-47A7-2DCC-5E5F-568413C9B2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C72E93-9EAF-D2C0-6CDA-195BA3BC28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0A67C4-E0FE-AA9F-010B-E10F6C5553CA}"/>
              </a:ext>
            </a:extLst>
          </p:cNvPr>
          <p:cNvSpPr>
            <a:spLocks noGrp="1"/>
          </p:cNvSpPr>
          <p:nvPr>
            <p:ph type="sldNum" sz="quarter" idx="5"/>
          </p:nvPr>
        </p:nvSpPr>
        <p:spPr/>
        <p:txBody>
          <a:bodyPr/>
          <a:lstStyle/>
          <a:p>
            <a:fld id="{9920340D-206C-4C41-A35B-4D72CE2F2B89}" type="slidenum">
              <a:rPr lang="en-GB" smtClean="0"/>
              <a:t>67</a:t>
            </a:fld>
            <a:endParaRPr lang="en-GB"/>
          </a:p>
        </p:txBody>
      </p:sp>
    </p:spTree>
    <p:extLst>
      <p:ext uri="{BB962C8B-B14F-4D97-AF65-F5344CB8AC3E}">
        <p14:creationId xmlns:p14="http://schemas.microsoft.com/office/powerpoint/2010/main" val="36895395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D30B0-0731-8AE0-99C0-9B77E93C65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2C75E0-DD1D-EB4B-B144-FB92A5E526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483F1-A441-C37B-98D5-2738A836E79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79D531-D91A-4E65-195E-7727CC6D5C53}"/>
              </a:ext>
            </a:extLst>
          </p:cNvPr>
          <p:cNvSpPr>
            <a:spLocks noGrp="1"/>
          </p:cNvSpPr>
          <p:nvPr>
            <p:ph type="sldNum" sz="quarter" idx="5"/>
          </p:nvPr>
        </p:nvSpPr>
        <p:spPr/>
        <p:txBody>
          <a:bodyPr/>
          <a:lstStyle/>
          <a:p>
            <a:fld id="{9920340D-206C-4C41-A35B-4D72CE2F2B89}" type="slidenum">
              <a:rPr lang="en-GB" smtClean="0"/>
              <a:t>68</a:t>
            </a:fld>
            <a:endParaRPr lang="en-GB"/>
          </a:p>
        </p:txBody>
      </p:sp>
    </p:spTree>
    <p:extLst>
      <p:ext uri="{BB962C8B-B14F-4D97-AF65-F5344CB8AC3E}">
        <p14:creationId xmlns:p14="http://schemas.microsoft.com/office/powerpoint/2010/main" val="2098230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184CA-B689-A5C2-CC3A-6A5B347CA1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CE1FBD-B3A8-AB06-A071-282E73ED38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1D11BF-AA67-D269-7B07-7B7F703F32A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6261C5-AA8F-8C34-13A7-401E190462C8}"/>
              </a:ext>
            </a:extLst>
          </p:cNvPr>
          <p:cNvSpPr>
            <a:spLocks noGrp="1"/>
          </p:cNvSpPr>
          <p:nvPr>
            <p:ph type="sldNum" sz="quarter" idx="5"/>
          </p:nvPr>
        </p:nvSpPr>
        <p:spPr/>
        <p:txBody>
          <a:bodyPr/>
          <a:lstStyle/>
          <a:p>
            <a:fld id="{9920340D-206C-4C41-A35B-4D72CE2F2B89}" type="slidenum">
              <a:rPr lang="en-GB" smtClean="0"/>
              <a:t>69</a:t>
            </a:fld>
            <a:endParaRPr lang="en-GB"/>
          </a:p>
        </p:txBody>
      </p:sp>
    </p:spTree>
    <p:extLst>
      <p:ext uri="{BB962C8B-B14F-4D97-AF65-F5344CB8AC3E}">
        <p14:creationId xmlns:p14="http://schemas.microsoft.com/office/powerpoint/2010/main" val="261883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Open questions to the group and check their answers.</a:t>
            </a:r>
          </a:p>
          <a:p>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altLang="en-US" dirty="0">
                <a:latin typeface="Arial" panose="020B0604020202020204" pitchFamily="34" charset="0"/>
                <a:cs typeface="Arial" panose="020B0604020202020204" pitchFamily="34" charset="0"/>
              </a:rPr>
              <a:t>What is the name of the core of the atom?</a:t>
            </a:r>
          </a:p>
          <a:p>
            <a:pPr marL="0" indent="0">
              <a:buFont typeface="Arial" panose="020B0604020202020204" pitchFamily="34" charset="0"/>
              <a:buNone/>
            </a:pPr>
            <a:r>
              <a:rPr lang="en-GB" altLang="en-US" dirty="0">
                <a:latin typeface="Arial" panose="020B0604020202020204" pitchFamily="34" charset="0"/>
                <a:cs typeface="Arial" panose="020B0604020202020204" pitchFamily="34" charset="0"/>
              </a:rPr>
              <a:t>A: The nucleus</a:t>
            </a:r>
          </a:p>
          <a:p>
            <a:pPr marL="0" indent="0">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altLang="en-US" dirty="0">
                <a:latin typeface="Arial" panose="020B0604020202020204" pitchFamily="34" charset="0"/>
                <a:cs typeface="Arial" panose="020B0604020202020204" pitchFamily="34" charset="0"/>
              </a:rPr>
              <a:t>What are its two component parts?</a:t>
            </a:r>
          </a:p>
          <a:p>
            <a:pPr marL="0" indent="0">
              <a:buFont typeface="Arial" panose="020B0604020202020204" pitchFamily="34" charset="0"/>
              <a:buNone/>
            </a:pPr>
            <a:r>
              <a:rPr lang="en-GB" altLang="en-US" dirty="0">
                <a:latin typeface="Arial" panose="020B0604020202020204" pitchFamily="34" charset="0"/>
                <a:cs typeface="Arial" panose="020B0604020202020204" pitchFamily="34" charset="0"/>
              </a:rPr>
              <a:t>A: Protons and neutrons</a:t>
            </a:r>
          </a:p>
          <a:p>
            <a:pPr marL="0" indent="0">
              <a:buFont typeface="Arial" panose="020B0604020202020204" pitchFamily="34" charset="0"/>
              <a:buNone/>
            </a:pPr>
            <a:endParaRPr lang="en-GB" alt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GB" altLang="en-US" dirty="0">
                <a:latin typeface="Arial" panose="020B0604020202020204" pitchFamily="34" charset="0"/>
                <a:cs typeface="Arial" panose="020B0604020202020204" pitchFamily="34" charset="0"/>
              </a:rPr>
              <a:t>What is the name of the particles that orbit around the core?</a:t>
            </a:r>
          </a:p>
          <a:p>
            <a:pPr marL="0" indent="0">
              <a:buFont typeface="Arial" panose="020B0604020202020204" pitchFamily="34" charset="0"/>
              <a:buNone/>
            </a:pPr>
            <a:r>
              <a:rPr lang="en-GB" altLang="en-US" dirty="0">
                <a:latin typeface="Arial" panose="020B0604020202020204" pitchFamily="34" charset="0"/>
                <a:cs typeface="Arial" panose="020B0604020202020204" pitchFamily="34" charset="0"/>
              </a:rPr>
              <a:t>A: Electrons</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cs typeface="Arial" panose="020B0604020202020204" pitchFamily="34" charset="0"/>
              </a:rPr>
              <a:t>Can you tell me anything else about the atom and its construction?</a:t>
            </a:r>
          </a:p>
          <a:p>
            <a:r>
              <a:rPr lang="en-US" dirty="0">
                <a:latin typeface="Arial" panose="020B0604020202020204" pitchFamily="34" charset="0"/>
                <a:cs typeface="Arial" panose="020B0604020202020204" pitchFamily="34" charset="0"/>
              </a:rPr>
              <a:t>A: The electrons are considered to be in a “sea”.</a:t>
            </a:r>
          </a:p>
          <a:p>
            <a:r>
              <a:rPr lang="en-US" dirty="0">
                <a:latin typeface="Arial" panose="020B0604020202020204" pitchFamily="34" charset="0"/>
                <a:cs typeface="Arial" panose="020B0604020202020204" pitchFamily="34" charset="0"/>
              </a:rPr>
              <a:t>A: The number of electrons is different between different atoms.</a:t>
            </a:r>
          </a:p>
          <a:p>
            <a:r>
              <a:rPr lang="en-US" dirty="0">
                <a:latin typeface="Arial" panose="020B0604020202020204" pitchFamily="34" charset="0"/>
                <a:cs typeface="Arial" panose="020B0604020202020204" pitchFamily="34" charset="0"/>
              </a:rPr>
              <a:t>A: The number of electrons is equal to the number of protons in the core.</a:t>
            </a:r>
          </a:p>
        </p:txBody>
      </p:sp>
      <p:sp>
        <p:nvSpPr>
          <p:cNvPr id="4" name="Slide Number Placeholder 3"/>
          <p:cNvSpPr>
            <a:spLocks noGrp="1"/>
          </p:cNvSpPr>
          <p:nvPr>
            <p:ph type="sldNum" sz="quarter" idx="5"/>
          </p:nvPr>
        </p:nvSpPr>
        <p:spPr/>
        <p:txBody>
          <a:bodyPr/>
          <a:lstStyle/>
          <a:p>
            <a:fld id="{9920340D-206C-4C41-A35B-4D72CE2F2B89}" type="slidenum">
              <a:rPr lang="en-GB" smtClean="0"/>
              <a:t>7</a:t>
            </a:fld>
            <a:endParaRPr lang="en-GB"/>
          </a:p>
        </p:txBody>
      </p:sp>
    </p:spTree>
    <p:extLst>
      <p:ext uri="{BB962C8B-B14F-4D97-AF65-F5344CB8AC3E}">
        <p14:creationId xmlns:p14="http://schemas.microsoft.com/office/powerpoint/2010/main" val="8756585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ADFEC-60A5-327F-21C7-43EFD6D7DA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4FF55C-DACF-F836-6E46-347D35137D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199C98-F514-6413-DFFA-87F4E71BDF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033182-C99D-743E-8E4A-2772FD9B6BE1}"/>
              </a:ext>
            </a:extLst>
          </p:cNvPr>
          <p:cNvSpPr>
            <a:spLocks noGrp="1"/>
          </p:cNvSpPr>
          <p:nvPr>
            <p:ph type="sldNum" sz="quarter" idx="5"/>
          </p:nvPr>
        </p:nvSpPr>
        <p:spPr/>
        <p:txBody>
          <a:bodyPr/>
          <a:lstStyle/>
          <a:p>
            <a:fld id="{9920340D-206C-4C41-A35B-4D72CE2F2B89}" type="slidenum">
              <a:rPr lang="en-GB" smtClean="0"/>
              <a:t>70</a:t>
            </a:fld>
            <a:endParaRPr lang="en-GB"/>
          </a:p>
        </p:txBody>
      </p:sp>
    </p:spTree>
    <p:extLst>
      <p:ext uri="{BB962C8B-B14F-4D97-AF65-F5344CB8AC3E}">
        <p14:creationId xmlns:p14="http://schemas.microsoft.com/office/powerpoint/2010/main" val="14115333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0A7C0-8590-6EDF-2AEA-070EAF1EC3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CBB9D9-6B7D-85C1-47A7-408F94F6D2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B0516F-2BB6-847B-D9B0-4BF3E26F507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9FFBA3-16AB-417D-A5B7-33735A7E51FD}"/>
              </a:ext>
            </a:extLst>
          </p:cNvPr>
          <p:cNvSpPr>
            <a:spLocks noGrp="1"/>
          </p:cNvSpPr>
          <p:nvPr>
            <p:ph type="sldNum" sz="quarter" idx="5"/>
          </p:nvPr>
        </p:nvSpPr>
        <p:spPr/>
        <p:txBody>
          <a:bodyPr/>
          <a:lstStyle/>
          <a:p>
            <a:fld id="{9920340D-206C-4C41-A35B-4D72CE2F2B89}" type="slidenum">
              <a:rPr lang="en-GB" smtClean="0"/>
              <a:t>71</a:t>
            </a:fld>
            <a:endParaRPr lang="en-GB"/>
          </a:p>
        </p:txBody>
      </p:sp>
    </p:spTree>
    <p:extLst>
      <p:ext uri="{BB962C8B-B14F-4D97-AF65-F5344CB8AC3E}">
        <p14:creationId xmlns:p14="http://schemas.microsoft.com/office/powerpoint/2010/main" val="4198849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8A11B-3E5C-D034-6CF1-F548C0389F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3FDEDF-F325-A02A-C227-157C732328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120F5C-D907-3559-4E2A-EBDC6A2767E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18F0FB-19D1-CCD1-64E9-AD766EBE6697}"/>
              </a:ext>
            </a:extLst>
          </p:cNvPr>
          <p:cNvSpPr>
            <a:spLocks noGrp="1"/>
          </p:cNvSpPr>
          <p:nvPr>
            <p:ph type="sldNum" sz="quarter" idx="5"/>
          </p:nvPr>
        </p:nvSpPr>
        <p:spPr/>
        <p:txBody>
          <a:bodyPr/>
          <a:lstStyle/>
          <a:p>
            <a:fld id="{9920340D-206C-4C41-A35B-4D72CE2F2B89}" type="slidenum">
              <a:rPr lang="en-GB" smtClean="0"/>
              <a:t>72</a:t>
            </a:fld>
            <a:endParaRPr lang="en-GB"/>
          </a:p>
        </p:txBody>
      </p:sp>
    </p:spTree>
    <p:extLst>
      <p:ext uri="{BB962C8B-B14F-4D97-AF65-F5344CB8AC3E}">
        <p14:creationId xmlns:p14="http://schemas.microsoft.com/office/powerpoint/2010/main" val="5306476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BF263-667E-01E0-3D96-B9934C97C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443B76-3F74-48EB-5513-410601A1DC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636AF8-1D69-12AB-08A7-550D75EA798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C9286E-1D07-5A66-8057-08287DF33F67}"/>
              </a:ext>
            </a:extLst>
          </p:cNvPr>
          <p:cNvSpPr>
            <a:spLocks noGrp="1"/>
          </p:cNvSpPr>
          <p:nvPr>
            <p:ph type="sldNum" sz="quarter" idx="5"/>
          </p:nvPr>
        </p:nvSpPr>
        <p:spPr/>
        <p:txBody>
          <a:bodyPr/>
          <a:lstStyle/>
          <a:p>
            <a:fld id="{9920340D-206C-4C41-A35B-4D72CE2F2B89}" type="slidenum">
              <a:rPr lang="en-GB" smtClean="0"/>
              <a:t>73</a:t>
            </a:fld>
            <a:endParaRPr lang="en-GB"/>
          </a:p>
        </p:txBody>
      </p:sp>
    </p:spTree>
    <p:extLst>
      <p:ext uri="{BB962C8B-B14F-4D97-AF65-F5344CB8AC3E}">
        <p14:creationId xmlns:p14="http://schemas.microsoft.com/office/powerpoint/2010/main" val="26194923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BF263-667E-01E0-3D96-B9934C97C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443B76-3F74-48EB-5513-410601A1DC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636AF8-1D69-12AB-08A7-550D75EA798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C9286E-1D07-5A66-8057-08287DF33F67}"/>
              </a:ext>
            </a:extLst>
          </p:cNvPr>
          <p:cNvSpPr>
            <a:spLocks noGrp="1"/>
          </p:cNvSpPr>
          <p:nvPr>
            <p:ph type="sldNum" sz="quarter" idx="5"/>
          </p:nvPr>
        </p:nvSpPr>
        <p:spPr/>
        <p:txBody>
          <a:bodyPr/>
          <a:lstStyle/>
          <a:p>
            <a:fld id="{9920340D-206C-4C41-A35B-4D72CE2F2B89}" type="slidenum">
              <a:rPr lang="en-GB" smtClean="0"/>
              <a:t>74</a:t>
            </a:fld>
            <a:endParaRPr lang="en-GB"/>
          </a:p>
        </p:txBody>
      </p:sp>
    </p:spTree>
    <p:extLst>
      <p:ext uri="{BB962C8B-B14F-4D97-AF65-F5344CB8AC3E}">
        <p14:creationId xmlns:p14="http://schemas.microsoft.com/office/powerpoint/2010/main" val="29066981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7A8DD-4E39-E731-4B8B-6612608B0D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AA1BA3-5ABF-06FF-BB6A-321B0ABB73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08C419-815F-EE1F-58CF-6836279613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6128B0-8757-03D4-9490-22D441602904}"/>
              </a:ext>
            </a:extLst>
          </p:cNvPr>
          <p:cNvSpPr>
            <a:spLocks noGrp="1"/>
          </p:cNvSpPr>
          <p:nvPr>
            <p:ph type="sldNum" sz="quarter" idx="5"/>
          </p:nvPr>
        </p:nvSpPr>
        <p:spPr/>
        <p:txBody>
          <a:bodyPr/>
          <a:lstStyle/>
          <a:p>
            <a:fld id="{9920340D-206C-4C41-A35B-4D72CE2F2B89}" type="slidenum">
              <a:rPr lang="en-GB" smtClean="0"/>
              <a:t>75</a:t>
            </a:fld>
            <a:endParaRPr lang="en-GB"/>
          </a:p>
        </p:txBody>
      </p:sp>
    </p:spTree>
    <p:extLst>
      <p:ext uri="{BB962C8B-B14F-4D97-AF65-F5344CB8AC3E}">
        <p14:creationId xmlns:p14="http://schemas.microsoft.com/office/powerpoint/2010/main" val="5337928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105E0-D040-D6F3-026A-564F25A80E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3D3C95-CF1D-F960-42D4-3695380991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60B984-5F5F-F854-06FF-5F90F7EB5EE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EECF31-E241-CB48-2E91-7CCA2F984D47}"/>
              </a:ext>
            </a:extLst>
          </p:cNvPr>
          <p:cNvSpPr>
            <a:spLocks noGrp="1"/>
          </p:cNvSpPr>
          <p:nvPr>
            <p:ph type="sldNum" sz="quarter" idx="5"/>
          </p:nvPr>
        </p:nvSpPr>
        <p:spPr/>
        <p:txBody>
          <a:bodyPr/>
          <a:lstStyle/>
          <a:p>
            <a:fld id="{9920340D-206C-4C41-A35B-4D72CE2F2B89}" type="slidenum">
              <a:rPr lang="en-GB" smtClean="0"/>
              <a:t>76</a:t>
            </a:fld>
            <a:endParaRPr lang="en-GB"/>
          </a:p>
        </p:txBody>
      </p:sp>
    </p:spTree>
    <p:extLst>
      <p:ext uri="{BB962C8B-B14F-4D97-AF65-F5344CB8AC3E}">
        <p14:creationId xmlns:p14="http://schemas.microsoft.com/office/powerpoint/2010/main" val="17200710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989CC-2949-8D80-DCB4-C027C7082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170D2B-0107-98E4-3102-CD721B0226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5189E1-ED85-1953-18CA-CFFCEF1E15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latin typeface="Arial" panose="020B0604020202020204" pitchFamily="34" charset="0"/>
                <a:cs typeface="Arial" panose="020B0604020202020204" pitchFamily="34" charset="0"/>
              </a:rPr>
              <a:t>Explain to learners:</a:t>
            </a:r>
          </a:p>
          <a:p>
            <a:endParaRPr lang="en-US" dirty="0">
              <a:latin typeface="Arial" panose="020B0604020202020204" pitchFamily="34" charset="0"/>
              <a:cs typeface="Arial" panose="020B0604020202020204" pitchFamily="34" charset="0"/>
            </a:endParaRPr>
          </a:p>
          <a:p>
            <a:r>
              <a:rPr lang="en-GB" b="0" i="0" dirty="0">
                <a:solidFill>
                  <a:srgbClr val="000000"/>
                </a:solidFill>
                <a:effectLst/>
                <a:latin typeface="Arial" panose="020B0604020202020204" pitchFamily="34" charset="0"/>
                <a:cs typeface="Arial" panose="020B0604020202020204" pitchFamily="34" charset="0"/>
              </a:rPr>
              <a:t>Calculating dead loads accurately helps in designing foundations, columns, beams and other structural components to meet safety standards and prevent structural failures.</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6FA8304-A68C-58A3-10F0-0198D9B94191}"/>
              </a:ext>
            </a:extLst>
          </p:cNvPr>
          <p:cNvSpPr>
            <a:spLocks noGrp="1"/>
          </p:cNvSpPr>
          <p:nvPr>
            <p:ph type="sldNum" sz="quarter" idx="5"/>
          </p:nvPr>
        </p:nvSpPr>
        <p:spPr/>
        <p:txBody>
          <a:bodyPr/>
          <a:lstStyle/>
          <a:p>
            <a:fld id="{9920340D-206C-4C41-A35B-4D72CE2F2B89}" type="slidenum">
              <a:rPr lang="en-GB" smtClean="0"/>
              <a:t>77</a:t>
            </a:fld>
            <a:endParaRPr lang="en-GB"/>
          </a:p>
        </p:txBody>
      </p:sp>
    </p:spTree>
    <p:extLst>
      <p:ext uri="{BB962C8B-B14F-4D97-AF65-F5344CB8AC3E}">
        <p14:creationId xmlns:p14="http://schemas.microsoft.com/office/powerpoint/2010/main" val="281159982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61138-7A48-D1E2-6ABB-A8EAA24BF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234B2-9A7D-760F-DDDE-6E03E8F80F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16DAFC-B30B-2CE3-03C8-A3CDDCC95F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u="none" dirty="0">
                <a:latin typeface="Arial" panose="020B0604020202020204" pitchFamily="34" charset="0"/>
                <a:cs typeface="Arial" panose="020B0604020202020204" pitchFamily="34" charset="0"/>
              </a:rPr>
              <a:t>Explain to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u="sng" dirty="0">
              <a:latin typeface="Arial" panose="020B0604020202020204" pitchFamily="34" charset="0"/>
              <a:cs typeface="Arial" panose="020B0604020202020204" pitchFamily="34" charset="0"/>
            </a:endParaRPr>
          </a:p>
          <a:p>
            <a:pPr algn="l"/>
            <a:r>
              <a:rPr lang="en-GB" b="0" i="0" dirty="0">
                <a:solidFill>
                  <a:srgbClr val="000000"/>
                </a:solidFill>
                <a:effectLst/>
                <a:latin typeface="Arial" panose="020B0604020202020204" pitchFamily="34" charset="0"/>
                <a:cs typeface="Arial" panose="020B0604020202020204" pitchFamily="34" charset="0"/>
              </a:rPr>
              <a:t>Imposed loads play a crucial role in the design of buildings.</a:t>
            </a:r>
          </a:p>
          <a:p>
            <a:pPr algn="l"/>
            <a:endParaRPr lang="en-GB" b="0" i="0" dirty="0">
              <a:solidFill>
                <a:srgbClr val="000000"/>
              </a:solidFill>
              <a:effectLst/>
              <a:latin typeface="Arial" panose="020B0604020202020204" pitchFamily="34" charset="0"/>
              <a:cs typeface="Arial" panose="020B0604020202020204" pitchFamily="34" charset="0"/>
            </a:endParaRPr>
          </a:p>
          <a:p>
            <a:pPr algn="l">
              <a:buFont typeface="+mj-lt"/>
              <a:buNone/>
            </a:pPr>
            <a:r>
              <a:rPr lang="en-GB" b="0" i="0" dirty="0">
                <a:solidFill>
                  <a:srgbClr val="000000"/>
                </a:solidFill>
                <a:effectLst/>
                <a:latin typeface="Arial" panose="020B0604020202020204" pitchFamily="34" charset="0"/>
                <a:cs typeface="Arial" panose="020B0604020202020204" pitchFamily="34" charset="0"/>
              </a:rPr>
              <a:t>Safety verification: when designing a building, engineers need to ensure that the structure can safely support all the loads it will experience during its lifetime. Imposed loads, which arise from occupancy and usage, are an essential part of this verification process. Without considering these loads, we cannot accurately assess the structural safety.</a:t>
            </a:r>
          </a:p>
          <a:p>
            <a:pPr algn="l">
              <a:buFont typeface="+mj-lt"/>
              <a:buNone/>
            </a:pPr>
            <a:endParaRPr lang="en-GB" b="0" i="0" dirty="0">
              <a:solidFill>
                <a:srgbClr val="000000"/>
              </a:solidFill>
              <a:effectLst/>
              <a:latin typeface="Arial" panose="020B0604020202020204" pitchFamily="34" charset="0"/>
              <a:cs typeface="Arial" panose="020B0604020202020204" pitchFamily="34" charset="0"/>
            </a:endParaRPr>
          </a:p>
          <a:p>
            <a:pPr algn="l">
              <a:buFont typeface="+mj-lt"/>
              <a:buNone/>
            </a:pPr>
            <a:r>
              <a:rPr lang="en-GB" b="0" i="0" dirty="0">
                <a:solidFill>
                  <a:srgbClr val="000000"/>
                </a:solidFill>
                <a:effectLst/>
                <a:latin typeface="Arial" panose="020B0604020202020204" pitchFamily="34" charset="0"/>
                <a:cs typeface="Arial" panose="020B0604020202020204" pitchFamily="34" charset="0"/>
              </a:rPr>
              <a:t>Occupancy and usage: imposed loads include factors such as normal use by people, furniture, movable objects and vehicles. For example, the weight of people walking, furniture and equipment all contribute to the overall load on the structure. By calculating these loads, we ensure that the building can withstand the forces it will encounter.</a:t>
            </a:r>
          </a:p>
          <a:p>
            <a:pPr algn="l">
              <a:buFont typeface="+mj-lt"/>
              <a:buNone/>
            </a:pPr>
            <a:endParaRPr lang="en-GB" b="0" i="0" dirty="0">
              <a:solidFill>
                <a:srgbClr val="000000"/>
              </a:solidFill>
              <a:effectLst/>
              <a:latin typeface="Arial" panose="020B0604020202020204" pitchFamily="34" charset="0"/>
              <a:cs typeface="Arial" panose="020B0604020202020204" pitchFamily="34" charset="0"/>
            </a:endParaRPr>
          </a:p>
          <a:p>
            <a:pPr algn="l">
              <a:buFont typeface="+mj-lt"/>
              <a:buNone/>
            </a:pPr>
            <a:r>
              <a:rPr lang="en-GB" b="0" i="0" dirty="0">
                <a:solidFill>
                  <a:srgbClr val="000000"/>
                </a:solidFill>
                <a:effectLst/>
                <a:latin typeface="Arial" panose="020B0604020202020204" pitchFamily="34" charset="0"/>
                <a:cs typeface="Arial" panose="020B0604020202020204" pitchFamily="34" charset="0"/>
              </a:rPr>
              <a:t>Design efficiency: properly accounting for imposed loads ensures that structural elements are dimensioned efficiently. Over-design leads to unnecessary costs, while under-design compromises safety. By considering the actual loads, engineers strike a balance between safety and economy.</a:t>
            </a:r>
          </a:p>
          <a:p>
            <a:pPr algn="l">
              <a:buFont typeface="+mj-lt"/>
              <a:buNone/>
            </a:pPr>
            <a:endParaRPr lang="en-GB" b="0" i="0" dirty="0">
              <a:solidFill>
                <a:srgbClr val="000000"/>
              </a:solidFill>
              <a:effectLst/>
              <a:latin typeface="Arial" panose="020B0604020202020204" pitchFamily="34" charset="0"/>
              <a:cs typeface="Arial" panose="020B0604020202020204" pitchFamily="34" charset="0"/>
            </a:endParaRPr>
          </a:p>
          <a:p>
            <a:pPr algn="l"/>
            <a:r>
              <a:rPr lang="en-GB" b="0" i="0" dirty="0">
                <a:solidFill>
                  <a:srgbClr val="000000"/>
                </a:solidFill>
                <a:effectLst/>
                <a:latin typeface="Arial" panose="020B0604020202020204" pitchFamily="34" charset="0"/>
                <a:cs typeface="Arial" panose="020B0604020202020204" pitchFamily="34" charset="0"/>
              </a:rPr>
              <a:t>Imposed loads are essential for designing safe and efficient buildings. They help engineers verify the structural integrity and ensure that the building can withstand real-world usage.</a:t>
            </a:r>
          </a:p>
          <a:p>
            <a:endParaRPr lang="en-US" dirty="0"/>
          </a:p>
        </p:txBody>
      </p:sp>
      <p:sp>
        <p:nvSpPr>
          <p:cNvPr id="4" name="Slide Number Placeholder 3">
            <a:extLst>
              <a:ext uri="{FF2B5EF4-FFF2-40B4-BE49-F238E27FC236}">
                <a16:creationId xmlns:a16="http://schemas.microsoft.com/office/drawing/2014/main" id="{992459C2-978B-254A-D0FF-3B7AE2677505}"/>
              </a:ext>
            </a:extLst>
          </p:cNvPr>
          <p:cNvSpPr>
            <a:spLocks noGrp="1"/>
          </p:cNvSpPr>
          <p:nvPr>
            <p:ph type="sldNum" sz="quarter" idx="5"/>
          </p:nvPr>
        </p:nvSpPr>
        <p:spPr/>
        <p:txBody>
          <a:bodyPr/>
          <a:lstStyle/>
          <a:p>
            <a:fld id="{9920340D-206C-4C41-A35B-4D72CE2F2B89}" type="slidenum">
              <a:rPr lang="en-GB" smtClean="0"/>
              <a:t>78</a:t>
            </a:fld>
            <a:endParaRPr lang="en-GB"/>
          </a:p>
        </p:txBody>
      </p:sp>
    </p:spTree>
    <p:extLst>
      <p:ext uri="{BB962C8B-B14F-4D97-AF65-F5344CB8AC3E}">
        <p14:creationId xmlns:p14="http://schemas.microsoft.com/office/powerpoint/2010/main" val="13255095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72268-8E0A-5C2C-A26F-7E6DC867AD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27BD18-904D-5F01-25C6-B95FF1B0BE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EDF955-3299-4613-83E8-A1EC65D083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latin typeface="Arial" panose="020B0604020202020204" pitchFamily="34" charset="0"/>
                <a:cs typeface="Arial" panose="020B0604020202020204" pitchFamily="34" charset="0"/>
              </a:rPr>
              <a:t>Explain to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Seismic load refers to the force exerted on a structure during an earthquake. It is a horizontal force that shakes the building.</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Buildings are inert – this means that they stay still and tend to not move. During an earthquake, the mass of the building resists the horizontal movement, and this is sometimes referred to as inertial load.</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Seismic load is an important consideration in the design of structures in earthquake-prone regions, as it can cause significant damage or failure if not properly accounted for. </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BD3834E-6240-EFB9-F519-FF6E48E373E7}"/>
              </a:ext>
            </a:extLst>
          </p:cNvPr>
          <p:cNvSpPr>
            <a:spLocks noGrp="1"/>
          </p:cNvSpPr>
          <p:nvPr>
            <p:ph type="sldNum" sz="quarter" idx="5"/>
          </p:nvPr>
        </p:nvSpPr>
        <p:spPr/>
        <p:txBody>
          <a:bodyPr/>
          <a:lstStyle/>
          <a:p>
            <a:fld id="{9920340D-206C-4C41-A35B-4D72CE2F2B89}" type="slidenum">
              <a:rPr lang="en-GB" smtClean="0"/>
              <a:t>79</a:t>
            </a:fld>
            <a:endParaRPr lang="en-GB"/>
          </a:p>
        </p:txBody>
      </p:sp>
    </p:spTree>
    <p:extLst>
      <p:ext uri="{BB962C8B-B14F-4D97-AF65-F5344CB8AC3E}">
        <p14:creationId xmlns:p14="http://schemas.microsoft.com/office/powerpoint/2010/main" val="347858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0340D-206C-4C41-A35B-4D72CE2F2B89}" type="slidenum">
              <a:rPr lang="en-GB" smtClean="0"/>
              <a:t>8</a:t>
            </a:fld>
            <a:endParaRPr lang="en-GB"/>
          </a:p>
        </p:txBody>
      </p:sp>
    </p:spTree>
    <p:extLst>
      <p:ext uri="{BB962C8B-B14F-4D97-AF65-F5344CB8AC3E}">
        <p14:creationId xmlns:p14="http://schemas.microsoft.com/office/powerpoint/2010/main" val="25660130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5EBB1-8452-5D2F-9399-9483FC7CEB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9FA34B-340B-EBA0-23C7-B6F0460D69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1F4E3-65C7-726F-CAF2-1F2A6A247F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C373AE-5C14-19C3-825D-4AA94C382EC4}"/>
              </a:ext>
            </a:extLst>
          </p:cNvPr>
          <p:cNvSpPr>
            <a:spLocks noGrp="1"/>
          </p:cNvSpPr>
          <p:nvPr>
            <p:ph type="sldNum" sz="quarter" idx="5"/>
          </p:nvPr>
        </p:nvSpPr>
        <p:spPr/>
        <p:txBody>
          <a:bodyPr/>
          <a:lstStyle/>
          <a:p>
            <a:fld id="{9920340D-206C-4C41-A35B-4D72CE2F2B89}" type="slidenum">
              <a:rPr lang="en-GB" smtClean="0"/>
              <a:t>80</a:t>
            </a:fld>
            <a:endParaRPr lang="en-GB"/>
          </a:p>
        </p:txBody>
      </p:sp>
    </p:spTree>
    <p:extLst>
      <p:ext uri="{BB962C8B-B14F-4D97-AF65-F5344CB8AC3E}">
        <p14:creationId xmlns:p14="http://schemas.microsoft.com/office/powerpoint/2010/main" val="6809734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1E22B-AC0C-6093-B4D2-AD7990310A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B5A81F-B961-811F-22EC-3E40807F45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5735A0-3CA6-47F7-8474-CBFD05B464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72464B5-C1A4-37BC-7D00-4641F9FE53C1}"/>
              </a:ext>
            </a:extLst>
          </p:cNvPr>
          <p:cNvSpPr>
            <a:spLocks noGrp="1"/>
          </p:cNvSpPr>
          <p:nvPr>
            <p:ph type="sldNum" sz="quarter" idx="5"/>
          </p:nvPr>
        </p:nvSpPr>
        <p:spPr/>
        <p:txBody>
          <a:bodyPr/>
          <a:lstStyle/>
          <a:p>
            <a:fld id="{9920340D-206C-4C41-A35B-4D72CE2F2B89}" type="slidenum">
              <a:rPr lang="en-GB" smtClean="0"/>
              <a:t>81</a:t>
            </a:fld>
            <a:endParaRPr lang="en-GB"/>
          </a:p>
        </p:txBody>
      </p:sp>
    </p:spTree>
    <p:extLst>
      <p:ext uri="{BB962C8B-B14F-4D97-AF65-F5344CB8AC3E}">
        <p14:creationId xmlns:p14="http://schemas.microsoft.com/office/powerpoint/2010/main" val="42035268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16961-C7D7-1699-3207-DE8DB8736F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7D7B1-11BB-FB22-94CF-FCB3844C53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E50B83-B926-17ED-DC1E-33CECF80F85F}"/>
              </a:ext>
            </a:extLst>
          </p:cNvPr>
          <p:cNvSpPr>
            <a:spLocks noGrp="1"/>
          </p:cNvSpPr>
          <p:nvPr>
            <p:ph type="body" idx="1"/>
          </p:nvPr>
        </p:nvSpPr>
        <p:spPr/>
        <p:txBody>
          <a:bodyPr/>
          <a:lstStyle/>
          <a:p>
            <a:r>
              <a:rPr lang="en-GB" u="none" noProof="0" dirty="0">
                <a:latin typeface="Arial" panose="020B0604020202020204" pitchFamily="34" charset="0"/>
                <a:cs typeface="Arial" panose="020B0604020202020204" pitchFamily="34" charset="0"/>
              </a:rPr>
              <a:t>Explain to learners:</a:t>
            </a:r>
          </a:p>
          <a:p>
            <a:endParaRPr lang="en-GB" u="sng"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noProof="0" dirty="0">
                <a:latin typeface="Arial" panose="020B0604020202020204" pitchFamily="34" charset="0"/>
                <a:cs typeface="Arial" panose="020B0604020202020204" pitchFamily="34" charset="0"/>
              </a:rPr>
              <a:t>Click for next action.</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Point load is an application of force at a concentrated area of the structure of a building, such as a person standing on the floor.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none"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noProof="0" dirty="0">
                <a:latin typeface="Arial" panose="020B0604020202020204" pitchFamily="34" charset="0"/>
                <a:cs typeface="Arial" panose="020B0604020202020204" pitchFamily="34" charset="0"/>
              </a:rPr>
              <a:t>Click for next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noProof="0" dirty="0">
                <a:latin typeface="Arial" panose="020B0604020202020204" pitchFamily="34" charset="0"/>
                <a:cs typeface="Arial" panose="020B0604020202020204" pitchFamily="34" charset="0"/>
              </a:rPr>
              <a:t>Or the placement of a </a:t>
            </a:r>
            <a:r>
              <a:rPr lang="en-GB" noProof="0" dirty="0">
                <a:latin typeface="Arial" panose="020B0604020202020204" pitchFamily="34" charset="0"/>
                <a:cs typeface="Arial" panose="020B0604020202020204" pitchFamily="34" charset="0"/>
              </a:rPr>
              <a:t>wall perpendicular to a beam upon which it sits.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noProof="0" dirty="0">
              <a:latin typeface="Arial" panose="020B0604020202020204" pitchFamily="34" charset="0"/>
              <a:cs typeface="Arial" panose="020B0604020202020204" pitchFamily="34" charset="0"/>
            </a:endParaRPr>
          </a:p>
          <a:p>
            <a:endParaRPr lang="en-GB" noProof="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37B8B89-EFCD-6D7A-3A6F-7506FC89E286}"/>
              </a:ext>
            </a:extLst>
          </p:cNvPr>
          <p:cNvSpPr>
            <a:spLocks noGrp="1"/>
          </p:cNvSpPr>
          <p:nvPr>
            <p:ph type="sldNum" sz="quarter" idx="5"/>
          </p:nvPr>
        </p:nvSpPr>
        <p:spPr/>
        <p:txBody>
          <a:bodyPr/>
          <a:lstStyle/>
          <a:p>
            <a:fld id="{9920340D-206C-4C41-A35B-4D72CE2F2B89}" type="slidenum">
              <a:rPr lang="en-GB" smtClean="0"/>
              <a:t>82</a:t>
            </a:fld>
            <a:endParaRPr lang="en-GB"/>
          </a:p>
        </p:txBody>
      </p:sp>
    </p:spTree>
    <p:extLst>
      <p:ext uri="{BB962C8B-B14F-4D97-AF65-F5344CB8AC3E}">
        <p14:creationId xmlns:p14="http://schemas.microsoft.com/office/powerpoint/2010/main" val="3129475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EB321-3A92-9CC4-6B60-998A47FF3B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E6B8E0-E65B-B938-E296-0276B46FF5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996DE0-B5F8-E741-AD1D-4F5B7E29AE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noProof="0" dirty="0">
                <a:latin typeface="Arial" panose="020B0604020202020204" pitchFamily="34" charset="0"/>
                <a:cs typeface="Arial" panose="020B0604020202020204" pitchFamily="34" charset="0"/>
              </a:rPr>
              <a:t>Explain to learners: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none"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noProof="0" dirty="0">
                <a:latin typeface="Arial" panose="020B0604020202020204" pitchFamily="34" charset="0"/>
                <a:cs typeface="Arial" panose="020B0604020202020204" pitchFamily="34" charset="0"/>
              </a:rPr>
              <a:t>Click for next action.</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A uniform distributed load (UDL) is load that is distributed evenly over an area or length of a structural element. A UDL has the same value at any point along the structural element, such as a beam. A UDL can be any of the types of loads, but an example would be snow on a roof, or a wall constructed along the length of a beam.</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Its force is measured in </a:t>
            </a:r>
            <a:r>
              <a:rPr lang="en-GB" noProof="0" dirty="0" err="1">
                <a:highlight>
                  <a:srgbClr val="FFFF00"/>
                </a:highlight>
                <a:latin typeface="Arial" panose="020B0604020202020204" pitchFamily="34" charset="0"/>
                <a:cs typeface="Arial" panose="020B0604020202020204" pitchFamily="34" charset="0"/>
              </a:rPr>
              <a:t>kN</a:t>
            </a:r>
            <a:r>
              <a:rPr lang="en-GB" noProof="0" dirty="0">
                <a:highlight>
                  <a:srgbClr val="FFFF00"/>
                </a:highlight>
                <a:latin typeface="Arial" panose="020B0604020202020204" pitchFamily="34" charset="0"/>
                <a:cs typeface="Arial" panose="020B0604020202020204" pitchFamily="34" charset="0"/>
              </a:rPr>
              <a:t> per metre</a:t>
            </a:r>
            <a:r>
              <a:rPr lang="en-GB" baseline="0" noProof="0" dirty="0">
                <a:latin typeface="Arial" panose="020B0604020202020204" pitchFamily="34" charset="0"/>
                <a:cs typeface="Arial" panose="020B0604020202020204" pitchFamily="34" charset="0"/>
              </a:rPr>
              <a:t>. As with all loads, it is critical to understand the loading to design safe buildings than can withstand force.</a:t>
            </a:r>
            <a:endParaRPr lang="en-GB" noProof="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A2EE4DF-1088-08BC-43BF-F9359B8C1D92}"/>
              </a:ext>
            </a:extLst>
          </p:cNvPr>
          <p:cNvSpPr>
            <a:spLocks noGrp="1"/>
          </p:cNvSpPr>
          <p:nvPr>
            <p:ph type="sldNum" sz="quarter" idx="5"/>
          </p:nvPr>
        </p:nvSpPr>
        <p:spPr/>
        <p:txBody>
          <a:bodyPr/>
          <a:lstStyle/>
          <a:p>
            <a:fld id="{9920340D-206C-4C41-A35B-4D72CE2F2B89}" type="slidenum">
              <a:rPr lang="en-GB" smtClean="0"/>
              <a:t>83</a:t>
            </a:fld>
            <a:endParaRPr lang="en-GB"/>
          </a:p>
        </p:txBody>
      </p:sp>
    </p:spTree>
    <p:extLst>
      <p:ext uri="{BB962C8B-B14F-4D97-AF65-F5344CB8AC3E}">
        <p14:creationId xmlns:p14="http://schemas.microsoft.com/office/powerpoint/2010/main" val="30244896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A7B75-9969-2940-ECCA-699650D083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FED5F1-9164-5B2F-2961-185E666882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8027CE-0976-387D-7EC8-24B658B34E68}"/>
              </a:ext>
            </a:extLst>
          </p:cNvPr>
          <p:cNvSpPr>
            <a:spLocks noGrp="1"/>
          </p:cNvSpPr>
          <p:nvPr>
            <p:ph type="body" idx="1"/>
          </p:nvPr>
        </p:nvSpPr>
        <p:spPr/>
        <p:txBody>
          <a:bodyPr/>
          <a:lstStyle/>
          <a:p>
            <a:r>
              <a:rPr lang="en-GB" u="none" dirty="0">
                <a:latin typeface="Arial" panose="020B0604020202020204" pitchFamily="34" charset="0"/>
                <a:cs typeface="Arial" panose="020B0604020202020204" pitchFamily="34" charset="0"/>
              </a:rPr>
              <a:t>Explain to learners: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In a typical house structure, load transfer refers to the process by which the weight of the building and its contents are distributed and supported by various structural elements, ultimately transferring the loads to the foundation and the ground. Below is a simplified explanation of load transfer in a typical house structure: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It starts with snow. </a:t>
            </a:r>
          </a:p>
          <a:p>
            <a:endParaRPr lang="en-GB" dirty="0">
              <a:latin typeface="Arial" panose="020B0604020202020204" pitchFamily="34" charset="0"/>
              <a:cs typeface="Arial" panose="020B0604020202020204" pitchFamily="34" charset="0"/>
            </a:endParaRPr>
          </a:p>
          <a:p>
            <a:r>
              <a:rPr lang="en-GB" u="none" dirty="0">
                <a:latin typeface="Arial" panose="020B0604020202020204" pitchFamily="34" charset="0"/>
                <a:cs typeface="Arial" panose="020B0604020202020204" pitchFamily="34" charset="0"/>
              </a:rPr>
              <a:t>Click for next action.</a:t>
            </a:r>
          </a:p>
          <a:p>
            <a:r>
              <a:rPr lang="en-GB" dirty="0">
                <a:latin typeface="Arial" panose="020B0604020202020204" pitchFamily="34" charset="0"/>
                <a:cs typeface="Arial" panose="020B0604020202020204" pitchFamily="34" charset="0"/>
              </a:rPr>
              <a:t>As it snows, the snow settles on the roof of a building.</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weight of the snow transfers its load across the whole area that it covers and, along with the roofing materials such as tiles, is initially transferred to the roof trusses or rafters. These structural elements are designed to distribute the load evenly across to the exterior walls of the house.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load from the roof is transferred vertically downwards to the exterior walls. The walls act as load-bearing elements, supporting both vertical and lateral loads within the structure. The weight of the walls themselves, as well as any additional loads such as wind or seismic forces, is transferred to the foundations.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weight of the floors, including the floor joists and any additional loads such as furniture and occupants, is transferred to the interior load-bearing walls and ultimately to the foundation.</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Inside the house, more load-bearing walls help distribute the weight of upper floors and roof loads to the external walls or foundation. These walls are strategically placed to support the vertical loads and prevent excessive deflection or deformation of the structure.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foundation of the house serves as the base upon which the entire structure rests. It is designed to transfer the loads from the walls, roof and floors to the ground beneath. The foundation can be made of materials such as concrete or reinforced masonry, providing stability and support for the entire structure.</a:t>
            </a:r>
          </a:p>
          <a:p>
            <a:endParaRPr lang="en-GB"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latin typeface="Arial" panose="020B0604020202020204" pitchFamily="34" charset="0"/>
                <a:cs typeface="Arial" panose="020B0604020202020204" pitchFamily="34" charset="0"/>
              </a:rPr>
              <a:t>Click for next action.</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Overall, load transfer in a typical house structure involves a coordinated system of structural elements working together to support and distribute the weight of the building and its contents, ensuring stability and safety for occupants.</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DF83CC5-6C3A-AFF9-102D-5362F3316E54}"/>
              </a:ext>
            </a:extLst>
          </p:cNvPr>
          <p:cNvSpPr>
            <a:spLocks noGrp="1"/>
          </p:cNvSpPr>
          <p:nvPr>
            <p:ph type="sldNum" sz="quarter" idx="5"/>
          </p:nvPr>
        </p:nvSpPr>
        <p:spPr/>
        <p:txBody>
          <a:bodyPr/>
          <a:lstStyle/>
          <a:p>
            <a:fld id="{9920340D-206C-4C41-A35B-4D72CE2F2B89}" type="slidenum">
              <a:rPr lang="en-GB" smtClean="0"/>
              <a:t>84</a:t>
            </a:fld>
            <a:endParaRPr lang="en-GB"/>
          </a:p>
        </p:txBody>
      </p:sp>
    </p:spTree>
    <p:extLst>
      <p:ext uri="{BB962C8B-B14F-4D97-AF65-F5344CB8AC3E}">
        <p14:creationId xmlns:p14="http://schemas.microsoft.com/office/powerpoint/2010/main" val="3650769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0C3C7-D100-BE37-2656-B7DD56E447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BA285C-C8CC-0B5F-E6A2-54605AA261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F85F1-DCC8-1086-8B6A-E23DA690E128}"/>
              </a:ext>
            </a:extLst>
          </p:cNvPr>
          <p:cNvSpPr>
            <a:spLocks noGrp="1"/>
          </p:cNvSpPr>
          <p:nvPr>
            <p:ph type="body" idx="1"/>
          </p:nvPr>
        </p:nvSpPr>
        <p:spPr/>
        <p:txBody>
          <a:bodyPr/>
          <a:lstStyle/>
          <a:p>
            <a:r>
              <a:rPr lang="en-GB" u="none" noProof="0" dirty="0">
                <a:latin typeface="Arial" panose="020B0604020202020204" pitchFamily="34" charset="0"/>
                <a:cs typeface="Arial" panose="020B0604020202020204" pitchFamily="34" charset="0"/>
              </a:rPr>
              <a:t>Explain to learners:</a:t>
            </a:r>
          </a:p>
          <a:p>
            <a:endParaRPr lang="en-GB"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latin typeface="Arial" panose="020B0604020202020204" pitchFamily="34" charset="0"/>
                <a:cs typeface="Arial" panose="020B0604020202020204" pitchFamily="34" charset="0"/>
              </a:rPr>
              <a:t>As an example, a table is a live load, and it applies force through point loading (from the legs) onto the floor. This passes through the floor to the wall and down to the foundations. At each point of connection between the elements of structure, there is either a point load or UDL transferring the load.</a:t>
            </a:r>
          </a:p>
        </p:txBody>
      </p:sp>
      <p:sp>
        <p:nvSpPr>
          <p:cNvPr id="4" name="Slide Number Placeholder 3">
            <a:extLst>
              <a:ext uri="{FF2B5EF4-FFF2-40B4-BE49-F238E27FC236}">
                <a16:creationId xmlns:a16="http://schemas.microsoft.com/office/drawing/2014/main" id="{3E03A812-5B2D-9660-CA67-C79E83E47F75}"/>
              </a:ext>
            </a:extLst>
          </p:cNvPr>
          <p:cNvSpPr>
            <a:spLocks noGrp="1"/>
          </p:cNvSpPr>
          <p:nvPr>
            <p:ph type="sldNum" sz="quarter" idx="5"/>
          </p:nvPr>
        </p:nvSpPr>
        <p:spPr/>
        <p:txBody>
          <a:bodyPr/>
          <a:lstStyle/>
          <a:p>
            <a:fld id="{9920340D-206C-4C41-A35B-4D72CE2F2B89}" type="slidenum">
              <a:rPr lang="en-GB" smtClean="0"/>
              <a:t>85</a:t>
            </a:fld>
            <a:endParaRPr lang="en-GB"/>
          </a:p>
        </p:txBody>
      </p:sp>
    </p:spTree>
    <p:extLst>
      <p:ext uri="{BB962C8B-B14F-4D97-AF65-F5344CB8AC3E}">
        <p14:creationId xmlns:p14="http://schemas.microsoft.com/office/powerpoint/2010/main" val="25256173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3CE82-5726-F1A4-D91E-4330131F57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0233D5-03A5-96F6-7491-08889243D7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93068-2719-E22A-3399-FAD0A456DB1F}"/>
              </a:ext>
            </a:extLst>
          </p:cNvPr>
          <p:cNvSpPr>
            <a:spLocks noGrp="1"/>
          </p:cNvSpPr>
          <p:nvPr>
            <p:ph type="body" idx="1"/>
          </p:nvPr>
        </p:nvSpPr>
        <p:spPr/>
        <p:txBody>
          <a:bodyPr/>
          <a:lstStyle/>
          <a:p>
            <a:r>
              <a:rPr lang="en-GB" u="none" noProof="0" dirty="0">
                <a:latin typeface="Arial" panose="020B0604020202020204" pitchFamily="34" charset="0"/>
                <a:cs typeface="Arial" panose="020B0604020202020204" pitchFamily="34" charset="0"/>
              </a:rPr>
              <a:t>Explain to learners:</a:t>
            </a:r>
          </a:p>
          <a:p>
            <a:endParaRPr lang="en-GB" u="sng" noProof="0" dirty="0">
              <a:latin typeface="Arial" panose="020B0604020202020204" pitchFamily="34" charset="0"/>
              <a:cs typeface="Arial" panose="020B0604020202020204" pitchFamily="34" charset="0"/>
            </a:endParaRPr>
          </a:p>
          <a:p>
            <a:r>
              <a:rPr lang="en-GB" u="none" noProof="0" dirty="0">
                <a:latin typeface="Arial" panose="020B0604020202020204" pitchFamily="34" charset="0"/>
                <a:cs typeface="Arial" panose="020B0604020202020204" pitchFamily="34" charset="0"/>
              </a:rPr>
              <a:t>Newton’s third law of motion tell us that there needs to be equal and opposite forces actioning upon a static body for it to be in equilibrium and that if an object such as a building is stationary, then any force upon it must be being opposed by a force of equal magnitude in the opposite direction.</a:t>
            </a:r>
          </a:p>
        </p:txBody>
      </p:sp>
      <p:sp>
        <p:nvSpPr>
          <p:cNvPr id="4" name="Slide Number Placeholder 3">
            <a:extLst>
              <a:ext uri="{FF2B5EF4-FFF2-40B4-BE49-F238E27FC236}">
                <a16:creationId xmlns:a16="http://schemas.microsoft.com/office/drawing/2014/main" id="{17EABC9F-BFE4-515C-C333-E3C2ECD0F191}"/>
              </a:ext>
            </a:extLst>
          </p:cNvPr>
          <p:cNvSpPr>
            <a:spLocks noGrp="1"/>
          </p:cNvSpPr>
          <p:nvPr>
            <p:ph type="sldNum" sz="quarter" idx="5"/>
          </p:nvPr>
        </p:nvSpPr>
        <p:spPr/>
        <p:txBody>
          <a:bodyPr/>
          <a:lstStyle/>
          <a:p>
            <a:fld id="{9920340D-206C-4C41-A35B-4D72CE2F2B89}" type="slidenum">
              <a:rPr lang="en-GB" smtClean="0"/>
              <a:t>86</a:t>
            </a:fld>
            <a:endParaRPr lang="en-GB"/>
          </a:p>
        </p:txBody>
      </p:sp>
    </p:spTree>
    <p:extLst>
      <p:ext uri="{BB962C8B-B14F-4D97-AF65-F5344CB8AC3E}">
        <p14:creationId xmlns:p14="http://schemas.microsoft.com/office/powerpoint/2010/main" val="31086093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2B11F-4BEF-0364-F910-6FB6781209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37586A-0C4E-ED0E-2813-C4F3F0B89D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CAE109-1219-C84F-ADDB-2687784308D9}"/>
              </a:ext>
            </a:extLst>
          </p:cNvPr>
          <p:cNvSpPr>
            <a:spLocks noGrp="1"/>
          </p:cNvSpPr>
          <p:nvPr>
            <p:ph type="body" idx="1"/>
          </p:nvPr>
        </p:nvSpPr>
        <p:spPr/>
        <p:txBody>
          <a:bodyPr/>
          <a:lstStyle/>
          <a:p>
            <a:r>
              <a:rPr lang="en-GB" u="none" noProof="0" dirty="0">
                <a:latin typeface="Arial" panose="020B0604020202020204" pitchFamily="34" charset="0"/>
                <a:cs typeface="Arial" panose="020B0604020202020204" pitchFamily="34" charset="0"/>
              </a:rPr>
              <a:t>Explain to learners:</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That reactions are the equal and opposite forces that maintain the equilibrium with the applied forces.</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A moment refers to the internal forces of a structural element that lead bending and deformation (change of shape) when under force. </a:t>
            </a:r>
            <a:r>
              <a:rPr lang="en-GB" b="0" i="0" noProof="0" dirty="0">
                <a:solidFill>
                  <a:srgbClr val="111111"/>
                </a:solidFill>
                <a:effectLst/>
                <a:latin typeface="Arial" panose="020B0604020202020204" pitchFamily="34" charset="0"/>
                <a:cs typeface="Arial" panose="020B0604020202020204" pitchFamily="34" charset="0"/>
              </a:rPr>
              <a:t>Understanding moments helps optimise material usage and prevent failure. Moments are analysed to ensure structural integrity when designing structures.</a:t>
            </a:r>
            <a:endParaRPr lang="en-GB" noProof="0" dirty="0">
              <a:latin typeface="Arial" panose="020B0604020202020204" pitchFamily="34" charset="0"/>
              <a:cs typeface="Arial" panose="020B0604020202020204" pitchFamily="34" charset="0"/>
            </a:endParaRPr>
          </a:p>
          <a:p>
            <a:endParaRPr lang="en-GB" noProof="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64BB309-4A83-3429-F69A-F626932747B8}"/>
              </a:ext>
            </a:extLst>
          </p:cNvPr>
          <p:cNvSpPr>
            <a:spLocks noGrp="1"/>
          </p:cNvSpPr>
          <p:nvPr>
            <p:ph type="sldNum" sz="quarter" idx="5"/>
          </p:nvPr>
        </p:nvSpPr>
        <p:spPr/>
        <p:txBody>
          <a:bodyPr/>
          <a:lstStyle/>
          <a:p>
            <a:fld id="{9920340D-206C-4C41-A35B-4D72CE2F2B89}" type="slidenum">
              <a:rPr lang="en-GB" smtClean="0"/>
              <a:t>87</a:t>
            </a:fld>
            <a:endParaRPr lang="en-GB"/>
          </a:p>
        </p:txBody>
      </p:sp>
    </p:spTree>
    <p:extLst>
      <p:ext uri="{BB962C8B-B14F-4D97-AF65-F5344CB8AC3E}">
        <p14:creationId xmlns:p14="http://schemas.microsoft.com/office/powerpoint/2010/main" val="17463606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C4EB2-A9BB-65D3-5712-BB6663132E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2728AF-F3E7-FA02-99DB-15DB33D01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EF9CCF-081A-70B7-E789-5D8195160758}"/>
              </a:ext>
            </a:extLst>
          </p:cNvPr>
          <p:cNvSpPr>
            <a:spLocks noGrp="1"/>
          </p:cNvSpPr>
          <p:nvPr>
            <p:ph type="body" idx="1"/>
          </p:nvPr>
        </p:nvSpPr>
        <p:spPr/>
        <p:txBody>
          <a:bodyPr/>
          <a:lstStyle/>
          <a:p>
            <a:r>
              <a:rPr lang="en-GB" u="none" noProof="0" dirty="0">
                <a:latin typeface="Arial" panose="020B0604020202020204" pitchFamily="34" charset="0"/>
                <a:cs typeface="Arial" panose="020B0604020202020204" pitchFamily="34" charset="0"/>
              </a:rPr>
              <a:t>Explain to learners:</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When an external load is applied, the atomic structure inside a metal element is pushed and pulled and to maintain equilibrium. The reaction from the internal structure must be equal to that of the external applied load, although there may be some deformation from the structure if the external loads are greater.</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When an external load pushes down on the structure the structure pushes back, this causes compression. When the external loads are pulling away, the internal forces pull the opposite way, causing tension.</a:t>
            </a:r>
          </a:p>
          <a:p>
            <a:endParaRPr lang="en-GB" noProof="0" dirty="0">
              <a:latin typeface="Arial" panose="020B0604020202020204" pitchFamily="34" charset="0"/>
              <a:cs typeface="Arial" panose="020B0604020202020204" pitchFamily="34" charset="0"/>
            </a:endParaRPr>
          </a:p>
          <a:p>
            <a:pPr defTabSz="882213">
              <a:spcBef>
                <a:spcPct val="50000"/>
              </a:spcBef>
              <a:defRPr/>
            </a:pPr>
            <a:r>
              <a:rPr lang="en-GB" noProof="0" dirty="0">
                <a:latin typeface="Arial" panose="020B0604020202020204" pitchFamily="34" charset="0"/>
                <a:cs typeface="Arial" panose="020B0604020202020204" pitchFamily="34" charset="0"/>
              </a:rPr>
              <a:t>The forces of compression and tension can be represented by the arrows at the top and bottom of the column. </a:t>
            </a:r>
          </a:p>
          <a:p>
            <a:pPr defTabSz="882213">
              <a:spcBef>
                <a:spcPct val="50000"/>
              </a:spcBef>
              <a:defRPr/>
            </a:pPr>
            <a:r>
              <a:rPr lang="en-GB" noProof="0" dirty="0">
                <a:latin typeface="Arial" panose="020B0604020202020204" pitchFamily="34" charset="0"/>
                <a:cs typeface="Arial" panose="020B0604020202020204" pitchFamily="34" charset="0"/>
              </a:rPr>
              <a:t>These forces must be opposed by opposite and equal forces pushing up and down to maintain equilibrium.</a:t>
            </a:r>
          </a:p>
          <a:p>
            <a:pPr>
              <a:spcBef>
                <a:spcPct val="50000"/>
              </a:spcBef>
            </a:pPr>
            <a:endParaRPr lang="en-GB" noProof="0" dirty="0">
              <a:latin typeface="Arial" panose="020B0604020202020204" pitchFamily="34" charset="0"/>
              <a:cs typeface="Arial" panose="020B0604020202020204" pitchFamily="34" charset="0"/>
            </a:endParaRPr>
          </a:p>
          <a:p>
            <a:endParaRPr lang="en-GB" noProof="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4F5AEFE-BA9E-135C-E4BA-3B6C07050C2C}"/>
              </a:ext>
            </a:extLst>
          </p:cNvPr>
          <p:cNvSpPr>
            <a:spLocks noGrp="1"/>
          </p:cNvSpPr>
          <p:nvPr>
            <p:ph type="sldNum" sz="quarter" idx="5"/>
          </p:nvPr>
        </p:nvSpPr>
        <p:spPr/>
        <p:txBody>
          <a:bodyPr/>
          <a:lstStyle/>
          <a:p>
            <a:fld id="{9920340D-206C-4C41-A35B-4D72CE2F2B89}" type="slidenum">
              <a:rPr lang="en-GB" smtClean="0"/>
              <a:t>88</a:t>
            </a:fld>
            <a:endParaRPr lang="en-GB"/>
          </a:p>
        </p:txBody>
      </p:sp>
    </p:spTree>
    <p:extLst>
      <p:ext uri="{BB962C8B-B14F-4D97-AF65-F5344CB8AC3E}">
        <p14:creationId xmlns:p14="http://schemas.microsoft.com/office/powerpoint/2010/main" val="37834331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18D7F-FA47-B0B2-5CAA-623FF9CF7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6BC5B-D09F-C1E8-01F6-27C4D6E6B1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34A784-6F25-2042-57B4-35BE7A399164}"/>
              </a:ext>
            </a:extLst>
          </p:cNvPr>
          <p:cNvSpPr>
            <a:spLocks noGrp="1"/>
          </p:cNvSpPr>
          <p:nvPr>
            <p:ph type="body" idx="1"/>
          </p:nvPr>
        </p:nvSpPr>
        <p:spPr/>
        <p:txBody>
          <a:bodyPr/>
          <a:lstStyle/>
          <a:p>
            <a:r>
              <a:rPr lang="en-US" b="0" u="none" dirty="0">
                <a:latin typeface="Arial" panose="020B0604020202020204" pitchFamily="34" charset="0"/>
                <a:cs typeface="Arial" panose="020B0604020202020204" pitchFamily="34" charset="0"/>
              </a:rPr>
              <a:t>Explain to learners:</a:t>
            </a:r>
          </a:p>
          <a:p>
            <a:endParaRPr lang="en-US" b="0" u="none" dirty="0">
              <a:latin typeface="Arial" panose="020B0604020202020204" pitchFamily="34" charset="0"/>
              <a:cs typeface="Arial" panose="020B0604020202020204" pitchFamily="34" charset="0"/>
            </a:endParaRPr>
          </a:p>
          <a:p>
            <a:r>
              <a:rPr lang="en-US" b="0" u="none" dirty="0">
                <a:latin typeface="Arial" panose="020B0604020202020204" pitchFamily="34" charset="0"/>
                <a:cs typeface="Arial" panose="020B0604020202020204" pitchFamily="34" charset="0"/>
              </a:rPr>
              <a:t>Click for next action.</a:t>
            </a:r>
          </a:p>
          <a:p>
            <a:r>
              <a:rPr lang="en-GB" b="0" dirty="0">
                <a:latin typeface="Arial" panose="020B0604020202020204" pitchFamily="34" charset="0"/>
                <a:cs typeface="Arial" panose="020B0604020202020204" pitchFamily="34" charset="0"/>
              </a:rPr>
              <a:t>When a point load is applied to a beam, it experiences internal forces in response to the external loads, as explained on the previous slide.</a:t>
            </a:r>
          </a:p>
          <a:p>
            <a:pPr algn="l">
              <a:buFont typeface="Arial" panose="020B0604020202020204" pitchFamily="34" charset="0"/>
              <a:buNone/>
            </a:pPr>
            <a:r>
              <a:rPr lang="en-GB" b="0" i="0" dirty="0">
                <a:solidFill>
                  <a:srgbClr val="111111"/>
                </a:solidFill>
                <a:effectLst/>
                <a:latin typeface="Arial" panose="020B0604020202020204" pitchFamily="34" charset="0"/>
                <a:cs typeface="Arial" panose="020B0604020202020204" pitchFamily="34" charset="0"/>
              </a:rPr>
              <a:t>The point load creates a downward force on the beam. This cause deflection (bending in response to the external load).</a:t>
            </a:r>
          </a:p>
          <a:p>
            <a:pPr algn="l">
              <a:buFont typeface="Arial" panose="020B0604020202020204" pitchFamily="34" charset="0"/>
              <a:buNone/>
            </a:pPr>
            <a:endParaRPr lang="en-GB" b="0" i="0" dirty="0">
              <a:solidFill>
                <a:srgbClr val="11111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GB" b="0" i="0" u="none" dirty="0">
                <a:solidFill>
                  <a:srgbClr val="111111"/>
                </a:solidFill>
                <a:effectLst/>
                <a:latin typeface="Arial" panose="020B0604020202020204" pitchFamily="34" charset="0"/>
                <a:cs typeface="Arial" panose="020B0604020202020204" pitchFamily="34" charset="0"/>
              </a:rPr>
              <a:t>Click for next action.</a:t>
            </a:r>
          </a:p>
          <a:p>
            <a:pPr algn="l">
              <a:buFont typeface="Arial" panose="020B0604020202020204" pitchFamily="34" charset="0"/>
              <a:buNone/>
            </a:pPr>
            <a:r>
              <a:rPr lang="en-GB" b="0" i="0" u="none" dirty="0">
                <a:solidFill>
                  <a:srgbClr val="111111"/>
                </a:solidFill>
                <a:effectLst/>
                <a:latin typeface="Arial" panose="020B0604020202020204" pitchFamily="34" charset="0"/>
                <a:cs typeface="Arial" panose="020B0604020202020204" pitchFamily="34" charset="0"/>
              </a:rPr>
              <a:t>Imagine that the beam has nails sticking out of it, top and bottom. </a:t>
            </a:r>
            <a:r>
              <a:rPr lang="en-GB" b="0" i="0" dirty="0">
                <a:solidFill>
                  <a:srgbClr val="111111"/>
                </a:solidFill>
                <a:effectLst/>
                <a:latin typeface="Arial" panose="020B0604020202020204" pitchFamily="34" charset="0"/>
                <a:cs typeface="Arial" panose="020B0604020202020204" pitchFamily="34" charset="0"/>
              </a:rPr>
              <a:t>The nails represent the molecules of the material the beam is made from. </a:t>
            </a:r>
            <a:endParaRPr lang="en-GB" b="0" i="0" u="none" dirty="0">
              <a:solidFill>
                <a:srgbClr val="111111"/>
              </a:solidFill>
              <a:effectLst/>
              <a:latin typeface="Arial" panose="020B0604020202020204" pitchFamily="34" charset="0"/>
              <a:cs typeface="Arial" panose="020B0604020202020204" pitchFamily="34" charset="0"/>
            </a:endParaRPr>
          </a:p>
          <a:p>
            <a:pPr algn="l">
              <a:buFont typeface="Arial" panose="020B0604020202020204" pitchFamily="34" charset="0"/>
              <a:buNone/>
            </a:pPr>
            <a:endParaRPr lang="en-GB" b="0" i="0" dirty="0">
              <a:solidFill>
                <a:srgbClr val="11111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GB" b="0" i="0" u="none" dirty="0">
                <a:solidFill>
                  <a:srgbClr val="111111"/>
                </a:solidFill>
                <a:effectLst/>
                <a:latin typeface="Arial" panose="020B0604020202020204" pitchFamily="34" charset="0"/>
                <a:cs typeface="Arial" panose="020B0604020202020204" pitchFamily="34" charset="0"/>
              </a:rPr>
              <a:t>Click for next action.</a:t>
            </a:r>
          </a:p>
          <a:p>
            <a:pPr algn="l">
              <a:buFont typeface="Arial" panose="020B0604020202020204" pitchFamily="34" charset="0"/>
              <a:buNone/>
            </a:pPr>
            <a:r>
              <a:rPr lang="en-GB" b="0" i="0" dirty="0">
                <a:solidFill>
                  <a:srgbClr val="111111"/>
                </a:solidFill>
                <a:effectLst/>
                <a:latin typeface="Arial" panose="020B0604020202020204" pitchFamily="34" charset="0"/>
                <a:cs typeface="Arial" panose="020B0604020202020204" pitchFamily="34" charset="0"/>
              </a:rPr>
              <a:t>As the force is applied from the top, the top side of the beam experiences compression as it gets squeezed together. The nail heads will come closer together to represent this.</a:t>
            </a:r>
          </a:p>
          <a:p>
            <a:pPr algn="l">
              <a:buFont typeface="Arial" panose="020B0604020202020204" pitchFamily="34" charset="0"/>
              <a:buNone/>
            </a:pPr>
            <a:r>
              <a:rPr lang="en-GB" b="0" i="0" dirty="0">
                <a:solidFill>
                  <a:srgbClr val="111111"/>
                </a:solidFill>
                <a:effectLst/>
                <a:latin typeface="Arial" panose="020B0604020202020204" pitchFamily="34" charset="0"/>
                <a:cs typeface="Arial" panose="020B0604020202020204" pitchFamily="34" charset="0"/>
              </a:rPr>
              <a:t>As the bottom side of the beam experiences tension, the nail heads on the underside move further apart. The greater the force from above becomes, the further apart the nail heads will move.</a:t>
            </a:r>
          </a:p>
          <a:p>
            <a:pPr algn="l">
              <a:buFont typeface="Arial" panose="020B0604020202020204" pitchFamily="34" charset="0"/>
              <a:buNone/>
            </a:pPr>
            <a:endParaRPr lang="en-GB" b="0" i="0" dirty="0">
              <a:solidFill>
                <a:srgbClr val="11111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GB" b="0" i="0" dirty="0">
                <a:solidFill>
                  <a:srgbClr val="111111"/>
                </a:solidFill>
                <a:effectLst/>
                <a:latin typeface="Arial" panose="020B0604020202020204" pitchFamily="34" charset="0"/>
                <a:cs typeface="Arial" panose="020B0604020202020204" pitchFamily="34" charset="0"/>
              </a:rPr>
              <a:t>The molecules on the top side of the beam are squashed or in compression.</a:t>
            </a:r>
          </a:p>
          <a:p>
            <a:pPr algn="l">
              <a:buFont typeface="Arial" panose="020B0604020202020204" pitchFamily="34" charset="0"/>
              <a:buNone/>
            </a:pPr>
            <a:r>
              <a:rPr lang="en-GB" b="0" i="0" dirty="0">
                <a:solidFill>
                  <a:srgbClr val="111111"/>
                </a:solidFill>
                <a:effectLst/>
                <a:latin typeface="Arial" panose="020B0604020202020204" pitchFamily="34" charset="0"/>
                <a:cs typeface="Arial" panose="020B0604020202020204" pitchFamily="34" charset="0"/>
              </a:rPr>
              <a:t>The molecules on the bottom side of the beam are stretched or in tension.</a:t>
            </a:r>
          </a:p>
          <a:p>
            <a:endParaRPr lang="en-GB" b="0" dirty="0">
              <a:latin typeface="Arial" panose="020B0604020202020204" pitchFamily="34" charset="0"/>
              <a:cs typeface="Arial" panose="020B0604020202020204" pitchFamily="34" charset="0"/>
            </a:endParaRPr>
          </a:p>
          <a:p>
            <a:pPr>
              <a:spcBef>
                <a:spcPct val="50000"/>
              </a:spcBef>
            </a:pPr>
            <a:endParaRPr lang="en-GB"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A189D3C-F3D2-8F7F-9A5A-696322745256}"/>
              </a:ext>
            </a:extLst>
          </p:cNvPr>
          <p:cNvSpPr>
            <a:spLocks noGrp="1"/>
          </p:cNvSpPr>
          <p:nvPr>
            <p:ph type="sldNum" sz="quarter" idx="5"/>
          </p:nvPr>
        </p:nvSpPr>
        <p:spPr/>
        <p:txBody>
          <a:bodyPr/>
          <a:lstStyle/>
          <a:p>
            <a:fld id="{9920340D-206C-4C41-A35B-4D72CE2F2B89}" type="slidenum">
              <a:rPr lang="en-GB" smtClean="0"/>
              <a:t>89</a:t>
            </a:fld>
            <a:endParaRPr lang="en-GB"/>
          </a:p>
        </p:txBody>
      </p:sp>
    </p:spTree>
    <p:extLst>
      <p:ext uri="{BB962C8B-B14F-4D97-AF65-F5344CB8AC3E}">
        <p14:creationId xmlns:p14="http://schemas.microsoft.com/office/powerpoint/2010/main" val="2333167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The connection between atoms, steel beams and bridges lies in the principles of materials science and engineering.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Learners may demonstrate prior learning. Discuss the following and explain that these things will be explored in the next lessons.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1. Atoms:</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Everything around us, including steel, is made up of atoms.</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Steel is composed primarily of iron atoms, along with small amounts of carbon and other alloying elements.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2. Steel beams:</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Steel is a common material used in construction.</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In a steel beam, individual atoms are bonded together to form a crystalline structure.</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arrangement of atoms gives steel its mechanical properties.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3. Bridges:</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Bridges are structures that span physical obstacles like rivers, valleys or roads, providing a pathway for transportation.</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Steel beams are often used in bridge construction because of their strength and ability to support heavy loads.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4. Connections:</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connection between atoms and a steel beam involves the arrangement and bonding of atoms in the steel structure, which determines its properties.</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The steel beam, in turn, is a key component in the construction of the bridge: the beams are usually joined together to form the framework or skeleton of the bridge.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5. Engineering principles:</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Engineers design bridges to withstand various forces, including tension, compression and shear; the properties of steel, at the atomic level, contribute to its ability to resist these forces.</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Welding, bolting and other methods of joining steel beams together create a unified structure that can bear the loads and stresses imposed on the bridge.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In summary, the connection between atoms, steel beams and a bridge is rooted in the atomic structure of steel and how it is engineered and assembled to form a strong and durable structure capable of supporting the intended loads and providing safe passage for transportation.</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920340D-206C-4C41-A35B-4D72CE2F2B89}" type="slidenum">
              <a:rPr lang="en-GB" smtClean="0"/>
              <a:t>9</a:t>
            </a:fld>
            <a:endParaRPr lang="en-GB"/>
          </a:p>
        </p:txBody>
      </p:sp>
    </p:spTree>
    <p:extLst>
      <p:ext uri="{BB962C8B-B14F-4D97-AF65-F5344CB8AC3E}">
        <p14:creationId xmlns:p14="http://schemas.microsoft.com/office/powerpoint/2010/main" val="94157723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F4DDF-5B85-B8BC-D414-503284844F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BF05F3-0F38-2C6E-F36A-54FE2537BB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BC374-5689-A000-3AE9-2F5C467A9D8C}"/>
              </a:ext>
            </a:extLst>
          </p:cNvPr>
          <p:cNvSpPr>
            <a:spLocks noGrp="1"/>
          </p:cNvSpPr>
          <p:nvPr>
            <p:ph type="body" idx="1"/>
          </p:nvPr>
        </p:nvSpPr>
        <p:spPr/>
        <p:txBody>
          <a:bodyPr/>
          <a:lstStyle/>
          <a:p>
            <a:r>
              <a:rPr lang="en-US" u="none" dirty="0">
                <a:latin typeface="Arial" panose="020B0604020202020204" pitchFamily="34" charset="0"/>
                <a:cs typeface="Arial" panose="020B0604020202020204" pitchFamily="34" charset="0"/>
              </a:rPr>
              <a:t>Explain to learners:</a:t>
            </a:r>
          </a:p>
          <a:p>
            <a:endParaRPr lang="en-US" u="sng"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67768E"/>
                </a:solidFill>
                <a:effectLst/>
                <a:latin typeface="Arial" panose="020B0604020202020204" pitchFamily="34" charset="0"/>
                <a:cs typeface="Arial" panose="020B0604020202020204" pitchFamily="34" charset="0"/>
              </a:rPr>
              <a:t>As demonstrated on the previous slide, when loads are applied to a beam, compression and tension occurs on the upper and lower surfaces of the beam. As well as the surface molecules responding to the force, internal forces develop within the beam.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internal forces generated from the compression and stretching of the molecules increase towards the outside of the beam, in either compression or tension according to which side the force is applied. </a:t>
            </a:r>
            <a:endParaRPr lang="en-GB" b="0" i="0" dirty="0">
              <a:solidFill>
                <a:srgbClr val="111111"/>
              </a:solidFill>
              <a:effectLst/>
              <a:latin typeface="Arial" panose="020B0604020202020204" pitchFamily="34" charset="0"/>
              <a:cs typeface="Arial" panose="020B0604020202020204" pitchFamily="34" charset="0"/>
            </a:endParaRPr>
          </a:p>
          <a:p>
            <a:r>
              <a:rPr lang="en-GB" b="0" i="0" dirty="0">
                <a:solidFill>
                  <a:srgbClr val="111111"/>
                </a:solidFill>
                <a:effectLst/>
                <a:latin typeface="Arial" panose="020B0604020202020204" pitchFamily="34" charset="0"/>
                <a:cs typeface="Arial" panose="020B0604020202020204" pitchFamily="34" charset="0"/>
              </a:rPr>
              <a:t>Understanding shear forces helps prevent catastrophic failures, especially in bridges, buildings and other large structures.</a:t>
            </a:r>
            <a:endParaRPr lang="en-GB" dirty="0">
              <a:latin typeface="Arial" panose="020B0604020202020204" pitchFamily="34" charset="0"/>
              <a:cs typeface="Arial" panose="020B0604020202020204" pitchFamily="34" charset="0"/>
            </a:endParaRPr>
          </a:p>
          <a:p>
            <a:pPr>
              <a:spcBef>
                <a:spcPct val="50000"/>
              </a:spcBef>
            </a:pPr>
            <a:endParaRPr lang="en-GB"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38A6454-6655-7EF1-1851-1F97E22B27A1}"/>
              </a:ext>
            </a:extLst>
          </p:cNvPr>
          <p:cNvSpPr>
            <a:spLocks noGrp="1"/>
          </p:cNvSpPr>
          <p:nvPr>
            <p:ph type="sldNum" sz="quarter" idx="5"/>
          </p:nvPr>
        </p:nvSpPr>
        <p:spPr/>
        <p:txBody>
          <a:bodyPr/>
          <a:lstStyle/>
          <a:p>
            <a:fld id="{9920340D-206C-4C41-A35B-4D72CE2F2B89}" type="slidenum">
              <a:rPr lang="en-GB" smtClean="0"/>
              <a:t>90</a:t>
            </a:fld>
            <a:endParaRPr lang="en-GB"/>
          </a:p>
        </p:txBody>
      </p:sp>
    </p:spTree>
    <p:extLst>
      <p:ext uri="{BB962C8B-B14F-4D97-AF65-F5344CB8AC3E}">
        <p14:creationId xmlns:p14="http://schemas.microsoft.com/office/powerpoint/2010/main" val="37797243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F4DDF-5B85-B8BC-D414-503284844F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BF05F3-0F38-2C6E-F36A-54FE2537BB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BC374-5689-A000-3AE9-2F5C467A9D8C}"/>
              </a:ext>
            </a:extLst>
          </p:cNvPr>
          <p:cNvSpPr>
            <a:spLocks noGrp="1"/>
          </p:cNvSpPr>
          <p:nvPr>
            <p:ph type="body" idx="1"/>
          </p:nvPr>
        </p:nvSpPr>
        <p:spPr/>
        <p:txBody>
          <a:bodyPr/>
          <a:lstStyle/>
          <a:p>
            <a:r>
              <a:rPr lang="en-US" b="0" u="none" dirty="0">
                <a:latin typeface="Arial" panose="020B0604020202020204" pitchFamily="34" charset="0"/>
                <a:cs typeface="Arial" panose="020B0604020202020204" pitchFamily="34" charset="0"/>
              </a:rPr>
              <a:t>Explain to learners:</a:t>
            </a:r>
          </a:p>
          <a:p>
            <a:endParaRPr lang="en-US" b="0" u="sng" dirty="0">
              <a:latin typeface="Arial" panose="020B0604020202020204" pitchFamily="34" charset="0"/>
              <a:cs typeface="Arial" panose="020B0604020202020204" pitchFamily="34" charset="0"/>
            </a:endParaRPr>
          </a:p>
          <a:p>
            <a:r>
              <a:rPr lang="en-GB" b="0" i="0" dirty="0">
                <a:solidFill>
                  <a:srgbClr val="67768E"/>
                </a:solidFill>
                <a:effectLst/>
                <a:latin typeface="Arial" panose="020B0604020202020204" pitchFamily="34" charset="0"/>
                <a:cs typeface="Arial" panose="020B0604020202020204" pitchFamily="34" charset="0"/>
              </a:rPr>
              <a:t>Visualise these internal forces by making an imaginary cut through a beam and consider the internal forces acting on the cross-section. These internal forces have two components:</a:t>
            </a:r>
          </a:p>
          <a:p>
            <a:endParaRPr lang="en-GB" b="0" i="0" dirty="0">
              <a:solidFill>
                <a:srgbClr val="67768E"/>
              </a:solidFill>
              <a:effectLst/>
              <a:latin typeface="Arial" panose="020B0604020202020204" pitchFamily="34" charset="0"/>
              <a:cs typeface="Arial" panose="020B0604020202020204" pitchFamily="34" charset="0"/>
            </a:endParaRPr>
          </a:p>
          <a:p>
            <a:r>
              <a:rPr lang="en-GB" b="0" i="0" dirty="0">
                <a:solidFill>
                  <a:srgbClr val="67768E"/>
                </a:solidFill>
                <a:effectLst/>
                <a:latin typeface="Arial" panose="020B0604020202020204" pitchFamily="34" charset="0"/>
                <a:cs typeface="Arial" panose="020B0604020202020204" pitchFamily="34" charset="0"/>
              </a:rPr>
              <a:t>1. normal forces, which are oriented along the axis of the beam, perpendicular to the beam cross-section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u="sng" dirty="0">
              <a:solidFill>
                <a:srgbClr val="67768E"/>
              </a:solidFill>
              <a:effectLst/>
              <a:latin typeface="Arial" panose="020B0604020202020204" pitchFamily="34" charset="0"/>
              <a:cs typeface="Arial" panose="020B0604020202020204" pitchFamily="34" charset="0"/>
            </a:endParaRPr>
          </a:p>
          <a:p>
            <a:r>
              <a:rPr lang="en-GB" b="0" u="none" dirty="0">
                <a:latin typeface="Arial" panose="020B0604020202020204" pitchFamily="34" charset="0"/>
                <a:cs typeface="Arial" panose="020B0604020202020204" pitchFamily="34" charset="0"/>
              </a:rPr>
              <a:t>Click for next action.</a:t>
            </a:r>
          </a:p>
          <a:p>
            <a:r>
              <a:rPr lang="en-GB" b="0" i="0" dirty="0">
                <a:solidFill>
                  <a:srgbClr val="67768E"/>
                </a:solidFill>
                <a:effectLst/>
                <a:latin typeface="Arial" panose="020B0604020202020204" pitchFamily="34" charset="0"/>
                <a:cs typeface="Arial" panose="020B0604020202020204" pitchFamily="34" charset="0"/>
              </a:rPr>
              <a:t>The normal stresses will be tensile on one side of the cross-section, and compressive on the other. If the beam is sagging, the top of the beam will get shorter, and so the normal forces acting at the top will be compressive. The bottom of the beam will get longer, and so the normal forces acting at the bottom of the beam will be tensile.</a:t>
            </a:r>
          </a:p>
          <a:p>
            <a:endParaRPr lang="en-GB" b="0" i="0" dirty="0">
              <a:solidFill>
                <a:srgbClr val="67768E"/>
              </a:solidFill>
              <a:effectLst/>
              <a:latin typeface="Arial" panose="020B0604020202020204" pitchFamily="34" charset="0"/>
              <a:cs typeface="Arial" panose="020B0604020202020204" pitchFamily="34" charset="0"/>
            </a:endParaRPr>
          </a:p>
          <a:p>
            <a:r>
              <a:rPr lang="en-GB" b="0" i="0" dirty="0">
                <a:solidFill>
                  <a:srgbClr val="67768E"/>
                </a:solidFill>
                <a:effectLst/>
                <a:latin typeface="Arial" panose="020B0604020202020204" pitchFamily="34" charset="0"/>
                <a:cs typeface="Arial" panose="020B0604020202020204" pitchFamily="34" charset="0"/>
              </a:rPr>
              <a:t>2. shear forces, which are oriented in the vertical direction, parallel to the beam cross-section</a:t>
            </a:r>
          </a:p>
          <a:p>
            <a:endParaRPr lang="en-GB" b="0" i="0" dirty="0">
              <a:solidFill>
                <a:srgbClr val="67768E"/>
              </a:solidFill>
              <a:effectLst/>
              <a:latin typeface="Arial" panose="020B0604020202020204" pitchFamily="34" charset="0"/>
              <a:cs typeface="Arial" panose="020B0604020202020204" pitchFamily="34" charset="0"/>
            </a:endParaRPr>
          </a:p>
          <a:p>
            <a:r>
              <a:rPr lang="en-GB" b="0" dirty="0">
                <a:latin typeface="Arial" panose="020B0604020202020204" pitchFamily="34" charset="0"/>
                <a:cs typeface="Arial" panose="020B0604020202020204" pitchFamily="34" charset="0"/>
              </a:rPr>
              <a:t>The internal forces develop in a way that maintains equilibrium. If a section is made through the beam, the internal forces will always balance the external ones.</a:t>
            </a:r>
          </a:p>
          <a:p>
            <a:endParaRPr lang="en-GB" b="0" i="0" dirty="0">
              <a:solidFill>
                <a:srgbClr val="67768E"/>
              </a:solidFill>
              <a:effectLst/>
              <a:latin typeface="Arial" panose="020B0604020202020204" pitchFamily="34" charset="0"/>
              <a:cs typeface="Arial" panose="020B0604020202020204" pitchFamily="34" charset="0"/>
            </a:endParaRPr>
          </a:p>
          <a:p>
            <a:r>
              <a:rPr lang="en-GB" b="0" i="0" dirty="0">
                <a:solidFill>
                  <a:srgbClr val="67768E"/>
                </a:solidFill>
                <a:effectLst/>
                <a:latin typeface="Arial" panose="020B0604020202020204" pitchFamily="34" charset="0"/>
                <a:cs typeface="Arial" panose="020B0604020202020204" pitchFamily="34" charset="0"/>
              </a:rPr>
              <a:t>These forces cancel each other out, so they don’t produce a net force perpendicular to the beam cross-section, but they do produce a moment.</a:t>
            </a:r>
            <a:endParaRPr lang="en-GB" b="0" dirty="0">
              <a:latin typeface="Arial" panose="020B0604020202020204" pitchFamily="34" charset="0"/>
              <a:cs typeface="Arial" panose="020B0604020202020204" pitchFamily="34" charset="0"/>
            </a:endParaRPr>
          </a:p>
          <a:p>
            <a:pPr>
              <a:spcBef>
                <a:spcPct val="50000"/>
              </a:spcBef>
            </a:pPr>
            <a:endParaRPr lang="en-GB"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38A6454-6655-7EF1-1851-1F97E22B27A1}"/>
              </a:ext>
            </a:extLst>
          </p:cNvPr>
          <p:cNvSpPr>
            <a:spLocks noGrp="1"/>
          </p:cNvSpPr>
          <p:nvPr>
            <p:ph type="sldNum" sz="quarter" idx="5"/>
          </p:nvPr>
        </p:nvSpPr>
        <p:spPr/>
        <p:txBody>
          <a:bodyPr/>
          <a:lstStyle/>
          <a:p>
            <a:fld id="{9920340D-206C-4C41-A35B-4D72CE2F2B89}" type="slidenum">
              <a:rPr lang="en-GB" smtClean="0"/>
              <a:t>91</a:t>
            </a:fld>
            <a:endParaRPr lang="en-GB"/>
          </a:p>
        </p:txBody>
      </p:sp>
    </p:spTree>
    <p:extLst>
      <p:ext uri="{BB962C8B-B14F-4D97-AF65-F5344CB8AC3E}">
        <p14:creationId xmlns:p14="http://schemas.microsoft.com/office/powerpoint/2010/main" val="19223280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F4DDF-5B85-B8BC-D414-503284844F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BF05F3-0F38-2C6E-F36A-54FE2537BB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BC374-5689-A000-3AE9-2F5C467A9D8C}"/>
              </a:ext>
            </a:extLst>
          </p:cNvPr>
          <p:cNvSpPr>
            <a:spLocks noGrp="1"/>
          </p:cNvSpPr>
          <p:nvPr>
            <p:ph type="body" idx="1"/>
          </p:nvPr>
        </p:nvSpPr>
        <p:spPr/>
        <p:txBody>
          <a:bodyPr/>
          <a:lstStyle/>
          <a:p>
            <a:r>
              <a:rPr lang="en-US" b="0" u="none" dirty="0">
                <a:latin typeface="Arial" panose="020B0604020202020204" pitchFamily="34" charset="0"/>
                <a:cs typeface="Arial" panose="020B0604020202020204" pitchFamily="34" charset="0"/>
              </a:rPr>
              <a:t>Explain to learners:</a:t>
            </a:r>
          </a:p>
          <a:p>
            <a:endParaRPr lang="en-US" b="0" u="sng" dirty="0">
              <a:latin typeface="Arial" panose="020B0604020202020204" pitchFamily="34" charset="0"/>
              <a:cs typeface="Arial" panose="020B0604020202020204" pitchFamily="34" charset="0"/>
            </a:endParaRPr>
          </a:p>
          <a:p>
            <a:r>
              <a:rPr lang="en-GB" b="0" i="0" dirty="0">
                <a:solidFill>
                  <a:srgbClr val="67768E"/>
                </a:solidFill>
                <a:effectLst/>
                <a:latin typeface="Arial" panose="020B0604020202020204" pitchFamily="34" charset="0"/>
                <a:cs typeface="Arial" panose="020B0604020202020204" pitchFamily="34" charset="0"/>
              </a:rPr>
              <a:t>This means that the internal forces acting on the cross-section of the beam can be represented by one resultant force, called a shear force, which is the resultant of the internal shear forces, and by one resultant moment, called a bending moment, which is the resultant of the internal normal forces. The resultant is something produced because of something else – in the case of force and load, it is the effect caused by two or more other forces.</a:t>
            </a:r>
          </a:p>
          <a:p>
            <a:endParaRPr lang="en-GB" b="0" i="0" dirty="0">
              <a:solidFill>
                <a:srgbClr val="67768E"/>
              </a:solidFill>
              <a:effectLst/>
              <a:latin typeface="Arial" panose="020B0604020202020204" pitchFamily="34" charset="0"/>
              <a:cs typeface="Arial" panose="020B0604020202020204" pitchFamily="34" charset="0"/>
            </a:endParaRPr>
          </a:p>
          <a:p>
            <a:r>
              <a:rPr lang="en-GB" b="0" i="0" dirty="0">
                <a:solidFill>
                  <a:srgbClr val="67768E"/>
                </a:solidFill>
                <a:effectLst/>
                <a:latin typeface="Arial" panose="020B0604020202020204" pitchFamily="34" charset="0"/>
                <a:cs typeface="Arial" panose="020B0604020202020204" pitchFamily="34" charset="0"/>
              </a:rPr>
              <a:t>Shear force and bending moment calculations are used to design beams. Understanding how the shear force and bending moments can be different at different locations on the beam allows designers to quantify the size and volume of a beam suitable for the expected loads.</a:t>
            </a:r>
            <a:endParaRPr lang="en-US" b="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38A6454-6655-7EF1-1851-1F97E22B27A1}"/>
              </a:ext>
            </a:extLst>
          </p:cNvPr>
          <p:cNvSpPr>
            <a:spLocks noGrp="1"/>
          </p:cNvSpPr>
          <p:nvPr>
            <p:ph type="sldNum" sz="quarter" idx="5"/>
          </p:nvPr>
        </p:nvSpPr>
        <p:spPr/>
        <p:txBody>
          <a:bodyPr/>
          <a:lstStyle/>
          <a:p>
            <a:fld id="{9920340D-206C-4C41-A35B-4D72CE2F2B89}" type="slidenum">
              <a:rPr lang="en-GB" smtClean="0"/>
              <a:t>92</a:t>
            </a:fld>
            <a:endParaRPr lang="en-GB"/>
          </a:p>
        </p:txBody>
      </p:sp>
    </p:spTree>
    <p:extLst>
      <p:ext uri="{BB962C8B-B14F-4D97-AF65-F5344CB8AC3E}">
        <p14:creationId xmlns:p14="http://schemas.microsoft.com/office/powerpoint/2010/main" val="8288170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5971D-ECC1-50E5-7DE3-AF6407C369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6C9B2-335D-1E73-DE1D-BEF864A626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200FA2-9A4E-F3B1-6AC0-D1F6119701BD}"/>
              </a:ext>
            </a:extLst>
          </p:cNvPr>
          <p:cNvSpPr>
            <a:spLocks noGrp="1"/>
          </p:cNvSpPr>
          <p:nvPr>
            <p:ph type="body" idx="1"/>
          </p:nvPr>
        </p:nvSpPr>
        <p:spPr/>
        <p:txBody>
          <a:bodyPr/>
          <a:lstStyle/>
          <a:p>
            <a:r>
              <a:rPr lang="en-US" dirty="0"/>
              <a:t>Note to teacher:</a:t>
            </a:r>
          </a:p>
          <a:p>
            <a:endParaRPr lang="en-US" dirty="0"/>
          </a:p>
          <a:p>
            <a:r>
              <a:rPr lang="en-US" dirty="0"/>
              <a:t>Image depicts basic bridge formation.</a:t>
            </a:r>
          </a:p>
        </p:txBody>
      </p:sp>
      <p:sp>
        <p:nvSpPr>
          <p:cNvPr id="4" name="Slide Number Placeholder 3">
            <a:extLst>
              <a:ext uri="{FF2B5EF4-FFF2-40B4-BE49-F238E27FC236}">
                <a16:creationId xmlns:a16="http://schemas.microsoft.com/office/drawing/2014/main" id="{F38E3D2D-3AFB-C62A-37C5-30FB1F9196FE}"/>
              </a:ext>
            </a:extLst>
          </p:cNvPr>
          <p:cNvSpPr>
            <a:spLocks noGrp="1"/>
          </p:cNvSpPr>
          <p:nvPr>
            <p:ph type="sldNum" sz="quarter" idx="5"/>
          </p:nvPr>
        </p:nvSpPr>
        <p:spPr/>
        <p:txBody>
          <a:bodyPr/>
          <a:lstStyle/>
          <a:p>
            <a:fld id="{9920340D-206C-4C41-A35B-4D72CE2F2B89}" type="slidenum">
              <a:rPr lang="en-GB" smtClean="0"/>
              <a:t>93</a:t>
            </a:fld>
            <a:endParaRPr lang="en-GB"/>
          </a:p>
        </p:txBody>
      </p:sp>
    </p:spTree>
    <p:extLst>
      <p:ext uri="{BB962C8B-B14F-4D97-AF65-F5344CB8AC3E}">
        <p14:creationId xmlns:p14="http://schemas.microsoft.com/office/powerpoint/2010/main" val="108033084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C3EA5-92F3-ECC9-58BA-A83B031E5B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3FB719-A4BE-6FE7-85EC-4CC791701C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67A0DA-8286-063A-5F5D-01577435410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latin typeface="Arial" panose="020B0604020202020204" pitchFamily="34" charset="0"/>
                <a:cs typeface="Arial" panose="020B0604020202020204" pitchFamily="34" charset="0"/>
              </a:rPr>
              <a:t>Explain to learners:</a:t>
            </a:r>
          </a:p>
          <a:p>
            <a:endParaRPr lang="en-GB" dirty="0"/>
          </a:p>
          <a:p>
            <a:r>
              <a:rPr lang="en-GB" dirty="0"/>
              <a:t>In a deck bridge, compression and tension forces play crucial roles in supporting the weight of the bridge deck and transferring loads to the supporting elements. </a:t>
            </a:r>
          </a:p>
          <a:p>
            <a:endParaRPr lang="en-GB" dirty="0"/>
          </a:p>
          <a:p>
            <a:r>
              <a:rPr lang="en-GB" dirty="0"/>
              <a:t>In a deck bridge, compression forces primarily act on the vertical members (such as the piers or columns) that support the bridge deck. These vertical members are subjected to the downward force exerted by the weight of the bridge deck, vehicles and any other loads. The piers or columns of the deck bridge experience compression forces as they support the weight of the bridge deck and transfer the loads to the foundation or substructure below.</a:t>
            </a:r>
          </a:p>
          <a:p>
            <a:endParaRPr lang="en-GB" dirty="0"/>
          </a:p>
          <a:p>
            <a:r>
              <a:rPr lang="en-GB" dirty="0"/>
              <a:t>The tension forces primarily act on the horizontal members (such as the beams or girders) that support the bridge deck. These horizontal members are subjected to tension forces as they resist the bending caused by the weight of the bridge deck and loads.</a:t>
            </a:r>
          </a:p>
          <a:p>
            <a:endParaRPr lang="en-GB" dirty="0"/>
          </a:p>
          <a:p>
            <a:r>
              <a:rPr lang="en-GB" dirty="0"/>
              <a:t>Together, compression and tension work to ensure the structural integrity and stability of the deck bridge.</a:t>
            </a:r>
            <a:endParaRPr lang="en-US" dirty="0"/>
          </a:p>
        </p:txBody>
      </p:sp>
      <p:sp>
        <p:nvSpPr>
          <p:cNvPr id="4" name="Slide Number Placeholder 3">
            <a:extLst>
              <a:ext uri="{FF2B5EF4-FFF2-40B4-BE49-F238E27FC236}">
                <a16:creationId xmlns:a16="http://schemas.microsoft.com/office/drawing/2014/main" id="{ABBA818A-7D1C-B184-FB22-39E7544A582C}"/>
              </a:ext>
            </a:extLst>
          </p:cNvPr>
          <p:cNvSpPr>
            <a:spLocks noGrp="1"/>
          </p:cNvSpPr>
          <p:nvPr>
            <p:ph type="sldNum" sz="quarter" idx="5"/>
          </p:nvPr>
        </p:nvSpPr>
        <p:spPr/>
        <p:txBody>
          <a:bodyPr/>
          <a:lstStyle/>
          <a:p>
            <a:fld id="{9920340D-206C-4C41-A35B-4D72CE2F2B89}" type="slidenum">
              <a:rPr lang="en-GB" smtClean="0"/>
              <a:t>94</a:t>
            </a:fld>
            <a:endParaRPr lang="en-GB"/>
          </a:p>
        </p:txBody>
      </p:sp>
    </p:spTree>
    <p:extLst>
      <p:ext uri="{BB962C8B-B14F-4D97-AF65-F5344CB8AC3E}">
        <p14:creationId xmlns:p14="http://schemas.microsoft.com/office/powerpoint/2010/main" val="316627386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726D4-C3B8-E3A7-C67C-0558D067CF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595064-8930-2E0E-B552-D237ADB32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9FC05C-3C1C-53A1-7687-D22A176E2B18}"/>
              </a:ext>
            </a:extLst>
          </p:cNvPr>
          <p:cNvSpPr>
            <a:spLocks noGrp="1"/>
          </p:cNvSpPr>
          <p:nvPr>
            <p:ph type="body" idx="1"/>
          </p:nvPr>
        </p:nvSpPr>
        <p:spPr/>
        <p:txBody>
          <a:bodyPr/>
          <a:lstStyle/>
          <a:p>
            <a:r>
              <a:rPr lang="en-GB" u="none" dirty="0">
                <a:latin typeface="Arial" panose="020B0604020202020204" pitchFamily="34" charset="0"/>
                <a:cs typeface="Arial" panose="020B0604020202020204" pitchFamily="34" charset="0"/>
              </a:rPr>
              <a:t>Explain to learners: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Arch bridges work by transferring the load of the bridge deck and any additional weight (such as vehicles or pedestrians) to abutments (supports) at each end of the bridge. They utilise the unique structural properties of arches to distribute and support the load.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load of the bridge deck and any additional weight placed on the bridge are transferred to the abutments or supports at each end of the bridge. The arch is the primary structural element of an arch bridge. It is a curved, semi-circular structure that spans across the gap to be bridged. The arch is designed to support the weight of the bridge deck by transferring the load horizontally to the abutments.</a:t>
            </a:r>
          </a:p>
          <a:p>
            <a:r>
              <a:rPr lang="en-GB" dirty="0">
                <a:latin typeface="Arial" panose="020B0604020202020204" pitchFamily="34" charset="0"/>
                <a:cs typeface="Arial" panose="020B0604020202020204" pitchFamily="34" charset="0"/>
              </a:rPr>
              <a:t>Arch bridges work primarily by utilising compression forces. When a load is applied to the bridge deck, the weight of the load exerts a downward force on the arch. This force is transmitted along the curve of the arch, resulting in compression forces that push against the abutments or supports.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shape of the arch allows it to distribute the load evenly along its curve, thereby reducing the amount of stress on any single point. This distribution of load helps to minimise the risk of structural failure and ensures the stability of the bridge.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abutments or supports at each end of the bridge are typically made of strong, durable materials such as concrete or masonry. They are designed to withstand the compression forces exerted by the arch and transfer the load to the ground or surrounding structures.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Additionally, the use of compression forces allows arch bridges to withstand heavy loads and external forces, such as wind and earthquakes.</a:t>
            </a:r>
          </a:p>
          <a:p>
            <a:endParaRPr lang="en-GB"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7A044D1-A00A-E1D4-A4F3-613BFDC78700}"/>
              </a:ext>
            </a:extLst>
          </p:cNvPr>
          <p:cNvSpPr>
            <a:spLocks noGrp="1"/>
          </p:cNvSpPr>
          <p:nvPr>
            <p:ph type="sldNum" sz="quarter" idx="5"/>
          </p:nvPr>
        </p:nvSpPr>
        <p:spPr/>
        <p:txBody>
          <a:bodyPr/>
          <a:lstStyle/>
          <a:p>
            <a:fld id="{9920340D-206C-4C41-A35B-4D72CE2F2B89}" type="slidenum">
              <a:rPr lang="en-GB" smtClean="0"/>
              <a:t>95</a:t>
            </a:fld>
            <a:endParaRPr lang="en-GB"/>
          </a:p>
        </p:txBody>
      </p:sp>
    </p:spTree>
    <p:extLst>
      <p:ext uri="{BB962C8B-B14F-4D97-AF65-F5344CB8AC3E}">
        <p14:creationId xmlns:p14="http://schemas.microsoft.com/office/powerpoint/2010/main" val="393580455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E7F74-ED36-EF4C-B59E-D02B29E3AF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3CD5E-67CD-68DA-4C12-DCDE3FB3FE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47145C-44A1-5743-4D36-5896644AA1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53FBE1-3F14-CD9C-3E98-EF067AF50484}"/>
              </a:ext>
            </a:extLst>
          </p:cNvPr>
          <p:cNvSpPr>
            <a:spLocks noGrp="1"/>
          </p:cNvSpPr>
          <p:nvPr>
            <p:ph type="sldNum" sz="quarter" idx="5"/>
          </p:nvPr>
        </p:nvSpPr>
        <p:spPr/>
        <p:txBody>
          <a:bodyPr/>
          <a:lstStyle/>
          <a:p>
            <a:fld id="{9920340D-206C-4C41-A35B-4D72CE2F2B89}" type="slidenum">
              <a:rPr lang="en-GB" smtClean="0"/>
              <a:t>96</a:t>
            </a:fld>
            <a:endParaRPr lang="en-GB"/>
          </a:p>
        </p:txBody>
      </p:sp>
    </p:spTree>
    <p:extLst>
      <p:ext uri="{BB962C8B-B14F-4D97-AF65-F5344CB8AC3E}">
        <p14:creationId xmlns:p14="http://schemas.microsoft.com/office/powerpoint/2010/main" val="26803346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364E0-82EB-F8CD-2E42-2C92BAF52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30290-91DE-1ED1-0999-78E973FC4C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18D1C6-87B9-8FAD-14DF-F197A9504B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022DBE7-BC7F-0934-EDC6-DACED6F21B43}"/>
              </a:ext>
            </a:extLst>
          </p:cNvPr>
          <p:cNvSpPr>
            <a:spLocks noGrp="1"/>
          </p:cNvSpPr>
          <p:nvPr>
            <p:ph type="sldNum" sz="quarter" idx="5"/>
          </p:nvPr>
        </p:nvSpPr>
        <p:spPr/>
        <p:txBody>
          <a:bodyPr/>
          <a:lstStyle/>
          <a:p>
            <a:fld id="{9920340D-206C-4C41-A35B-4D72CE2F2B89}" type="slidenum">
              <a:rPr lang="en-GB" smtClean="0"/>
              <a:t>97</a:t>
            </a:fld>
            <a:endParaRPr lang="en-GB"/>
          </a:p>
        </p:txBody>
      </p:sp>
    </p:spTree>
    <p:extLst>
      <p:ext uri="{BB962C8B-B14F-4D97-AF65-F5344CB8AC3E}">
        <p14:creationId xmlns:p14="http://schemas.microsoft.com/office/powerpoint/2010/main" val="22285705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91349-CB3C-1039-DFAF-9FD1F22227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17CFA0-B354-A82D-7C14-5FBDBB192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EBB36A-1526-1BF6-284C-9375FDDA90E5}"/>
              </a:ext>
            </a:extLst>
          </p:cNvPr>
          <p:cNvSpPr>
            <a:spLocks noGrp="1"/>
          </p:cNvSpPr>
          <p:nvPr>
            <p:ph type="body" idx="1"/>
          </p:nvPr>
        </p:nvSpPr>
        <p:spPr/>
        <p:txBody>
          <a:bodyPr/>
          <a:lstStyle/>
          <a:p>
            <a:r>
              <a:rPr lang="en-GB" u="none" dirty="0">
                <a:latin typeface="Arial" panose="020B0604020202020204" pitchFamily="34" charset="0"/>
                <a:cs typeface="Arial" panose="020B0604020202020204" pitchFamily="34" charset="0"/>
              </a:rPr>
              <a:t>Explain to learners: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 truss bridge works by distributing loads across a series of interconnected triangles, known as trusses, to efficiently support the weight of the bridge deck and any additional loads such as vehicles or pedestrians. Here’s how a truss bridge works: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load of the bridge deck and any additional weight is transferred to the trusses, which are designed to distribute the load evenly across the bridge structure. Trusses are rigid structures composed of straight members (typically steel or timber beams) connected at joints. The arrangement of these members forms triangles, which are inherently stable and able to efficiently transfer loads.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Truss bridges utilise the principles of compression and tension forces. When a load is applied to the bridge deck, the weight exerts downward forces on the truss members. These forces are transmitted along the members, resulting in both compression and tension forces within the truss:</a:t>
            </a:r>
          </a:p>
          <a:p>
            <a:endParaRPr lang="en-GB"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Compression: the upper members of the truss experience compression forces as they are pushed together under the load.</a:t>
            </a:r>
          </a:p>
          <a:p>
            <a:pPr marL="171450" indent="-171450">
              <a:buFont typeface="Arial" panose="020B0604020202020204" pitchFamily="34" charset="0"/>
              <a:buChar char="•"/>
            </a:pPr>
            <a:r>
              <a:rPr lang="en-GB" dirty="0">
                <a:latin typeface="Arial" panose="020B0604020202020204" pitchFamily="34" charset="0"/>
                <a:cs typeface="Arial" panose="020B0604020202020204" pitchFamily="34" charset="0"/>
              </a:rPr>
              <a:t>Tension: the lower members of the truss experience tension forces as they are pulled apart under the load.</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interconnected truss members create load paths that efficiently transfer the load from the bridge deck to the supporting abutments or piers.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ends of the truss bridge are supported by abutments (at the ends of the bridge) or piers (if the bridge spans over a body of water). These supports are designed to withstand the vertical and lateral forces exerted by the truss bridge and transfer the loads to the ground or foundation.</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Truss bridges are known for their stability and efficiency in supporting heavy loads over long spans. The triangular arrangement of truss members provides structural strength while minimising the amount of material needed, making truss bridges a cost-effective solution for spanning large distances.</a:t>
            </a:r>
          </a:p>
        </p:txBody>
      </p:sp>
      <p:sp>
        <p:nvSpPr>
          <p:cNvPr id="4" name="Slide Number Placeholder 3">
            <a:extLst>
              <a:ext uri="{FF2B5EF4-FFF2-40B4-BE49-F238E27FC236}">
                <a16:creationId xmlns:a16="http://schemas.microsoft.com/office/drawing/2014/main" id="{40185A58-2EEB-758A-E476-48A8DE690EAC}"/>
              </a:ext>
            </a:extLst>
          </p:cNvPr>
          <p:cNvSpPr>
            <a:spLocks noGrp="1"/>
          </p:cNvSpPr>
          <p:nvPr>
            <p:ph type="sldNum" sz="quarter" idx="5"/>
          </p:nvPr>
        </p:nvSpPr>
        <p:spPr/>
        <p:txBody>
          <a:bodyPr/>
          <a:lstStyle/>
          <a:p>
            <a:fld id="{9920340D-206C-4C41-A35B-4D72CE2F2B89}" type="slidenum">
              <a:rPr lang="en-GB" smtClean="0"/>
              <a:t>98</a:t>
            </a:fld>
            <a:endParaRPr lang="en-GB"/>
          </a:p>
        </p:txBody>
      </p:sp>
    </p:spTree>
    <p:extLst>
      <p:ext uri="{BB962C8B-B14F-4D97-AF65-F5344CB8AC3E}">
        <p14:creationId xmlns:p14="http://schemas.microsoft.com/office/powerpoint/2010/main" val="289231788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1F820-0E7C-C1BC-61AC-F1E1783E9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D20C51-A360-D7C9-72E5-5C320C714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265782-D6F6-8FD9-ED6F-EC80A4E142B6}"/>
              </a:ext>
            </a:extLst>
          </p:cNvPr>
          <p:cNvSpPr>
            <a:spLocks noGrp="1"/>
          </p:cNvSpPr>
          <p:nvPr>
            <p:ph type="body" idx="1"/>
          </p:nvPr>
        </p:nvSpPr>
        <p:spPr/>
        <p:txBody>
          <a:bodyPr/>
          <a:lstStyle/>
          <a:p>
            <a:r>
              <a:rPr lang="en-GB" u="none" noProof="0" dirty="0">
                <a:latin typeface="Arial" panose="020B0604020202020204" pitchFamily="34" charset="0"/>
                <a:cs typeface="Arial" panose="020B0604020202020204" pitchFamily="34" charset="0"/>
              </a:rPr>
              <a:t>Explain to learners:</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Suspension bridges have existed for many centuries – as far back as the Incan civilizations. The principle of a suspension bridge is the same as an arch bridge but inverted.</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A suspension bridge works by utilising the tensile strength of its main cables to support the weight of the bridge deck and transfer loads to the supporting towers or pylons. Here’s how a suspension bridge works:</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The primary structural elements of a suspension bridge are the main cables, which are large, strong cables made of steel wires bundled together. These cables run horizontally across the length of the bridge and are anchored securely at each end of the bridge. Tall towers or pylons are constructed to support the main cables. These towers or pylons are typically made of concrete or steel and are designed to withstand the tensile forces exerted by the main cables.</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Vertical cables, known as suspenders, are attached to the main cables at regular intervals along the length of the bridge. These suspenders support the bridge deck and transfer the weight of the deck to the main cables. The bridge deck, which is the roadway or pedestrian path of the bridge, is suspended from the main cables by the suspenders. The deck hangs freely between the main cables and is not directly supported by the towers or pylons.</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When a load, such as the weight of vehicles or pedestrians, is applied to the bridge deck, the load is transferred to the main cables through the suspenders. The main cables then transfer the load to the towers or pylons, which in turn transfer the load to the ground or foundation. The shape of the main cables between the towers or pylons forms a catenary curve, which is a natural curve that results from the distribution of tension along the cables. This curve helps distribute the load evenly and minimises stress on the cables and towers.</a:t>
            </a:r>
          </a:p>
          <a:p>
            <a:endParaRPr lang="en-GB" noProof="0" dirty="0">
              <a:latin typeface="Arial" panose="020B0604020202020204" pitchFamily="34" charset="0"/>
              <a:cs typeface="Arial" panose="020B0604020202020204" pitchFamily="34" charset="0"/>
            </a:endParaRPr>
          </a:p>
          <a:p>
            <a:r>
              <a:rPr lang="en-GB" noProof="0" dirty="0">
                <a:latin typeface="Arial" panose="020B0604020202020204" pitchFamily="34" charset="0"/>
                <a:cs typeface="Arial" panose="020B0604020202020204" pitchFamily="34" charset="0"/>
              </a:rPr>
              <a:t>The tensile strength of the main cables allows the bridge to span long distances, while the flexibility of the cables and the catenary curve design help the bridge withstand external forces such as wind, seismic activity and temperature fluctuations.</a:t>
            </a:r>
          </a:p>
          <a:p>
            <a:endParaRPr lang="en-GB" noProof="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0A2D927-856A-F196-BCD4-B98E6A2CC41F}"/>
              </a:ext>
            </a:extLst>
          </p:cNvPr>
          <p:cNvSpPr>
            <a:spLocks noGrp="1"/>
          </p:cNvSpPr>
          <p:nvPr>
            <p:ph type="sldNum" sz="quarter" idx="5"/>
          </p:nvPr>
        </p:nvSpPr>
        <p:spPr/>
        <p:txBody>
          <a:bodyPr/>
          <a:lstStyle/>
          <a:p>
            <a:fld id="{9920340D-206C-4C41-A35B-4D72CE2F2B89}" type="slidenum">
              <a:rPr lang="en-GB" smtClean="0"/>
              <a:t>99</a:t>
            </a:fld>
            <a:endParaRPr lang="en-GB"/>
          </a:p>
        </p:txBody>
      </p:sp>
    </p:spTree>
    <p:extLst>
      <p:ext uri="{BB962C8B-B14F-4D97-AF65-F5344CB8AC3E}">
        <p14:creationId xmlns:p14="http://schemas.microsoft.com/office/powerpoint/2010/main" val="39782438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hyperlink" Target="http://www.etfoundation.co.uk/" TargetMode="External"/><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58.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59.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www.etfoundation.co.uk/" TargetMode="External"/><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5.emf"/></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Option 1 Red (Locked)">
    <p:spTree>
      <p:nvGrpSpPr>
        <p:cNvPr id="1" name=""/>
        <p:cNvGrpSpPr/>
        <p:nvPr/>
      </p:nvGrpSpPr>
      <p:grpSpPr>
        <a:xfrm>
          <a:off x="0" y="0"/>
          <a:ext cx="0" cy="0"/>
          <a:chOff x="0" y="0"/>
          <a:chExt cx="0" cy="0"/>
        </a:xfrm>
      </p:grpSpPr>
      <p:pic>
        <p:nvPicPr>
          <p:cNvPr id="15" name="BACKGROUND IMAGE">
            <a:extLst>
              <a:ext uri="{FF2B5EF4-FFF2-40B4-BE49-F238E27FC236}">
                <a16:creationId xmlns:a16="http://schemas.microsoft.com/office/drawing/2014/main" id="{A0FFD4B0-9159-8D48-9C59-956E86C08EE9}"/>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24601"/>
            <a:ext cx="9144000" cy="5137931"/>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504375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Option 5 Green">
    <p:spTree>
      <p:nvGrpSpPr>
        <p:cNvPr id="1" name=""/>
        <p:cNvGrpSpPr/>
        <p:nvPr/>
      </p:nvGrpSpPr>
      <p:grpSpPr>
        <a:xfrm>
          <a:off x="0" y="0"/>
          <a:ext cx="0" cy="0"/>
          <a:chOff x="0" y="0"/>
          <a:chExt cx="0" cy="0"/>
        </a:xfrm>
      </p:grpSpPr>
      <p:pic>
        <p:nvPicPr>
          <p:cNvPr id="15" name="BACKGROUND IMAGE">
            <a:extLst>
              <a:ext uri="{FF2B5EF4-FFF2-40B4-BE49-F238E27FC236}">
                <a16:creationId xmlns:a16="http://schemas.microsoft.com/office/drawing/2014/main" id="{769720E0-D698-5F42-AF67-74E1C999A3E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416940"/>
            <a:ext cx="9144000" cy="4747098"/>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3888720" y="2221200"/>
            <a:ext cx="4967280" cy="1242000"/>
          </a:xfrm>
          <a:solidFill>
            <a:srgbClr val="00A06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638868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Option 1 Red (Locked)">
    <p:spTree>
      <p:nvGrpSpPr>
        <p:cNvPr id="1" name=""/>
        <p:cNvGrpSpPr/>
        <p:nvPr/>
      </p:nvGrpSpPr>
      <p:grpSpPr>
        <a:xfrm>
          <a:off x="0" y="0"/>
          <a:ext cx="0" cy="0"/>
          <a:chOff x="0" y="0"/>
          <a:chExt cx="0" cy="0"/>
        </a:xfrm>
      </p:grpSpPr>
      <p:pic>
        <p:nvPicPr>
          <p:cNvPr id="15" name="BACKGROUND IMAGE">
            <a:extLst>
              <a:ext uri="{FF2B5EF4-FFF2-40B4-BE49-F238E27FC236}">
                <a16:creationId xmlns:a16="http://schemas.microsoft.com/office/drawing/2014/main" id="{4DC4DA7F-C0BF-A345-96A5-A61D13AE0B77}"/>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0"/>
            <a:ext cx="9144000" cy="5298293"/>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09807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ption 2 Yellow ">
    <p:spTree>
      <p:nvGrpSpPr>
        <p:cNvPr id="1" name=""/>
        <p:cNvGrpSpPr/>
        <p:nvPr/>
      </p:nvGrpSpPr>
      <p:grpSpPr>
        <a:xfrm>
          <a:off x="0" y="0"/>
          <a:ext cx="0" cy="0"/>
          <a:chOff x="0" y="0"/>
          <a:chExt cx="0" cy="0"/>
        </a:xfrm>
      </p:grpSpPr>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25" name="BACKGROUND IMAGE">
            <a:extLst>
              <a:ext uri="{FF2B5EF4-FFF2-40B4-BE49-F238E27FC236}">
                <a16:creationId xmlns:a16="http://schemas.microsoft.com/office/drawing/2014/main" id="{D626228C-9E12-7340-977D-F48BB67DEA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0"/>
            <a:ext cx="9144000" cy="5298293"/>
          </a:xfrm>
          <a:prstGeom prst="rect">
            <a:avLst/>
          </a:prstGeom>
        </p:spPr>
      </p:pic>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3888720" y="2221200"/>
            <a:ext cx="4967280" cy="1242000"/>
          </a:xfrm>
          <a:solidFill>
            <a:srgbClr val="FEB912"/>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4561753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Option 3 Purple">
    <p:spTree>
      <p:nvGrpSpPr>
        <p:cNvPr id="1" name=""/>
        <p:cNvGrpSpPr/>
        <p:nvPr/>
      </p:nvGrpSpPr>
      <p:grpSpPr>
        <a:xfrm>
          <a:off x="0" y="0"/>
          <a:ext cx="0" cy="0"/>
          <a:chOff x="0" y="0"/>
          <a:chExt cx="0" cy="0"/>
        </a:xfrm>
      </p:grpSpPr>
      <p:pic>
        <p:nvPicPr>
          <p:cNvPr id="25" name="BACKGROUND IMAGE">
            <a:extLst>
              <a:ext uri="{FF2B5EF4-FFF2-40B4-BE49-F238E27FC236}">
                <a16:creationId xmlns:a16="http://schemas.microsoft.com/office/drawing/2014/main" id="{6672E05B-8780-C045-94C1-1BCBFAD7027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0"/>
            <a:ext cx="9144000" cy="5298293"/>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3888720" y="2221200"/>
            <a:ext cx="4967280" cy="1242000"/>
          </a:xfrm>
          <a:solidFill>
            <a:srgbClr val="BE0064"/>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726442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Option 4 Blue">
    <p:spTree>
      <p:nvGrpSpPr>
        <p:cNvPr id="1" name=""/>
        <p:cNvGrpSpPr/>
        <p:nvPr/>
      </p:nvGrpSpPr>
      <p:grpSpPr>
        <a:xfrm>
          <a:off x="0" y="0"/>
          <a:ext cx="0" cy="0"/>
          <a:chOff x="0" y="0"/>
          <a:chExt cx="0" cy="0"/>
        </a:xfrm>
      </p:grpSpPr>
      <p:pic>
        <p:nvPicPr>
          <p:cNvPr id="24" name="BACKGROUND IMAGE">
            <a:extLst>
              <a:ext uri="{FF2B5EF4-FFF2-40B4-BE49-F238E27FC236}">
                <a16:creationId xmlns:a16="http://schemas.microsoft.com/office/drawing/2014/main" id="{F75485EA-9D62-5F49-9769-8E118236F12D}"/>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0"/>
            <a:ext cx="9144000" cy="5298293"/>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3888720" y="2221200"/>
            <a:ext cx="4967280" cy="1242000"/>
          </a:xfrm>
          <a:solidFill>
            <a:srgbClr val="0071F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93816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Option 5 Green">
    <p:spTree>
      <p:nvGrpSpPr>
        <p:cNvPr id="1" name=""/>
        <p:cNvGrpSpPr/>
        <p:nvPr/>
      </p:nvGrpSpPr>
      <p:grpSpPr>
        <a:xfrm>
          <a:off x="0" y="0"/>
          <a:ext cx="0" cy="0"/>
          <a:chOff x="0" y="0"/>
          <a:chExt cx="0" cy="0"/>
        </a:xfrm>
      </p:grpSpPr>
      <p:pic>
        <p:nvPicPr>
          <p:cNvPr id="24" name="BACKGROUND IMAGE">
            <a:extLst>
              <a:ext uri="{FF2B5EF4-FFF2-40B4-BE49-F238E27FC236}">
                <a16:creationId xmlns:a16="http://schemas.microsoft.com/office/drawing/2014/main" id="{36D352E3-B478-244F-884D-70CCDAA9210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901" t="5503" r="21596"/>
          <a:stretch/>
        </p:blipFill>
        <p:spPr>
          <a:xfrm>
            <a:off x="0" y="0"/>
            <a:ext cx="9144000" cy="5298293"/>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3888720" y="2221200"/>
            <a:ext cx="4967280" cy="1242000"/>
          </a:xfrm>
          <a:solidFill>
            <a:srgbClr val="00A06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779896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Option 1 Red (Locked)">
    <p:spTree>
      <p:nvGrpSpPr>
        <p:cNvPr id="1" name=""/>
        <p:cNvGrpSpPr/>
        <p:nvPr/>
      </p:nvGrpSpPr>
      <p:grpSpPr>
        <a:xfrm>
          <a:off x="0" y="0"/>
          <a:ext cx="0" cy="0"/>
          <a:chOff x="0" y="0"/>
          <a:chExt cx="0" cy="0"/>
        </a:xfrm>
      </p:grpSpPr>
      <p:pic>
        <p:nvPicPr>
          <p:cNvPr id="7" name="BACKGROUND IMAGE">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408978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Option 2 Yellow ">
    <p:spTree>
      <p:nvGrpSpPr>
        <p:cNvPr id="1" name=""/>
        <p:cNvGrpSpPr/>
        <p:nvPr/>
      </p:nvGrpSpPr>
      <p:grpSpPr>
        <a:xfrm>
          <a:off x="0" y="0"/>
          <a:ext cx="0" cy="0"/>
          <a:chOff x="0" y="0"/>
          <a:chExt cx="0" cy="0"/>
        </a:xfrm>
      </p:grpSpPr>
      <p:pic>
        <p:nvPicPr>
          <p:cNvPr id="12" name="BACKGROUND IMAGE">
            <a:extLst>
              <a:ext uri="{FF2B5EF4-FFF2-40B4-BE49-F238E27FC236}">
                <a16:creationId xmlns:a16="http://schemas.microsoft.com/office/drawing/2014/main" id="{984DDA82-2029-3943-8C3A-C195DFC0A38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3888720" y="2221200"/>
            <a:ext cx="4967280" cy="1242000"/>
          </a:xfrm>
          <a:solidFill>
            <a:srgbClr val="FEB912"/>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808059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Option 3 Purple">
    <p:spTree>
      <p:nvGrpSpPr>
        <p:cNvPr id="1" name=""/>
        <p:cNvGrpSpPr/>
        <p:nvPr/>
      </p:nvGrpSpPr>
      <p:grpSpPr>
        <a:xfrm>
          <a:off x="0" y="0"/>
          <a:ext cx="0" cy="0"/>
          <a:chOff x="0" y="0"/>
          <a:chExt cx="0" cy="0"/>
        </a:xfrm>
      </p:grpSpPr>
      <p:pic>
        <p:nvPicPr>
          <p:cNvPr id="11" name="BACKGROUND IMAGE">
            <a:extLst>
              <a:ext uri="{FF2B5EF4-FFF2-40B4-BE49-F238E27FC236}">
                <a16:creationId xmlns:a16="http://schemas.microsoft.com/office/drawing/2014/main" id="{06435158-31E2-7543-A29F-F72506E2D7E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3888720" y="2221200"/>
            <a:ext cx="4967280" cy="1242000"/>
          </a:xfrm>
          <a:solidFill>
            <a:srgbClr val="BE0064"/>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411122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Option 4 Blue">
    <p:spTree>
      <p:nvGrpSpPr>
        <p:cNvPr id="1" name=""/>
        <p:cNvGrpSpPr/>
        <p:nvPr/>
      </p:nvGrpSpPr>
      <p:grpSpPr>
        <a:xfrm>
          <a:off x="0" y="0"/>
          <a:ext cx="0" cy="0"/>
          <a:chOff x="0" y="0"/>
          <a:chExt cx="0" cy="0"/>
        </a:xfrm>
      </p:grpSpPr>
      <p:pic>
        <p:nvPicPr>
          <p:cNvPr id="14" name="BACKGROUND IMAGE">
            <a:extLst>
              <a:ext uri="{FF2B5EF4-FFF2-40B4-BE49-F238E27FC236}">
                <a16:creationId xmlns:a16="http://schemas.microsoft.com/office/drawing/2014/main" id="{4AF41BBD-0D71-8C40-A89F-259189C9A5C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3888720" y="2221200"/>
            <a:ext cx="4967280" cy="1242000"/>
          </a:xfrm>
          <a:solidFill>
            <a:srgbClr val="0071F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784535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Option 2 Yellow ">
    <p:spTree>
      <p:nvGrpSpPr>
        <p:cNvPr id="1" name=""/>
        <p:cNvGrpSpPr/>
        <p:nvPr/>
      </p:nvGrpSpPr>
      <p:grpSpPr>
        <a:xfrm>
          <a:off x="0" y="0"/>
          <a:ext cx="0" cy="0"/>
          <a:chOff x="0" y="0"/>
          <a:chExt cx="0" cy="0"/>
        </a:xfrm>
      </p:grpSpPr>
      <p:pic>
        <p:nvPicPr>
          <p:cNvPr id="11" name="BACKGROUND IMAGE">
            <a:extLst>
              <a:ext uri="{FF2B5EF4-FFF2-40B4-BE49-F238E27FC236}">
                <a16:creationId xmlns:a16="http://schemas.microsoft.com/office/drawing/2014/main" id="{7E99084B-0580-C247-BEE0-9D1F3337576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0"/>
            <a:ext cx="9144000" cy="5137931"/>
          </a:xfrm>
          <a:prstGeom prst="rect">
            <a:avLst/>
          </a:prstGeom>
        </p:spPr>
      </p:pic>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3888720" y="2221200"/>
            <a:ext cx="4967280" cy="1242000"/>
          </a:xfrm>
          <a:solidFill>
            <a:srgbClr val="FEB912"/>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80066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Option 5 Green">
    <p:spTree>
      <p:nvGrpSpPr>
        <p:cNvPr id="1" name=""/>
        <p:cNvGrpSpPr/>
        <p:nvPr/>
      </p:nvGrpSpPr>
      <p:grpSpPr>
        <a:xfrm>
          <a:off x="0" y="0"/>
          <a:ext cx="0" cy="0"/>
          <a:chOff x="0" y="0"/>
          <a:chExt cx="0" cy="0"/>
        </a:xfrm>
      </p:grpSpPr>
      <p:pic>
        <p:nvPicPr>
          <p:cNvPr id="11" name="BACKGROUND IMAGE">
            <a:extLst>
              <a:ext uri="{FF2B5EF4-FFF2-40B4-BE49-F238E27FC236}">
                <a16:creationId xmlns:a16="http://schemas.microsoft.com/office/drawing/2014/main" id="{74B1A681-2E70-0344-8855-394ECF38A0E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3888720" y="2221200"/>
            <a:ext cx="4967280" cy="1242000"/>
          </a:xfrm>
          <a:solidFill>
            <a:srgbClr val="00A06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326686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itle Slide Option 1 Red (Locked)">
    <p:spTree>
      <p:nvGrpSpPr>
        <p:cNvPr id="1" name=""/>
        <p:cNvGrpSpPr/>
        <p:nvPr/>
      </p:nvGrpSpPr>
      <p:grpSpPr>
        <a:xfrm>
          <a:off x="0" y="0"/>
          <a:ext cx="0" cy="0"/>
          <a:chOff x="0" y="0"/>
          <a:chExt cx="0" cy="0"/>
        </a:xfrm>
      </p:grpSpPr>
      <p:pic>
        <p:nvPicPr>
          <p:cNvPr id="7" name="BACKGROUND IMAGE">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503278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Slide Option 2 Yellow ">
    <p:spTree>
      <p:nvGrpSpPr>
        <p:cNvPr id="1" name=""/>
        <p:cNvGrpSpPr/>
        <p:nvPr/>
      </p:nvGrpSpPr>
      <p:grpSpPr>
        <a:xfrm>
          <a:off x="0" y="0"/>
          <a:ext cx="0" cy="0"/>
          <a:chOff x="0" y="0"/>
          <a:chExt cx="0" cy="0"/>
        </a:xfrm>
      </p:grpSpPr>
      <p:pic>
        <p:nvPicPr>
          <p:cNvPr id="12" name="BACKGROUND IMAGE">
            <a:extLst>
              <a:ext uri="{FF2B5EF4-FFF2-40B4-BE49-F238E27FC236}">
                <a16:creationId xmlns:a16="http://schemas.microsoft.com/office/drawing/2014/main" id="{1A2E7624-5EF3-EA44-AD43-B1DC7FEE39E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3888720" y="2221200"/>
            <a:ext cx="4967280" cy="1242000"/>
          </a:xfrm>
          <a:solidFill>
            <a:srgbClr val="FEB912"/>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003557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Slide Option 3 Purple">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10C48A06-0A1F-954D-829D-4C1E4A98950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3888720" y="2221200"/>
            <a:ext cx="4967280" cy="1242000"/>
          </a:xfrm>
          <a:solidFill>
            <a:srgbClr val="BE0064"/>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014152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Slide Option 4 Blue">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69B09CBA-4AC4-D64C-A1C2-1FC6C910E70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3888720" y="2221200"/>
            <a:ext cx="4967280" cy="1242000"/>
          </a:xfrm>
          <a:solidFill>
            <a:srgbClr val="0071F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44491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Slide Option 5 Green">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DC60B778-8D96-4D47-BD16-B16AB0F5D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89" r="89"/>
          <a:stretch/>
        </p:blipFill>
        <p:spPr>
          <a:xfrm>
            <a:off x="0" y="0"/>
            <a:ext cx="9144000" cy="5143500"/>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3888720" y="2221200"/>
            <a:ext cx="4967280" cy="1242000"/>
          </a:xfrm>
          <a:solidFill>
            <a:srgbClr val="00A06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266098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Unlocked">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0" y="0"/>
            <a:ext cx="9144000" cy="5143500"/>
          </a:xfrm>
          <a:solidFill>
            <a:schemeClr val="bg2"/>
          </a:solidFill>
        </p:spPr>
        <p:txBody>
          <a:bodyPr/>
          <a:lstStyle/>
          <a:p>
            <a:r>
              <a:rPr lang="en-US"/>
              <a:t>Click icon to add picture</a:t>
            </a:r>
            <a:endParaRPr lang="en-GB"/>
          </a:p>
        </p:txBody>
      </p:sp>
      <p:sp>
        <p:nvSpPr>
          <p:cNvPr id="8" name="Black Box">
            <a:extLst>
              <a:ext uri="{FF2B5EF4-FFF2-40B4-BE49-F238E27FC236}">
                <a16:creationId xmlns:a16="http://schemas.microsoft.com/office/drawing/2014/main" id="{DF89CEBF-8DDB-584B-AB45-17DC44A5FED1}"/>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F41C458-4902-0341-BDFB-9FBCE3A7784E}"/>
              </a:ext>
            </a:extLst>
          </p:cNvPr>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9" name="Subtitle 1">
            <a:extLst>
              <a:ext uri="{FF2B5EF4-FFF2-40B4-BE49-F238E27FC236}">
                <a16:creationId xmlns:a16="http://schemas.microsoft.com/office/drawing/2014/main" id="{C093796F-CDB1-D348-B1F0-9617A8EAEF35}"/>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0" name="Subtitle 2">
            <a:extLst>
              <a:ext uri="{FF2B5EF4-FFF2-40B4-BE49-F238E27FC236}">
                <a16:creationId xmlns:a16="http://schemas.microsoft.com/office/drawing/2014/main" id="{B1A20097-0159-9E41-A93C-5431A58F804B}"/>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1" name="Subtitle 3">
            <a:extLst>
              <a:ext uri="{FF2B5EF4-FFF2-40B4-BE49-F238E27FC236}">
                <a16:creationId xmlns:a16="http://schemas.microsoft.com/office/drawing/2014/main" id="{826CE89A-73E9-B24B-9078-4104E0E8B925}"/>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380503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Option 2">
    <p:bg>
      <p:bgPr>
        <a:solidFill>
          <a:srgbClr val="E51C41"/>
        </a:solidFill>
        <a:effectLst/>
      </p:bgPr>
    </p:bg>
    <p:spTree>
      <p:nvGrpSpPr>
        <p:cNvPr id="1" name=""/>
        <p:cNvGrpSpPr/>
        <p:nvPr/>
      </p:nvGrpSpPr>
      <p:grpSpPr>
        <a:xfrm>
          <a:off x="0" y="0"/>
          <a:ext cx="0" cy="0"/>
          <a:chOff x="0" y="0"/>
          <a:chExt cx="0" cy="0"/>
        </a:xfrm>
      </p:grpSpPr>
      <p:sp>
        <p:nvSpPr>
          <p:cNvPr id="8" name="WHITE BAR">
            <a:extLst>
              <a:ext uri="{FF2B5EF4-FFF2-40B4-BE49-F238E27FC236}">
                <a16:creationId xmlns:a16="http://schemas.microsoft.com/office/drawing/2014/main" id="{389A7FE7-F633-8F42-8ADE-50586B02B2F0}"/>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descr="Education and Training Foundation">
            <a:extLst>
              <a:ext uri="{FF2B5EF4-FFF2-40B4-BE49-F238E27FC236}">
                <a16:creationId xmlns:a16="http://schemas.microsoft.com/office/drawing/2014/main" id="{F14D5ED0-A2F5-A546-8C5C-70096A8625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5" name="T LEVELS LOGO" descr="T Levels Professional Development">
            <a:extLst>
              <a:ext uri="{FF2B5EF4-FFF2-40B4-BE49-F238E27FC236}">
                <a16:creationId xmlns:a16="http://schemas.microsoft.com/office/drawing/2014/main" id="{6EEA13AF-D457-EC45-9075-03198B4D87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1" name="Black Box">
            <a:extLst>
              <a:ext uri="{FF2B5EF4-FFF2-40B4-BE49-F238E27FC236}">
                <a16:creationId xmlns:a16="http://schemas.microsoft.com/office/drawing/2014/main" id="{55546DE3-A40F-1548-9BB6-DF3446E000F6}"/>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12" name="Subtitle 1">
            <a:extLst>
              <a:ext uri="{FF2B5EF4-FFF2-40B4-BE49-F238E27FC236}">
                <a16:creationId xmlns:a16="http://schemas.microsoft.com/office/drawing/2014/main" id="{71ADB664-6A98-C844-AD83-2FFA9643D8C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3" name="Subtitle 2">
            <a:extLst>
              <a:ext uri="{FF2B5EF4-FFF2-40B4-BE49-F238E27FC236}">
                <a16:creationId xmlns:a16="http://schemas.microsoft.com/office/drawing/2014/main" id="{EBAFDD57-7DB7-C94F-9022-BCFA74420B18}"/>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4" name="Subtitle 3">
            <a:extLst>
              <a:ext uri="{FF2B5EF4-FFF2-40B4-BE49-F238E27FC236}">
                <a16:creationId xmlns:a16="http://schemas.microsoft.com/office/drawing/2014/main" id="{53669C88-21D0-6341-9C2E-9ED1F32DE103}"/>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785451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Option 2">
    <p:bg>
      <p:bgPr>
        <a:solidFill>
          <a:srgbClr val="FEB912"/>
        </a:solidFill>
        <a:effectLst/>
      </p:bgPr>
    </p:bg>
    <p:spTree>
      <p:nvGrpSpPr>
        <p:cNvPr id="1" name=""/>
        <p:cNvGrpSpPr/>
        <p:nvPr/>
      </p:nvGrpSpPr>
      <p:grpSpPr>
        <a:xfrm>
          <a:off x="0" y="0"/>
          <a:ext cx="0" cy="0"/>
          <a:chOff x="0" y="0"/>
          <a:chExt cx="0" cy="0"/>
        </a:xfrm>
      </p:grpSpPr>
      <p:sp>
        <p:nvSpPr>
          <p:cNvPr id="12" name="Black Box">
            <a:extLst>
              <a:ext uri="{FF2B5EF4-FFF2-40B4-BE49-F238E27FC236}">
                <a16:creationId xmlns:a16="http://schemas.microsoft.com/office/drawing/2014/main" id="{EBED1B9B-0A6E-A54B-B172-4DEE060EA9F3}"/>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5313DC36-E457-6143-9033-DA9500DC73E9}"/>
              </a:ext>
            </a:extLst>
          </p:cNvPr>
          <p:cNvSpPr>
            <a:spLocks noGrp="1"/>
          </p:cNvSpPr>
          <p:nvPr>
            <p:ph type="ctrTitle"/>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13" name="Subtitle 1">
            <a:extLst>
              <a:ext uri="{FF2B5EF4-FFF2-40B4-BE49-F238E27FC236}">
                <a16:creationId xmlns:a16="http://schemas.microsoft.com/office/drawing/2014/main" id="{1248083E-C5D2-5345-8A8E-22F3D625504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5" name="Subtitle 2">
            <a:extLst>
              <a:ext uri="{FF2B5EF4-FFF2-40B4-BE49-F238E27FC236}">
                <a16:creationId xmlns:a16="http://schemas.microsoft.com/office/drawing/2014/main" id="{AB001CCC-F82B-4E4C-8FD3-D1EBA11F8D56}"/>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6" name="Subtitle 3">
            <a:extLst>
              <a:ext uri="{FF2B5EF4-FFF2-40B4-BE49-F238E27FC236}">
                <a16:creationId xmlns:a16="http://schemas.microsoft.com/office/drawing/2014/main" id="{B6AE49EF-13C0-7B41-B858-5E194465B4A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8" name="WHITE BAR">
            <a:extLst>
              <a:ext uri="{FF2B5EF4-FFF2-40B4-BE49-F238E27FC236}">
                <a16:creationId xmlns:a16="http://schemas.microsoft.com/office/drawing/2014/main" id="{67594FC0-3308-1249-AB5A-1FC574EFD355}"/>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a:extLst>
              <a:ext uri="{FF2B5EF4-FFF2-40B4-BE49-F238E27FC236}">
                <a16:creationId xmlns:a16="http://schemas.microsoft.com/office/drawing/2014/main" id="{1C3437ED-F536-084E-BB10-4928099CF3A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1" name="T LEVELS LOGO" descr="T Levels Professional Development">
            <a:extLst>
              <a:ext uri="{FF2B5EF4-FFF2-40B4-BE49-F238E27FC236}">
                <a16:creationId xmlns:a16="http://schemas.microsoft.com/office/drawing/2014/main" id="{6CC2D7EA-EDA1-D043-A54E-72AC5AAF0F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Tree>
    <p:extLst>
      <p:ext uri="{BB962C8B-B14F-4D97-AF65-F5344CB8AC3E}">
        <p14:creationId xmlns:p14="http://schemas.microsoft.com/office/powerpoint/2010/main" val="638285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Option 2">
    <p:bg>
      <p:bgPr>
        <a:solidFill>
          <a:srgbClr val="BE0064"/>
        </a:solidFill>
        <a:effectLst/>
      </p:bgPr>
    </p:bg>
    <p:spTree>
      <p:nvGrpSpPr>
        <p:cNvPr id="1" name=""/>
        <p:cNvGrpSpPr/>
        <p:nvPr/>
      </p:nvGrpSpPr>
      <p:grpSpPr>
        <a:xfrm>
          <a:off x="0" y="0"/>
          <a:ext cx="0" cy="0"/>
          <a:chOff x="0" y="0"/>
          <a:chExt cx="0" cy="0"/>
        </a:xfrm>
      </p:grpSpPr>
      <p:sp>
        <p:nvSpPr>
          <p:cNvPr id="12" name="Black Box">
            <a:extLst>
              <a:ext uri="{FF2B5EF4-FFF2-40B4-BE49-F238E27FC236}">
                <a16:creationId xmlns:a16="http://schemas.microsoft.com/office/drawing/2014/main" id="{61F1B003-6273-F546-86AC-FEB4DB7CA121}"/>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06D77190-E00E-FF44-B20D-54BC35DB7A6E}"/>
              </a:ext>
            </a:extLst>
          </p:cNvPr>
          <p:cNvSpPr>
            <a:spLocks noGrp="1"/>
          </p:cNvSpPr>
          <p:nvPr>
            <p:ph type="ctrTitle"/>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13" name="Subtitle 1">
            <a:extLst>
              <a:ext uri="{FF2B5EF4-FFF2-40B4-BE49-F238E27FC236}">
                <a16:creationId xmlns:a16="http://schemas.microsoft.com/office/drawing/2014/main" id="{5FBE1DCA-D8B6-FE48-9937-B6A2AA9F81FD}"/>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5" name="Subtitle 2">
            <a:extLst>
              <a:ext uri="{FF2B5EF4-FFF2-40B4-BE49-F238E27FC236}">
                <a16:creationId xmlns:a16="http://schemas.microsoft.com/office/drawing/2014/main" id="{C756CB08-70E7-A44D-BD0E-86C2D1900D64}"/>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6" name="Subtitle 3">
            <a:extLst>
              <a:ext uri="{FF2B5EF4-FFF2-40B4-BE49-F238E27FC236}">
                <a16:creationId xmlns:a16="http://schemas.microsoft.com/office/drawing/2014/main" id="{67097E92-A4F7-5D4F-A639-9669B932939B}"/>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8" name="WHITE BAR">
            <a:extLst>
              <a:ext uri="{FF2B5EF4-FFF2-40B4-BE49-F238E27FC236}">
                <a16:creationId xmlns:a16="http://schemas.microsoft.com/office/drawing/2014/main" id="{6D843F5A-DA33-8B4E-9FD2-492A2FD31B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a:extLst>
              <a:ext uri="{FF2B5EF4-FFF2-40B4-BE49-F238E27FC236}">
                <a16:creationId xmlns:a16="http://schemas.microsoft.com/office/drawing/2014/main" id="{76A51659-C98D-9149-B758-B7D8DF54E4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1" name="T LEVELS LOGO" descr="T Levels Professional Development">
            <a:extLst>
              <a:ext uri="{FF2B5EF4-FFF2-40B4-BE49-F238E27FC236}">
                <a16:creationId xmlns:a16="http://schemas.microsoft.com/office/drawing/2014/main" id="{AD0D8A39-9D93-964B-A10E-3DF70661A7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Tree>
    <p:extLst>
      <p:ext uri="{BB962C8B-B14F-4D97-AF65-F5344CB8AC3E}">
        <p14:creationId xmlns:p14="http://schemas.microsoft.com/office/powerpoint/2010/main" val="2263164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Option 3 Purple">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485D52BE-2C66-9A40-A0FF-6793C274E26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16875"/>
            <a:ext cx="9144000" cy="5137931"/>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3888720" y="2221200"/>
            <a:ext cx="4967280" cy="1242000"/>
          </a:xfrm>
          <a:solidFill>
            <a:srgbClr val="BE0064"/>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056669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Option 2">
    <p:bg>
      <p:bgPr>
        <a:solidFill>
          <a:srgbClr val="0071F8"/>
        </a:solidFill>
        <a:effectLst/>
      </p:bgPr>
    </p:bg>
    <p:spTree>
      <p:nvGrpSpPr>
        <p:cNvPr id="1" name=""/>
        <p:cNvGrpSpPr/>
        <p:nvPr/>
      </p:nvGrpSpPr>
      <p:grpSpPr>
        <a:xfrm>
          <a:off x="0" y="0"/>
          <a:ext cx="0" cy="0"/>
          <a:chOff x="0" y="0"/>
          <a:chExt cx="0" cy="0"/>
        </a:xfrm>
      </p:grpSpPr>
      <p:sp>
        <p:nvSpPr>
          <p:cNvPr id="12" name="Black Box">
            <a:extLst>
              <a:ext uri="{FF2B5EF4-FFF2-40B4-BE49-F238E27FC236}">
                <a16:creationId xmlns:a16="http://schemas.microsoft.com/office/drawing/2014/main" id="{FFD88681-7A12-D144-ACBC-42D6F63A3FF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8119204-FBC9-B94A-86B9-7775C3F96BBA}"/>
              </a:ext>
            </a:extLst>
          </p:cNvPr>
          <p:cNvSpPr>
            <a:spLocks noGrp="1"/>
          </p:cNvSpPr>
          <p:nvPr>
            <p:ph type="ctrTitle"/>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rgbClr val="0071F8"/>
                </a:solidFill>
              </a:defRPr>
            </a:lvl1pPr>
          </a:lstStyle>
          <a:p>
            <a:r>
              <a:rPr lang="en-US"/>
              <a:t>Click to edit Master title style</a:t>
            </a:r>
            <a:endParaRPr lang="en-GB"/>
          </a:p>
        </p:txBody>
      </p:sp>
      <p:sp>
        <p:nvSpPr>
          <p:cNvPr id="13" name="Subtitle 1">
            <a:extLst>
              <a:ext uri="{FF2B5EF4-FFF2-40B4-BE49-F238E27FC236}">
                <a16:creationId xmlns:a16="http://schemas.microsoft.com/office/drawing/2014/main" id="{EF925A02-0271-4142-B01E-0B08F117F886}"/>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5" name="Subtitle 2">
            <a:extLst>
              <a:ext uri="{FF2B5EF4-FFF2-40B4-BE49-F238E27FC236}">
                <a16:creationId xmlns:a16="http://schemas.microsoft.com/office/drawing/2014/main" id="{4C739F3A-1D09-D94D-8E35-21E9F4DD5EE8}"/>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6" name="Subtitle 3">
            <a:extLst>
              <a:ext uri="{FF2B5EF4-FFF2-40B4-BE49-F238E27FC236}">
                <a16:creationId xmlns:a16="http://schemas.microsoft.com/office/drawing/2014/main" id="{03857983-908D-2B43-BBE8-9B01F801C9A0}"/>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8" name="WHITE BAR">
            <a:extLst>
              <a:ext uri="{FF2B5EF4-FFF2-40B4-BE49-F238E27FC236}">
                <a16:creationId xmlns:a16="http://schemas.microsoft.com/office/drawing/2014/main" id="{27A29B06-9920-6D45-A6DA-7A94FC1970C3}"/>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a:extLst>
              <a:ext uri="{FF2B5EF4-FFF2-40B4-BE49-F238E27FC236}">
                <a16:creationId xmlns:a16="http://schemas.microsoft.com/office/drawing/2014/main" id="{5B2018CF-28E6-7E40-8B36-5816332E0F3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1" name="T LEVELS LOGO" descr="T Levels Professional Development">
            <a:extLst>
              <a:ext uri="{FF2B5EF4-FFF2-40B4-BE49-F238E27FC236}">
                <a16:creationId xmlns:a16="http://schemas.microsoft.com/office/drawing/2014/main" id="{8B65EB05-402D-1748-8051-8034DA82D6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Tree>
    <p:extLst>
      <p:ext uri="{BB962C8B-B14F-4D97-AF65-F5344CB8AC3E}">
        <p14:creationId xmlns:p14="http://schemas.microsoft.com/office/powerpoint/2010/main" val="1713644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Option 2">
    <p:bg>
      <p:bgPr>
        <a:solidFill>
          <a:srgbClr val="00A068"/>
        </a:solidFill>
        <a:effectLst/>
      </p:bgPr>
    </p:bg>
    <p:spTree>
      <p:nvGrpSpPr>
        <p:cNvPr id="1" name=""/>
        <p:cNvGrpSpPr/>
        <p:nvPr/>
      </p:nvGrpSpPr>
      <p:grpSpPr>
        <a:xfrm>
          <a:off x="0" y="0"/>
          <a:ext cx="0" cy="0"/>
          <a:chOff x="0" y="0"/>
          <a:chExt cx="0" cy="0"/>
        </a:xfrm>
      </p:grpSpPr>
      <p:sp>
        <p:nvSpPr>
          <p:cNvPr id="12" name="Black Box">
            <a:extLst>
              <a:ext uri="{FF2B5EF4-FFF2-40B4-BE49-F238E27FC236}">
                <a16:creationId xmlns:a16="http://schemas.microsoft.com/office/drawing/2014/main" id="{113ABC99-B7D1-FB42-B418-1D85203F47C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84A128B5-1853-0442-B035-3088E4C9B61B}"/>
              </a:ext>
            </a:extLst>
          </p:cNvPr>
          <p:cNvSpPr>
            <a:spLocks noGrp="1"/>
          </p:cNvSpPr>
          <p:nvPr>
            <p:ph type="ctrTitle"/>
          </p:nvPr>
        </p:nvSpPr>
        <p:spPr>
          <a:xfrm>
            <a:off x="3888720" y="2221200"/>
            <a:ext cx="4967280" cy="1242000"/>
          </a:xfrm>
          <a:solidFill>
            <a:schemeClr val="bg1"/>
          </a:solidFill>
        </p:spPr>
        <p:txBody>
          <a:bodyPr lIns="108000" tIns="136800" rIns="0" bIns="0">
            <a:noAutofit/>
          </a:bodyPr>
          <a:lstStyle>
            <a:lvl1pPr algn="l">
              <a:lnSpc>
                <a:spcPts val="4100"/>
              </a:lnSpc>
              <a:defRPr sz="4500" b="1" cap="none" baseline="0">
                <a:solidFill>
                  <a:srgbClr val="00A068"/>
                </a:solidFill>
              </a:defRPr>
            </a:lvl1pPr>
          </a:lstStyle>
          <a:p>
            <a:r>
              <a:rPr lang="en-US"/>
              <a:t>Click to edit Master title style</a:t>
            </a:r>
            <a:endParaRPr lang="en-GB"/>
          </a:p>
        </p:txBody>
      </p:sp>
      <p:sp>
        <p:nvSpPr>
          <p:cNvPr id="13" name="Subtitle 1">
            <a:extLst>
              <a:ext uri="{FF2B5EF4-FFF2-40B4-BE49-F238E27FC236}">
                <a16:creationId xmlns:a16="http://schemas.microsoft.com/office/drawing/2014/main" id="{65CE4755-00FA-3641-B52A-4E4589B540C3}"/>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5" name="Subtitle 2">
            <a:extLst>
              <a:ext uri="{FF2B5EF4-FFF2-40B4-BE49-F238E27FC236}">
                <a16:creationId xmlns:a16="http://schemas.microsoft.com/office/drawing/2014/main" id="{C0CD1475-8388-5042-8ECB-B897D6426CAF}"/>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6" name="Subtitle 3">
            <a:extLst>
              <a:ext uri="{FF2B5EF4-FFF2-40B4-BE49-F238E27FC236}">
                <a16:creationId xmlns:a16="http://schemas.microsoft.com/office/drawing/2014/main" id="{9D5F53B3-540D-2A4A-9215-E6AE82091B50}"/>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8" name="WHITE BAR">
            <a:extLst>
              <a:ext uri="{FF2B5EF4-FFF2-40B4-BE49-F238E27FC236}">
                <a16:creationId xmlns:a16="http://schemas.microsoft.com/office/drawing/2014/main" id="{8169A883-35CE-EB48-9D54-71F0DA23FA60}"/>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0" name="ETF LOGO">
            <a:extLst>
              <a:ext uri="{FF2B5EF4-FFF2-40B4-BE49-F238E27FC236}">
                <a16:creationId xmlns:a16="http://schemas.microsoft.com/office/drawing/2014/main" id="{7979A1F8-F02D-4D49-8042-B87C70E1BF4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1" name="T LEVELS LOGO" descr="T Levels Professional Development">
            <a:extLst>
              <a:ext uri="{FF2B5EF4-FFF2-40B4-BE49-F238E27FC236}">
                <a16:creationId xmlns:a16="http://schemas.microsoft.com/office/drawing/2014/main" id="{CAE09B20-510C-9E46-8659-338E9FB136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Tree>
    <p:extLst>
      <p:ext uri="{BB962C8B-B14F-4D97-AF65-F5344CB8AC3E}">
        <p14:creationId xmlns:p14="http://schemas.microsoft.com/office/powerpoint/2010/main" val="1388076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7BC3F4-A560-6244-B6D7-E1099F3BF5E6}"/>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ct val="100000"/>
              </a:lnSpc>
              <a:spcBef>
                <a:spcPts val="0"/>
              </a:spcBef>
              <a:defRPr sz="3200" b="1" cap="none" baseline="0"/>
            </a:lvl1pPr>
          </a:lstStyle>
          <a:p>
            <a:r>
              <a:rPr lang="en-US"/>
              <a:t>Slide Title</a:t>
            </a:r>
            <a:endParaRPr lang="en-GB"/>
          </a:p>
        </p:txBody>
      </p:sp>
      <p:sp>
        <p:nvSpPr>
          <p:cNvPr id="10" name="Text Placeholder 8"/>
          <p:cNvSpPr>
            <a:spLocks noGrp="1"/>
          </p:cNvSpPr>
          <p:nvPr>
            <p:ph type="body" sz="quarter" idx="14"/>
          </p:nvPr>
        </p:nvSpPr>
        <p:spPr>
          <a:xfrm>
            <a:off x="251520" y="986400"/>
            <a:ext cx="7200900" cy="3459831"/>
          </a:xfrm>
        </p:spPr>
        <p:txBody>
          <a:bodyPr lIns="0" tIns="0" rIns="0" bIns="0">
            <a:normAutofit/>
          </a:bodyPr>
          <a:lstStyle>
            <a:lvl1pPr marL="0" indent="0">
              <a:lnSpc>
                <a:spcPct val="100000"/>
              </a:lnSpc>
              <a:spcBef>
                <a:spcPts val="0"/>
              </a:spcBef>
              <a:buNone/>
              <a:defRPr lang="en-US" sz="2400" b="1" kern="1200" cap="none" baseline="0" dirty="0" smtClean="0">
                <a:solidFill>
                  <a:schemeClr val="tx1"/>
                </a:solidFill>
                <a:latin typeface="+mn-lt"/>
                <a:ea typeface="+mn-ea"/>
                <a:cs typeface="+mn-cs"/>
              </a:defRPr>
            </a:lvl1pPr>
          </a:lstStyle>
          <a:p>
            <a:pPr marL="0" lvl="0" indent="0" algn="l" defTabSz="914400" rtl="0" eaLnBrk="1" latinLnBrk="0" hangingPunct="1">
              <a:spcBef>
                <a:spcPct val="20000"/>
              </a:spcBef>
              <a:buFont typeface="+mj-lt"/>
              <a:buNone/>
            </a:pPr>
            <a:r>
              <a:rPr lang="en-US"/>
              <a:t>Click to edit Master text styles</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a:t>Education &amp; Training Foundation</a:t>
            </a:r>
          </a:p>
        </p:txBody>
      </p:sp>
      <p:sp>
        <p:nvSpPr>
          <p:cNvPr id="6" name="Slide Number Placeholder 5"/>
          <p:cNvSpPr>
            <a:spLocks noGrp="1"/>
          </p:cNvSpPr>
          <p:nvPr>
            <p:ph type="sldNum" sz="quarter" idx="12"/>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6160683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32950" y="249900"/>
            <a:ext cx="8437563" cy="699425"/>
          </a:xfrm>
        </p:spPr>
        <p:txBody>
          <a:bodyPr lIns="0" tIns="0" rIns="0" bIns="0" anchor="t" anchorCtr="0">
            <a:normAutofit/>
          </a:bodyPr>
          <a:lstStyle>
            <a:lvl1pPr algn="l">
              <a:lnSpc>
                <a:spcPct val="100000"/>
              </a:lnSpc>
              <a:spcBef>
                <a:spcPts val="0"/>
              </a:spcBef>
              <a:defRPr sz="3200" b="1" cap="none" baseline="0"/>
            </a:lvl1pPr>
          </a:lstStyle>
          <a:p>
            <a:r>
              <a:rPr lang="en-US"/>
              <a:t>Slide title</a:t>
            </a:r>
            <a:endParaRPr lang="en-GB"/>
          </a:p>
        </p:txBody>
      </p:sp>
      <p:sp>
        <p:nvSpPr>
          <p:cNvPr id="7" name="Text Placeholder 6"/>
          <p:cNvSpPr>
            <a:spLocks noGrp="1"/>
          </p:cNvSpPr>
          <p:nvPr>
            <p:ph type="body" sz="quarter" idx="13" hasCustomPrompt="1"/>
          </p:nvPr>
        </p:nvSpPr>
        <p:spPr>
          <a:xfrm>
            <a:off x="234000" y="986399"/>
            <a:ext cx="8441688" cy="3601475"/>
          </a:xfrm>
        </p:spPr>
        <p:txBody>
          <a:bodyPr>
            <a:normAutofit/>
          </a:bodyPr>
          <a:lstStyle>
            <a:lvl1pPr marL="0" indent="0">
              <a:lnSpc>
                <a:spcPct val="100000"/>
              </a:lnSpc>
              <a:spcBef>
                <a:spcPts val="0"/>
              </a:spcBef>
              <a:buNone/>
              <a:defRPr sz="2400" b="1">
                <a:solidFill>
                  <a:srgbClr val="BE0064"/>
                </a:solidFill>
              </a:defRPr>
            </a:lvl1pPr>
            <a:lvl2pPr marL="0" indent="0">
              <a:lnSpc>
                <a:spcPct val="100000"/>
              </a:lnSpc>
              <a:spcBef>
                <a:spcPts val="0"/>
              </a:spcBef>
              <a:buNone/>
              <a:defRPr sz="2400"/>
            </a:lvl2pPr>
            <a:lvl3pPr marL="0" indent="0">
              <a:lnSpc>
                <a:spcPct val="100000"/>
              </a:lnSpc>
              <a:spcBef>
                <a:spcPts val="0"/>
              </a:spcBef>
              <a:buNone/>
              <a:defRPr sz="2400"/>
            </a:lvl3pPr>
            <a:lvl4pPr marL="0" indent="0">
              <a:lnSpc>
                <a:spcPct val="100000"/>
              </a:lnSpc>
              <a:spcBef>
                <a:spcPts val="0"/>
              </a:spcBef>
              <a:buNone/>
              <a:defRPr sz="2400"/>
            </a:lvl4pPr>
            <a:lvl5pPr marL="0" indent="0">
              <a:lnSpc>
                <a:spcPct val="100000"/>
              </a:lnSpc>
              <a:spcBef>
                <a:spcPts val="0"/>
              </a:spcBef>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Footer Placeholder 1"/>
          <p:cNvSpPr>
            <a:spLocks noGrp="1"/>
          </p:cNvSpPr>
          <p:nvPr>
            <p:ph type="ftr" sz="quarter" idx="14"/>
          </p:nvPr>
        </p:nvSpPr>
        <p:spPr/>
        <p:txBody>
          <a:bodyPr/>
          <a:lstStyle/>
          <a:p>
            <a:r>
              <a:rPr lang="en-GB"/>
              <a:t>Education &amp; Training Foundation</a:t>
            </a:r>
          </a:p>
        </p:txBody>
      </p:sp>
      <p:sp>
        <p:nvSpPr>
          <p:cNvPr id="6" name="Slide Number Placeholder 5"/>
          <p:cNvSpPr>
            <a:spLocks noGrp="1"/>
          </p:cNvSpPr>
          <p:nvPr>
            <p:ph type="sldNum" sz="quarter" idx="12"/>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3879444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Divider 1">
    <p:bg>
      <p:bgPr>
        <a:solidFill>
          <a:srgbClr val="E51C4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CBA1186-F870-7F4B-82E3-1A0CA756CF2F}"/>
              </a:ext>
            </a:extLst>
          </p:cNvPr>
          <p:cNvSpPr>
            <a:spLocks noGrp="1"/>
          </p:cNvSpPr>
          <p:nvPr>
            <p:ph type="ctrTitle"/>
          </p:nvPr>
        </p:nvSpPr>
        <p:spPr>
          <a:xfrm>
            <a:off x="2447280" y="1455480"/>
            <a:ext cx="6408720" cy="1602360"/>
          </a:xfrm>
          <a:solidFill>
            <a:schemeClr val="bg1"/>
          </a:solidFill>
        </p:spPr>
        <p:txBody>
          <a:bodyPr lIns="108000" tIns="144000" rIns="0" bIns="0">
            <a:noAutofit/>
          </a:bodyPr>
          <a:lstStyle>
            <a:lvl1pPr algn="l">
              <a:lnSpc>
                <a:spcPts val="9000"/>
              </a:lnSpc>
              <a:defRPr sz="9000" b="1" cap="none" baseline="0">
                <a:solidFill>
                  <a:schemeClr val="tx1"/>
                </a:solidFill>
              </a:defRPr>
            </a:lvl1pPr>
          </a:lstStyle>
          <a:p>
            <a:r>
              <a:rPr lang="en-US"/>
              <a:t>Click to edit Master title style</a:t>
            </a:r>
            <a:endParaRPr lang="en-GB"/>
          </a:p>
        </p:txBody>
      </p:sp>
      <p:sp>
        <p:nvSpPr>
          <p:cNvPr id="5" name="Subtitle 1">
            <a:extLst>
              <a:ext uri="{FF2B5EF4-FFF2-40B4-BE49-F238E27FC236}">
                <a16:creationId xmlns:a16="http://schemas.microsoft.com/office/drawing/2014/main" id="{B5B20F18-EB70-1D40-A46E-B71B577D6CD0}"/>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6" name="Logo" descr="Education and Training Foundation Logo">
            <a:extLst>
              <a:ext uri="{FF2B5EF4-FFF2-40B4-BE49-F238E27FC236}">
                <a16:creationId xmlns:a16="http://schemas.microsoft.com/office/drawing/2014/main" id="{B5FFAA84-3707-474A-9BFF-8E16EECCC07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0" y="288832"/>
            <a:ext cx="892439" cy="472467"/>
          </a:xfrm>
          <a:prstGeom prst="rect">
            <a:avLst/>
          </a:prstGeom>
        </p:spPr>
      </p:pic>
    </p:spTree>
    <p:extLst>
      <p:ext uri="{BB962C8B-B14F-4D97-AF65-F5344CB8AC3E}">
        <p14:creationId xmlns:p14="http://schemas.microsoft.com/office/powerpoint/2010/main" val="314789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Divider 2">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282837-AA43-2B49-9719-CBE16BA3622F}"/>
              </a:ext>
            </a:extLst>
          </p:cNvPr>
          <p:cNvSpPr>
            <a:spLocks noGrp="1"/>
          </p:cNvSpPr>
          <p:nvPr>
            <p:ph type="ctrTitle"/>
          </p:nvPr>
        </p:nvSpPr>
        <p:spPr>
          <a:xfrm>
            <a:off x="2447280" y="1455480"/>
            <a:ext cx="6408720" cy="1602360"/>
          </a:xfrm>
          <a:solidFill>
            <a:schemeClr val="bg1"/>
          </a:solidFill>
        </p:spPr>
        <p:txBody>
          <a:bodyPr lIns="108000" tIns="144000" rIns="0" bIns="0">
            <a:noAutofit/>
          </a:bodyPr>
          <a:lstStyle>
            <a:lvl1pPr algn="l">
              <a:lnSpc>
                <a:spcPts val="9000"/>
              </a:lnSpc>
              <a:defRPr sz="9000" b="1" cap="none" baseline="0">
                <a:solidFill>
                  <a:schemeClr val="tx1"/>
                </a:solidFill>
              </a:defRPr>
            </a:lvl1pPr>
          </a:lstStyle>
          <a:p>
            <a:r>
              <a:rPr lang="en-US"/>
              <a:t>Click to edit Master title style</a:t>
            </a:r>
            <a:endParaRPr lang="en-GB"/>
          </a:p>
        </p:txBody>
      </p:sp>
      <p:sp>
        <p:nvSpPr>
          <p:cNvPr id="7" name="Subtitle 1">
            <a:extLst>
              <a:ext uri="{FF2B5EF4-FFF2-40B4-BE49-F238E27FC236}">
                <a16:creationId xmlns:a16="http://schemas.microsoft.com/office/drawing/2014/main" id="{6A42809A-0C44-5647-B234-70CCA1B7A78F}"/>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561" y="288000"/>
            <a:ext cx="892437" cy="474132"/>
          </a:xfrm>
          <a:prstGeom prst="rect">
            <a:avLst/>
          </a:prstGeom>
        </p:spPr>
      </p:pic>
    </p:spTree>
    <p:extLst>
      <p:ext uri="{BB962C8B-B14F-4D97-AF65-F5344CB8AC3E}">
        <p14:creationId xmlns:p14="http://schemas.microsoft.com/office/powerpoint/2010/main" val="13046085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Divider 1">
    <p:bg>
      <p:bgPr>
        <a:solidFill>
          <a:schemeClr val="accent5"/>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224CD90-F3BD-A44D-9DC2-F84956FBFBFC}"/>
              </a:ext>
            </a:extLst>
          </p:cNvPr>
          <p:cNvSpPr>
            <a:spLocks noGrp="1"/>
          </p:cNvSpPr>
          <p:nvPr>
            <p:ph type="ctrTitle"/>
          </p:nvPr>
        </p:nvSpPr>
        <p:spPr>
          <a:xfrm>
            <a:off x="2447280" y="1455480"/>
            <a:ext cx="6408720" cy="1602360"/>
          </a:xfrm>
          <a:solidFill>
            <a:schemeClr val="bg1"/>
          </a:solidFill>
        </p:spPr>
        <p:txBody>
          <a:bodyPr lIns="108000" tIns="144000" rIns="0" bIns="0">
            <a:noAutofit/>
          </a:bodyPr>
          <a:lstStyle>
            <a:lvl1pPr algn="l">
              <a:lnSpc>
                <a:spcPts val="9000"/>
              </a:lnSpc>
              <a:defRPr sz="9000" b="1" cap="none" baseline="0">
                <a:solidFill>
                  <a:schemeClr val="tx1"/>
                </a:solidFill>
              </a:defRPr>
            </a:lvl1pPr>
          </a:lstStyle>
          <a:p>
            <a:r>
              <a:rPr lang="en-US"/>
              <a:t>Click to edit Master title style</a:t>
            </a:r>
            <a:endParaRPr lang="en-GB"/>
          </a:p>
        </p:txBody>
      </p:sp>
      <p:sp>
        <p:nvSpPr>
          <p:cNvPr id="8" name="Subtitle 1">
            <a:extLst>
              <a:ext uri="{FF2B5EF4-FFF2-40B4-BE49-F238E27FC236}">
                <a16:creationId xmlns:a16="http://schemas.microsoft.com/office/drawing/2014/main" id="{85DCD33C-489F-C44D-A742-83F6B7169F72}"/>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560" y="288000"/>
            <a:ext cx="892439" cy="474132"/>
          </a:xfrm>
          <a:prstGeom prst="rect">
            <a:avLst/>
          </a:prstGeom>
        </p:spPr>
      </p:pic>
    </p:spTree>
    <p:extLst>
      <p:ext uri="{BB962C8B-B14F-4D97-AF65-F5344CB8AC3E}">
        <p14:creationId xmlns:p14="http://schemas.microsoft.com/office/powerpoint/2010/main" val="2675396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Divider 1">
    <p:bg>
      <p:bgPr>
        <a:solidFill>
          <a:srgbClr val="0071F8"/>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182004C-DBA4-0E4C-9AA6-3DDE7AECD338}"/>
              </a:ext>
            </a:extLst>
          </p:cNvPr>
          <p:cNvSpPr>
            <a:spLocks noGrp="1"/>
          </p:cNvSpPr>
          <p:nvPr>
            <p:ph type="ctrTitle"/>
          </p:nvPr>
        </p:nvSpPr>
        <p:spPr>
          <a:xfrm>
            <a:off x="2447280" y="1455480"/>
            <a:ext cx="6408720" cy="1602360"/>
          </a:xfrm>
          <a:solidFill>
            <a:schemeClr val="bg1"/>
          </a:solidFill>
        </p:spPr>
        <p:txBody>
          <a:bodyPr lIns="108000" tIns="144000" rIns="0" bIns="0">
            <a:noAutofit/>
          </a:bodyPr>
          <a:lstStyle>
            <a:lvl1pPr algn="l">
              <a:lnSpc>
                <a:spcPts val="9000"/>
              </a:lnSpc>
              <a:defRPr sz="9000" b="1" cap="none" baseline="0">
                <a:solidFill>
                  <a:schemeClr val="tx1"/>
                </a:solidFill>
              </a:defRPr>
            </a:lvl1pPr>
          </a:lstStyle>
          <a:p>
            <a:r>
              <a:rPr lang="en-US"/>
              <a:t>Click to edit Master title style</a:t>
            </a:r>
            <a:endParaRPr lang="en-GB"/>
          </a:p>
        </p:txBody>
      </p:sp>
      <p:sp>
        <p:nvSpPr>
          <p:cNvPr id="8" name="Subtitle 1">
            <a:extLst>
              <a:ext uri="{FF2B5EF4-FFF2-40B4-BE49-F238E27FC236}">
                <a16:creationId xmlns:a16="http://schemas.microsoft.com/office/drawing/2014/main" id="{EFD4626C-D111-7348-A258-D06D96A03D4F}"/>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0" y="288832"/>
            <a:ext cx="892439" cy="472467"/>
          </a:xfrm>
          <a:prstGeom prst="rect">
            <a:avLst/>
          </a:prstGeom>
        </p:spPr>
      </p:pic>
    </p:spTree>
    <p:extLst>
      <p:ext uri="{BB962C8B-B14F-4D97-AF65-F5344CB8AC3E}">
        <p14:creationId xmlns:p14="http://schemas.microsoft.com/office/powerpoint/2010/main" val="4951650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Divider 2">
    <p:bg>
      <p:bgPr>
        <a:solidFill>
          <a:srgbClr val="00A068"/>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AC6BDB-3112-B24C-8DA2-713E005348CA}"/>
              </a:ext>
            </a:extLst>
          </p:cNvPr>
          <p:cNvSpPr>
            <a:spLocks noGrp="1"/>
          </p:cNvSpPr>
          <p:nvPr>
            <p:ph type="ctrTitle"/>
          </p:nvPr>
        </p:nvSpPr>
        <p:spPr>
          <a:xfrm>
            <a:off x="2447280" y="1455480"/>
            <a:ext cx="6408720" cy="1602360"/>
          </a:xfrm>
          <a:solidFill>
            <a:schemeClr val="bg1"/>
          </a:solidFill>
        </p:spPr>
        <p:txBody>
          <a:bodyPr lIns="108000" tIns="144000" rIns="0" bIns="0">
            <a:noAutofit/>
          </a:bodyPr>
          <a:lstStyle>
            <a:lvl1pPr algn="l">
              <a:lnSpc>
                <a:spcPts val="9000"/>
              </a:lnSpc>
              <a:defRPr sz="9000" b="1" cap="none" baseline="0">
                <a:solidFill>
                  <a:schemeClr val="tx1"/>
                </a:solidFill>
              </a:defRPr>
            </a:lvl1pPr>
          </a:lstStyle>
          <a:p>
            <a:r>
              <a:rPr lang="en-US"/>
              <a:t>Click to edit Master title style</a:t>
            </a:r>
            <a:endParaRPr lang="en-GB"/>
          </a:p>
        </p:txBody>
      </p:sp>
      <p:sp>
        <p:nvSpPr>
          <p:cNvPr id="6" name="Subtitle 1">
            <a:extLst>
              <a:ext uri="{FF2B5EF4-FFF2-40B4-BE49-F238E27FC236}">
                <a16:creationId xmlns:a16="http://schemas.microsoft.com/office/drawing/2014/main" id="{2C7784E4-A553-854B-A891-D1209DBDD159}"/>
              </a:ext>
            </a:extLst>
          </p:cNvPr>
          <p:cNvSpPr>
            <a:spLocks noGrp="1"/>
          </p:cNvSpPr>
          <p:nvPr>
            <p:ph type="subTitle" idx="1"/>
          </p:nvPr>
        </p:nvSpPr>
        <p:spPr>
          <a:xfrm>
            <a:off x="2446020" y="3258000"/>
            <a:ext cx="6409980" cy="1602360"/>
          </a:xfrm>
          <a:solidFill>
            <a:schemeClr val="tx1"/>
          </a:solidFill>
        </p:spPr>
        <p:txBody>
          <a:bodyPr lIns="144000" tIns="108000" bIns="0" anchor="ctr" anchorCtr="0">
            <a:normAutofit/>
          </a:bodyPr>
          <a:lstStyle>
            <a:lvl1pPr marL="0" indent="0" algn="l">
              <a:lnSpc>
                <a:spcPts val="4500"/>
              </a:lnSpc>
              <a:spcBef>
                <a:spcPts val="0"/>
              </a:spcBef>
              <a:buNone/>
              <a:defRPr sz="450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1" y="288833"/>
            <a:ext cx="892437" cy="472466"/>
          </a:xfrm>
          <a:prstGeom prst="rect">
            <a:avLst/>
          </a:prstGeom>
        </p:spPr>
      </p:pic>
    </p:spTree>
    <p:extLst>
      <p:ext uri="{BB962C8B-B14F-4D97-AF65-F5344CB8AC3E}">
        <p14:creationId xmlns:p14="http://schemas.microsoft.com/office/powerpoint/2010/main" val="28297141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arge Text and Supporting Tex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17FABA6-57B8-9148-99A9-C72DFAAECE0A}"/>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9" name="Text Placeholder 8"/>
          <p:cNvSpPr>
            <a:spLocks noGrp="1"/>
          </p:cNvSpPr>
          <p:nvPr>
            <p:ph type="body" sz="quarter" idx="12"/>
          </p:nvPr>
        </p:nvSpPr>
        <p:spPr>
          <a:xfrm>
            <a:off x="234000" y="986400"/>
            <a:ext cx="3960000" cy="3601574"/>
          </a:xfrm>
        </p:spPr>
        <p:txBody>
          <a:bodyPr>
            <a:noAutofit/>
          </a:bodyPr>
          <a:lstStyle>
            <a:lvl1pPr marL="0" indent="0">
              <a:lnSpc>
                <a:spcPts val="2800"/>
              </a:lnSpc>
              <a:buNone/>
              <a:defRPr sz="2700" b="1"/>
            </a:lvl1pPr>
            <a:lvl2pPr marL="270000" indent="-270000">
              <a:lnSpc>
                <a:spcPts val="2800"/>
              </a:lnSpc>
              <a:spcBef>
                <a:spcPts val="0"/>
              </a:spcBef>
              <a:buFont typeface="Calibri" panose="020F0502020204030204" pitchFamily="34" charset="0"/>
              <a:buChar char="–"/>
              <a:defRPr sz="2700" b="1"/>
            </a:lvl2pPr>
            <a:lvl3pPr marL="612000" indent="-270000">
              <a:lnSpc>
                <a:spcPts val="2800"/>
              </a:lnSpc>
              <a:buFont typeface="Calibri" panose="020F0502020204030204" pitchFamily="34" charset="0"/>
              <a:buChar char="–"/>
              <a:defRPr sz="2700" b="1"/>
            </a:lvl3pPr>
            <a:lvl4pPr marL="990000" indent="-270000">
              <a:lnSpc>
                <a:spcPts val="2800"/>
              </a:lnSpc>
              <a:buFont typeface="Calibri" panose="020F0502020204030204" pitchFamily="34" charset="0"/>
              <a:buChar char="–"/>
              <a:defRPr sz="2700" b="1"/>
            </a:lvl4pPr>
            <a:lvl5pPr marL="1260000" indent="-270000">
              <a:lnSpc>
                <a:spcPts val="2800"/>
              </a:lnSpc>
              <a:buFont typeface="Calibri" panose="020F0502020204030204" pitchFamily="34" charset="0"/>
              <a:buChar char="–"/>
              <a:defRPr sz="27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13"/>
          <p:cNvSpPr>
            <a:spLocks noGrp="1"/>
          </p:cNvSpPr>
          <p:nvPr>
            <p:ph sz="quarter" idx="13"/>
          </p:nvPr>
        </p:nvSpPr>
        <p:spPr>
          <a:xfrm>
            <a:off x="4572000" y="987425"/>
            <a:ext cx="3384550" cy="3600450"/>
          </a:xfrm>
        </p:spPr>
        <p:txBody>
          <a:bodyPr/>
          <a:lstStyle>
            <a:lvl1pPr marL="0" indent="0">
              <a:lnSpc>
                <a:spcPts val="1600"/>
              </a:lnSpc>
              <a:buNone/>
              <a:defRPr sz="1350"/>
            </a:lvl1pPr>
            <a:lvl2pPr marL="180000" indent="-180000">
              <a:lnSpc>
                <a:spcPts val="1600"/>
              </a:lnSpc>
              <a:buFont typeface="Calibri" panose="020F0502020204030204" pitchFamily="34" charset="0"/>
              <a:buChar char="–"/>
              <a:defRPr sz="1350"/>
            </a:lvl2pPr>
            <a:lvl3pPr marL="432000" indent="-180000">
              <a:lnSpc>
                <a:spcPts val="1600"/>
              </a:lnSpc>
              <a:buFont typeface="Calibri" panose="020F0502020204030204" pitchFamily="34" charset="0"/>
              <a:buChar char="–"/>
              <a:defRPr sz="1350"/>
            </a:lvl3pPr>
            <a:lvl4pPr marL="648000" indent="-180000">
              <a:lnSpc>
                <a:spcPts val="1600"/>
              </a:lnSpc>
              <a:buFont typeface="Calibri" panose="020F0502020204030204" pitchFamily="34" charset="0"/>
              <a:buChar char="–"/>
              <a:defRPr sz="1350"/>
            </a:lvl4pPr>
            <a:lvl5pPr marL="828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a:t>Education &amp; Training Foundation</a:t>
            </a:r>
          </a:p>
        </p:txBody>
      </p:sp>
    </p:spTree>
    <p:extLst>
      <p:ext uri="{BB962C8B-B14F-4D97-AF65-F5344CB8AC3E}">
        <p14:creationId xmlns:p14="http://schemas.microsoft.com/office/powerpoint/2010/main" val="1267726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Option 4 Blue">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FED04D8A-2191-444A-8B92-2289689D887F}"/>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18386"/>
            <a:ext cx="9144000" cy="5137931"/>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3888720" y="2221200"/>
            <a:ext cx="4967280" cy="1242000"/>
          </a:xfrm>
          <a:solidFill>
            <a:srgbClr val="0071F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4082175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Bullets">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8" name="Title 1">
            <a:extLst>
              <a:ext uri="{FF2B5EF4-FFF2-40B4-BE49-F238E27FC236}">
                <a16:creationId xmlns:a16="http://schemas.microsoft.com/office/drawing/2014/main" id="{677BB2F1-AFF0-C64C-83D0-3B465EE13985}"/>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9" name="Text Placeholder 8"/>
          <p:cNvSpPr>
            <a:spLocks noGrp="1"/>
          </p:cNvSpPr>
          <p:nvPr>
            <p:ph type="body" sz="quarter" idx="12"/>
          </p:nvPr>
        </p:nvSpPr>
        <p:spPr>
          <a:xfrm>
            <a:off x="234000" y="986400"/>
            <a:ext cx="7667625" cy="3601574"/>
          </a:xfrm>
        </p:spPr>
        <p:txBody>
          <a:bodyPr>
            <a:noAutofit/>
          </a:bodyPr>
          <a:lstStyle>
            <a:lvl1pPr marL="0" indent="0">
              <a:lnSpc>
                <a:spcPts val="2800"/>
              </a:lnSpc>
              <a:spcBef>
                <a:spcPts val="0"/>
              </a:spcBef>
              <a:buNone/>
              <a:defRPr sz="2700"/>
            </a:lvl1pPr>
            <a:lvl2pPr marL="270000" indent="-270000">
              <a:lnSpc>
                <a:spcPts val="2800"/>
              </a:lnSpc>
              <a:spcBef>
                <a:spcPts val="0"/>
              </a:spcBef>
              <a:defRPr sz="2700"/>
            </a:lvl2pPr>
            <a:lvl3pPr marL="540000" indent="-270000">
              <a:lnSpc>
                <a:spcPts val="2800"/>
              </a:lnSpc>
              <a:defRPr sz="2700"/>
            </a:lvl3pPr>
            <a:lvl4pPr marL="810000" indent="-270000">
              <a:lnSpc>
                <a:spcPts val="2800"/>
              </a:lnSpc>
              <a:defRPr sz="2700"/>
            </a:lvl4pPr>
            <a:lvl5pPr marL="1080000" indent="-270000">
              <a:lnSpc>
                <a:spcPts val="2800"/>
              </a:lnSpc>
              <a:defRPr sz="2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2">
            <a:extLst>
              <a:ext uri="{FF2B5EF4-FFF2-40B4-BE49-F238E27FC236}">
                <a16:creationId xmlns:a16="http://schemas.microsoft.com/office/drawing/2014/main" id="{FC25F548-F1B7-1942-BFC2-C7EF39D09D2E}"/>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Tree>
    <p:extLst>
      <p:ext uri="{BB962C8B-B14F-4D97-AF65-F5344CB8AC3E}">
        <p14:creationId xmlns:p14="http://schemas.microsoft.com/office/powerpoint/2010/main" val="4068877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13492" y="1059582"/>
            <a:ext cx="4142608" cy="273844"/>
          </a:xfrm>
          <a:prstGeom prst="rect">
            <a:avLst/>
          </a:prstGeom>
        </p:spPr>
      </p:pic>
      <p:sp>
        <p:nvSpPr>
          <p:cNvPr id="10" name="Footer Placeholder 2">
            <a:extLst>
              <a:ext uri="{FF2B5EF4-FFF2-40B4-BE49-F238E27FC236}">
                <a16:creationId xmlns:a16="http://schemas.microsoft.com/office/drawing/2014/main" id="{14A703AD-9E38-C941-B631-ABE77D2BB87D}"/>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3115907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949" y="1057098"/>
            <a:ext cx="4122737" cy="274223"/>
          </a:xfrm>
          <a:prstGeom prst="rect">
            <a:avLst/>
          </a:prstGeom>
        </p:spPr>
      </p:pic>
      <p:sp>
        <p:nvSpPr>
          <p:cNvPr id="10" name="Footer Placeholder 2">
            <a:extLst>
              <a:ext uri="{FF2B5EF4-FFF2-40B4-BE49-F238E27FC236}">
                <a16:creationId xmlns:a16="http://schemas.microsoft.com/office/drawing/2014/main" id="{425EDCA8-C39F-0A47-918D-C38807C3023A}"/>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13958051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949" y="1059582"/>
            <a:ext cx="4122737" cy="279078"/>
          </a:xfrm>
          <a:prstGeom prst="rect">
            <a:avLst/>
          </a:prstGeom>
        </p:spPr>
      </p:pic>
      <p:sp>
        <p:nvSpPr>
          <p:cNvPr id="10" name="Footer Placeholder 2">
            <a:extLst>
              <a:ext uri="{FF2B5EF4-FFF2-40B4-BE49-F238E27FC236}">
                <a16:creationId xmlns:a16="http://schemas.microsoft.com/office/drawing/2014/main" id="{976E5675-51D7-3D40-A986-781F0BAAB175}"/>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32797063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descr="Quote mark Graphic">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950" y="1059582"/>
            <a:ext cx="4122736" cy="279078"/>
          </a:xfrm>
          <a:prstGeom prst="rect">
            <a:avLst/>
          </a:prstGeom>
        </p:spPr>
      </p:pic>
      <p:sp>
        <p:nvSpPr>
          <p:cNvPr id="10" name="Footer Placeholder 2">
            <a:extLst>
              <a:ext uri="{FF2B5EF4-FFF2-40B4-BE49-F238E27FC236}">
                <a16:creationId xmlns:a16="http://schemas.microsoft.com/office/drawing/2014/main" id="{FBF5C345-1F80-854D-8834-8C51A1F8B39B}"/>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1485138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950" y="1072208"/>
            <a:ext cx="4122738" cy="288032"/>
          </a:xfrm>
          <a:prstGeom prst="rect">
            <a:avLst/>
          </a:prstGeom>
        </p:spPr>
      </p:pic>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36103421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Quote Bann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A87C14-09C8-1D4B-A67D-EC0710EB79BB}"/>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13" name="Text Placeholder 12"/>
          <p:cNvSpPr>
            <a:spLocks noGrp="1"/>
          </p:cNvSpPr>
          <p:nvPr>
            <p:ph type="body" sz="quarter" idx="13"/>
          </p:nvPr>
        </p:nvSpPr>
        <p:spPr>
          <a:xfrm>
            <a:off x="233363" y="1438717"/>
            <a:ext cx="4122737" cy="3293274"/>
          </a:xfrm>
        </p:spPr>
        <p:txBody>
          <a:bodyPr/>
          <a:lstStyle>
            <a:lvl1pPr marL="0" indent="0">
              <a:lnSpc>
                <a:spcPts val="2700"/>
              </a:lnSpc>
              <a:spcBef>
                <a:spcPts val="0"/>
              </a:spcBef>
              <a:buNone/>
              <a:defRPr sz="27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p:cNvSpPr>
            <a:spLocks noGrp="1"/>
          </p:cNvSpPr>
          <p:nvPr>
            <p:ph type="pic" sz="quarter" idx="12"/>
          </p:nvPr>
        </p:nvSpPr>
        <p:spPr>
          <a:xfrm>
            <a:off x="4500564" y="1059582"/>
            <a:ext cx="4362450" cy="3672409"/>
          </a:xfrm>
        </p:spPr>
        <p:txBody>
          <a:bodyPr/>
          <a:lstStyle/>
          <a:p>
            <a:r>
              <a:rPr lang="en-US"/>
              <a:t>Click icon to add picture</a:t>
            </a:r>
            <a:endParaRPr lang="en-GB"/>
          </a:p>
        </p:txBody>
      </p:sp>
      <p:pic>
        <p:nvPicPr>
          <p:cNvPr id="8" name="Picture 7">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32950" y="1076685"/>
            <a:ext cx="4122738" cy="279077"/>
          </a:xfrm>
          <a:prstGeom prst="rect">
            <a:avLst/>
          </a:prstGeom>
        </p:spPr>
      </p:pic>
      <p:sp>
        <p:nvSpPr>
          <p:cNvPr id="10" name="Footer Placeholder 2">
            <a:extLst>
              <a:ext uri="{FF2B5EF4-FFF2-40B4-BE49-F238E27FC236}">
                <a16:creationId xmlns:a16="http://schemas.microsoft.com/office/drawing/2014/main" id="{94FAF4B1-A891-9345-87E4-874AEEFCC34F}"/>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2192217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Text, Content with Image">
    <p:spTree>
      <p:nvGrpSpPr>
        <p:cNvPr id="1" name=""/>
        <p:cNvGrpSpPr/>
        <p:nvPr/>
      </p:nvGrpSpPr>
      <p:grpSpPr>
        <a:xfrm>
          <a:off x="0" y="0"/>
          <a:ext cx="0" cy="0"/>
          <a:chOff x="0" y="0"/>
          <a:chExt cx="0" cy="0"/>
        </a:xfrm>
      </p:grpSpPr>
      <p:sp>
        <p:nvSpPr>
          <p:cNvPr id="10" name="Content Placeholder 13"/>
          <p:cNvSpPr>
            <a:spLocks noGrp="1"/>
          </p:cNvSpPr>
          <p:nvPr>
            <p:ph sz="quarter" idx="18"/>
          </p:nvPr>
        </p:nvSpPr>
        <p:spPr>
          <a:xfrm>
            <a:off x="234000" y="1059582"/>
            <a:ext cx="4105275" cy="3528292"/>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5"/>
          <p:cNvSpPr>
            <a:spLocks noGrp="1"/>
          </p:cNvSpPr>
          <p:nvPr>
            <p:ph type="pic" sz="quarter" idx="12"/>
          </p:nvPr>
        </p:nvSpPr>
        <p:spPr>
          <a:xfrm>
            <a:off x="4500564" y="1059582"/>
            <a:ext cx="4362450" cy="3508405"/>
          </a:xfrm>
        </p:spPr>
        <p:txBody>
          <a:bodyPr/>
          <a:lstStyle/>
          <a:p>
            <a:r>
              <a:rPr lang="en-US"/>
              <a:t>Click icon to add picture</a:t>
            </a:r>
            <a:endParaRPr lang="en-GB"/>
          </a:p>
        </p:txBody>
      </p:sp>
      <p:sp>
        <p:nvSpPr>
          <p:cNvPr id="9" name="Footer Placeholder 2">
            <a:extLst>
              <a:ext uri="{FF2B5EF4-FFF2-40B4-BE49-F238E27FC236}">
                <a16:creationId xmlns:a16="http://schemas.microsoft.com/office/drawing/2014/main" id="{37AC88C8-6C7D-3E4E-91BC-2525DB6F766C}"/>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11" name="Title 1">
            <a:extLst>
              <a:ext uri="{FF2B5EF4-FFF2-40B4-BE49-F238E27FC236}">
                <a16:creationId xmlns:a16="http://schemas.microsoft.com/office/drawing/2014/main" id="{D1AF2D4C-9CD0-B44D-B5CD-04B37D98F8CA}"/>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Tree>
    <p:extLst>
      <p:ext uri="{BB962C8B-B14F-4D97-AF65-F5344CB8AC3E}">
        <p14:creationId xmlns:p14="http://schemas.microsoft.com/office/powerpoint/2010/main" val="34277239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s and Text ">
    <p:spTree>
      <p:nvGrpSpPr>
        <p:cNvPr id="1" name=""/>
        <p:cNvGrpSpPr/>
        <p:nvPr/>
      </p:nvGrpSpPr>
      <p:grpSpPr>
        <a:xfrm>
          <a:off x="0" y="0"/>
          <a:ext cx="0" cy="0"/>
          <a:chOff x="0" y="0"/>
          <a:chExt cx="0" cy="0"/>
        </a:xfrm>
      </p:grpSpPr>
      <p:sp>
        <p:nvSpPr>
          <p:cNvPr id="13" name="Content Placeholder 13"/>
          <p:cNvSpPr>
            <a:spLocks noGrp="1"/>
          </p:cNvSpPr>
          <p:nvPr>
            <p:ph sz="quarter" idx="18"/>
          </p:nvPr>
        </p:nvSpPr>
        <p:spPr>
          <a:xfrm>
            <a:off x="234000" y="986400"/>
            <a:ext cx="4122100" cy="1584076"/>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13"/>
          <p:cNvSpPr>
            <a:spLocks noGrp="1"/>
          </p:cNvSpPr>
          <p:nvPr>
            <p:ph sz="quarter" idx="19"/>
          </p:nvPr>
        </p:nvSpPr>
        <p:spPr>
          <a:xfrm>
            <a:off x="4499992" y="986400"/>
            <a:ext cx="4175696" cy="1584076"/>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13"/>
          <p:cNvSpPr>
            <a:spLocks noGrp="1"/>
          </p:cNvSpPr>
          <p:nvPr>
            <p:ph sz="quarter" idx="14"/>
          </p:nvPr>
        </p:nvSpPr>
        <p:spPr>
          <a:xfrm>
            <a:off x="234000" y="2825999"/>
            <a:ext cx="4122100"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3"/>
          <p:cNvSpPr>
            <a:spLocks noGrp="1"/>
          </p:cNvSpPr>
          <p:nvPr>
            <p:ph sz="quarter" idx="17"/>
          </p:nvPr>
        </p:nvSpPr>
        <p:spPr>
          <a:xfrm>
            <a:off x="4499992" y="2825999"/>
            <a:ext cx="4175696"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Footer Placeholder 2">
            <a:extLst>
              <a:ext uri="{FF2B5EF4-FFF2-40B4-BE49-F238E27FC236}">
                <a16:creationId xmlns:a16="http://schemas.microsoft.com/office/drawing/2014/main" id="{86865402-09AB-6E42-B92F-B38A3A35D87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11" name="Title 1">
            <a:extLst>
              <a:ext uri="{FF2B5EF4-FFF2-40B4-BE49-F238E27FC236}">
                <a16:creationId xmlns:a16="http://schemas.microsoft.com/office/drawing/2014/main" id="{BFC11F3F-B757-9441-BCF0-F07A1DF6C9E3}"/>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Tree>
    <p:extLst>
      <p:ext uri="{BB962C8B-B14F-4D97-AF65-F5344CB8AC3E}">
        <p14:creationId xmlns:p14="http://schemas.microsoft.com/office/powerpoint/2010/main" val="2296372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Content Placeholder 13"/>
          <p:cNvSpPr>
            <a:spLocks noGrp="1"/>
          </p:cNvSpPr>
          <p:nvPr>
            <p:ph sz="quarter" idx="14"/>
          </p:nvPr>
        </p:nvSpPr>
        <p:spPr>
          <a:xfrm>
            <a:off x="234000" y="987425"/>
            <a:ext cx="4122100" cy="3600449"/>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3"/>
          <p:cNvSpPr>
            <a:spLocks noGrp="1"/>
          </p:cNvSpPr>
          <p:nvPr>
            <p:ph sz="quarter" idx="17"/>
          </p:nvPr>
        </p:nvSpPr>
        <p:spPr>
          <a:xfrm>
            <a:off x="4500563" y="987425"/>
            <a:ext cx="4210497" cy="3600449"/>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Footer Placeholder 2">
            <a:extLst>
              <a:ext uri="{FF2B5EF4-FFF2-40B4-BE49-F238E27FC236}">
                <a16:creationId xmlns:a16="http://schemas.microsoft.com/office/drawing/2014/main" id="{8D4D3896-89DF-784C-8D38-9C4D97F23C39}"/>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
        <p:nvSpPr>
          <p:cNvPr id="11" name="Title 1">
            <a:extLst>
              <a:ext uri="{FF2B5EF4-FFF2-40B4-BE49-F238E27FC236}">
                <a16:creationId xmlns:a16="http://schemas.microsoft.com/office/drawing/2014/main" id="{7877960D-6F48-B34C-A702-9C399DDDF017}"/>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Tree>
    <p:extLst>
      <p:ext uri="{BB962C8B-B14F-4D97-AF65-F5344CB8AC3E}">
        <p14:creationId xmlns:p14="http://schemas.microsoft.com/office/powerpoint/2010/main" val="3808567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Option 5 Green">
    <p:spTree>
      <p:nvGrpSpPr>
        <p:cNvPr id="1" name=""/>
        <p:cNvGrpSpPr/>
        <p:nvPr/>
      </p:nvGrpSpPr>
      <p:grpSpPr>
        <a:xfrm>
          <a:off x="0" y="0"/>
          <a:ext cx="0" cy="0"/>
          <a:chOff x="0" y="0"/>
          <a:chExt cx="0" cy="0"/>
        </a:xfrm>
      </p:grpSpPr>
      <p:pic>
        <p:nvPicPr>
          <p:cNvPr id="13" name="BACKGROUND IMAGE">
            <a:extLst>
              <a:ext uri="{FF2B5EF4-FFF2-40B4-BE49-F238E27FC236}">
                <a16:creationId xmlns:a16="http://schemas.microsoft.com/office/drawing/2014/main" id="{B5D7302D-1995-3244-AE9A-AF35EA94B3D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149" t="6208" r="2313" b="23313"/>
          <a:stretch/>
        </p:blipFill>
        <p:spPr>
          <a:xfrm>
            <a:off x="0" y="14482"/>
            <a:ext cx="9144000" cy="5137931"/>
          </a:xfrm>
          <a:prstGeom prst="rect">
            <a:avLst/>
          </a:prstGeom>
        </p:spPr>
      </p:pic>
      <p:sp>
        <p:nvSpPr>
          <p:cNvPr id="12" name="WHITE BAR">
            <a:extLst>
              <a:ext uri="{FF2B5EF4-FFF2-40B4-BE49-F238E27FC236}">
                <a16:creationId xmlns:a16="http://schemas.microsoft.com/office/drawing/2014/main" id="{0474DE56-37D0-8142-8567-588AA082FB2B}"/>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6" name="ETF LOGO">
            <a:extLst>
              <a:ext uri="{FF2B5EF4-FFF2-40B4-BE49-F238E27FC236}">
                <a16:creationId xmlns:a16="http://schemas.microsoft.com/office/drawing/2014/main" id="{E3F0F782-0C3D-9241-80EE-3AE9C2EE78E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24EB171-3B96-A94B-8A24-91C1E0993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7340D0A-8E66-C344-86F6-B7DF9307919B}"/>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E8DF8FB0-E18C-B944-85F4-7C6FCE638CE9}"/>
              </a:ext>
            </a:extLst>
          </p:cNvPr>
          <p:cNvSpPr>
            <a:spLocks noGrp="1"/>
          </p:cNvSpPr>
          <p:nvPr>
            <p:ph type="ctrTitle"/>
          </p:nvPr>
        </p:nvSpPr>
        <p:spPr>
          <a:xfrm>
            <a:off x="3888720" y="2221200"/>
            <a:ext cx="4967280" cy="1242000"/>
          </a:xfrm>
          <a:solidFill>
            <a:srgbClr val="00A06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FE3F226C-6DF2-6346-8EA2-310BB69F1A37}"/>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8D9E660A-FDD1-4B41-B068-E2E016F41A02}"/>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E6502957-98DD-6D4F-BD92-32EA77DD44BE}"/>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5642902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evron etc ">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46ED22D-AC95-FE4D-901B-E1150775F49C}"/>
              </a:ext>
            </a:extLst>
          </p:cNvPr>
          <p:cNvSpPr>
            <a:spLocks noGrp="1"/>
          </p:cNvSpPr>
          <p:nvPr>
            <p:ph type="title" hasCustomPrompt="1"/>
          </p:nvPr>
        </p:nvSpPr>
        <p:spPr>
          <a:xfrm>
            <a:off x="232950" y="249900"/>
            <a:ext cx="8437563" cy="699425"/>
          </a:xfrm>
        </p:spPr>
        <p:txBody>
          <a:bodyPr lIns="0" tIns="0" rIns="0" bIns="0" anchor="t" anchorCtr="0">
            <a:normAutofit/>
          </a:bodyPr>
          <a:lstStyle>
            <a:lvl1pPr algn="l">
              <a:lnSpc>
                <a:spcPts val="2000"/>
              </a:lnSpc>
              <a:spcBef>
                <a:spcPts val="0"/>
              </a:spcBef>
              <a:defRPr sz="2000" b="1" cap="none" baseline="0"/>
            </a:lvl1pPr>
          </a:lstStyle>
          <a:p>
            <a:r>
              <a:rPr lang="en-US"/>
              <a:t>Slide Title</a:t>
            </a:r>
            <a:endParaRPr lang="en-GB"/>
          </a:p>
        </p:txBody>
      </p:sp>
      <p:sp>
        <p:nvSpPr>
          <p:cNvPr id="8" name="Content Placeholder 13"/>
          <p:cNvSpPr>
            <a:spLocks noGrp="1"/>
          </p:cNvSpPr>
          <p:nvPr>
            <p:ph sz="quarter" idx="14"/>
          </p:nvPr>
        </p:nvSpPr>
        <p:spPr>
          <a:xfrm>
            <a:off x="251520" y="2825999"/>
            <a:ext cx="2520280"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13"/>
          <p:cNvSpPr>
            <a:spLocks noGrp="1"/>
          </p:cNvSpPr>
          <p:nvPr>
            <p:ph sz="quarter" idx="15"/>
          </p:nvPr>
        </p:nvSpPr>
        <p:spPr>
          <a:xfrm>
            <a:off x="3304304" y="2825999"/>
            <a:ext cx="2512800"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13"/>
          <p:cNvSpPr>
            <a:spLocks noGrp="1"/>
          </p:cNvSpPr>
          <p:nvPr>
            <p:ph sz="quarter" idx="16"/>
          </p:nvPr>
        </p:nvSpPr>
        <p:spPr>
          <a:xfrm>
            <a:off x="6349607" y="2825999"/>
            <a:ext cx="2513406" cy="1761875"/>
          </a:xfrm>
        </p:spPr>
        <p:txBody>
          <a:bodyPr/>
          <a:lstStyle>
            <a:lvl1pPr marL="0" indent="0">
              <a:lnSpc>
                <a:spcPts val="1600"/>
              </a:lnSpc>
              <a:buNone/>
              <a:defRPr sz="1350" b="1"/>
            </a:lvl1pPr>
            <a:lvl2pPr marL="0" indent="0">
              <a:lnSpc>
                <a:spcPts val="1600"/>
              </a:lnSpc>
              <a:buFont typeface="Calibri" panose="020F0502020204030204" pitchFamily="34" charset="0"/>
              <a:buNone/>
              <a:defRPr sz="1350"/>
            </a:lvl2pPr>
            <a:lvl3pPr marL="180000" indent="-179388">
              <a:lnSpc>
                <a:spcPts val="1600"/>
              </a:lnSpc>
              <a:buFont typeface="Calibri" panose="020F0502020204030204" pitchFamily="34" charset="0"/>
              <a:buChar char="–"/>
              <a:defRPr sz="1350"/>
            </a:lvl3pPr>
            <a:lvl4pPr marL="358775" indent="-180000">
              <a:lnSpc>
                <a:spcPts val="1600"/>
              </a:lnSpc>
              <a:buFont typeface="Calibri" panose="020F0502020204030204" pitchFamily="34" charset="0"/>
              <a:buChar char="–"/>
              <a:defRPr sz="1350"/>
            </a:lvl4pPr>
            <a:lvl5pPr marL="540000" indent="-180000">
              <a:lnSpc>
                <a:spcPts val="1600"/>
              </a:lnSpc>
              <a:buFont typeface="Calibri" panose="020F0502020204030204" pitchFamily="34" charset="0"/>
              <a:buChar cha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Footer Placeholder 2">
            <a:extLst>
              <a:ext uri="{FF2B5EF4-FFF2-40B4-BE49-F238E27FC236}">
                <a16:creationId xmlns:a16="http://schemas.microsoft.com/office/drawing/2014/main" id="{6129AFD6-AF4F-FA4C-BEB4-49138E48F45D}"/>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7" name="Slide Number Placeholder 6"/>
          <p:cNvSpPr>
            <a:spLocks noGrp="1"/>
          </p:cNvSpPr>
          <p:nvPr>
            <p:ph type="sldNum" sz="quarter" idx="11"/>
          </p:nvPr>
        </p:nvSpPr>
        <p:spPr/>
        <p:txBody>
          <a:bodyPr/>
          <a:lstStyle/>
          <a:p>
            <a:fld id="{DA2C159E-F13C-4A85-9A41-E7669D3E0D70}" type="slidenum">
              <a:rPr lang="en-GB" smtClean="0"/>
              <a:pPr/>
              <a:t>‹#›</a:t>
            </a:fld>
            <a:endParaRPr lang="en-GB"/>
          </a:p>
        </p:txBody>
      </p:sp>
    </p:spTree>
    <p:extLst>
      <p:ext uri="{BB962C8B-B14F-4D97-AF65-F5344CB8AC3E}">
        <p14:creationId xmlns:p14="http://schemas.microsoft.com/office/powerpoint/2010/main" val="11270927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E51C41"/>
        </a:solidFill>
        <a:effectLst/>
      </p:bgPr>
    </p:bg>
    <p:spTree>
      <p:nvGrpSpPr>
        <p:cNvPr id="1" name=""/>
        <p:cNvGrpSpPr/>
        <p:nvPr/>
      </p:nvGrpSpPr>
      <p:grpSpPr>
        <a:xfrm>
          <a:off x="0" y="0"/>
          <a:ext cx="0" cy="0"/>
          <a:chOff x="0" y="0"/>
          <a:chExt cx="0" cy="0"/>
        </a:xfrm>
      </p:grpSpPr>
      <p:pic>
        <p:nvPicPr>
          <p:cNvPr id="11" name="Logo" descr="Education and Training Foundation Logo">
            <a:extLst>
              <a:ext uri="{FF2B5EF4-FFF2-40B4-BE49-F238E27FC236}">
                <a16:creationId xmlns:a16="http://schemas.microsoft.com/office/drawing/2014/main" id="{7D7663F1-DFD6-1A44-A50B-2ABF86AF494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6"/>
          </a:xfrm>
          <a:prstGeom prst="rect">
            <a:avLst/>
          </a:prstGeom>
        </p:spPr>
      </p:pic>
      <p:sp>
        <p:nvSpPr>
          <p:cNvPr id="17" name="Rectangle 16">
            <a:extLst>
              <a:ext uri="{FF2B5EF4-FFF2-40B4-BE49-F238E27FC236}">
                <a16:creationId xmlns:a16="http://schemas.microsoft.com/office/drawing/2014/main" id="{69A22DD6-14BC-CF43-9722-8BD9FD568B61}"/>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18" name="Rectangle 17">
            <a:extLst>
              <a:ext uri="{FF2B5EF4-FFF2-40B4-BE49-F238E27FC236}">
                <a16:creationId xmlns:a16="http://schemas.microsoft.com/office/drawing/2014/main" id="{933E0F30-4DD6-0F46-9159-49E2CB38564A}"/>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ubtitle 1">
            <a:extLst>
              <a:ext uri="{FF2B5EF4-FFF2-40B4-BE49-F238E27FC236}">
                <a16:creationId xmlns:a16="http://schemas.microsoft.com/office/drawing/2014/main" id="{C54FB554-6C0F-7F41-B3B1-73F3D30F82BD}"/>
              </a:ext>
            </a:extLst>
          </p:cNvPr>
          <p:cNvSpPr>
            <a:spLocks noGrp="1"/>
          </p:cNvSpPr>
          <p:nvPr>
            <p:ph type="ctrTitle" hasCustomPrompt="1"/>
          </p:nvPr>
        </p:nvSpPr>
        <p:spPr>
          <a:xfrm>
            <a:off x="2447280" y="1455480"/>
            <a:ext cx="6157168"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0" name="Subtitle 2">
            <a:extLst>
              <a:ext uri="{FF2B5EF4-FFF2-40B4-BE49-F238E27FC236}">
                <a16:creationId xmlns:a16="http://schemas.microsoft.com/office/drawing/2014/main" id="{19081514-9C2F-EE48-B61F-88BD493A9F3E}"/>
              </a:ext>
            </a:extLst>
          </p:cNvPr>
          <p:cNvSpPr>
            <a:spLocks noGrp="1"/>
          </p:cNvSpPr>
          <p:nvPr>
            <p:ph type="subTitle" idx="1" hasCustomPrompt="1"/>
          </p:nvPr>
        </p:nvSpPr>
        <p:spPr>
          <a:xfrm>
            <a:off x="2446020" y="1874878"/>
            <a:ext cx="6157168"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1" name="Web address" descr="www.ETFOUNDATION.CO.UK&#10;">
            <a:extLst>
              <a:ext uri="{FF2B5EF4-FFF2-40B4-BE49-F238E27FC236}">
                <a16:creationId xmlns:a16="http://schemas.microsoft.com/office/drawing/2014/main" id="{222C9268-0E9F-7F4E-AC14-BE45FFB3CD00}"/>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sp>
        <p:nvSpPr>
          <p:cNvPr id="22" name="Thankyou">
            <a:extLst>
              <a:ext uri="{FF2B5EF4-FFF2-40B4-BE49-F238E27FC236}">
                <a16:creationId xmlns:a16="http://schemas.microsoft.com/office/drawing/2014/main" id="{9689DB92-3A2D-2346-92F6-716C7E5B3F6F}"/>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3414260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hank You">
    <p:bg>
      <p:bgPr>
        <a:solidFill>
          <a:srgbClr val="FEB912"/>
        </a:solidFill>
        <a:effectLst/>
      </p:bgPr>
    </p:bg>
    <p:spTree>
      <p:nvGrpSpPr>
        <p:cNvPr id="1" name=""/>
        <p:cNvGrpSpPr/>
        <p:nvPr/>
      </p:nvGrpSpPr>
      <p:grpSpPr>
        <a:xfrm>
          <a:off x="0" y="0"/>
          <a:ext cx="0" cy="0"/>
          <a:chOff x="0" y="0"/>
          <a:chExt cx="0" cy="0"/>
        </a:xfrm>
      </p:grpSpPr>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6"/>
          </a:xfrm>
          <a:prstGeom prst="rect">
            <a:avLst/>
          </a:prstGeom>
        </p:spPr>
      </p:pic>
      <p:sp>
        <p:nvSpPr>
          <p:cNvPr id="24" name="Rectangle 23">
            <a:extLst>
              <a:ext uri="{FF2B5EF4-FFF2-40B4-BE49-F238E27FC236}">
                <a16:creationId xmlns:a16="http://schemas.microsoft.com/office/drawing/2014/main" id="{D684C190-08A9-7B48-86BA-207A5256A9CE}"/>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5" name="Rectangle 24">
            <a:extLst>
              <a:ext uri="{FF2B5EF4-FFF2-40B4-BE49-F238E27FC236}">
                <a16:creationId xmlns:a16="http://schemas.microsoft.com/office/drawing/2014/main" id="{57C51523-08F2-D042-A3E7-DCB147D003E9}"/>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ubtitle 1">
            <a:extLst>
              <a:ext uri="{FF2B5EF4-FFF2-40B4-BE49-F238E27FC236}">
                <a16:creationId xmlns:a16="http://schemas.microsoft.com/office/drawing/2014/main" id="{4A885A05-D480-E542-8856-2FDD2356CA07}"/>
              </a:ext>
            </a:extLst>
          </p:cNvPr>
          <p:cNvSpPr>
            <a:spLocks noGrp="1"/>
          </p:cNvSpPr>
          <p:nvPr>
            <p:ph type="ctrTitle" hasCustomPrompt="1"/>
          </p:nvPr>
        </p:nvSpPr>
        <p:spPr>
          <a:xfrm>
            <a:off x="2447280" y="1455480"/>
            <a:ext cx="6157168"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7" name="Subtitle 2">
            <a:extLst>
              <a:ext uri="{FF2B5EF4-FFF2-40B4-BE49-F238E27FC236}">
                <a16:creationId xmlns:a16="http://schemas.microsoft.com/office/drawing/2014/main" id="{356FEB21-668E-AA4E-8157-C294F91A2ED1}"/>
              </a:ext>
            </a:extLst>
          </p:cNvPr>
          <p:cNvSpPr>
            <a:spLocks noGrp="1"/>
          </p:cNvSpPr>
          <p:nvPr>
            <p:ph type="subTitle" idx="1" hasCustomPrompt="1"/>
          </p:nvPr>
        </p:nvSpPr>
        <p:spPr>
          <a:xfrm>
            <a:off x="2446020" y="1874878"/>
            <a:ext cx="6157168"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8" name="Web address" descr="www.ETFOUNDATION.CO.UK&#10;">
            <a:extLst>
              <a:ext uri="{FF2B5EF4-FFF2-40B4-BE49-F238E27FC236}">
                <a16:creationId xmlns:a16="http://schemas.microsoft.com/office/drawing/2014/main" id="{EF4484DA-A18B-B644-B29C-6C94F927DB0C}"/>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sp>
        <p:nvSpPr>
          <p:cNvPr id="29" name="Thankyou">
            <a:extLst>
              <a:ext uri="{FF2B5EF4-FFF2-40B4-BE49-F238E27FC236}">
                <a16:creationId xmlns:a16="http://schemas.microsoft.com/office/drawing/2014/main" id="{7D858E6C-DC75-9E40-AC7F-60076FD9DEDF}"/>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41198038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hank You">
    <p:bg>
      <p:bgPr>
        <a:solidFill>
          <a:srgbClr val="BE0064"/>
        </a:solidFill>
        <a:effectLst/>
      </p:bgPr>
    </p:bg>
    <p:spTree>
      <p:nvGrpSpPr>
        <p:cNvPr id="1" name=""/>
        <p:cNvGrpSpPr/>
        <p:nvPr/>
      </p:nvGrpSpPr>
      <p:grpSpPr>
        <a:xfrm>
          <a:off x="0" y="0"/>
          <a:ext cx="0" cy="0"/>
          <a:chOff x="0" y="0"/>
          <a:chExt cx="0" cy="0"/>
        </a:xfrm>
      </p:grpSpPr>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1" y="288832"/>
            <a:ext cx="892437" cy="472466"/>
          </a:xfrm>
          <a:prstGeom prst="rect">
            <a:avLst/>
          </a:prstGeom>
        </p:spPr>
      </p:pic>
      <p:sp>
        <p:nvSpPr>
          <p:cNvPr id="19" name="Rectangle 18">
            <a:extLst>
              <a:ext uri="{FF2B5EF4-FFF2-40B4-BE49-F238E27FC236}">
                <a16:creationId xmlns:a16="http://schemas.microsoft.com/office/drawing/2014/main" id="{D97529D4-70E4-0041-8B6F-056EE3D6C190}"/>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0" name="Rectangle 19">
            <a:extLst>
              <a:ext uri="{FF2B5EF4-FFF2-40B4-BE49-F238E27FC236}">
                <a16:creationId xmlns:a16="http://schemas.microsoft.com/office/drawing/2014/main" id="{A721C14A-31B7-6148-A122-3983818EADDC}"/>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ubtitle 1">
            <a:extLst>
              <a:ext uri="{FF2B5EF4-FFF2-40B4-BE49-F238E27FC236}">
                <a16:creationId xmlns:a16="http://schemas.microsoft.com/office/drawing/2014/main" id="{B1C0714B-324D-524D-92B1-F2450FA1DA40}"/>
              </a:ext>
            </a:extLst>
          </p:cNvPr>
          <p:cNvSpPr>
            <a:spLocks noGrp="1"/>
          </p:cNvSpPr>
          <p:nvPr>
            <p:ph type="ctrTitle" hasCustomPrompt="1"/>
          </p:nvPr>
        </p:nvSpPr>
        <p:spPr>
          <a:xfrm>
            <a:off x="2447280" y="1455480"/>
            <a:ext cx="6157168"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2" name="Subtitle 2">
            <a:extLst>
              <a:ext uri="{FF2B5EF4-FFF2-40B4-BE49-F238E27FC236}">
                <a16:creationId xmlns:a16="http://schemas.microsoft.com/office/drawing/2014/main" id="{137D56AD-C3B2-AB46-A2B1-4327E5D2A5B8}"/>
              </a:ext>
            </a:extLst>
          </p:cNvPr>
          <p:cNvSpPr>
            <a:spLocks noGrp="1"/>
          </p:cNvSpPr>
          <p:nvPr>
            <p:ph type="subTitle" idx="1" hasCustomPrompt="1"/>
          </p:nvPr>
        </p:nvSpPr>
        <p:spPr>
          <a:xfrm>
            <a:off x="2446020" y="1874878"/>
            <a:ext cx="6157168"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3" name="Web address" descr="www.ETFOUNDATION.CO.UK&#10;">
            <a:extLst>
              <a:ext uri="{FF2B5EF4-FFF2-40B4-BE49-F238E27FC236}">
                <a16:creationId xmlns:a16="http://schemas.microsoft.com/office/drawing/2014/main" id="{A8FE1C9C-9AFF-0C47-9611-FA210835632D}"/>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sp>
        <p:nvSpPr>
          <p:cNvPr id="24" name="Thankyou">
            <a:extLst>
              <a:ext uri="{FF2B5EF4-FFF2-40B4-BE49-F238E27FC236}">
                <a16:creationId xmlns:a16="http://schemas.microsoft.com/office/drawing/2014/main" id="{E57FCD4B-3DCC-1E4C-BB74-B6EAA647C8E0}"/>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2278095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hank You">
    <p:bg>
      <p:bgPr>
        <a:solidFill>
          <a:srgbClr val="0071F8"/>
        </a:solidFill>
        <a:effectLst/>
      </p:bgPr>
    </p:bg>
    <p:spTree>
      <p:nvGrpSpPr>
        <p:cNvPr id="1" name=""/>
        <p:cNvGrpSpPr/>
        <p:nvPr/>
      </p:nvGrpSpPr>
      <p:grpSpPr>
        <a:xfrm>
          <a:off x="0" y="0"/>
          <a:ext cx="0" cy="0"/>
          <a:chOff x="0" y="0"/>
          <a:chExt cx="0" cy="0"/>
        </a:xfrm>
      </p:grpSpPr>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6"/>
          </a:xfrm>
          <a:prstGeom prst="rect">
            <a:avLst/>
          </a:prstGeom>
        </p:spPr>
      </p:pic>
      <p:sp>
        <p:nvSpPr>
          <p:cNvPr id="19" name="Rectangle 18">
            <a:extLst>
              <a:ext uri="{FF2B5EF4-FFF2-40B4-BE49-F238E27FC236}">
                <a16:creationId xmlns:a16="http://schemas.microsoft.com/office/drawing/2014/main" id="{DE63377A-3CC2-8344-B0EF-E554B839767D}"/>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0" name="Rectangle 19">
            <a:extLst>
              <a:ext uri="{FF2B5EF4-FFF2-40B4-BE49-F238E27FC236}">
                <a16:creationId xmlns:a16="http://schemas.microsoft.com/office/drawing/2014/main" id="{ADBB5F31-C46B-6B46-8765-A0B99E1DE523}"/>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ubtitle 1">
            <a:extLst>
              <a:ext uri="{FF2B5EF4-FFF2-40B4-BE49-F238E27FC236}">
                <a16:creationId xmlns:a16="http://schemas.microsoft.com/office/drawing/2014/main" id="{BC5B034C-CB3E-0E48-9511-E30F21CA1BB3}"/>
              </a:ext>
            </a:extLst>
          </p:cNvPr>
          <p:cNvSpPr>
            <a:spLocks noGrp="1"/>
          </p:cNvSpPr>
          <p:nvPr>
            <p:ph type="ctrTitle" hasCustomPrompt="1"/>
          </p:nvPr>
        </p:nvSpPr>
        <p:spPr>
          <a:xfrm>
            <a:off x="2447280" y="1455480"/>
            <a:ext cx="6157168"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2" name="Subtitle 2">
            <a:extLst>
              <a:ext uri="{FF2B5EF4-FFF2-40B4-BE49-F238E27FC236}">
                <a16:creationId xmlns:a16="http://schemas.microsoft.com/office/drawing/2014/main" id="{18AEAAA9-A037-AD4B-A0A5-D9738C1CEF97}"/>
              </a:ext>
            </a:extLst>
          </p:cNvPr>
          <p:cNvSpPr>
            <a:spLocks noGrp="1"/>
          </p:cNvSpPr>
          <p:nvPr>
            <p:ph type="subTitle" idx="1" hasCustomPrompt="1"/>
          </p:nvPr>
        </p:nvSpPr>
        <p:spPr>
          <a:xfrm>
            <a:off x="2446020" y="1874878"/>
            <a:ext cx="6157168"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3" name="Web address" descr="www.ETFOUNDATION.CO.UK&#10;">
            <a:extLst>
              <a:ext uri="{FF2B5EF4-FFF2-40B4-BE49-F238E27FC236}">
                <a16:creationId xmlns:a16="http://schemas.microsoft.com/office/drawing/2014/main" id="{1469E703-A0AF-004A-A767-B77B319C0AFB}"/>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sp>
        <p:nvSpPr>
          <p:cNvPr id="24" name="Thankyou">
            <a:extLst>
              <a:ext uri="{FF2B5EF4-FFF2-40B4-BE49-F238E27FC236}">
                <a16:creationId xmlns:a16="http://schemas.microsoft.com/office/drawing/2014/main" id="{A1C71F6F-2074-6D4E-BBE6-997B3E223F83}"/>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40198455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Thank You">
    <p:bg>
      <p:bgPr>
        <a:solidFill>
          <a:srgbClr val="00A068"/>
        </a:solidFill>
        <a:effectLst/>
      </p:bgPr>
    </p:bg>
    <p:spTree>
      <p:nvGrpSpPr>
        <p:cNvPr id="1" name=""/>
        <p:cNvGrpSpPr/>
        <p:nvPr/>
      </p:nvGrpSpPr>
      <p:grpSpPr>
        <a:xfrm>
          <a:off x="0" y="0"/>
          <a:ext cx="0" cy="0"/>
          <a:chOff x="0" y="0"/>
          <a:chExt cx="0" cy="0"/>
        </a:xfrm>
      </p:grpSpPr>
      <p:pic>
        <p:nvPicPr>
          <p:cNvPr id="9" name="Logo"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6"/>
          </a:xfrm>
          <a:prstGeom prst="rect">
            <a:avLst/>
          </a:prstGeom>
        </p:spPr>
      </p:pic>
      <p:sp>
        <p:nvSpPr>
          <p:cNvPr id="19" name="Rectangle 18">
            <a:extLst>
              <a:ext uri="{FF2B5EF4-FFF2-40B4-BE49-F238E27FC236}">
                <a16:creationId xmlns:a16="http://schemas.microsoft.com/office/drawing/2014/main" id="{CCA0DB97-2BCA-4141-841F-7BAD711051E3}"/>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0" name="Rectangle 19">
            <a:extLst>
              <a:ext uri="{FF2B5EF4-FFF2-40B4-BE49-F238E27FC236}">
                <a16:creationId xmlns:a16="http://schemas.microsoft.com/office/drawing/2014/main" id="{7D681DB3-48B8-0647-BC05-5D438496D9D2}"/>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ubtitle 1">
            <a:extLst>
              <a:ext uri="{FF2B5EF4-FFF2-40B4-BE49-F238E27FC236}">
                <a16:creationId xmlns:a16="http://schemas.microsoft.com/office/drawing/2014/main" id="{205C497B-39C3-2A49-93F8-852FCE3E27DA}"/>
              </a:ext>
            </a:extLst>
          </p:cNvPr>
          <p:cNvSpPr>
            <a:spLocks noGrp="1"/>
          </p:cNvSpPr>
          <p:nvPr>
            <p:ph type="ctrTitle" hasCustomPrompt="1"/>
          </p:nvPr>
        </p:nvSpPr>
        <p:spPr>
          <a:xfrm>
            <a:off x="2447280" y="1455480"/>
            <a:ext cx="6157168"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2" name="Subtitle 2">
            <a:extLst>
              <a:ext uri="{FF2B5EF4-FFF2-40B4-BE49-F238E27FC236}">
                <a16:creationId xmlns:a16="http://schemas.microsoft.com/office/drawing/2014/main" id="{6C80702F-2DBB-E149-B3D8-399EF4336FFB}"/>
              </a:ext>
            </a:extLst>
          </p:cNvPr>
          <p:cNvSpPr>
            <a:spLocks noGrp="1"/>
          </p:cNvSpPr>
          <p:nvPr>
            <p:ph type="subTitle" idx="1" hasCustomPrompt="1"/>
          </p:nvPr>
        </p:nvSpPr>
        <p:spPr>
          <a:xfrm>
            <a:off x="2446020" y="1874878"/>
            <a:ext cx="6157168"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3" name="Web address" descr="www.ETFOUNDATION.CO.UK&#10;">
            <a:extLst>
              <a:ext uri="{FF2B5EF4-FFF2-40B4-BE49-F238E27FC236}">
                <a16:creationId xmlns:a16="http://schemas.microsoft.com/office/drawing/2014/main" id="{D0E2F9B9-B8B5-3548-AA39-96414C09D88E}"/>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sp>
        <p:nvSpPr>
          <p:cNvPr id="25" name="Thankyou">
            <a:extLst>
              <a:ext uri="{FF2B5EF4-FFF2-40B4-BE49-F238E27FC236}">
                <a16:creationId xmlns:a16="http://schemas.microsoft.com/office/drawing/2014/main" id="{7A974F44-1579-EB49-A14C-4C34465E2832}"/>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37059322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hank You">
    <p:bg>
      <p:bgPr>
        <a:solidFill>
          <a:srgbClr val="E51C4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68ECBED-4C0B-B243-B45C-1A12C7394FA8}"/>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16" name="Rectangle 15">
            <a:extLst>
              <a:ext uri="{FF2B5EF4-FFF2-40B4-BE49-F238E27FC236}">
                <a16:creationId xmlns:a16="http://schemas.microsoft.com/office/drawing/2014/main" id="{11228C37-7A6A-E246-8BB2-1FEED8564C5B}"/>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1">
            <a:extLst>
              <a:ext uri="{FF2B5EF4-FFF2-40B4-BE49-F238E27FC236}">
                <a16:creationId xmlns:a16="http://schemas.microsoft.com/office/drawing/2014/main" id="{087BDA06-0DD9-7144-9EF0-DD228DFD074C}"/>
              </a:ext>
            </a:extLst>
          </p:cNvPr>
          <p:cNvSpPr>
            <a:spLocks noGrp="1"/>
          </p:cNvSpPr>
          <p:nvPr>
            <p:ph type="ctrTitle" hasCustomPrompt="1"/>
          </p:nvPr>
        </p:nvSpPr>
        <p:spPr>
          <a:xfrm>
            <a:off x="2447280" y="1455480"/>
            <a:ext cx="5005040"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18" name="Subtitle 2">
            <a:extLst>
              <a:ext uri="{FF2B5EF4-FFF2-40B4-BE49-F238E27FC236}">
                <a16:creationId xmlns:a16="http://schemas.microsoft.com/office/drawing/2014/main" id="{27D0E203-B1F0-FA41-8A62-C5E42D77D7D4}"/>
              </a:ext>
            </a:extLst>
          </p:cNvPr>
          <p:cNvSpPr>
            <a:spLocks noGrp="1"/>
          </p:cNvSpPr>
          <p:nvPr>
            <p:ph type="subTitle" idx="1" hasCustomPrompt="1"/>
          </p:nvPr>
        </p:nvSpPr>
        <p:spPr>
          <a:xfrm>
            <a:off x="2446020" y="1874878"/>
            <a:ext cx="500504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19" name="Web address" descr="www.ETFOUNDATION.CO.UK&#10;">
            <a:extLst>
              <a:ext uri="{FF2B5EF4-FFF2-40B4-BE49-F238E27FC236}">
                <a16:creationId xmlns:a16="http://schemas.microsoft.com/office/drawing/2014/main" id="{80408406-98FE-8146-A312-F81B325F91B6}"/>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2">
                  <a:extLst>
                    <a:ext uri="{A12FA001-AC4F-418D-AE19-62706E023703}">
                      <ahyp:hlinkClr xmlns:ahyp="http://schemas.microsoft.com/office/drawing/2018/hyperlinkcolor" val="tx"/>
                    </a:ext>
                  </a:extLst>
                </a:hlinkClick>
              </a:rPr>
              <a:t>ETFOUNDATION.CO.UK</a:t>
            </a:r>
            <a:endParaRPr lang="en-GB">
              <a:solidFill>
                <a:schemeClr val="tx1"/>
              </a:solidFill>
            </a:endParaRPr>
          </a:p>
        </p:txBody>
      </p:sp>
      <p:pic>
        <p:nvPicPr>
          <p:cNvPr id="10" name="DfE Logo" descr="Supported by Department for Education logo">
            <a:extLst>
              <a:ext uri="{FF2B5EF4-FFF2-40B4-BE49-F238E27FC236}">
                <a16:creationId xmlns:a16="http://schemas.microsoft.com/office/drawing/2014/main" id="{A521F76D-C57A-2E48-8EAE-C6465DC662D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4328" y="1863002"/>
            <a:ext cx="1289265" cy="1004925"/>
          </a:xfrm>
          <a:prstGeom prst="rect">
            <a:avLst/>
          </a:prstGeom>
          <a:solidFill>
            <a:schemeClr val="bg1">
              <a:alpha val="0"/>
            </a:schemeClr>
          </a:solidFill>
        </p:spPr>
      </p:pic>
      <p:sp>
        <p:nvSpPr>
          <p:cNvPr id="21" name="Thankyou">
            <a:extLst>
              <a:ext uri="{FF2B5EF4-FFF2-40B4-BE49-F238E27FC236}">
                <a16:creationId xmlns:a16="http://schemas.microsoft.com/office/drawing/2014/main" id="{337F81CD-D2EF-8146-A517-8023952D1CF4}"/>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pic>
        <p:nvPicPr>
          <p:cNvPr id="9" name="Logo" descr="Education and Training Foundation Logo"/>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7963562" y="288832"/>
            <a:ext cx="892435" cy="472465"/>
          </a:xfrm>
          <a:prstGeom prst="rect">
            <a:avLst/>
          </a:prstGeom>
        </p:spPr>
      </p:pic>
    </p:spTree>
    <p:extLst>
      <p:ext uri="{BB962C8B-B14F-4D97-AF65-F5344CB8AC3E}">
        <p14:creationId xmlns:p14="http://schemas.microsoft.com/office/powerpoint/2010/main" val="3754843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Thank You">
    <p:bg>
      <p:bgPr>
        <a:solidFill>
          <a:srgbClr val="FEB912"/>
        </a:solidFill>
        <a:effectLst/>
      </p:bgPr>
    </p:bg>
    <p:spTree>
      <p:nvGrpSpPr>
        <p:cNvPr id="1" name=""/>
        <p:cNvGrpSpPr/>
        <p:nvPr/>
      </p:nvGrpSpPr>
      <p:grpSpPr>
        <a:xfrm>
          <a:off x="0" y="0"/>
          <a:ext cx="0" cy="0"/>
          <a:chOff x="0" y="0"/>
          <a:chExt cx="0" cy="0"/>
        </a:xfrm>
      </p:grpSpPr>
      <p:pic>
        <p:nvPicPr>
          <p:cNvPr id="9" name="Picture 8"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5"/>
          </a:xfrm>
          <a:prstGeom prst="rect">
            <a:avLst/>
          </a:prstGeom>
        </p:spPr>
      </p:pic>
      <p:sp>
        <p:nvSpPr>
          <p:cNvPr id="22" name="Rectangle 21">
            <a:extLst>
              <a:ext uri="{FF2B5EF4-FFF2-40B4-BE49-F238E27FC236}">
                <a16:creationId xmlns:a16="http://schemas.microsoft.com/office/drawing/2014/main" id="{CE537002-A87B-444E-935A-CEE05C450DE1}"/>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3" name="Rectangle 22">
            <a:extLst>
              <a:ext uri="{FF2B5EF4-FFF2-40B4-BE49-F238E27FC236}">
                <a16:creationId xmlns:a16="http://schemas.microsoft.com/office/drawing/2014/main" id="{5B2F1AB0-07F0-594D-99DD-0F60B192936B}"/>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ubtitle 1">
            <a:extLst>
              <a:ext uri="{FF2B5EF4-FFF2-40B4-BE49-F238E27FC236}">
                <a16:creationId xmlns:a16="http://schemas.microsoft.com/office/drawing/2014/main" id="{EBF3114F-9F3B-6645-BCD0-F4269A1A497B}"/>
              </a:ext>
            </a:extLst>
          </p:cNvPr>
          <p:cNvSpPr>
            <a:spLocks noGrp="1"/>
          </p:cNvSpPr>
          <p:nvPr>
            <p:ph type="ctrTitle" hasCustomPrompt="1"/>
          </p:nvPr>
        </p:nvSpPr>
        <p:spPr>
          <a:xfrm>
            <a:off x="2447280" y="1455480"/>
            <a:ext cx="5005040"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5" name="Subtitle 2">
            <a:extLst>
              <a:ext uri="{FF2B5EF4-FFF2-40B4-BE49-F238E27FC236}">
                <a16:creationId xmlns:a16="http://schemas.microsoft.com/office/drawing/2014/main" id="{D706B3D9-74BC-6C4F-AA7E-3CBDA8D915D4}"/>
              </a:ext>
            </a:extLst>
          </p:cNvPr>
          <p:cNvSpPr>
            <a:spLocks noGrp="1"/>
          </p:cNvSpPr>
          <p:nvPr>
            <p:ph type="subTitle" idx="1" hasCustomPrompt="1"/>
          </p:nvPr>
        </p:nvSpPr>
        <p:spPr>
          <a:xfrm>
            <a:off x="2446020" y="1874878"/>
            <a:ext cx="500504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6" name="Web address" descr="www.ETFOUNDATION.CO.UK&#10;">
            <a:extLst>
              <a:ext uri="{FF2B5EF4-FFF2-40B4-BE49-F238E27FC236}">
                <a16:creationId xmlns:a16="http://schemas.microsoft.com/office/drawing/2014/main" id="{408017AF-FACE-8445-BB0A-C54625B5494C}"/>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pic>
        <p:nvPicPr>
          <p:cNvPr id="27" name="DfE Logo" descr="Supported by Department for Education logo">
            <a:extLst>
              <a:ext uri="{FF2B5EF4-FFF2-40B4-BE49-F238E27FC236}">
                <a16:creationId xmlns:a16="http://schemas.microsoft.com/office/drawing/2014/main" id="{54F0724C-3C9A-2346-982B-E113412791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24328" y="1863002"/>
            <a:ext cx="1289265" cy="1004925"/>
          </a:xfrm>
          <a:prstGeom prst="rect">
            <a:avLst/>
          </a:prstGeom>
          <a:solidFill>
            <a:schemeClr val="bg1">
              <a:alpha val="0"/>
            </a:schemeClr>
          </a:solidFill>
        </p:spPr>
      </p:pic>
      <p:sp>
        <p:nvSpPr>
          <p:cNvPr id="28" name="Thankyou">
            <a:extLst>
              <a:ext uri="{FF2B5EF4-FFF2-40B4-BE49-F238E27FC236}">
                <a16:creationId xmlns:a16="http://schemas.microsoft.com/office/drawing/2014/main" id="{24EC5AE2-90A9-3A44-BF06-DCD6334142FE}"/>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29491612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Thank You">
    <p:bg>
      <p:bgPr>
        <a:solidFill>
          <a:srgbClr val="BE0064"/>
        </a:solidFill>
        <a:effectLst/>
      </p:bgPr>
    </p:bg>
    <p:spTree>
      <p:nvGrpSpPr>
        <p:cNvPr id="1" name=""/>
        <p:cNvGrpSpPr/>
        <p:nvPr/>
      </p:nvGrpSpPr>
      <p:grpSpPr>
        <a:xfrm>
          <a:off x="0" y="0"/>
          <a:ext cx="0" cy="0"/>
          <a:chOff x="0" y="0"/>
          <a:chExt cx="0" cy="0"/>
        </a:xfrm>
      </p:grpSpPr>
      <p:pic>
        <p:nvPicPr>
          <p:cNvPr id="9" name="Picture 8"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5"/>
          </a:xfrm>
          <a:prstGeom prst="rect">
            <a:avLst/>
          </a:prstGeom>
        </p:spPr>
      </p:pic>
      <p:sp>
        <p:nvSpPr>
          <p:cNvPr id="22" name="Rectangle 21">
            <a:extLst>
              <a:ext uri="{FF2B5EF4-FFF2-40B4-BE49-F238E27FC236}">
                <a16:creationId xmlns:a16="http://schemas.microsoft.com/office/drawing/2014/main" id="{224DB21A-CA66-1B4F-8E7A-E8C4908C99E3}"/>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3" name="Rectangle 22">
            <a:extLst>
              <a:ext uri="{FF2B5EF4-FFF2-40B4-BE49-F238E27FC236}">
                <a16:creationId xmlns:a16="http://schemas.microsoft.com/office/drawing/2014/main" id="{C1BF9886-FE14-B04D-BE46-E52E599F2452}"/>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ubtitle 1">
            <a:extLst>
              <a:ext uri="{FF2B5EF4-FFF2-40B4-BE49-F238E27FC236}">
                <a16:creationId xmlns:a16="http://schemas.microsoft.com/office/drawing/2014/main" id="{2E2B7716-7BB1-5643-A7E2-D30C87536485}"/>
              </a:ext>
            </a:extLst>
          </p:cNvPr>
          <p:cNvSpPr>
            <a:spLocks noGrp="1"/>
          </p:cNvSpPr>
          <p:nvPr>
            <p:ph type="ctrTitle" hasCustomPrompt="1"/>
          </p:nvPr>
        </p:nvSpPr>
        <p:spPr>
          <a:xfrm>
            <a:off x="2447280" y="1455480"/>
            <a:ext cx="5005040"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5" name="Subtitle 2">
            <a:extLst>
              <a:ext uri="{FF2B5EF4-FFF2-40B4-BE49-F238E27FC236}">
                <a16:creationId xmlns:a16="http://schemas.microsoft.com/office/drawing/2014/main" id="{74B330AD-DC33-D040-ADA2-2F2E8B0C9EB7}"/>
              </a:ext>
            </a:extLst>
          </p:cNvPr>
          <p:cNvSpPr>
            <a:spLocks noGrp="1"/>
          </p:cNvSpPr>
          <p:nvPr>
            <p:ph type="subTitle" idx="1" hasCustomPrompt="1"/>
          </p:nvPr>
        </p:nvSpPr>
        <p:spPr>
          <a:xfrm>
            <a:off x="2446020" y="1874878"/>
            <a:ext cx="500504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6" name="Web address" descr="www.ETFOUNDATION.CO.UK&#10;">
            <a:extLst>
              <a:ext uri="{FF2B5EF4-FFF2-40B4-BE49-F238E27FC236}">
                <a16:creationId xmlns:a16="http://schemas.microsoft.com/office/drawing/2014/main" id="{FC9728B7-31CC-6B49-8913-35DB4E2EAA94}"/>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pic>
        <p:nvPicPr>
          <p:cNvPr id="27" name="DfE Logo" descr="Supported by Department for Education logo">
            <a:extLst>
              <a:ext uri="{FF2B5EF4-FFF2-40B4-BE49-F238E27FC236}">
                <a16:creationId xmlns:a16="http://schemas.microsoft.com/office/drawing/2014/main" id="{BA390474-1B52-BB48-8EC8-346D427F2F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24328" y="1863002"/>
            <a:ext cx="1289265" cy="1004925"/>
          </a:xfrm>
          <a:prstGeom prst="rect">
            <a:avLst/>
          </a:prstGeom>
          <a:solidFill>
            <a:schemeClr val="bg1">
              <a:alpha val="0"/>
            </a:schemeClr>
          </a:solidFill>
        </p:spPr>
      </p:pic>
      <p:sp>
        <p:nvSpPr>
          <p:cNvPr id="28" name="Thankyou">
            <a:extLst>
              <a:ext uri="{FF2B5EF4-FFF2-40B4-BE49-F238E27FC236}">
                <a16:creationId xmlns:a16="http://schemas.microsoft.com/office/drawing/2014/main" id="{417A9CA5-C9C6-D446-BDEE-F4F308BBB9B4}"/>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32669753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Thank You">
    <p:bg>
      <p:bgPr>
        <a:solidFill>
          <a:srgbClr val="0071F8"/>
        </a:solidFill>
        <a:effectLst/>
      </p:bgPr>
    </p:bg>
    <p:spTree>
      <p:nvGrpSpPr>
        <p:cNvPr id="1" name=""/>
        <p:cNvGrpSpPr/>
        <p:nvPr/>
      </p:nvGrpSpPr>
      <p:grpSpPr>
        <a:xfrm>
          <a:off x="0" y="0"/>
          <a:ext cx="0" cy="0"/>
          <a:chOff x="0" y="0"/>
          <a:chExt cx="0" cy="0"/>
        </a:xfrm>
      </p:grpSpPr>
      <p:pic>
        <p:nvPicPr>
          <p:cNvPr id="9" name="Picture 8"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6"/>
          </a:xfrm>
          <a:prstGeom prst="rect">
            <a:avLst/>
          </a:prstGeom>
        </p:spPr>
      </p:pic>
      <p:sp>
        <p:nvSpPr>
          <p:cNvPr id="29" name="Rectangle 28">
            <a:extLst>
              <a:ext uri="{FF2B5EF4-FFF2-40B4-BE49-F238E27FC236}">
                <a16:creationId xmlns:a16="http://schemas.microsoft.com/office/drawing/2014/main" id="{6E9E8740-2721-7340-BDD2-14001A44C7A9}"/>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30" name="Rectangle 29">
            <a:extLst>
              <a:ext uri="{FF2B5EF4-FFF2-40B4-BE49-F238E27FC236}">
                <a16:creationId xmlns:a16="http://schemas.microsoft.com/office/drawing/2014/main" id="{A7F9409B-8D8E-C14A-94D6-2A847B4308FD}"/>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ubtitle 1">
            <a:extLst>
              <a:ext uri="{FF2B5EF4-FFF2-40B4-BE49-F238E27FC236}">
                <a16:creationId xmlns:a16="http://schemas.microsoft.com/office/drawing/2014/main" id="{7A09E294-EA43-B544-91E1-64E4A07B24CC}"/>
              </a:ext>
            </a:extLst>
          </p:cNvPr>
          <p:cNvSpPr>
            <a:spLocks noGrp="1"/>
          </p:cNvSpPr>
          <p:nvPr>
            <p:ph type="ctrTitle" hasCustomPrompt="1"/>
          </p:nvPr>
        </p:nvSpPr>
        <p:spPr>
          <a:xfrm>
            <a:off x="2447280" y="1455480"/>
            <a:ext cx="5005040"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32" name="Subtitle 2">
            <a:extLst>
              <a:ext uri="{FF2B5EF4-FFF2-40B4-BE49-F238E27FC236}">
                <a16:creationId xmlns:a16="http://schemas.microsoft.com/office/drawing/2014/main" id="{CB281233-5067-6849-9447-D3149CE7F216}"/>
              </a:ext>
            </a:extLst>
          </p:cNvPr>
          <p:cNvSpPr>
            <a:spLocks noGrp="1"/>
          </p:cNvSpPr>
          <p:nvPr>
            <p:ph type="subTitle" idx="1" hasCustomPrompt="1"/>
          </p:nvPr>
        </p:nvSpPr>
        <p:spPr>
          <a:xfrm>
            <a:off x="2446020" y="1874878"/>
            <a:ext cx="500504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33" name="Web address" descr="www.ETFOUNDATION.CO.UK&#10;">
            <a:extLst>
              <a:ext uri="{FF2B5EF4-FFF2-40B4-BE49-F238E27FC236}">
                <a16:creationId xmlns:a16="http://schemas.microsoft.com/office/drawing/2014/main" id="{B89411EB-D69E-DF4C-9844-9339F5A5A19B}"/>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pic>
        <p:nvPicPr>
          <p:cNvPr id="34" name="DfE Logo" descr="Supported by Department for Education logo">
            <a:extLst>
              <a:ext uri="{FF2B5EF4-FFF2-40B4-BE49-F238E27FC236}">
                <a16:creationId xmlns:a16="http://schemas.microsoft.com/office/drawing/2014/main" id="{0E66212B-F5A0-494D-BFD6-6A63AD9CC1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24328" y="1863002"/>
            <a:ext cx="1289265" cy="1004925"/>
          </a:xfrm>
          <a:prstGeom prst="rect">
            <a:avLst/>
          </a:prstGeom>
          <a:solidFill>
            <a:schemeClr val="bg1">
              <a:alpha val="0"/>
            </a:schemeClr>
          </a:solidFill>
        </p:spPr>
      </p:pic>
      <p:sp>
        <p:nvSpPr>
          <p:cNvPr id="35" name="Thankyou">
            <a:extLst>
              <a:ext uri="{FF2B5EF4-FFF2-40B4-BE49-F238E27FC236}">
                <a16:creationId xmlns:a16="http://schemas.microsoft.com/office/drawing/2014/main" id="{485ACB11-D5EE-1545-B4C7-F308842FEEFB}"/>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2637674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Option 1 Red (Locked)">
    <p:spTree>
      <p:nvGrpSpPr>
        <p:cNvPr id="1" name=""/>
        <p:cNvGrpSpPr/>
        <p:nvPr/>
      </p:nvGrpSpPr>
      <p:grpSpPr>
        <a:xfrm>
          <a:off x="0" y="0"/>
          <a:ext cx="0" cy="0"/>
          <a:chOff x="0" y="0"/>
          <a:chExt cx="0" cy="0"/>
        </a:xfrm>
      </p:grpSpPr>
      <p:pic>
        <p:nvPicPr>
          <p:cNvPr id="16" name="BACKGROUND IMAGE">
            <a:extLst>
              <a:ext uri="{FF2B5EF4-FFF2-40B4-BE49-F238E27FC236}">
                <a16:creationId xmlns:a16="http://schemas.microsoft.com/office/drawing/2014/main" id="{A46F8847-44AC-F741-B1D7-375D33D5C392}"/>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416940"/>
            <a:ext cx="9144000" cy="4747098"/>
          </a:xfrm>
          <a:prstGeom prst="rect">
            <a:avLst/>
          </a:prstGeom>
        </p:spPr>
      </p:pic>
      <p:sp>
        <p:nvSpPr>
          <p:cNvPr id="10" name="WHITE BAR">
            <a:extLst>
              <a:ext uri="{FF2B5EF4-FFF2-40B4-BE49-F238E27FC236}">
                <a16:creationId xmlns:a16="http://schemas.microsoft.com/office/drawing/2014/main" id="{321763E3-91A7-044E-A2E2-17FBDCE3A1CF}"/>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3" name="ETF LOGO" descr="Education and Training Foundation">
            <a:extLst>
              <a:ext uri="{FF2B5EF4-FFF2-40B4-BE49-F238E27FC236}">
                <a16:creationId xmlns:a16="http://schemas.microsoft.com/office/drawing/2014/main" id="{05CA206B-A558-BF4C-910E-A3E2506C44B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191841"/>
            <a:ext cx="859828" cy="456808"/>
          </a:xfrm>
          <a:prstGeom prst="rect">
            <a:avLst/>
          </a:prstGeom>
        </p:spPr>
      </p:pic>
      <p:pic>
        <p:nvPicPr>
          <p:cNvPr id="14" name="T LEVELS LOGO" descr="T Levels Professional Development">
            <a:extLst>
              <a:ext uri="{FF2B5EF4-FFF2-40B4-BE49-F238E27FC236}">
                <a16:creationId xmlns:a16="http://schemas.microsoft.com/office/drawing/2014/main" id="{DF9FDBCB-35DF-8846-9F5D-8B85B5BFB1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9" name="BLACK RECTANGLE">
            <a:extLst>
              <a:ext uri="{FF2B5EF4-FFF2-40B4-BE49-F238E27FC236}">
                <a16:creationId xmlns:a16="http://schemas.microsoft.com/office/drawing/2014/main" id="{7233EE1A-0BEF-6A43-BCCA-643950D37D04}"/>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88720" y="2221200"/>
            <a:ext cx="4967280" cy="1242000"/>
          </a:xfrm>
          <a:solidFill>
            <a:srgbClr val="E51C41"/>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1" name="Text Placeholder 10"/>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12" name="Text Placeholder 10"/>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9616354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Thank You">
    <p:bg>
      <p:bgPr>
        <a:solidFill>
          <a:srgbClr val="00A068"/>
        </a:solidFill>
        <a:effectLst/>
      </p:bgPr>
    </p:bg>
    <p:spTree>
      <p:nvGrpSpPr>
        <p:cNvPr id="1" name=""/>
        <p:cNvGrpSpPr/>
        <p:nvPr/>
      </p:nvGrpSpPr>
      <p:grpSpPr>
        <a:xfrm>
          <a:off x="0" y="0"/>
          <a:ext cx="0" cy="0"/>
          <a:chOff x="0" y="0"/>
          <a:chExt cx="0" cy="0"/>
        </a:xfrm>
      </p:grpSpPr>
      <p:pic>
        <p:nvPicPr>
          <p:cNvPr id="9" name="Picture 8" descr="Education and Training Foundation Logo"/>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7963562" y="288832"/>
            <a:ext cx="892435" cy="472465"/>
          </a:xfrm>
          <a:prstGeom prst="rect">
            <a:avLst/>
          </a:prstGeom>
        </p:spPr>
      </p:pic>
      <p:sp>
        <p:nvSpPr>
          <p:cNvPr id="22" name="Rectangle 21">
            <a:extLst>
              <a:ext uri="{FF2B5EF4-FFF2-40B4-BE49-F238E27FC236}">
                <a16:creationId xmlns:a16="http://schemas.microsoft.com/office/drawing/2014/main" id="{D34844BF-2207-ED49-9F25-85D40A0C69A2}"/>
              </a:ext>
              <a:ext uri="{C183D7F6-B498-43B3-948B-1728B52AA6E4}">
                <adec:decorative xmlns:adec="http://schemas.microsoft.com/office/drawing/2017/decorative" val="1"/>
              </a:ext>
            </a:extLst>
          </p:cNvPr>
          <p:cNvSpPr/>
          <p:nvPr userDrawn="1"/>
        </p:nvSpPr>
        <p:spPr>
          <a:xfrm>
            <a:off x="2455193" y="3258000"/>
            <a:ext cx="6400805"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endParaRPr lang="en-GB" sz="4500" b="0"/>
          </a:p>
        </p:txBody>
      </p:sp>
      <p:sp>
        <p:nvSpPr>
          <p:cNvPr id="23" name="Rectangle 22">
            <a:extLst>
              <a:ext uri="{FF2B5EF4-FFF2-40B4-BE49-F238E27FC236}">
                <a16:creationId xmlns:a16="http://schemas.microsoft.com/office/drawing/2014/main" id="{87259AD1-A3E5-7A4D-A666-183E96823EA9}"/>
              </a:ext>
              <a:ext uri="{C183D7F6-B498-43B3-948B-1728B52AA6E4}">
                <adec:decorative xmlns:adec="http://schemas.microsoft.com/office/drawing/2017/decorative" val="1"/>
              </a:ext>
            </a:extLst>
          </p:cNvPr>
          <p:cNvSpPr/>
          <p:nvPr userDrawn="1"/>
        </p:nvSpPr>
        <p:spPr>
          <a:xfrm>
            <a:off x="2445121" y="1455480"/>
            <a:ext cx="6409980" cy="158222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ubtitle 1">
            <a:extLst>
              <a:ext uri="{FF2B5EF4-FFF2-40B4-BE49-F238E27FC236}">
                <a16:creationId xmlns:a16="http://schemas.microsoft.com/office/drawing/2014/main" id="{C45F4C38-F8FC-E947-AE4C-6E40A21167BC}"/>
              </a:ext>
            </a:extLst>
          </p:cNvPr>
          <p:cNvSpPr>
            <a:spLocks noGrp="1"/>
          </p:cNvSpPr>
          <p:nvPr>
            <p:ph type="ctrTitle" hasCustomPrompt="1"/>
          </p:nvPr>
        </p:nvSpPr>
        <p:spPr>
          <a:xfrm>
            <a:off x="2447280" y="1455480"/>
            <a:ext cx="5005040" cy="348565"/>
          </a:xfrm>
          <a:solidFill>
            <a:schemeClr val="bg1"/>
          </a:solidFill>
        </p:spPr>
        <p:txBody>
          <a:bodyPr lIns="144000" tIns="126000" rIns="0" bIns="36000" anchor="t">
            <a:noAutofit/>
          </a:bodyPr>
          <a:lstStyle>
            <a:lvl1pPr algn="l">
              <a:lnSpc>
                <a:spcPts val="1900"/>
              </a:lnSpc>
              <a:defRPr sz="1600" b="1" cap="none" baseline="0">
                <a:solidFill>
                  <a:schemeClr val="tx1"/>
                </a:solidFill>
              </a:defRPr>
            </a:lvl1pPr>
          </a:lstStyle>
          <a:p>
            <a:r>
              <a:rPr lang="en-US"/>
              <a:t>Name Surname</a:t>
            </a:r>
            <a:endParaRPr lang="en-GB"/>
          </a:p>
        </p:txBody>
      </p:sp>
      <p:sp>
        <p:nvSpPr>
          <p:cNvPr id="25" name="Subtitle 2">
            <a:extLst>
              <a:ext uri="{FF2B5EF4-FFF2-40B4-BE49-F238E27FC236}">
                <a16:creationId xmlns:a16="http://schemas.microsoft.com/office/drawing/2014/main" id="{33B29604-A962-1042-A09C-58841C9E16B4}"/>
              </a:ext>
            </a:extLst>
          </p:cNvPr>
          <p:cNvSpPr>
            <a:spLocks noGrp="1"/>
          </p:cNvSpPr>
          <p:nvPr>
            <p:ph type="subTitle" idx="1" hasCustomPrompt="1"/>
          </p:nvPr>
        </p:nvSpPr>
        <p:spPr>
          <a:xfrm>
            <a:off x="2446020" y="1874878"/>
            <a:ext cx="5005040" cy="268982"/>
          </a:xfrm>
          <a:noFill/>
        </p:spPr>
        <p:txBody>
          <a:bodyPr lIns="144000" tIns="0" bIns="0" anchor="t" anchorCtr="0">
            <a:normAutofit/>
          </a:bodyPr>
          <a:lstStyle>
            <a:lvl1pPr marL="0" indent="0" algn="l" defTabSz="914400" rtl="0" eaLnBrk="1" latinLnBrk="0" hangingPunct="1">
              <a:lnSpc>
                <a:spcPts val="1900"/>
              </a:lnSpc>
              <a:spcBef>
                <a:spcPct val="0"/>
              </a:spcBef>
              <a:buNone/>
              <a:defRPr lang="en-GB" sz="1600" b="0" kern="1200" cap="none" baseline="0" dirty="0">
                <a:solidFill>
                  <a:schemeClr val="tx1"/>
                </a:solidFill>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Name@email.com</a:t>
            </a:r>
            <a:endParaRPr lang="en-GB"/>
          </a:p>
        </p:txBody>
      </p:sp>
      <p:sp>
        <p:nvSpPr>
          <p:cNvPr id="26" name="Web address" descr="www.ETFOUNDATION.CO.UK&#10;">
            <a:extLst>
              <a:ext uri="{FF2B5EF4-FFF2-40B4-BE49-F238E27FC236}">
                <a16:creationId xmlns:a16="http://schemas.microsoft.com/office/drawing/2014/main" id="{7C1BC566-1805-0A4E-95A3-525C2FE5A48D}"/>
              </a:ext>
            </a:extLst>
          </p:cNvPr>
          <p:cNvSpPr txBox="1"/>
          <p:nvPr userDrawn="1"/>
        </p:nvSpPr>
        <p:spPr>
          <a:xfrm>
            <a:off x="2447280" y="2571750"/>
            <a:ext cx="5003780" cy="465956"/>
          </a:xfrm>
          <a:prstGeom prst="rect">
            <a:avLst/>
          </a:prstGeom>
          <a:solidFill>
            <a:schemeClr val="bg1"/>
          </a:solidFill>
        </p:spPr>
        <p:txBody>
          <a:bodyPr wrap="square" lIns="144000" bIns="108000" rtlCol="0" anchor="b" anchorCtr="0">
            <a:noAutofit/>
          </a:bodyPr>
          <a:lstStyle/>
          <a:p>
            <a:r>
              <a:rPr lang="en-GB">
                <a:solidFill>
                  <a:schemeClr val="tx1"/>
                </a:solidFill>
                <a:hlinkClick r:id="rId3">
                  <a:extLst>
                    <a:ext uri="{A12FA001-AC4F-418D-AE19-62706E023703}">
                      <ahyp:hlinkClr xmlns:ahyp="http://schemas.microsoft.com/office/drawing/2018/hyperlinkcolor" val="tx"/>
                    </a:ext>
                  </a:extLst>
                </a:hlinkClick>
              </a:rPr>
              <a:t>ETFOUNDATION.CO.UK</a:t>
            </a:r>
            <a:endParaRPr lang="en-GB">
              <a:solidFill>
                <a:schemeClr val="tx1"/>
              </a:solidFill>
            </a:endParaRPr>
          </a:p>
        </p:txBody>
      </p:sp>
      <p:pic>
        <p:nvPicPr>
          <p:cNvPr id="27" name="DfE Logo" descr="Supported by Department for Education logo">
            <a:extLst>
              <a:ext uri="{FF2B5EF4-FFF2-40B4-BE49-F238E27FC236}">
                <a16:creationId xmlns:a16="http://schemas.microsoft.com/office/drawing/2014/main" id="{E4F7F9A6-6DDA-7847-AF6C-27013E4E9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24328" y="1863002"/>
            <a:ext cx="1289265" cy="1004925"/>
          </a:xfrm>
          <a:prstGeom prst="rect">
            <a:avLst/>
          </a:prstGeom>
          <a:solidFill>
            <a:schemeClr val="bg1">
              <a:alpha val="0"/>
            </a:schemeClr>
          </a:solidFill>
        </p:spPr>
      </p:pic>
      <p:sp>
        <p:nvSpPr>
          <p:cNvPr id="28" name="Thankyou">
            <a:extLst>
              <a:ext uri="{FF2B5EF4-FFF2-40B4-BE49-F238E27FC236}">
                <a16:creationId xmlns:a16="http://schemas.microsoft.com/office/drawing/2014/main" id="{CCAFB428-DEA5-C440-9E4B-D7CCD0792F85}"/>
              </a:ext>
              <a:ext uri="{C183D7F6-B498-43B3-948B-1728B52AA6E4}">
                <adec:decorative xmlns:adec="http://schemas.microsoft.com/office/drawing/2017/decorative" val="0"/>
              </a:ext>
            </a:extLst>
          </p:cNvPr>
          <p:cNvSpPr/>
          <p:nvPr userDrawn="1"/>
        </p:nvSpPr>
        <p:spPr>
          <a:xfrm>
            <a:off x="2483768" y="3258000"/>
            <a:ext cx="4661413" cy="1602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bIns="72000" rtlCol="0" anchor="ctr"/>
          <a:lstStyle/>
          <a:p>
            <a:pPr algn="l">
              <a:lnSpc>
                <a:spcPts val="4500"/>
              </a:lnSpc>
            </a:pPr>
            <a:r>
              <a:rPr lang="en-GB" sz="5400" b="1"/>
              <a:t>Thank you</a:t>
            </a:r>
            <a:endParaRPr lang="en-GB" sz="5400" b="1" baseline="0"/>
          </a:p>
          <a:p>
            <a:pPr algn="l">
              <a:lnSpc>
                <a:spcPts val="4500"/>
              </a:lnSpc>
            </a:pPr>
            <a:r>
              <a:rPr lang="en-GB" sz="4500" b="0" baseline="0"/>
              <a:t>Any Questions?</a:t>
            </a:r>
            <a:endParaRPr lang="en-GB" sz="4500" b="0"/>
          </a:p>
        </p:txBody>
      </p:sp>
    </p:spTree>
    <p:extLst>
      <p:ext uri="{BB962C8B-B14F-4D97-AF65-F5344CB8AC3E}">
        <p14:creationId xmlns:p14="http://schemas.microsoft.com/office/powerpoint/2010/main" val="13270516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endParaRPr lang="en-GB"/>
          </a:p>
        </p:txBody>
      </p:sp>
      <p:sp>
        <p:nvSpPr>
          <p:cNvPr id="3" name="Content Placeholder 2"/>
          <p:cNvSpPr>
            <a:spLocks noGrp="1"/>
          </p:cNvSpPr>
          <p:nvPr>
            <p:ph idx="1"/>
          </p:nvPr>
        </p:nvSpPr>
        <p:spPr/>
        <p:txBody>
          <a:bodyPr/>
          <a:lstStyle>
            <a:lvl1pPr>
              <a:defRPr sz="21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7074F03-8CAE-4FDF-959F-3AC56591565A}" type="slidenum">
              <a:rPr lang="en-GB"/>
              <a:pPr>
                <a:defRPr/>
              </a:pPr>
              <a:t>‹#›</a:t>
            </a:fld>
            <a:endParaRPr lang="en-GB"/>
          </a:p>
        </p:txBody>
      </p:sp>
    </p:spTree>
    <p:extLst>
      <p:ext uri="{BB962C8B-B14F-4D97-AF65-F5344CB8AC3E}">
        <p14:creationId xmlns:p14="http://schemas.microsoft.com/office/powerpoint/2010/main" val="2237156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Option 2 Yellow ">
    <p:spTree>
      <p:nvGrpSpPr>
        <p:cNvPr id="1" name=""/>
        <p:cNvGrpSpPr/>
        <p:nvPr/>
      </p:nvGrpSpPr>
      <p:grpSpPr>
        <a:xfrm>
          <a:off x="0" y="0"/>
          <a:ext cx="0" cy="0"/>
          <a:chOff x="0" y="0"/>
          <a:chExt cx="0" cy="0"/>
        </a:xfrm>
      </p:grpSpPr>
      <p:pic>
        <p:nvPicPr>
          <p:cNvPr id="12" name="BACKGROUND IMAGE">
            <a:extLst>
              <a:ext uri="{FF2B5EF4-FFF2-40B4-BE49-F238E27FC236}">
                <a16:creationId xmlns:a16="http://schemas.microsoft.com/office/drawing/2014/main" id="{BF4AED7B-D82D-F04A-B4CB-6C63ECF0E2D5}"/>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416940"/>
            <a:ext cx="9144000" cy="4747098"/>
          </a:xfrm>
          <a:prstGeom prst="rect">
            <a:avLst/>
          </a:prstGeom>
        </p:spPr>
      </p:pic>
      <p:sp>
        <p:nvSpPr>
          <p:cNvPr id="15" name="WHITE BAR">
            <a:extLst>
              <a:ext uri="{FF2B5EF4-FFF2-40B4-BE49-F238E27FC236}">
                <a16:creationId xmlns:a16="http://schemas.microsoft.com/office/drawing/2014/main" id="{B8706FB2-CEEC-7246-A4E3-D773F54E3439}"/>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8D10DF3B-2EE8-CB4D-89A8-B1DC8ED9DB3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8" cy="455203"/>
          </a:xfrm>
          <a:prstGeom prst="rect">
            <a:avLst/>
          </a:prstGeom>
        </p:spPr>
      </p:pic>
      <p:pic>
        <p:nvPicPr>
          <p:cNvPr id="18" name="T LEVELS LOGO" descr="T Levels Professional Development">
            <a:extLst>
              <a:ext uri="{FF2B5EF4-FFF2-40B4-BE49-F238E27FC236}">
                <a16:creationId xmlns:a16="http://schemas.microsoft.com/office/drawing/2014/main" id="{95AF83BF-2906-E147-AD27-6D0DD69CAF2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08776F2B-1739-344E-B2E7-70073E14A51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88F6599-BA20-4644-9226-61D0497C4CAA}"/>
              </a:ext>
            </a:extLst>
          </p:cNvPr>
          <p:cNvSpPr>
            <a:spLocks noGrp="1"/>
          </p:cNvSpPr>
          <p:nvPr>
            <p:ph type="ctrTitle"/>
          </p:nvPr>
        </p:nvSpPr>
        <p:spPr>
          <a:xfrm>
            <a:off x="3888720" y="2221200"/>
            <a:ext cx="4967280" cy="1242000"/>
          </a:xfrm>
          <a:solidFill>
            <a:srgbClr val="FEB912"/>
          </a:solidFill>
        </p:spPr>
        <p:txBody>
          <a:bodyPr lIns="108000" tIns="136800" rIns="0" bIns="0">
            <a:noAutofit/>
          </a:bodyPr>
          <a:lstStyle>
            <a:lvl1pPr algn="l">
              <a:lnSpc>
                <a:spcPts val="4100"/>
              </a:lnSpc>
              <a:defRPr sz="4500" b="1" cap="none" baseline="0">
                <a:solidFill>
                  <a:schemeClr val="tx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55C166C1-2C30-404D-8032-27671E9F923F}"/>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00295A2F-6079-A340-8976-C671CE0AF09A}"/>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64D60A69-C052-934B-AE97-6790360956D8}"/>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743843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Option 3 Purple">
    <p:spTree>
      <p:nvGrpSpPr>
        <p:cNvPr id="1" name=""/>
        <p:cNvGrpSpPr/>
        <p:nvPr/>
      </p:nvGrpSpPr>
      <p:grpSpPr>
        <a:xfrm>
          <a:off x="0" y="0"/>
          <a:ext cx="0" cy="0"/>
          <a:chOff x="0" y="0"/>
          <a:chExt cx="0" cy="0"/>
        </a:xfrm>
      </p:grpSpPr>
      <p:pic>
        <p:nvPicPr>
          <p:cNvPr id="11" name="BACKGROUND IMAGE">
            <a:extLst>
              <a:ext uri="{FF2B5EF4-FFF2-40B4-BE49-F238E27FC236}">
                <a16:creationId xmlns:a16="http://schemas.microsoft.com/office/drawing/2014/main" id="{B2B60F6C-EE8F-1745-8125-87FF48A8D87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416940"/>
            <a:ext cx="9144000" cy="4747098"/>
          </a:xfrm>
          <a:prstGeom prst="rect">
            <a:avLst/>
          </a:prstGeom>
        </p:spPr>
      </p:pic>
      <p:sp>
        <p:nvSpPr>
          <p:cNvPr id="12" name="WHITE BAR">
            <a:extLst>
              <a:ext uri="{FF2B5EF4-FFF2-40B4-BE49-F238E27FC236}">
                <a16:creationId xmlns:a16="http://schemas.microsoft.com/office/drawing/2014/main" id="{2051111D-51D0-C84F-82DD-EFC57A1F477E}"/>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7" name="ETF LOGO">
            <a:extLst>
              <a:ext uri="{FF2B5EF4-FFF2-40B4-BE49-F238E27FC236}">
                <a16:creationId xmlns:a16="http://schemas.microsoft.com/office/drawing/2014/main" id="{532D5437-3308-6143-80D4-74B5F3678B3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3"/>
          </a:xfrm>
          <a:prstGeom prst="rect">
            <a:avLst/>
          </a:prstGeom>
        </p:spPr>
      </p:pic>
      <p:pic>
        <p:nvPicPr>
          <p:cNvPr id="19" name="T LEVELS LOGO" descr="T Levels Professional Development">
            <a:extLst>
              <a:ext uri="{FF2B5EF4-FFF2-40B4-BE49-F238E27FC236}">
                <a16:creationId xmlns:a16="http://schemas.microsoft.com/office/drawing/2014/main" id="{621909CB-4C11-E149-9A37-6908AACF0E1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20" name="BLACK RECTANGLE">
            <a:extLst>
              <a:ext uri="{FF2B5EF4-FFF2-40B4-BE49-F238E27FC236}">
                <a16:creationId xmlns:a16="http://schemas.microsoft.com/office/drawing/2014/main" id="{C72179A6-35B1-AA4D-AE81-7C9ED40A58A9}"/>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C397D107-EB16-014E-A7B0-1FF16A01864F}"/>
              </a:ext>
            </a:extLst>
          </p:cNvPr>
          <p:cNvSpPr>
            <a:spLocks noGrp="1"/>
          </p:cNvSpPr>
          <p:nvPr>
            <p:ph type="ctrTitle"/>
          </p:nvPr>
        </p:nvSpPr>
        <p:spPr>
          <a:xfrm>
            <a:off x="3888720" y="2221200"/>
            <a:ext cx="4967280" cy="1242000"/>
          </a:xfrm>
          <a:solidFill>
            <a:srgbClr val="BE0064"/>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2" name="Subtitle 2">
            <a:extLst>
              <a:ext uri="{FF2B5EF4-FFF2-40B4-BE49-F238E27FC236}">
                <a16:creationId xmlns:a16="http://schemas.microsoft.com/office/drawing/2014/main" id="{3D70B96C-689F-1B4E-B32B-6742070328F2}"/>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3" name="Text Placeholder 10">
            <a:extLst>
              <a:ext uri="{FF2B5EF4-FFF2-40B4-BE49-F238E27FC236}">
                <a16:creationId xmlns:a16="http://schemas.microsoft.com/office/drawing/2014/main" id="{DBCB4839-1769-9448-B47D-526891468171}"/>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4" name="Text Placeholder 10">
            <a:extLst>
              <a:ext uri="{FF2B5EF4-FFF2-40B4-BE49-F238E27FC236}">
                <a16:creationId xmlns:a16="http://schemas.microsoft.com/office/drawing/2014/main" id="{D5711CB5-A9DE-EF47-9E7D-8D1FF5388AED}"/>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663453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Option 4 Blue">
    <p:spTree>
      <p:nvGrpSpPr>
        <p:cNvPr id="1" name=""/>
        <p:cNvGrpSpPr/>
        <p:nvPr/>
      </p:nvGrpSpPr>
      <p:grpSpPr>
        <a:xfrm>
          <a:off x="0" y="0"/>
          <a:ext cx="0" cy="0"/>
          <a:chOff x="0" y="0"/>
          <a:chExt cx="0" cy="0"/>
        </a:xfrm>
      </p:grpSpPr>
      <p:pic>
        <p:nvPicPr>
          <p:cNvPr id="14" name="BACKGROUND IMAGE">
            <a:extLst>
              <a:ext uri="{FF2B5EF4-FFF2-40B4-BE49-F238E27FC236}">
                <a16:creationId xmlns:a16="http://schemas.microsoft.com/office/drawing/2014/main" id="{1E030DCF-B2F8-9B49-8C72-F6144F1EF0E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688" r="15782" b="1946"/>
          <a:stretch/>
        </p:blipFill>
        <p:spPr>
          <a:xfrm>
            <a:off x="1" y="416940"/>
            <a:ext cx="9144000" cy="4747098"/>
          </a:xfrm>
          <a:prstGeom prst="rect">
            <a:avLst/>
          </a:prstGeom>
        </p:spPr>
      </p:pic>
      <p:sp>
        <p:nvSpPr>
          <p:cNvPr id="11" name="WHITE BAR">
            <a:extLst>
              <a:ext uri="{FF2B5EF4-FFF2-40B4-BE49-F238E27FC236}">
                <a16:creationId xmlns:a16="http://schemas.microsoft.com/office/drawing/2014/main" id="{4BC86740-418B-DA4D-8939-2B1A320907D6}"/>
              </a:ext>
              <a:ext uri="{C183D7F6-B498-43B3-948B-1728B52AA6E4}">
                <adec:decorative xmlns:adec="http://schemas.microsoft.com/office/drawing/2017/decorative" val="1"/>
              </a:ext>
            </a:extLst>
          </p:cNvPr>
          <p:cNvSpPr/>
          <p:nvPr userDrawn="1"/>
        </p:nvSpPr>
        <p:spPr>
          <a:xfrm>
            <a:off x="0" y="-20538"/>
            <a:ext cx="9144000" cy="84355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12" name="ETF LOGO">
            <a:extLst>
              <a:ext uri="{FF2B5EF4-FFF2-40B4-BE49-F238E27FC236}">
                <a16:creationId xmlns:a16="http://schemas.microsoft.com/office/drawing/2014/main" id="{2D72DE85-B512-A84A-BDE4-CC6F916F0A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51520" y="192643"/>
            <a:ext cx="859827" cy="455202"/>
          </a:xfrm>
          <a:prstGeom prst="rect">
            <a:avLst/>
          </a:prstGeom>
        </p:spPr>
      </p:pic>
      <p:pic>
        <p:nvPicPr>
          <p:cNvPr id="17" name="T LEVELS LOGO" descr="T Levels Professional Development">
            <a:extLst>
              <a:ext uri="{FF2B5EF4-FFF2-40B4-BE49-F238E27FC236}">
                <a16:creationId xmlns:a16="http://schemas.microsoft.com/office/drawing/2014/main" id="{7DFFC763-EFC0-0E4C-965F-8DE2D21424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236296" y="160864"/>
            <a:ext cx="1656184" cy="538678"/>
          </a:xfrm>
          <a:prstGeom prst="rect">
            <a:avLst/>
          </a:prstGeom>
        </p:spPr>
      </p:pic>
      <p:sp>
        <p:nvSpPr>
          <p:cNvPr id="19" name="BLACK RECTANGLE">
            <a:extLst>
              <a:ext uri="{FF2B5EF4-FFF2-40B4-BE49-F238E27FC236}">
                <a16:creationId xmlns:a16="http://schemas.microsoft.com/office/drawing/2014/main" id="{331C3B12-D653-CC4C-ABCF-4724A38ABA68}"/>
              </a:ext>
              <a:ext uri="{C183D7F6-B498-43B3-948B-1728B52AA6E4}">
                <adec:decorative xmlns:adec="http://schemas.microsoft.com/office/drawing/2017/decorative" val="1"/>
              </a:ext>
            </a:extLst>
          </p:cNvPr>
          <p:cNvSpPr/>
          <p:nvPr userDrawn="1"/>
        </p:nvSpPr>
        <p:spPr>
          <a:xfrm>
            <a:off x="3888720" y="3618000"/>
            <a:ext cx="4967280" cy="125800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2ADA92-7351-1B4F-B608-0A43A941F970}"/>
              </a:ext>
            </a:extLst>
          </p:cNvPr>
          <p:cNvSpPr>
            <a:spLocks noGrp="1"/>
          </p:cNvSpPr>
          <p:nvPr>
            <p:ph type="ctrTitle"/>
          </p:nvPr>
        </p:nvSpPr>
        <p:spPr>
          <a:xfrm>
            <a:off x="3888720" y="2221200"/>
            <a:ext cx="4967280" cy="1242000"/>
          </a:xfrm>
          <a:solidFill>
            <a:srgbClr val="0071F8"/>
          </a:solidFill>
        </p:spPr>
        <p:txBody>
          <a:bodyPr lIns="108000" tIns="136800" rIns="0" bIns="0">
            <a:noAutofit/>
          </a:bodyPr>
          <a:lstStyle>
            <a:lvl1pPr algn="l">
              <a:lnSpc>
                <a:spcPts val="4100"/>
              </a:lnSpc>
              <a:defRPr sz="4500" b="1" cap="none" baseline="0">
                <a:solidFill>
                  <a:schemeClr val="bg1"/>
                </a:solidFill>
              </a:defRPr>
            </a:lvl1pPr>
          </a:lstStyle>
          <a:p>
            <a:r>
              <a:rPr lang="en-US"/>
              <a:t>Click to edit Master title style</a:t>
            </a:r>
            <a:endParaRPr lang="en-GB"/>
          </a:p>
        </p:txBody>
      </p:sp>
      <p:sp>
        <p:nvSpPr>
          <p:cNvPr id="21" name="Subtitle 2">
            <a:extLst>
              <a:ext uri="{FF2B5EF4-FFF2-40B4-BE49-F238E27FC236}">
                <a16:creationId xmlns:a16="http://schemas.microsoft.com/office/drawing/2014/main" id="{DC01873F-0063-374A-8FF4-60AB1B20E30A}"/>
              </a:ext>
            </a:extLst>
          </p:cNvPr>
          <p:cNvSpPr>
            <a:spLocks noGrp="1"/>
          </p:cNvSpPr>
          <p:nvPr>
            <p:ph type="subTitle" idx="1"/>
          </p:nvPr>
        </p:nvSpPr>
        <p:spPr>
          <a:xfrm>
            <a:off x="3888720" y="3629420"/>
            <a:ext cx="4805486" cy="321902"/>
          </a:xfrm>
          <a:solidFill>
            <a:schemeClr val="tx1"/>
          </a:solidFill>
        </p:spPr>
        <p:txBody>
          <a:bodyPr lIns="108000" tIns="108000" bIns="108000"/>
          <a:lstStyle>
            <a:lvl1pPr marL="0" indent="0" algn="l">
              <a:lnSpc>
                <a:spcPts val="1600"/>
              </a:lnSpc>
              <a:spcBef>
                <a:spcPts val="0"/>
              </a:spcBef>
              <a:buNone/>
              <a:defRPr sz="1350" b="1"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2" name="Text Placeholder 10">
            <a:extLst>
              <a:ext uri="{FF2B5EF4-FFF2-40B4-BE49-F238E27FC236}">
                <a16:creationId xmlns:a16="http://schemas.microsoft.com/office/drawing/2014/main" id="{56A26F7F-A204-454B-B7C3-AD71F060374C}"/>
              </a:ext>
            </a:extLst>
          </p:cNvPr>
          <p:cNvSpPr>
            <a:spLocks noGrp="1"/>
          </p:cNvSpPr>
          <p:nvPr>
            <p:ph type="body" sz="quarter" idx="14"/>
          </p:nvPr>
        </p:nvSpPr>
        <p:spPr>
          <a:xfrm>
            <a:off x="3888720" y="3951322"/>
            <a:ext cx="4805486" cy="348620"/>
          </a:xfrm>
        </p:spPr>
        <p:txBody>
          <a:bodyPr lIns="10800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
        <p:nvSpPr>
          <p:cNvPr id="23" name="Text Placeholder 10">
            <a:extLst>
              <a:ext uri="{FF2B5EF4-FFF2-40B4-BE49-F238E27FC236}">
                <a16:creationId xmlns:a16="http://schemas.microsoft.com/office/drawing/2014/main" id="{2E816170-D8CB-F14C-B96E-49F48030E03C}"/>
              </a:ext>
            </a:extLst>
          </p:cNvPr>
          <p:cNvSpPr>
            <a:spLocks noGrp="1"/>
          </p:cNvSpPr>
          <p:nvPr>
            <p:ph type="body" sz="quarter" idx="15"/>
          </p:nvPr>
        </p:nvSpPr>
        <p:spPr>
          <a:xfrm>
            <a:off x="3888720" y="4371950"/>
            <a:ext cx="4805486" cy="504056"/>
          </a:xfrm>
        </p:spPr>
        <p:txBody>
          <a:bodyPr lIns="108000" tIns="108000" bIns="108000" anchor="b" anchorCtr="0">
            <a:noAutofit/>
          </a:bodyPr>
          <a:lstStyle>
            <a:lvl1pPr marL="0" indent="0" algn="l" defTabSz="914400" rtl="0" eaLnBrk="1" latinLnBrk="0" hangingPunct="1">
              <a:lnSpc>
                <a:spcPts val="1600"/>
              </a:lnSpc>
              <a:spcBef>
                <a:spcPts val="0"/>
              </a:spcBef>
              <a:buFont typeface="Arial" panose="020B0604020202020204" pitchFamily="34" charset="0"/>
              <a:buNone/>
              <a:defRPr lang="en-US" sz="1350" b="0" kern="1200" cap="none" baseline="0" dirty="0" smtClean="0">
                <a:solidFill>
                  <a:schemeClr val="bg1"/>
                </a:solidFill>
                <a:latin typeface="+mn-lt"/>
                <a:ea typeface="+mn-ea"/>
                <a:cs typeface="+mn-cs"/>
              </a:defRPr>
            </a:lvl1pPr>
            <a:lvl2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2pPr>
            <a:lvl3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3pPr>
            <a:lvl4pPr marL="0" indent="0" algn="l" defTabSz="914400" rtl="0" eaLnBrk="1" latinLnBrk="0" hangingPunct="1">
              <a:lnSpc>
                <a:spcPts val="1600"/>
              </a:lnSpc>
              <a:spcBef>
                <a:spcPts val="0"/>
              </a:spcBef>
              <a:buFont typeface="Arial" panose="020B0604020202020204" pitchFamily="34" charset="0"/>
              <a:buNone/>
              <a:defRPr lang="en-US" sz="1350" b="1" kern="1200" cap="all" baseline="0" dirty="0" smtClean="0">
                <a:solidFill>
                  <a:schemeClr val="bg1"/>
                </a:solidFill>
                <a:latin typeface="+mn-lt"/>
                <a:ea typeface="+mn-ea"/>
                <a:cs typeface="+mn-cs"/>
              </a:defRPr>
            </a:lvl4pPr>
            <a:lvl5pPr marL="0" indent="0" algn="l" defTabSz="914400" rtl="0" eaLnBrk="1" latinLnBrk="0" hangingPunct="1">
              <a:lnSpc>
                <a:spcPts val="1600"/>
              </a:lnSpc>
              <a:spcBef>
                <a:spcPts val="0"/>
              </a:spcBef>
              <a:buFont typeface="Arial" panose="020B0604020202020204" pitchFamily="34" charset="0"/>
              <a:buNone/>
              <a:defRPr lang="en-GB" sz="1350" b="1" kern="1200" cap="all" baseline="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7944962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94" y="205979"/>
            <a:ext cx="8423593" cy="857250"/>
          </a:xfrm>
          <a:prstGeom prst="rect">
            <a:avLst/>
          </a:prstGeom>
        </p:spPr>
        <p:txBody>
          <a:bodyPr vert="horz" lIns="0" tIns="0" rIns="0" bIns="0" rtlCol="0" anchor="ctr">
            <a:normAutofit/>
          </a:bodyPr>
          <a:lstStyle/>
          <a:p>
            <a:r>
              <a:rPr lang="en-GB" noProof="0"/>
              <a:t>Click to edit Master title style</a:t>
            </a:r>
          </a:p>
        </p:txBody>
      </p:sp>
      <p:sp>
        <p:nvSpPr>
          <p:cNvPr id="3" name="Text Placeholder 2"/>
          <p:cNvSpPr>
            <a:spLocks noGrp="1"/>
          </p:cNvSpPr>
          <p:nvPr>
            <p:ph type="body" idx="1"/>
          </p:nvPr>
        </p:nvSpPr>
        <p:spPr>
          <a:xfrm>
            <a:off x="252094" y="1200151"/>
            <a:ext cx="8423593" cy="3394472"/>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Footer Placeholder 4"/>
          <p:cNvSpPr>
            <a:spLocks noGrp="1"/>
          </p:cNvSpPr>
          <p:nvPr>
            <p:ph type="ftr" sz="quarter" idx="3"/>
          </p:nvPr>
        </p:nvSpPr>
        <p:spPr>
          <a:xfrm>
            <a:off x="234000" y="4767263"/>
            <a:ext cx="7686376" cy="273844"/>
          </a:xfrm>
          <a:prstGeom prst="rect">
            <a:avLst/>
          </a:prstGeom>
        </p:spPr>
        <p:txBody>
          <a:bodyPr vert="horz" lIns="0" tIns="0" rIns="0" bIns="0" rtlCol="0" anchor="t" anchorCtr="0"/>
          <a:lstStyle>
            <a:lvl1pPr algn="l">
              <a:defRPr sz="700" b="1" cap="all" baseline="0">
                <a:solidFill>
                  <a:schemeClr val="tx1"/>
                </a:solidFill>
              </a:defRPr>
            </a:lvl1pPr>
          </a:lstStyle>
          <a:p>
            <a:r>
              <a:rPr lang="en-GB"/>
              <a:t>Education &amp; Training Foundation</a:t>
            </a:r>
          </a:p>
        </p:txBody>
      </p:sp>
      <p:sp>
        <p:nvSpPr>
          <p:cNvPr id="6" name="Slide Number Placeholder 5"/>
          <p:cNvSpPr>
            <a:spLocks noGrp="1"/>
          </p:cNvSpPr>
          <p:nvPr>
            <p:ph type="sldNum" sz="quarter" idx="4"/>
          </p:nvPr>
        </p:nvSpPr>
        <p:spPr>
          <a:xfrm>
            <a:off x="7956376" y="4767263"/>
            <a:ext cx="909464" cy="273844"/>
          </a:xfrm>
          <a:prstGeom prst="rect">
            <a:avLst/>
          </a:prstGeom>
        </p:spPr>
        <p:txBody>
          <a:bodyPr vert="horz" lIns="0" tIns="0" rIns="0" bIns="0" rtlCol="0" anchor="t" anchorCtr="0"/>
          <a:lstStyle>
            <a:lvl1pPr algn="r">
              <a:defRPr sz="700" b="1">
                <a:solidFill>
                  <a:schemeClr val="tx1"/>
                </a:solidFill>
              </a:defRPr>
            </a:lvl1pPr>
          </a:lstStyle>
          <a:p>
            <a:fld id="{DA2C159E-F13C-4A85-9A41-E7669D3E0D70}" type="slidenum">
              <a:rPr lang="en-GB" smtClean="0"/>
              <a:pPr/>
              <a:t>‹#›</a:t>
            </a:fld>
            <a:endParaRPr lang="en-GB"/>
          </a:p>
        </p:txBody>
      </p:sp>
    </p:spTree>
    <p:extLst>
      <p:ext uri="{BB962C8B-B14F-4D97-AF65-F5344CB8AC3E}">
        <p14:creationId xmlns:p14="http://schemas.microsoft.com/office/powerpoint/2010/main" val="186408902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649" r:id="rId11"/>
    <p:sldLayoutId id="2147483701" r:id="rId12"/>
    <p:sldLayoutId id="2147483690" r:id="rId13"/>
    <p:sldLayoutId id="2147483693" r:id="rId14"/>
    <p:sldLayoutId id="2147483697" r:id="rId15"/>
    <p:sldLayoutId id="2147483727" r:id="rId16"/>
    <p:sldLayoutId id="2147483728" r:id="rId17"/>
    <p:sldLayoutId id="2147483729" r:id="rId18"/>
    <p:sldLayoutId id="2147483730" r:id="rId19"/>
    <p:sldLayoutId id="2147483731" r:id="rId20"/>
    <p:sldLayoutId id="2147483747" r:id="rId21"/>
    <p:sldLayoutId id="2147483748" r:id="rId22"/>
    <p:sldLayoutId id="2147483749" r:id="rId23"/>
    <p:sldLayoutId id="2147483750" r:id="rId24"/>
    <p:sldLayoutId id="2147483751" r:id="rId25"/>
    <p:sldLayoutId id="2147483672" r:id="rId26"/>
    <p:sldLayoutId id="2147483698" r:id="rId27"/>
    <p:sldLayoutId id="2147483699" r:id="rId28"/>
    <p:sldLayoutId id="2147483680" r:id="rId29"/>
    <p:sldLayoutId id="2147483681" r:id="rId30"/>
    <p:sldLayoutId id="2147483660" r:id="rId31"/>
    <p:sldLayoutId id="2147483650" r:id="rId32"/>
    <p:sldLayoutId id="2147483661" r:id="rId33"/>
    <p:sldLayoutId id="2147483708" r:id="rId34"/>
    <p:sldLayoutId id="2147483753" r:id="rId35"/>
    <p:sldLayoutId id="2147483754" r:id="rId36"/>
    <p:sldLayoutId id="2147483755" r:id="rId37"/>
    <p:sldLayoutId id="2147483756" r:id="rId38"/>
    <p:sldLayoutId id="2147483665" r:id="rId39"/>
    <p:sldLayoutId id="2147483664" r:id="rId40"/>
    <p:sldLayoutId id="2147483757" r:id="rId41"/>
    <p:sldLayoutId id="2147483758" r:id="rId42"/>
    <p:sldLayoutId id="2147483759" r:id="rId43"/>
    <p:sldLayoutId id="2147483760" r:id="rId44"/>
    <p:sldLayoutId id="2147483761" r:id="rId45"/>
    <p:sldLayoutId id="2147483762" r:id="rId46"/>
    <p:sldLayoutId id="2147483668" r:id="rId47"/>
    <p:sldLayoutId id="2147483666" r:id="rId48"/>
    <p:sldLayoutId id="2147483671" r:id="rId49"/>
    <p:sldLayoutId id="2147483669" r:id="rId50"/>
    <p:sldLayoutId id="2147483670" r:id="rId51"/>
    <p:sldLayoutId id="2147483764" r:id="rId52"/>
    <p:sldLayoutId id="2147483765" r:id="rId53"/>
    <p:sldLayoutId id="2147483766" r:id="rId54"/>
    <p:sldLayoutId id="2147483767" r:id="rId55"/>
    <p:sldLayoutId id="2147483768" r:id="rId56"/>
    <p:sldLayoutId id="2147483769" r:id="rId57"/>
    <p:sldLayoutId id="2147483770" r:id="rId58"/>
    <p:sldLayoutId id="2147483771" r:id="rId59"/>
    <p:sldLayoutId id="2147483772" r:id="rId60"/>
    <p:sldLayoutId id="2147483773" r:id="rId61"/>
  </p:sldLayoutIdLst>
  <p:hf hdr="0" dt="0"/>
  <p:txStyles>
    <p:titleStyle>
      <a:lvl1pPr algn="l" defTabSz="914400" rtl="0" eaLnBrk="1" latinLnBrk="0" hangingPunct="1">
        <a:spcBef>
          <a:spcPct val="0"/>
        </a:spcBef>
        <a:buNone/>
        <a:defRPr sz="4400" kern="1200" cap="none"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0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0.xml"/><Relationship Id="rId1" Type="http://schemas.openxmlformats.org/officeDocument/2006/relationships/slideLayout" Target="../slideLayouts/slideLayout40.xml"/><Relationship Id="rId5" Type="http://schemas.openxmlformats.org/officeDocument/2006/relationships/hyperlink" Target="https://unsplash.com/photos/silhouette-of-bridge-under-clear-sky-ZsgUsl8GATg?utm_content=creditCopyText&amp;utm_medium=referral&amp;utm_source=unsplash" TargetMode="External"/><Relationship Id="rId4" Type="http://schemas.openxmlformats.org/officeDocument/2006/relationships/hyperlink" Target="https://unsplash.com/@jsilll?utm_content=creditCopyText&amp;utm_medium=referral&amp;utm_source=unsplash"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4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0.xml"/></Relationships>
</file>

<file path=ppt/slides/_rels/slide1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4.xml"/><Relationship Id="rId1" Type="http://schemas.openxmlformats.org/officeDocument/2006/relationships/slideLayout" Target="../slideLayouts/slideLayout48.xml"/><Relationship Id="rId4" Type="http://schemas.openxmlformats.org/officeDocument/2006/relationships/image" Target="../media/image65.jpe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9.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0.xml"/></Relationships>
</file>

<file path=ppt/slides/_rels/slide1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7.xml"/><Relationship Id="rId1" Type="http://schemas.openxmlformats.org/officeDocument/2006/relationships/slideLayout" Target="../slideLayouts/slideLayout40.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0.xml"/></Relationships>
</file>

<file path=ppt/slides/_rels/slide1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9.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0.xml"/><Relationship Id="rId1" Type="http://schemas.openxmlformats.org/officeDocument/2006/relationships/slideLayout" Target="../slideLayouts/slideLayout39.xml"/><Relationship Id="rId4" Type="http://schemas.openxmlformats.org/officeDocument/2006/relationships/hyperlink" Target="https://unsplash.com/photos/gray-high-rise-buildings-LR1CTOTk-B4?utm_content=creditCopyText&amp;utm_medium=referral&amp;utm_source=unsplash" TargetMode="External"/></Relationships>
</file>

<file path=ppt/slides/_rels/slide1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1.xml"/><Relationship Id="rId1" Type="http://schemas.openxmlformats.org/officeDocument/2006/relationships/slideLayout" Target="../slideLayouts/slideLayout40.xml"/></Relationships>
</file>

<file path=ppt/slides/_rels/slide1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2.xml"/><Relationship Id="rId1" Type="http://schemas.openxmlformats.org/officeDocument/2006/relationships/slideLayout" Target="../slideLayouts/slideLayout40.xml"/></Relationships>
</file>

<file path=ppt/slides/_rels/slide1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3.xml"/><Relationship Id="rId1" Type="http://schemas.openxmlformats.org/officeDocument/2006/relationships/slideLayout" Target="../slideLayouts/slideLayout40.xml"/></Relationships>
</file>

<file path=ppt/slides/_rels/slide1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4.xml"/><Relationship Id="rId1" Type="http://schemas.openxmlformats.org/officeDocument/2006/relationships/slideLayout" Target="../slideLayouts/slideLayout40.xml"/><Relationship Id="rId5" Type="http://schemas.openxmlformats.org/officeDocument/2006/relationships/hyperlink" Target="https://unsplash.com/photos/mountain-with-tree-and-grass-during-daytime-jyI3-xkzETM?utm_content=creditCopyText&amp;utm_medium=referral&amp;utm_source=unsplash" TargetMode="External"/><Relationship Id="rId4" Type="http://schemas.openxmlformats.org/officeDocument/2006/relationships/hyperlink" Target="https://unsplash.com/@matreding?utm_content=creditCopyText&amp;utm_medium=referral&amp;utm_source=unsplash"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25.xml"/><Relationship Id="rId1" Type="http://schemas.openxmlformats.org/officeDocument/2006/relationships/slideLayout" Target="../slideLayouts/slideLayout40.xml"/><Relationship Id="rId4" Type="http://schemas.openxmlformats.org/officeDocument/2006/relationships/hyperlink" Target="https://unsplash.com/photos/five-birds-flying-on-the-sea-OD9EOzfSOh0?utm_content=creditCopyText&amp;utm_medium=referral&amp;utm_source=unsplash" TargetMode="Externa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40.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40.xml"/></Relationships>
</file>

<file path=ppt/slides/_rels/slide1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1.xml"/><Relationship Id="rId1" Type="http://schemas.openxmlformats.org/officeDocument/2006/relationships/slideLayout" Target="../slideLayouts/slideLayout39.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40.xml"/></Relationships>
</file>

<file path=ppt/slides/_rels/slide1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33.xml"/><Relationship Id="rId1" Type="http://schemas.openxmlformats.org/officeDocument/2006/relationships/slideLayout" Target="../slideLayouts/slideLayout49.xml"/></Relationships>
</file>

<file path=ppt/slides/_rels/slide13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134.xml"/><Relationship Id="rId1" Type="http://schemas.openxmlformats.org/officeDocument/2006/relationships/slideLayout" Target="../slideLayouts/slideLayout32.xml"/><Relationship Id="rId6" Type="http://schemas.microsoft.com/office/2007/relationships/hdphoto" Target="../media/hdphoto2.wdp"/><Relationship Id="rId5" Type="http://schemas.openxmlformats.org/officeDocument/2006/relationships/image" Target="../media/image81.png"/><Relationship Id="rId4" Type="http://schemas.openxmlformats.org/officeDocument/2006/relationships/image" Target="../media/image80.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40.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0.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0.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40.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4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0.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0.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40.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0.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40.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40.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40.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40.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40.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40.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0.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40.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40.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40.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40.xml"/><Relationship Id="rId5" Type="http://schemas.openxmlformats.org/officeDocument/2006/relationships/hyperlink" Target="https://unsplash.com/photos/white-and-gray-floral-textile-zDfX9VI8NL4?utm_content=creditCopyText&amp;utm_medium=referral&amp;utm_source=unsplash" TargetMode="External"/><Relationship Id="rId4" Type="http://schemas.openxmlformats.org/officeDocument/2006/relationships/hyperlink" Target="https://unsplash.com/@juliamaior?utm_content=creditCopyText&amp;utm_medium=referral&amp;utm_source=unsplash" TargetMode="Externa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40.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40.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40.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40.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61.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6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6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40.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3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40.xml"/></Relationships>
</file>

<file path=ppt/slides/_rels/slide1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71.xml"/><Relationship Id="rId1" Type="http://schemas.openxmlformats.org/officeDocument/2006/relationships/slideLayout" Target="../slideLayouts/slideLayout40.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40.xml"/></Relationships>
</file>

<file path=ppt/slides/_rels/slide1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3.xml"/><Relationship Id="rId1" Type="http://schemas.openxmlformats.org/officeDocument/2006/relationships/slideLayout" Target="../slideLayouts/slideLayout40.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40.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40.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40.xml"/></Relationships>
</file>

<file path=ppt/slides/_rels/slide1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7.xml"/><Relationship Id="rId1" Type="http://schemas.openxmlformats.org/officeDocument/2006/relationships/slideLayout" Target="../slideLayouts/slideLayout40.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40.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b1y2Q6YX1bQ" TargetMode="External"/><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4.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40.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40.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40.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40.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40.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40.xml"/></Relationships>
</file>

<file path=ppt/slides/_rels/slide18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7.xml"/><Relationship Id="rId1" Type="http://schemas.openxmlformats.org/officeDocument/2006/relationships/slideLayout" Target="../slideLayouts/slideLayout40.xml"/><Relationship Id="rId5" Type="http://schemas.openxmlformats.org/officeDocument/2006/relationships/image" Target="../media/image88.png"/><Relationship Id="rId4" Type="http://schemas.openxmlformats.org/officeDocument/2006/relationships/image" Target="../media/image87.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nXIoOOa7JDI" TargetMode="External"/><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48.xml"/><Relationship Id="rId4" Type="http://schemas.openxmlformats.org/officeDocument/2006/relationships/hyperlink" Target="https://libretexts.org/"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48.xml"/><Relationship Id="rId4" Type="http://schemas.openxmlformats.org/officeDocument/2006/relationships/hyperlink" Target="http://www.libretexts.org/"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29.jpeg"/></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7.xml"/><Relationship Id="rId1" Type="http://schemas.openxmlformats.org/officeDocument/2006/relationships/slideLayout" Target="../slideLayouts/slideLayout39.xml"/><Relationship Id="rId5" Type="http://schemas.openxmlformats.org/officeDocument/2006/relationships/hyperlink" Target="https://unsplash.com/photos/low-angle-photo-of-high-rise-building-iDSfeuoxM0o?utm_content=creditCopyText&amp;utm_medium=referral&amp;utm_source=unsplash" TargetMode="External"/><Relationship Id="rId4" Type="http://schemas.openxmlformats.org/officeDocument/2006/relationships/hyperlink" Target="https://unsplash.com/@heysupersimi?utm_content=creditCopyText&amp;utm_medium=referral&amp;utm_source=unsplash"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8.xml"/><Relationship Id="rId1" Type="http://schemas.openxmlformats.org/officeDocument/2006/relationships/slideLayout" Target="../slideLayouts/slideLayout39.xml"/><Relationship Id="rId5" Type="http://schemas.openxmlformats.org/officeDocument/2006/relationships/hyperlink" Target="https://unsplash.com/photos/closeup-photo-of-assorted-color-book-lot--3wygakaeQc?utm_content=creditCopyText&amp;utm_medium=referral&amp;utm_source=unsplash" TargetMode="External"/><Relationship Id="rId4" Type="http://schemas.openxmlformats.org/officeDocument/2006/relationships/hyperlink" Target="https://unsplash.com/@shots_of_aspartame?utm_content=creditCopyText&amp;utm_medium=referral&amp;utm_source=unsplash"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unsplash.com/@libraryofcongress?utm_content=creditCopyText&amp;utm_medium=referral&amp;utm_source=unsplash" TargetMode="External"/><Relationship Id="rId2" Type="http://schemas.openxmlformats.org/officeDocument/2006/relationships/notesSlide" Target="../notesSlides/notesSlide79.xml"/><Relationship Id="rId1" Type="http://schemas.openxmlformats.org/officeDocument/2006/relationships/slideLayout" Target="../slideLayouts/slideLayout39.xml"/><Relationship Id="rId5" Type="http://schemas.openxmlformats.org/officeDocument/2006/relationships/image" Target="../media/image51.jpeg"/><Relationship Id="rId4" Type="http://schemas.openxmlformats.org/officeDocument/2006/relationships/hyperlink" Target="https://unsplash.com/photos/stereo-shows-two-victorian-houses-that-have-fallen-off-of-their-foundations-after-the-san-francisco-earthquake-in-1906-YOhadjxtKCo?utm_content=creditCopyText&amp;utm_medium=referral&amp;utm_source=unsplash"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0.xml"/></Relationships>
</file>

<file path=ppt/slides/_rels/slide8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9.xml"/><Relationship Id="rId1" Type="http://schemas.openxmlformats.org/officeDocument/2006/relationships/slideLayout" Target="../slideLayouts/slideLayout40.xml"/><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0.xml"/></Relationships>
</file>

<file path=ppt/slides/_rels/slide9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1.xml"/><Relationship Id="rId1" Type="http://schemas.openxmlformats.org/officeDocument/2006/relationships/slideLayout" Target="../slideLayouts/slideLayout49.xml"/></Relationships>
</file>

<file path=ppt/slides/_rels/slide9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2.xml"/><Relationship Id="rId1" Type="http://schemas.openxmlformats.org/officeDocument/2006/relationships/slideLayout" Target="../slideLayouts/slideLayout49.xml"/><Relationship Id="rId5" Type="http://schemas.microsoft.com/office/2007/relationships/hdphoto" Target="../media/hdphoto1.wdp"/><Relationship Id="rId4" Type="http://schemas.openxmlformats.org/officeDocument/2006/relationships/image" Target="../media/image55.png"/></Relationships>
</file>

<file path=ppt/slides/_rels/slide9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3.xml"/><Relationship Id="rId1" Type="http://schemas.openxmlformats.org/officeDocument/2006/relationships/slideLayout" Target="../slideLayouts/slideLayout40.xml"/><Relationship Id="rId5" Type="http://schemas.openxmlformats.org/officeDocument/2006/relationships/hyperlink" Target="https://unsplash.com/photos/man-walking-on-brown-tree-trunk-lHeXOpxzok8?utm_content=creditCopyText&amp;utm_medium=referral&amp;utm_source=unsplash" TargetMode="External"/><Relationship Id="rId4" Type="http://schemas.openxmlformats.org/officeDocument/2006/relationships/hyperlink" Target="https://unsplash.com/@zdsearcy?utm_content=creditCopyText&amp;utm_medium=referral&amp;utm_source=unsplash"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4.xml"/><Relationship Id="rId1" Type="http://schemas.openxmlformats.org/officeDocument/2006/relationships/slideLayout" Target="../slideLayouts/slideLayout40.xml"/><Relationship Id="rId5" Type="http://schemas.openxmlformats.org/officeDocument/2006/relationships/hyperlink" Target="https://unsplash.com/photos/gray-concrete-road-bridge-near-hill-and-ocean-under-white-and-blue-sky--3vU48G830k?utm_content=creditCopyText&amp;utm_medium=referral&amp;utm_source=unsplash" TargetMode="External"/><Relationship Id="rId4" Type="http://schemas.openxmlformats.org/officeDocument/2006/relationships/hyperlink" Target="https://unsplash.com/@silasbaisch?utm_content=creditCopyText&amp;utm_medium=referral&amp;utm_source=unsplash"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5.xml"/><Relationship Id="rId1" Type="http://schemas.openxmlformats.org/officeDocument/2006/relationships/slideLayout" Target="../slideLayouts/slideLayout40.xml"/><Relationship Id="rId5" Type="http://schemas.openxmlformats.org/officeDocument/2006/relationships/hyperlink" Target="https://unsplash.com/photos/landscape-photography-of-gray-concrete-bridge-Hp5Acad1H0k?utm_content=creditCopyText&amp;utm_medium=referral&amp;utm_source=unsplash" TargetMode="External"/><Relationship Id="rId4" Type="http://schemas.openxmlformats.org/officeDocument/2006/relationships/hyperlink" Target="https://unsplash.com/@codyhiscox?utm_content=creditCopyText&amp;utm_medium=referral&amp;utm_source=unsplash"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6.xml"/><Relationship Id="rId1" Type="http://schemas.openxmlformats.org/officeDocument/2006/relationships/slideLayout" Target="../slideLayouts/slideLayout40.xml"/><Relationship Id="rId5" Type="http://schemas.openxmlformats.org/officeDocument/2006/relationships/hyperlink" Target="https://unsplash.com/photos/train-on-bridge-surrounded-with-trees-at-daytime-XVoyX7l9ocY?utm_content=creditCopyText&amp;utm_medium=referral&amp;utm_source=unsplash" TargetMode="External"/><Relationship Id="rId4" Type="http://schemas.openxmlformats.org/officeDocument/2006/relationships/hyperlink" Target="https://unsplash.com/@jack_anstey?utm_content=creditCopyText&amp;utm_medium=referral&amp;utm_source=unsplash" TargetMode="Externa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0.xml"/></Relationships>
</file>

<file path=ppt/slides/_rels/slide9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8.xml"/><Relationship Id="rId1" Type="http://schemas.openxmlformats.org/officeDocument/2006/relationships/slideLayout" Target="../slideLayouts/slideLayout40.xml"/><Relationship Id="rId5" Type="http://schemas.openxmlformats.org/officeDocument/2006/relationships/hyperlink" Target="https://unsplash.com/photos/a-train-on-a-bridge-TjEHQmK_4Sk?utm_content=creditCopyText&amp;utm_medium=referral&amp;utm_source=unsplash" TargetMode="External"/><Relationship Id="rId4" Type="http://schemas.openxmlformats.org/officeDocument/2006/relationships/hyperlink" Target="https://unsplash.com/@c2h6?utm_content=creditCopyText&amp;utm_medium=referral&amp;utm_source=unsplash"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9.xml"/><Relationship Id="rId1" Type="http://schemas.openxmlformats.org/officeDocument/2006/relationships/slideLayout" Target="../slideLayouts/slideLayout40.xml"/><Relationship Id="rId6" Type="http://schemas.openxmlformats.org/officeDocument/2006/relationships/image" Target="../media/image62.png"/><Relationship Id="rId5" Type="http://schemas.openxmlformats.org/officeDocument/2006/relationships/hyperlink" Target="https://unsplash.com/photos/golden-gate-bridge-rv3gQRwGFHE?utm_content=creditCopyText&amp;utm_medium=referral&amp;utm_source=unsplash" TargetMode="External"/><Relationship Id="rId4" Type="http://schemas.openxmlformats.org/officeDocument/2006/relationships/hyperlink" Target="https://unsplash.com/@gaetanpautler?utm_content=creditCopyText&amp;utm_medium=referral&amp;utm_source=unsplas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12C84-47CE-F14E-9879-50B5699FE8E9}"/>
              </a:ext>
            </a:extLst>
          </p:cNvPr>
          <p:cNvSpPr>
            <a:spLocks noGrp="1"/>
          </p:cNvSpPr>
          <p:nvPr>
            <p:ph type="ctrTitle"/>
          </p:nvPr>
        </p:nvSpPr>
        <p:spPr>
          <a:xfrm>
            <a:off x="3888720" y="1995686"/>
            <a:ext cx="4968000" cy="1485514"/>
          </a:xfrm>
        </p:spPr>
        <p:txBody>
          <a:bodyPr/>
          <a:lstStyle/>
          <a:p>
            <a:pPr>
              <a:lnSpc>
                <a:spcPct val="100000"/>
              </a:lnSpc>
            </a:pPr>
            <a:r>
              <a:rPr lang="en-US" sz="3600" baseline="-25000" dirty="0"/>
              <a:t>T Level in Design, surveying and planning in construction</a:t>
            </a:r>
          </a:p>
        </p:txBody>
      </p:sp>
      <p:sp>
        <p:nvSpPr>
          <p:cNvPr id="3" name="Subtitle 2">
            <a:extLst>
              <a:ext uri="{FF2B5EF4-FFF2-40B4-BE49-F238E27FC236}">
                <a16:creationId xmlns:a16="http://schemas.microsoft.com/office/drawing/2014/main" id="{FCD1F95F-D16E-774B-BA41-5586864A7E03}"/>
              </a:ext>
            </a:extLst>
          </p:cNvPr>
          <p:cNvSpPr>
            <a:spLocks noGrp="1"/>
          </p:cNvSpPr>
          <p:nvPr>
            <p:ph type="subTitle" idx="1"/>
          </p:nvPr>
        </p:nvSpPr>
        <p:spPr>
          <a:xfrm>
            <a:off x="3888720" y="3845444"/>
            <a:ext cx="4805486" cy="742530"/>
          </a:xfrm>
        </p:spPr>
        <p:txBody>
          <a:bodyPr anchor="ctr"/>
          <a:lstStyle/>
          <a:p>
            <a:pPr>
              <a:lnSpc>
                <a:spcPct val="100000"/>
              </a:lnSpc>
            </a:pPr>
            <a:r>
              <a:rPr lang="en-GB" sz="2000" dirty="0">
                <a:effectLst/>
                <a:latin typeface="Arial" panose="020B0604020202020204" pitchFamily="34" charset="0"/>
                <a:ea typeface="Arial" panose="020B0604020202020204" pitchFamily="34" charset="0"/>
              </a:rPr>
              <a:t>Materials to support the contextualisation of science in construction and the built environment</a:t>
            </a:r>
            <a:endParaRPr lang="en-GB"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58549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a:t>02</a:t>
            </a: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noAutofit/>
          </a:bodyPr>
          <a:lstStyle/>
          <a:p>
            <a:pPr>
              <a:lnSpc>
                <a:spcPct val="100000"/>
              </a:lnSpc>
            </a:pPr>
            <a:r>
              <a:rPr lang="en-US" sz="3200"/>
              <a:t>Chemical bonding in metals, crystal lattice structures and properties introduction</a:t>
            </a:r>
          </a:p>
        </p:txBody>
      </p:sp>
    </p:spTree>
    <p:extLst>
      <p:ext uri="{BB962C8B-B14F-4D97-AF65-F5344CB8AC3E}">
        <p14:creationId xmlns:p14="http://schemas.microsoft.com/office/powerpoint/2010/main" val="12818511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50230-B517-8665-F3C1-390A3EEFEAE4}"/>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28318A05-C844-E913-DE3D-102A8B9F4E4B}"/>
              </a:ext>
            </a:extLst>
          </p:cNvPr>
          <p:cNvSpPr>
            <a:spLocks noGrp="1"/>
          </p:cNvSpPr>
          <p:nvPr>
            <p:ph type="title"/>
          </p:nvPr>
        </p:nvSpPr>
        <p:spPr/>
        <p:txBody>
          <a:bodyPr>
            <a:normAutofit/>
          </a:bodyPr>
          <a:lstStyle/>
          <a:p>
            <a:pPr>
              <a:lnSpc>
                <a:spcPct val="100000"/>
              </a:lnSpc>
            </a:pPr>
            <a:r>
              <a:rPr lang="en-GB" sz="3200" dirty="0"/>
              <a:t>Load, compression and tension in bridges</a:t>
            </a:r>
          </a:p>
        </p:txBody>
      </p:sp>
      <p:sp>
        <p:nvSpPr>
          <p:cNvPr id="5" name="Text Placeholder 4">
            <a:extLst>
              <a:ext uri="{FF2B5EF4-FFF2-40B4-BE49-F238E27FC236}">
                <a16:creationId xmlns:a16="http://schemas.microsoft.com/office/drawing/2014/main" id="{6538C768-1BA9-4626-7992-E22755B8AF8A}"/>
              </a:ext>
            </a:extLst>
          </p:cNvPr>
          <p:cNvSpPr>
            <a:spLocks noGrp="1"/>
          </p:cNvSpPr>
          <p:nvPr>
            <p:ph type="body" sz="quarter" idx="12"/>
          </p:nvPr>
        </p:nvSpPr>
        <p:spPr>
          <a:xfrm>
            <a:off x="234000" y="818233"/>
            <a:ext cx="5233641" cy="3769741"/>
          </a:xfrm>
        </p:spPr>
        <p:txBody>
          <a:bodyPr/>
          <a:lstStyle/>
          <a:p>
            <a:pPr eaLnBrk="1" hangingPunct="1">
              <a:lnSpc>
                <a:spcPct val="100000"/>
              </a:lnSpc>
            </a:pPr>
            <a:r>
              <a:rPr lang="en-GB" sz="2400" b="0" i="0" dirty="0">
                <a:solidFill>
                  <a:srgbClr val="0D0D0D"/>
                </a:solidFill>
                <a:effectLst/>
              </a:rPr>
              <a:t>The concept of stay cables, or stay girders, to support a bridge deck emerged in the mid-19th century. However, stayed bridges did not become widespread until the latter half of the 20th century.</a:t>
            </a:r>
            <a:endParaRPr lang="en-US" sz="2400" dirty="0"/>
          </a:p>
        </p:txBody>
      </p:sp>
      <p:sp>
        <p:nvSpPr>
          <p:cNvPr id="3" name="Footer Placeholder 2">
            <a:extLst>
              <a:ext uri="{FF2B5EF4-FFF2-40B4-BE49-F238E27FC236}">
                <a16:creationId xmlns:a16="http://schemas.microsoft.com/office/drawing/2014/main" id="{F0ECCE4F-AD94-EC57-4226-24A0C42C15CC}"/>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5EB51870-4242-B18D-FFC2-CDF7592EB43B}"/>
              </a:ext>
            </a:extLst>
          </p:cNvPr>
          <p:cNvSpPr>
            <a:spLocks noGrp="1"/>
          </p:cNvSpPr>
          <p:nvPr>
            <p:ph type="sldNum" sz="quarter" idx="11"/>
          </p:nvPr>
        </p:nvSpPr>
        <p:spPr/>
        <p:txBody>
          <a:bodyPr/>
          <a:lstStyle/>
          <a:p>
            <a:fld id="{DA2C159E-F13C-4A85-9A41-E7669D3E0D70}" type="slidenum">
              <a:rPr lang="en-GB" smtClean="0"/>
              <a:pPr/>
              <a:t>100</a:t>
            </a:fld>
            <a:endParaRPr lang="en-GB"/>
          </a:p>
        </p:txBody>
      </p:sp>
      <p:pic>
        <p:nvPicPr>
          <p:cNvPr id="6" name="Picture 5" descr="A bridge over water with a sunset in the background">
            <a:extLst>
              <a:ext uri="{FF2B5EF4-FFF2-40B4-BE49-F238E27FC236}">
                <a16:creationId xmlns:a16="http://schemas.microsoft.com/office/drawing/2014/main" id="{43CFC39C-068F-E68B-D3A2-32D3B07A1C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1382" y="818233"/>
            <a:ext cx="2723859" cy="3780863"/>
          </a:xfrm>
          <a:prstGeom prst="rect">
            <a:avLst/>
          </a:prstGeom>
        </p:spPr>
      </p:pic>
      <p:sp>
        <p:nvSpPr>
          <p:cNvPr id="7" name="TextBox 6">
            <a:extLst>
              <a:ext uri="{FF2B5EF4-FFF2-40B4-BE49-F238E27FC236}">
                <a16:creationId xmlns:a16="http://schemas.microsoft.com/office/drawing/2014/main" id="{E7518B72-8D11-754C-985B-B0291CA8E344}"/>
              </a:ext>
            </a:extLst>
          </p:cNvPr>
          <p:cNvSpPr txBox="1"/>
          <p:nvPr/>
        </p:nvSpPr>
        <p:spPr>
          <a:xfrm>
            <a:off x="4572000" y="4688741"/>
            <a:ext cx="3622766" cy="184666"/>
          </a:xfrm>
          <a:prstGeom prst="rect">
            <a:avLst/>
          </a:prstGeom>
          <a:noFill/>
        </p:spPr>
        <p:txBody>
          <a:bodyPr wrap="square" lIns="0" tIns="0" rIns="0" bIns="0" rtlCol="0">
            <a:spAutoFit/>
          </a:bodyPr>
          <a:lstStyle/>
          <a:p>
            <a:pPr algn="r"/>
            <a:r>
              <a:rPr lang="pt-BR" sz="1200" dirty="0" err="1"/>
              <a:t>Photo</a:t>
            </a:r>
            <a:r>
              <a:rPr lang="pt-BR" sz="1200" dirty="0"/>
              <a:t> </a:t>
            </a:r>
            <a:r>
              <a:rPr lang="pt-BR" sz="1200" dirty="0" err="1"/>
              <a:t>by</a:t>
            </a:r>
            <a:r>
              <a:rPr lang="pt-BR" sz="1200" dirty="0"/>
              <a:t> </a:t>
            </a:r>
            <a:r>
              <a:rPr lang="pt-BR" sz="1200" dirty="0">
                <a:hlinkClick r:id="rId4"/>
              </a:rPr>
              <a:t>João Silveira</a:t>
            </a:r>
            <a:r>
              <a:rPr lang="pt-BR" sz="1200" dirty="0"/>
              <a:t> </a:t>
            </a:r>
            <a:r>
              <a:rPr lang="pt-BR" sz="1200" dirty="0" err="1"/>
              <a:t>on</a:t>
            </a:r>
            <a:r>
              <a:rPr lang="pt-BR" sz="1200" dirty="0"/>
              <a:t> </a:t>
            </a:r>
            <a:r>
              <a:rPr lang="pt-BR" sz="1200" dirty="0">
                <a:hlinkClick r:id="rId5"/>
              </a:rPr>
              <a:t>Unsplash</a:t>
            </a:r>
            <a:r>
              <a:rPr lang="pt-BR" sz="1200" dirty="0"/>
              <a:t>.</a:t>
            </a:r>
            <a:endParaRPr lang="en-GB" sz="1200" dirty="0"/>
          </a:p>
        </p:txBody>
      </p:sp>
      <p:grpSp>
        <p:nvGrpSpPr>
          <p:cNvPr id="19" name="Group 18">
            <a:extLst>
              <a:ext uri="{FF2B5EF4-FFF2-40B4-BE49-F238E27FC236}">
                <a16:creationId xmlns:a16="http://schemas.microsoft.com/office/drawing/2014/main" id="{5298E215-F386-363B-B848-0D031E1CBC3E}"/>
              </a:ext>
            </a:extLst>
          </p:cNvPr>
          <p:cNvGrpSpPr/>
          <p:nvPr/>
        </p:nvGrpSpPr>
        <p:grpSpPr>
          <a:xfrm>
            <a:off x="1097148" y="2997148"/>
            <a:ext cx="4615380" cy="1896452"/>
            <a:chOff x="1678758" y="2870812"/>
            <a:chExt cx="4615380" cy="1896452"/>
          </a:xfrm>
        </p:grpSpPr>
        <p:sp>
          <p:nvSpPr>
            <p:cNvPr id="8" name="Rectangle 7">
              <a:extLst>
                <a:ext uri="{FF2B5EF4-FFF2-40B4-BE49-F238E27FC236}">
                  <a16:creationId xmlns:a16="http://schemas.microsoft.com/office/drawing/2014/main" id="{2E30FD79-ECAD-D52B-CDCA-0D095CBD1CB3}"/>
                </a:ext>
              </a:extLst>
            </p:cNvPr>
            <p:cNvSpPr/>
            <p:nvPr/>
          </p:nvSpPr>
          <p:spPr>
            <a:xfrm>
              <a:off x="4717237" y="3290534"/>
              <a:ext cx="157564" cy="1476729"/>
            </a:xfrm>
            <a:prstGeom prst="rect">
              <a:avLst/>
            </a:prstGeom>
            <a:solidFill>
              <a:srgbClr val="00A06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 name="Group 39">
              <a:extLst>
                <a:ext uri="{FF2B5EF4-FFF2-40B4-BE49-F238E27FC236}">
                  <a16:creationId xmlns:a16="http://schemas.microsoft.com/office/drawing/2014/main" id="{A0E67F9A-13E6-D3BB-BE1A-D3BD7B9ACD9B}"/>
                </a:ext>
              </a:extLst>
            </p:cNvPr>
            <p:cNvGrpSpPr/>
            <p:nvPr/>
          </p:nvGrpSpPr>
          <p:grpSpPr>
            <a:xfrm>
              <a:off x="1725468" y="3290534"/>
              <a:ext cx="3996329" cy="1476730"/>
              <a:chOff x="1725468" y="3290534"/>
              <a:chExt cx="3996329" cy="1476730"/>
            </a:xfrm>
          </p:grpSpPr>
          <p:sp>
            <p:nvSpPr>
              <p:cNvPr id="2" name="Rectangle 1">
                <a:extLst>
                  <a:ext uri="{FF2B5EF4-FFF2-40B4-BE49-F238E27FC236}">
                    <a16:creationId xmlns:a16="http://schemas.microsoft.com/office/drawing/2014/main" id="{1662E439-7231-A0B6-86FD-BFA66DD53C65}"/>
                  </a:ext>
                </a:extLst>
              </p:cNvPr>
              <p:cNvSpPr/>
              <p:nvPr/>
            </p:nvSpPr>
            <p:spPr>
              <a:xfrm>
                <a:off x="2576548" y="3290535"/>
                <a:ext cx="157564" cy="1476729"/>
              </a:xfrm>
              <a:prstGeom prst="rect">
                <a:avLst/>
              </a:prstGeom>
              <a:solidFill>
                <a:srgbClr val="00A06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a:extLst>
                  <a:ext uri="{FF2B5EF4-FFF2-40B4-BE49-F238E27FC236}">
                    <a16:creationId xmlns:a16="http://schemas.microsoft.com/office/drawing/2014/main" id="{2457FF90-161B-72CA-9C58-DF4BD2F9571F}"/>
                  </a:ext>
                </a:extLst>
              </p:cNvPr>
              <p:cNvGrpSpPr/>
              <p:nvPr/>
            </p:nvGrpSpPr>
            <p:grpSpPr>
              <a:xfrm>
                <a:off x="2734112" y="3290534"/>
                <a:ext cx="838428" cy="710228"/>
                <a:chOff x="2734112" y="3290534"/>
                <a:chExt cx="838428" cy="710228"/>
              </a:xfrm>
            </p:grpSpPr>
            <p:cxnSp>
              <p:nvCxnSpPr>
                <p:cNvPr id="11" name="Straight Connector 10">
                  <a:extLst>
                    <a:ext uri="{FF2B5EF4-FFF2-40B4-BE49-F238E27FC236}">
                      <a16:creationId xmlns:a16="http://schemas.microsoft.com/office/drawing/2014/main" id="{C59A3641-C0EB-6703-C328-22FD01989027}"/>
                    </a:ext>
                  </a:extLst>
                </p:cNvPr>
                <p:cNvCxnSpPr>
                  <a:cxnSpLocks/>
                </p:cNvCxnSpPr>
                <p:nvPr/>
              </p:nvCxnSpPr>
              <p:spPr>
                <a:xfrm>
                  <a:off x="2734112" y="3290534"/>
                  <a:ext cx="838428" cy="710228"/>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C881F612-A6E6-F6ED-3834-E0425D458C88}"/>
                    </a:ext>
                  </a:extLst>
                </p:cNvPr>
                <p:cNvCxnSpPr>
                  <a:cxnSpLocks/>
                </p:cNvCxnSpPr>
                <p:nvPr/>
              </p:nvCxnSpPr>
              <p:spPr>
                <a:xfrm>
                  <a:off x="2734112" y="3418541"/>
                  <a:ext cx="624854" cy="582221"/>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914BDFE7-69FA-1720-1A3A-E91362BD5D3C}"/>
                    </a:ext>
                  </a:extLst>
                </p:cNvPr>
                <p:cNvCxnSpPr>
                  <a:cxnSpLocks/>
                </p:cNvCxnSpPr>
                <p:nvPr/>
              </p:nvCxnSpPr>
              <p:spPr>
                <a:xfrm>
                  <a:off x="2734112" y="3696032"/>
                  <a:ext cx="197704" cy="30473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57313087-FAAB-8DA7-97B6-88D0CFB2E1E0}"/>
                    </a:ext>
                  </a:extLst>
                </p:cNvPr>
                <p:cNvCxnSpPr>
                  <a:cxnSpLocks/>
                </p:cNvCxnSpPr>
                <p:nvPr/>
              </p:nvCxnSpPr>
              <p:spPr>
                <a:xfrm>
                  <a:off x="2734112" y="3556000"/>
                  <a:ext cx="411279" cy="444762"/>
                </a:xfrm>
                <a:prstGeom prst="line">
                  <a:avLst/>
                </a:prstGeom>
                <a:ln w="19050"/>
              </p:spPr>
              <p:style>
                <a:lnRef idx="1">
                  <a:schemeClr val="accent2"/>
                </a:lnRef>
                <a:fillRef idx="0">
                  <a:schemeClr val="accent2"/>
                </a:fillRef>
                <a:effectRef idx="0">
                  <a:schemeClr val="accent2"/>
                </a:effectRef>
                <a:fontRef idx="minor">
                  <a:schemeClr val="tx1"/>
                </a:fontRef>
              </p:style>
            </p:cxnSp>
          </p:grpSp>
          <p:grpSp>
            <p:nvGrpSpPr>
              <p:cNvPr id="24" name="Group 23">
                <a:extLst>
                  <a:ext uri="{FF2B5EF4-FFF2-40B4-BE49-F238E27FC236}">
                    <a16:creationId xmlns:a16="http://schemas.microsoft.com/office/drawing/2014/main" id="{11C8F867-9269-B618-B9FD-74EF9E394571}"/>
                  </a:ext>
                </a:extLst>
              </p:cNvPr>
              <p:cNvGrpSpPr/>
              <p:nvPr/>
            </p:nvGrpSpPr>
            <p:grpSpPr>
              <a:xfrm flipH="1">
                <a:off x="3867279" y="3290562"/>
                <a:ext cx="838428" cy="710228"/>
                <a:chOff x="2734112" y="3290534"/>
                <a:chExt cx="838428" cy="710228"/>
              </a:xfrm>
            </p:grpSpPr>
            <p:cxnSp>
              <p:nvCxnSpPr>
                <p:cNvPr id="25" name="Straight Connector 24">
                  <a:extLst>
                    <a:ext uri="{FF2B5EF4-FFF2-40B4-BE49-F238E27FC236}">
                      <a16:creationId xmlns:a16="http://schemas.microsoft.com/office/drawing/2014/main" id="{04F631D8-BC8D-3BFE-A031-2C2711C48E90}"/>
                    </a:ext>
                  </a:extLst>
                </p:cNvPr>
                <p:cNvCxnSpPr>
                  <a:cxnSpLocks/>
                </p:cNvCxnSpPr>
                <p:nvPr/>
              </p:nvCxnSpPr>
              <p:spPr>
                <a:xfrm>
                  <a:off x="2734112" y="3290534"/>
                  <a:ext cx="838428" cy="710228"/>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A604F09E-C502-3942-38D4-068F5F0E717B}"/>
                    </a:ext>
                  </a:extLst>
                </p:cNvPr>
                <p:cNvCxnSpPr>
                  <a:cxnSpLocks/>
                </p:cNvCxnSpPr>
                <p:nvPr/>
              </p:nvCxnSpPr>
              <p:spPr>
                <a:xfrm>
                  <a:off x="2734112" y="3418541"/>
                  <a:ext cx="624854" cy="582221"/>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4D0AED52-EB12-37E4-5D4E-E1CD0513FE78}"/>
                    </a:ext>
                  </a:extLst>
                </p:cNvPr>
                <p:cNvCxnSpPr>
                  <a:cxnSpLocks/>
                </p:cNvCxnSpPr>
                <p:nvPr/>
              </p:nvCxnSpPr>
              <p:spPr>
                <a:xfrm>
                  <a:off x="2734112" y="3696032"/>
                  <a:ext cx="197704" cy="30473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B2BECDE2-FCE7-EA3B-0908-8D184EEB6E37}"/>
                    </a:ext>
                  </a:extLst>
                </p:cNvPr>
                <p:cNvCxnSpPr>
                  <a:cxnSpLocks/>
                </p:cNvCxnSpPr>
                <p:nvPr/>
              </p:nvCxnSpPr>
              <p:spPr>
                <a:xfrm>
                  <a:off x="2734112" y="3556000"/>
                  <a:ext cx="411279" cy="444762"/>
                </a:xfrm>
                <a:prstGeom prst="line">
                  <a:avLst/>
                </a:prstGeom>
                <a:ln w="19050"/>
              </p:spPr>
              <p:style>
                <a:lnRef idx="1">
                  <a:schemeClr val="accent2"/>
                </a:lnRef>
                <a:fillRef idx="0">
                  <a:schemeClr val="accent2"/>
                </a:fillRef>
                <a:effectRef idx="0">
                  <a:schemeClr val="accent2"/>
                </a:effectRef>
                <a:fontRef idx="minor">
                  <a:schemeClr val="tx1"/>
                </a:fontRef>
              </p:style>
            </p:cxnSp>
          </p:grpSp>
          <p:grpSp>
            <p:nvGrpSpPr>
              <p:cNvPr id="29" name="Group 28">
                <a:extLst>
                  <a:ext uri="{FF2B5EF4-FFF2-40B4-BE49-F238E27FC236}">
                    <a16:creationId xmlns:a16="http://schemas.microsoft.com/office/drawing/2014/main" id="{AD5EDA20-EB41-AF3C-73B2-327D3AA6C5BF}"/>
                  </a:ext>
                </a:extLst>
              </p:cNvPr>
              <p:cNvGrpSpPr/>
              <p:nvPr/>
            </p:nvGrpSpPr>
            <p:grpSpPr>
              <a:xfrm>
                <a:off x="4877958" y="3556000"/>
                <a:ext cx="411279" cy="444762"/>
                <a:chOff x="2734112" y="3556000"/>
                <a:chExt cx="411279" cy="444762"/>
              </a:xfrm>
            </p:grpSpPr>
            <p:cxnSp>
              <p:nvCxnSpPr>
                <p:cNvPr id="32" name="Straight Connector 31">
                  <a:extLst>
                    <a:ext uri="{FF2B5EF4-FFF2-40B4-BE49-F238E27FC236}">
                      <a16:creationId xmlns:a16="http://schemas.microsoft.com/office/drawing/2014/main" id="{E6254FA9-A712-BB5F-308F-D8035B7EFF2A}"/>
                    </a:ext>
                  </a:extLst>
                </p:cNvPr>
                <p:cNvCxnSpPr>
                  <a:cxnSpLocks/>
                </p:cNvCxnSpPr>
                <p:nvPr/>
              </p:nvCxnSpPr>
              <p:spPr>
                <a:xfrm>
                  <a:off x="2734112" y="3696032"/>
                  <a:ext cx="197704" cy="30473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C84BD5B4-A77C-F453-A7A0-EF1F2D4CF4CB}"/>
                    </a:ext>
                  </a:extLst>
                </p:cNvPr>
                <p:cNvCxnSpPr>
                  <a:cxnSpLocks/>
                </p:cNvCxnSpPr>
                <p:nvPr/>
              </p:nvCxnSpPr>
              <p:spPr>
                <a:xfrm>
                  <a:off x="2734112" y="3556000"/>
                  <a:ext cx="411279" cy="444762"/>
                </a:xfrm>
                <a:prstGeom prst="line">
                  <a:avLst/>
                </a:prstGeom>
                <a:ln w="19050"/>
              </p:spPr>
              <p:style>
                <a:lnRef idx="1">
                  <a:schemeClr val="accent2"/>
                </a:lnRef>
                <a:fillRef idx="0">
                  <a:schemeClr val="accent2"/>
                </a:fillRef>
                <a:effectRef idx="0">
                  <a:schemeClr val="accent2"/>
                </a:effectRef>
                <a:fontRef idx="minor">
                  <a:schemeClr val="tx1"/>
                </a:fontRef>
              </p:style>
            </p:cxnSp>
          </p:grpSp>
          <p:grpSp>
            <p:nvGrpSpPr>
              <p:cNvPr id="35" name="Group 34">
                <a:extLst>
                  <a:ext uri="{FF2B5EF4-FFF2-40B4-BE49-F238E27FC236}">
                    <a16:creationId xmlns:a16="http://schemas.microsoft.com/office/drawing/2014/main" id="{58F77708-D93E-5F20-7201-8CAECE424DED}"/>
                  </a:ext>
                </a:extLst>
              </p:cNvPr>
              <p:cNvGrpSpPr/>
              <p:nvPr/>
            </p:nvGrpSpPr>
            <p:grpSpPr>
              <a:xfrm flipH="1">
                <a:off x="2165132" y="3567982"/>
                <a:ext cx="411279" cy="444762"/>
                <a:chOff x="2734112" y="3556000"/>
                <a:chExt cx="411279" cy="444762"/>
              </a:xfrm>
            </p:grpSpPr>
            <p:cxnSp>
              <p:nvCxnSpPr>
                <p:cNvPr id="38" name="Straight Connector 37">
                  <a:extLst>
                    <a:ext uri="{FF2B5EF4-FFF2-40B4-BE49-F238E27FC236}">
                      <a16:creationId xmlns:a16="http://schemas.microsoft.com/office/drawing/2014/main" id="{D06DA907-559A-06E4-BBA7-8CD089E1C00A}"/>
                    </a:ext>
                  </a:extLst>
                </p:cNvPr>
                <p:cNvCxnSpPr>
                  <a:cxnSpLocks/>
                </p:cNvCxnSpPr>
                <p:nvPr/>
              </p:nvCxnSpPr>
              <p:spPr>
                <a:xfrm>
                  <a:off x="2734112" y="3696032"/>
                  <a:ext cx="197704" cy="30473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id="{5CD910D0-9F84-0479-9437-3C7553B9A465}"/>
                    </a:ext>
                  </a:extLst>
                </p:cNvPr>
                <p:cNvCxnSpPr>
                  <a:cxnSpLocks/>
                </p:cNvCxnSpPr>
                <p:nvPr/>
              </p:nvCxnSpPr>
              <p:spPr>
                <a:xfrm>
                  <a:off x="2734112" y="3556000"/>
                  <a:ext cx="411279" cy="444762"/>
                </a:xfrm>
                <a:prstGeom prst="line">
                  <a:avLst/>
                </a:prstGeom>
                <a:ln w="19050"/>
              </p:spPr>
              <p:style>
                <a:lnRef idx="1">
                  <a:schemeClr val="accent2"/>
                </a:lnRef>
                <a:fillRef idx="0">
                  <a:schemeClr val="accent2"/>
                </a:fillRef>
                <a:effectRef idx="0">
                  <a:schemeClr val="accent2"/>
                </a:effectRef>
                <a:fontRef idx="minor">
                  <a:schemeClr val="tx1"/>
                </a:fontRef>
              </p:style>
            </p:cxnSp>
          </p:grpSp>
          <p:sp>
            <p:nvSpPr>
              <p:cNvPr id="9" name="Rectangle 8">
                <a:extLst>
                  <a:ext uri="{FF2B5EF4-FFF2-40B4-BE49-F238E27FC236}">
                    <a16:creationId xmlns:a16="http://schemas.microsoft.com/office/drawing/2014/main" id="{28BEAAF9-EAE1-DC43-7E60-C4295CC9383C}"/>
                  </a:ext>
                </a:extLst>
              </p:cNvPr>
              <p:cNvSpPr/>
              <p:nvPr/>
            </p:nvSpPr>
            <p:spPr>
              <a:xfrm>
                <a:off x="1725468" y="4000762"/>
                <a:ext cx="3996329" cy="90504"/>
              </a:xfrm>
              <a:prstGeom prst="rect">
                <a:avLst/>
              </a:prstGeom>
              <a:solidFill>
                <a:srgbClr val="00A06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41" name="Straight Connector 40">
              <a:extLst>
                <a:ext uri="{FF2B5EF4-FFF2-40B4-BE49-F238E27FC236}">
                  <a16:creationId xmlns:a16="http://schemas.microsoft.com/office/drawing/2014/main" id="{0157339A-2B09-C80F-7657-679EAE6493C7}"/>
                </a:ext>
              </a:extLst>
            </p:cNvPr>
            <p:cNvCxnSpPr/>
            <p:nvPr/>
          </p:nvCxnSpPr>
          <p:spPr>
            <a:xfrm>
              <a:off x="1678758" y="3030227"/>
              <a:ext cx="995775"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B69EAEAA-7132-D2FD-D0F4-C05108370C2E}"/>
                </a:ext>
              </a:extLst>
            </p:cNvPr>
            <p:cNvCxnSpPr/>
            <p:nvPr/>
          </p:nvCxnSpPr>
          <p:spPr>
            <a:xfrm>
              <a:off x="3641013" y="3014111"/>
              <a:ext cx="99577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1C2E900-7AE6-A9B8-2800-8BE4124EE384}"/>
                </a:ext>
              </a:extLst>
            </p:cNvPr>
            <p:cNvSpPr txBox="1"/>
            <p:nvPr/>
          </p:nvSpPr>
          <p:spPr>
            <a:xfrm>
              <a:off x="2884083" y="2884842"/>
              <a:ext cx="1447800" cy="207749"/>
            </a:xfrm>
            <a:prstGeom prst="rect">
              <a:avLst/>
            </a:prstGeom>
            <a:noFill/>
          </p:spPr>
          <p:txBody>
            <a:bodyPr wrap="square" lIns="0" tIns="0" rIns="0" bIns="0" rtlCol="0">
              <a:spAutoFit/>
            </a:bodyPr>
            <a:lstStyle/>
            <a:p>
              <a:r>
                <a:rPr lang="en-GB" sz="1350"/>
                <a:t>tension</a:t>
              </a:r>
            </a:p>
          </p:txBody>
        </p:sp>
        <p:sp>
          <p:nvSpPr>
            <p:cNvPr id="44" name="TextBox 43">
              <a:extLst>
                <a:ext uri="{FF2B5EF4-FFF2-40B4-BE49-F238E27FC236}">
                  <a16:creationId xmlns:a16="http://schemas.microsoft.com/office/drawing/2014/main" id="{EE1542B9-1A3D-4FFD-DF17-36956BC7FFAA}"/>
                </a:ext>
              </a:extLst>
            </p:cNvPr>
            <p:cNvSpPr txBox="1"/>
            <p:nvPr/>
          </p:nvSpPr>
          <p:spPr>
            <a:xfrm>
              <a:off x="4846338" y="2870812"/>
              <a:ext cx="1447800" cy="207749"/>
            </a:xfrm>
            <a:prstGeom prst="rect">
              <a:avLst/>
            </a:prstGeom>
            <a:noFill/>
          </p:spPr>
          <p:txBody>
            <a:bodyPr wrap="square" lIns="0" tIns="0" rIns="0" bIns="0" rtlCol="0">
              <a:spAutoFit/>
            </a:bodyPr>
            <a:lstStyle/>
            <a:p>
              <a:r>
                <a:rPr lang="en-GB" sz="1350"/>
                <a:t>compression</a:t>
              </a:r>
            </a:p>
          </p:txBody>
        </p:sp>
        <p:cxnSp>
          <p:nvCxnSpPr>
            <p:cNvPr id="10" name="Straight Connector 9">
              <a:extLst>
                <a:ext uri="{FF2B5EF4-FFF2-40B4-BE49-F238E27FC236}">
                  <a16:creationId xmlns:a16="http://schemas.microsoft.com/office/drawing/2014/main" id="{05C35030-92CB-7090-591E-840797AF6076}"/>
                </a:ext>
              </a:extLst>
            </p:cNvPr>
            <p:cNvCxnSpPr>
              <a:cxnSpLocks/>
            </p:cNvCxnSpPr>
            <p:nvPr/>
          </p:nvCxnSpPr>
          <p:spPr>
            <a:xfrm>
              <a:off x="4883370" y="3285543"/>
              <a:ext cx="838428" cy="710228"/>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7C9760DE-3DD6-A27F-DFAB-CEF96A29242E}"/>
                </a:ext>
              </a:extLst>
            </p:cNvPr>
            <p:cNvCxnSpPr>
              <a:cxnSpLocks/>
            </p:cNvCxnSpPr>
            <p:nvPr/>
          </p:nvCxnSpPr>
          <p:spPr>
            <a:xfrm>
              <a:off x="4883370" y="3413550"/>
              <a:ext cx="624854" cy="582221"/>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9F24997B-189E-228A-6D2A-FC6607C48234}"/>
                </a:ext>
              </a:extLst>
            </p:cNvPr>
            <p:cNvCxnSpPr>
              <a:cxnSpLocks/>
            </p:cNvCxnSpPr>
            <p:nvPr/>
          </p:nvCxnSpPr>
          <p:spPr>
            <a:xfrm flipH="1">
              <a:off x="1725469" y="3290534"/>
              <a:ext cx="838428" cy="710228"/>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246502D7-3174-09D6-2EAA-FA266C7AAD2D}"/>
                </a:ext>
              </a:extLst>
            </p:cNvPr>
            <p:cNvCxnSpPr>
              <a:cxnSpLocks/>
            </p:cNvCxnSpPr>
            <p:nvPr/>
          </p:nvCxnSpPr>
          <p:spPr>
            <a:xfrm flipH="1">
              <a:off x="1939043" y="3418541"/>
              <a:ext cx="624854" cy="582221"/>
            </a:xfrm>
            <a:prstGeom prst="line">
              <a:avLst/>
            </a:prstGeom>
            <a:ln w="19050"/>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4239796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FBB69-DA69-448C-E708-DE444B077F3D}"/>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F92686D3-7B3F-6A42-D82E-9318E464682B}"/>
              </a:ext>
            </a:extLst>
          </p:cNvPr>
          <p:cNvSpPr>
            <a:spLocks noGrp="1"/>
          </p:cNvSpPr>
          <p:nvPr>
            <p:ph type="title"/>
          </p:nvPr>
        </p:nvSpPr>
        <p:spPr/>
        <p:txBody>
          <a:bodyPr>
            <a:noAutofit/>
          </a:bodyPr>
          <a:lstStyle/>
          <a:p>
            <a:pPr>
              <a:lnSpc>
                <a:spcPct val="100000"/>
              </a:lnSpc>
            </a:pPr>
            <a:r>
              <a:rPr lang="en-GB" sz="3200"/>
              <a:t>Watch the video</a:t>
            </a:r>
            <a:br>
              <a:rPr lang="en-GB" sz="3200"/>
            </a:br>
            <a:endParaRPr lang="en-GB" sz="3200"/>
          </a:p>
        </p:txBody>
      </p:sp>
      <p:sp>
        <p:nvSpPr>
          <p:cNvPr id="5" name="Text Placeholder 4">
            <a:extLst>
              <a:ext uri="{FF2B5EF4-FFF2-40B4-BE49-F238E27FC236}">
                <a16:creationId xmlns:a16="http://schemas.microsoft.com/office/drawing/2014/main" id="{77F4B301-D2FC-0BB5-E2B3-02D93B2D7384}"/>
              </a:ext>
            </a:extLst>
          </p:cNvPr>
          <p:cNvSpPr>
            <a:spLocks noGrp="1"/>
          </p:cNvSpPr>
          <p:nvPr>
            <p:ph type="body" sz="quarter" idx="12"/>
          </p:nvPr>
        </p:nvSpPr>
        <p:spPr>
          <a:xfrm>
            <a:off x="234000" y="986400"/>
            <a:ext cx="8109900" cy="3601574"/>
          </a:xfrm>
        </p:spPr>
        <p:txBody>
          <a:bodyPr/>
          <a:lstStyle/>
          <a:p>
            <a:pPr marL="457200" indent="-457200">
              <a:buFont typeface="Arial" panose="020B0604020202020204" pitchFamily="34" charset="0"/>
              <a:buChar char="•"/>
            </a:pPr>
            <a:endParaRPr lang="en-GB" baseline="30000" dirty="0">
              <a:solidFill>
                <a:srgbClr val="FF0000"/>
              </a:solidFill>
            </a:endParaRPr>
          </a:p>
          <a:p>
            <a:pPr marL="457200" indent="-457200">
              <a:buFont typeface="Arial" panose="020B0604020202020204" pitchFamily="34" charset="0"/>
              <a:buChar char="•"/>
            </a:pPr>
            <a:endParaRPr lang="en-GB" baseline="30000" dirty="0">
              <a:solidFill>
                <a:srgbClr val="FF0000"/>
              </a:solidFill>
            </a:endParaRPr>
          </a:p>
          <a:p>
            <a:pPr>
              <a:lnSpc>
                <a:spcPct val="100000"/>
              </a:lnSpc>
            </a:pPr>
            <a:r>
              <a:rPr lang="en-GB" sz="2400" dirty="0">
                <a:solidFill>
                  <a:schemeClr val="accent2"/>
                </a:solidFill>
              </a:rPr>
              <a:t>Watch the video </a:t>
            </a:r>
            <a:r>
              <a:rPr lang="en-GB" sz="2400" dirty="0"/>
              <a:t>“</a:t>
            </a:r>
            <a:r>
              <a:rPr lang="en-GB" sz="2400" dirty="0">
                <a:effectLst/>
                <a:ea typeface="Times New Roman" panose="02020603050405020304" pitchFamily="18" charset="0"/>
              </a:rPr>
              <a:t>Bridge Design (and Destruction!) Part 2”</a:t>
            </a:r>
            <a:r>
              <a:rPr lang="en-GB" sz="2400" dirty="0"/>
              <a:t>.</a:t>
            </a:r>
          </a:p>
        </p:txBody>
      </p:sp>
      <p:sp>
        <p:nvSpPr>
          <p:cNvPr id="3" name="Footer Placeholder 2">
            <a:extLst>
              <a:ext uri="{FF2B5EF4-FFF2-40B4-BE49-F238E27FC236}">
                <a16:creationId xmlns:a16="http://schemas.microsoft.com/office/drawing/2014/main" id="{644D1BC2-73F1-B28F-BEE8-AEC735CF515A}"/>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45CFF09C-B16F-E44D-BF0D-AB4F2061C32B}"/>
              </a:ext>
            </a:extLst>
          </p:cNvPr>
          <p:cNvSpPr>
            <a:spLocks noGrp="1"/>
          </p:cNvSpPr>
          <p:nvPr>
            <p:ph type="sldNum" sz="quarter" idx="11"/>
          </p:nvPr>
        </p:nvSpPr>
        <p:spPr/>
        <p:txBody>
          <a:bodyPr/>
          <a:lstStyle/>
          <a:p>
            <a:fld id="{DA2C159E-F13C-4A85-9A41-E7669D3E0D70}" type="slidenum">
              <a:rPr lang="en-GB" smtClean="0"/>
              <a:pPr/>
              <a:t>101</a:t>
            </a:fld>
            <a:endParaRPr lang="en-GB"/>
          </a:p>
        </p:txBody>
      </p:sp>
    </p:spTree>
    <p:extLst>
      <p:ext uri="{BB962C8B-B14F-4D97-AF65-F5344CB8AC3E}">
        <p14:creationId xmlns:p14="http://schemas.microsoft.com/office/powerpoint/2010/main" val="15901556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77400-4917-2852-0919-62F615899FC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6261B834-619C-0EB1-6825-3BDA1620D268}"/>
              </a:ext>
            </a:extLst>
          </p:cNvPr>
          <p:cNvSpPr>
            <a:spLocks noGrp="1"/>
          </p:cNvSpPr>
          <p:nvPr>
            <p:ph type="title"/>
          </p:nvPr>
        </p:nvSpPr>
        <p:spPr/>
        <p:txBody>
          <a:bodyPr>
            <a:noAutofit/>
          </a:bodyPr>
          <a:lstStyle/>
          <a:p>
            <a:pPr>
              <a:lnSpc>
                <a:spcPct val="100000"/>
              </a:lnSpc>
            </a:pPr>
            <a:r>
              <a:rPr lang="en-GB" sz="3200" dirty="0"/>
              <a:t>Bridge-building activity</a:t>
            </a:r>
            <a:br>
              <a:rPr lang="en-GB" sz="3200" dirty="0"/>
            </a:br>
            <a:endParaRPr lang="en-GB" sz="3200" dirty="0"/>
          </a:p>
        </p:txBody>
      </p:sp>
      <p:sp>
        <p:nvSpPr>
          <p:cNvPr id="5" name="Text Placeholder 4">
            <a:extLst>
              <a:ext uri="{FF2B5EF4-FFF2-40B4-BE49-F238E27FC236}">
                <a16:creationId xmlns:a16="http://schemas.microsoft.com/office/drawing/2014/main" id="{E3DF7571-EE85-5958-9788-523894664995}"/>
              </a:ext>
            </a:extLst>
          </p:cNvPr>
          <p:cNvSpPr>
            <a:spLocks noGrp="1"/>
          </p:cNvSpPr>
          <p:nvPr>
            <p:ph type="body" sz="quarter" idx="12"/>
          </p:nvPr>
        </p:nvSpPr>
        <p:spPr>
          <a:xfrm>
            <a:off x="234000" y="986400"/>
            <a:ext cx="8109900" cy="3601574"/>
          </a:xfrm>
        </p:spPr>
        <p:txBody>
          <a:bodyPr/>
          <a:lstStyle/>
          <a:p>
            <a:pPr marL="457200" indent="-457200">
              <a:buFont typeface="Arial" panose="020B0604020202020204" pitchFamily="34" charset="0"/>
              <a:buChar char="•"/>
            </a:pPr>
            <a:endParaRPr lang="en-GB" baseline="30000" dirty="0">
              <a:solidFill>
                <a:srgbClr val="FF0000"/>
              </a:solidFill>
            </a:endParaRPr>
          </a:p>
          <a:p>
            <a:pPr>
              <a:lnSpc>
                <a:spcPct val="100000"/>
              </a:lnSpc>
            </a:pPr>
            <a:r>
              <a:rPr lang="en-GB" sz="2400" dirty="0"/>
              <a:t>Using the theory of force, load, compression and tension, build a bridge with paper, string and sticky tape!</a:t>
            </a:r>
          </a:p>
        </p:txBody>
      </p:sp>
      <p:sp>
        <p:nvSpPr>
          <p:cNvPr id="3" name="Footer Placeholder 2">
            <a:extLst>
              <a:ext uri="{FF2B5EF4-FFF2-40B4-BE49-F238E27FC236}">
                <a16:creationId xmlns:a16="http://schemas.microsoft.com/office/drawing/2014/main" id="{75B36295-9797-222F-EFB9-46019E7860FC}"/>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8562F28F-A460-03B7-E8A2-C4E42F3A0429}"/>
              </a:ext>
            </a:extLst>
          </p:cNvPr>
          <p:cNvSpPr>
            <a:spLocks noGrp="1"/>
          </p:cNvSpPr>
          <p:nvPr>
            <p:ph type="sldNum" sz="quarter" idx="11"/>
          </p:nvPr>
        </p:nvSpPr>
        <p:spPr/>
        <p:txBody>
          <a:bodyPr/>
          <a:lstStyle/>
          <a:p>
            <a:fld id="{DA2C159E-F13C-4A85-9A41-E7669D3E0D70}" type="slidenum">
              <a:rPr lang="en-GB" smtClean="0"/>
              <a:pPr/>
              <a:t>102</a:t>
            </a:fld>
            <a:endParaRPr lang="en-GB"/>
          </a:p>
        </p:txBody>
      </p:sp>
    </p:spTree>
    <p:extLst>
      <p:ext uri="{BB962C8B-B14F-4D97-AF65-F5344CB8AC3E}">
        <p14:creationId xmlns:p14="http://schemas.microsoft.com/office/powerpoint/2010/main" val="8678312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9094C-677E-B955-BD5A-ED7D29494E6A}"/>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ADF975C1-A24B-60A7-C84D-3AA07BEFAE8B}"/>
              </a:ext>
            </a:extLst>
          </p:cNvPr>
          <p:cNvSpPr>
            <a:spLocks noGrp="1"/>
          </p:cNvSpPr>
          <p:nvPr>
            <p:ph type="title"/>
          </p:nvPr>
        </p:nvSpPr>
        <p:spPr/>
        <p:txBody>
          <a:bodyPr>
            <a:noAutofit/>
          </a:bodyPr>
          <a:lstStyle/>
          <a:p>
            <a:pPr>
              <a:lnSpc>
                <a:spcPct val="100000"/>
              </a:lnSpc>
            </a:pPr>
            <a:r>
              <a:rPr lang="en-GB" sz="3200" dirty="0"/>
              <a:t>Lesson summary quiz</a:t>
            </a:r>
            <a:br>
              <a:rPr lang="en-GB" sz="3200" dirty="0"/>
            </a:br>
            <a:endParaRPr lang="en-GB" sz="3200" dirty="0"/>
          </a:p>
        </p:txBody>
      </p:sp>
      <p:sp>
        <p:nvSpPr>
          <p:cNvPr id="5" name="Text Placeholder 4">
            <a:extLst>
              <a:ext uri="{FF2B5EF4-FFF2-40B4-BE49-F238E27FC236}">
                <a16:creationId xmlns:a16="http://schemas.microsoft.com/office/drawing/2014/main" id="{86ED2E8F-CBE9-53F7-8B33-EBBA7C21FA67}"/>
              </a:ext>
            </a:extLst>
          </p:cNvPr>
          <p:cNvSpPr>
            <a:spLocks noGrp="1"/>
          </p:cNvSpPr>
          <p:nvPr>
            <p:ph type="body" sz="quarter" idx="12"/>
          </p:nvPr>
        </p:nvSpPr>
        <p:spPr>
          <a:xfrm>
            <a:off x="234000" y="986400"/>
            <a:ext cx="8631840" cy="3601574"/>
          </a:xfrm>
        </p:spPr>
        <p:txBody>
          <a:bodyPr/>
          <a:lstStyle/>
          <a:p>
            <a:pPr algn="ctr"/>
            <a:r>
              <a:rPr lang="en-GB" sz="2400" b="0" i="0" dirty="0">
                <a:solidFill>
                  <a:srgbClr val="0D0D0D"/>
                </a:solidFill>
                <a:effectLst/>
              </a:rPr>
              <a:t>What is the definition of force?</a:t>
            </a:r>
          </a:p>
          <a:p>
            <a:endParaRPr lang="en-GB" dirty="0">
              <a:solidFill>
                <a:srgbClr val="0D0D0D"/>
              </a:solidFill>
              <a:latin typeface="Söhne"/>
            </a:endParaRPr>
          </a:p>
          <a:p>
            <a:endParaRPr lang="en-GB" dirty="0">
              <a:solidFill>
                <a:srgbClr val="0D0D0D"/>
              </a:solidFill>
              <a:latin typeface="Söhne"/>
            </a:endParaRPr>
          </a:p>
          <a:p>
            <a:endParaRPr lang="en-GB" sz="15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Footer Placeholder 2">
            <a:extLst>
              <a:ext uri="{FF2B5EF4-FFF2-40B4-BE49-F238E27FC236}">
                <a16:creationId xmlns:a16="http://schemas.microsoft.com/office/drawing/2014/main" id="{DFBCA0E5-28A3-4249-D17D-810A4B2D3567}"/>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67C56241-ABE3-A304-A7F2-3E1AF50F8884}"/>
              </a:ext>
            </a:extLst>
          </p:cNvPr>
          <p:cNvSpPr>
            <a:spLocks noGrp="1"/>
          </p:cNvSpPr>
          <p:nvPr>
            <p:ph type="sldNum" sz="quarter" idx="11"/>
          </p:nvPr>
        </p:nvSpPr>
        <p:spPr/>
        <p:txBody>
          <a:bodyPr/>
          <a:lstStyle/>
          <a:p>
            <a:fld id="{DA2C159E-F13C-4A85-9A41-E7669D3E0D70}" type="slidenum">
              <a:rPr lang="en-GB" smtClean="0"/>
              <a:pPr/>
              <a:t>103</a:t>
            </a:fld>
            <a:endParaRPr lang="en-GB"/>
          </a:p>
        </p:txBody>
      </p:sp>
      <p:sp>
        <p:nvSpPr>
          <p:cNvPr id="2" name="Rectangle: Rounded Corners 1">
            <a:extLst>
              <a:ext uri="{FF2B5EF4-FFF2-40B4-BE49-F238E27FC236}">
                <a16:creationId xmlns:a16="http://schemas.microsoft.com/office/drawing/2014/main" id="{D399CE8F-191B-7F4B-211F-D1CB721EEBB8}"/>
              </a:ext>
              <a:ext uri="{C183D7F6-B498-43B3-948B-1728B52AA6E4}">
                <adec:decorative xmlns:adec="http://schemas.microsoft.com/office/drawing/2017/decorative" val="1"/>
              </a:ext>
            </a:extLst>
          </p:cNvPr>
          <p:cNvSpPr/>
          <p:nvPr/>
        </p:nvSpPr>
        <p:spPr>
          <a:xfrm>
            <a:off x="1444472" y="1925049"/>
            <a:ext cx="2700000" cy="2700000"/>
          </a:xfrm>
          <a:prstGeom prst="roundRect">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a:t>
            </a:r>
          </a:p>
        </p:txBody>
      </p:sp>
      <p:sp>
        <p:nvSpPr>
          <p:cNvPr id="6" name="Rectangle: Rounded Corners 5">
            <a:extLst>
              <a:ext uri="{FF2B5EF4-FFF2-40B4-BE49-F238E27FC236}">
                <a16:creationId xmlns:a16="http://schemas.microsoft.com/office/drawing/2014/main" id="{CCCC471D-61A1-E927-D977-08AD5313F4A1}"/>
              </a:ext>
              <a:ext uri="{C183D7F6-B498-43B3-948B-1728B52AA6E4}">
                <adec:decorative xmlns:adec="http://schemas.microsoft.com/office/drawing/2017/decorative" val="1"/>
              </a:ext>
            </a:extLst>
          </p:cNvPr>
          <p:cNvSpPr/>
          <p:nvPr/>
        </p:nvSpPr>
        <p:spPr>
          <a:xfrm>
            <a:off x="4999530" y="1906512"/>
            <a:ext cx="2700000" cy="2700000"/>
          </a:xfrm>
          <a:prstGeom prst="roundRect">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t>
            </a:r>
          </a:p>
        </p:txBody>
      </p:sp>
    </p:spTree>
    <p:extLst>
      <p:ext uri="{BB962C8B-B14F-4D97-AF65-F5344CB8AC3E}">
        <p14:creationId xmlns:p14="http://schemas.microsoft.com/office/powerpoint/2010/main" val="359719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4000" fill="hold" grpId="0" nodeType="clickEffect">
                                  <p:stCondLst>
                                    <p:cond delay="0"/>
                                  </p:st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9094C-677E-B955-BD5A-ED7D29494E6A}"/>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ADF975C1-A24B-60A7-C84D-3AA07BEFAE8B}"/>
              </a:ext>
            </a:extLst>
          </p:cNvPr>
          <p:cNvSpPr>
            <a:spLocks noGrp="1"/>
          </p:cNvSpPr>
          <p:nvPr>
            <p:ph type="title"/>
          </p:nvPr>
        </p:nvSpPr>
        <p:spPr/>
        <p:txBody>
          <a:bodyPr>
            <a:noAutofit/>
          </a:bodyPr>
          <a:lstStyle/>
          <a:p>
            <a:pPr>
              <a:lnSpc>
                <a:spcPct val="100000"/>
              </a:lnSpc>
            </a:pPr>
            <a:r>
              <a:rPr lang="en-GB" sz="3200" dirty="0"/>
              <a:t>Lesson summary quiz</a:t>
            </a:r>
            <a:br>
              <a:rPr lang="en-GB" sz="3200" dirty="0"/>
            </a:br>
            <a:endParaRPr lang="en-GB" sz="3200" dirty="0"/>
          </a:p>
        </p:txBody>
      </p:sp>
      <p:sp>
        <p:nvSpPr>
          <p:cNvPr id="5" name="Text Placeholder 4">
            <a:extLst>
              <a:ext uri="{FF2B5EF4-FFF2-40B4-BE49-F238E27FC236}">
                <a16:creationId xmlns:a16="http://schemas.microsoft.com/office/drawing/2014/main" id="{86ED2E8F-CBE9-53F7-8B33-EBBA7C21FA67}"/>
              </a:ext>
            </a:extLst>
          </p:cNvPr>
          <p:cNvSpPr>
            <a:spLocks noGrp="1"/>
          </p:cNvSpPr>
          <p:nvPr>
            <p:ph type="body" sz="quarter" idx="12"/>
          </p:nvPr>
        </p:nvSpPr>
        <p:spPr>
          <a:xfrm>
            <a:off x="234000" y="986400"/>
            <a:ext cx="8631840" cy="3601574"/>
          </a:xfrm>
        </p:spPr>
        <p:txBody>
          <a:bodyPr/>
          <a:lstStyle/>
          <a:p>
            <a:pPr lvl="0" algn="ctr">
              <a:lnSpc>
                <a:spcPct val="100000"/>
              </a:lnSpc>
            </a:pPr>
            <a:r>
              <a:rPr lang="en-GB" sz="2400" dirty="0">
                <a:ea typeface="Times New Roman" panose="02020603050405020304" pitchFamily="18" charset="0"/>
              </a:rPr>
              <a:t>What</a:t>
            </a:r>
            <a:r>
              <a:rPr lang="en-GB" sz="2400" dirty="0">
                <a:effectLst/>
                <a:ea typeface="Times New Roman" panose="02020603050405020304" pitchFamily="18" charset="0"/>
              </a:rPr>
              <a:t> are two examples of external loads that structures may experience</a:t>
            </a:r>
            <a:r>
              <a:rPr lang="en-GB" sz="2400" dirty="0">
                <a:ea typeface="Times New Roman" panose="02020603050405020304" pitchFamily="18" charset="0"/>
              </a:rPr>
              <a:t>?</a:t>
            </a:r>
            <a:endParaRPr lang="en-GB" dirty="0">
              <a:effectLst/>
              <a:ea typeface="Times New Roman" panose="02020603050405020304" pitchFamily="18" charset="0"/>
            </a:endParaRPr>
          </a:p>
        </p:txBody>
      </p:sp>
      <p:sp>
        <p:nvSpPr>
          <p:cNvPr id="3" name="Footer Placeholder 2">
            <a:extLst>
              <a:ext uri="{FF2B5EF4-FFF2-40B4-BE49-F238E27FC236}">
                <a16:creationId xmlns:a16="http://schemas.microsoft.com/office/drawing/2014/main" id="{DFBCA0E5-28A3-4249-D17D-810A4B2D3567}"/>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67C56241-ABE3-A304-A7F2-3E1AF50F8884}"/>
              </a:ext>
            </a:extLst>
          </p:cNvPr>
          <p:cNvSpPr>
            <a:spLocks noGrp="1"/>
          </p:cNvSpPr>
          <p:nvPr>
            <p:ph type="sldNum" sz="quarter" idx="11"/>
          </p:nvPr>
        </p:nvSpPr>
        <p:spPr/>
        <p:txBody>
          <a:bodyPr/>
          <a:lstStyle/>
          <a:p>
            <a:fld id="{DA2C159E-F13C-4A85-9A41-E7669D3E0D70}" type="slidenum">
              <a:rPr lang="en-GB" smtClean="0"/>
              <a:pPr/>
              <a:t>104</a:t>
            </a:fld>
            <a:endParaRPr lang="en-GB"/>
          </a:p>
        </p:txBody>
      </p:sp>
      <p:sp>
        <p:nvSpPr>
          <p:cNvPr id="7" name="Rectangle: Rounded Corners 6">
            <a:extLst>
              <a:ext uri="{FF2B5EF4-FFF2-40B4-BE49-F238E27FC236}">
                <a16:creationId xmlns:a16="http://schemas.microsoft.com/office/drawing/2014/main" id="{6B6026C1-0E82-B916-2DF9-DDCDA40B7845}"/>
              </a:ext>
              <a:ext uri="{C183D7F6-B498-43B3-948B-1728B52AA6E4}">
                <adec:decorative xmlns:adec="http://schemas.microsoft.com/office/drawing/2017/decorative" val="1"/>
              </a:ext>
            </a:extLst>
          </p:cNvPr>
          <p:cNvSpPr/>
          <p:nvPr/>
        </p:nvSpPr>
        <p:spPr>
          <a:xfrm>
            <a:off x="1444472" y="1925049"/>
            <a:ext cx="2700000" cy="2700000"/>
          </a:xfrm>
          <a:prstGeom prst="roundRect">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a:t>
            </a:r>
          </a:p>
        </p:txBody>
      </p:sp>
      <p:sp>
        <p:nvSpPr>
          <p:cNvPr id="8" name="Rectangle: Rounded Corners 7">
            <a:extLst>
              <a:ext uri="{FF2B5EF4-FFF2-40B4-BE49-F238E27FC236}">
                <a16:creationId xmlns:a16="http://schemas.microsoft.com/office/drawing/2014/main" id="{9DE89B94-4FA9-4552-60B2-78A03C3271E8}"/>
              </a:ext>
              <a:ext uri="{C183D7F6-B498-43B3-948B-1728B52AA6E4}">
                <adec:decorative xmlns:adec="http://schemas.microsoft.com/office/drawing/2017/decorative" val="1"/>
              </a:ext>
            </a:extLst>
          </p:cNvPr>
          <p:cNvSpPr/>
          <p:nvPr/>
        </p:nvSpPr>
        <p:spPr>
          <a:xfrm>
            <a:off x="4999530" y="1906512"/>
            <a:ext cx="2700000" cy="2700000"/>
          </a:xfrm>
          <a:prstGeom prst="roundRect">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t>
            </a:r>
          </a:p>
        </p:txBody>
      </p:sp>
    </p:spTree>
    <p:extLst>
      <p:ext uri="{BB962C8B-B14F-4D97-AF65-F5344CB8AC3E}">
        <p14:creationId xmlns:p14="http://schemas.microsoft.com/office/powerpoint/2010/main" val="162157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4000" fill="hold" grpId="0" nodeType="click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9094C-677E-B955-BD5A-ED7D29494E6A}"/>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ADF975C1-A24B-60A7-C84D-3AA07BEFAE8B}"/>
              </a:ext>
            </a:extLst>
          </p:cNvPr>
          <p:cNvSpPr>
            <a:spLocks noGrp="1"/>
          </p:cNvSpPr>
          <p:nvPr>
            <p:ph type="title"/>
          </p:nvPr>
        </p:nvSpPr>
        <p:spPr>
          <a:xfrm>
            <a:off x="232950" y="196110"/>
            <a:ext cx="8437563" cy="699425"/>
          </a:xfrm>
        </p:spPr>
        <p:txBody>
          <a:bodyPr>
            <a:noAutofit/>
          </a:bodyPr>
          <a:lstStyle/>
          <a:p>
            <a:br>
              <a:rPr lang="en-GB" sz="3200" dirty="0"/>
            </a:br>
            <a:r>
              <a:rPr lang="en-GB" sz="3200" dirty="0"/>
              <a:t>Lesson summary quiz</a:t>
            </a:r>
            <a:br>
              <a:rPr lang="en-GB" sz="3200" dirty="0"/>
            </a:br>
            <a:endParaRPr lang="en-GB" sz="3200" dirty="0"/>
          </a:p>
        </p:txBody>
      </p:sp>
      <p:sp>
        <p:nvSpPr>
          <p:cNvPr id="5" name="Text Placeholder 4">
            <a:extLst>
              <a:ext uri="{FF2B5EF4-FFF2-40B4-BE49-F238E27FC236}">
                <a16:creationId xmlns:a16="http://schemas.microsoft.com/office/drawing/2014/main" id="{86ED2E8F-CBE9-53F7-8B33-EBBA7C21FA67}"/>
              </a:ext>
            </a:extLst>
          </p:cNvPr>
          <p:cNvSpPr>
            <a:spLocks noGrp="1"/>
          </p:cNvSpPr>
          <p:nvPr>
            <p:ph type="body" sz="quarter" idx="12"/>
          </p:nvPr>
        </p:nvSpPr>
        <p:spPr>
          <a:xfrm>
            <a:off x="234000" y="986400"/>
            <a:ext cx="8631840" cy="3601574"/>
          </a:xfrm>
        </p:spPr>
        <p:txBody>
          <a:bodyPr/>
          <a:lstStyle/>
          <a:p>
            <a:pPr algn="ctr"/>
            <a:r>
              <a:rPr lang="en-GB" sz="2400" dirty="0"/>
              <a:t>What is the difference between dead load and live load?</a:t>
            </a:r>
            <a:endParaRPr lang="en-GB" sz="2400" b="0" i="0" dirty="0">
              <a:solidFill>
                <a:srgbClr val="0D0D0D"/>
              </a:solidFill>
              <a:effectLst/>
            </a:endParaRPr>
          </a:p>
          <a:p>
            <a:endParaRPr lang="en-GB" dirty="0">
              <a:solidFill>
                <a:srgbClr val="0D0D0D"/>
              </a:solidFill>
              <a:latin typeface="Söhne"/>
            </a:endParaRPr>
          </a:p>
          <a:p>
            <a:endParaRPr lang="en-GB" dirty="0">
              <a:solidFill>
                <a:srgbClr val="0D0D0D"/>
              </a:solidFill>
              <a:latin typeface="Söhne"/>
            </a:endParaRPr>
          </a:p>
          <a:p>
            <a:endParaRPr lang="en-GB" sz="15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Footer Placeholder 2">
            <a:extLst>
              <a:ext uri="{FF2B5EF4-FFF2-40B4-BE49-F238E27FC236}">
                <a16:creationId xmlns:a16="http://schemas.microsoft.com/office/drawing/2014/main" id="{DFBCA0E5-28A3-4249-D17D-810A4B2D3567}"/>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67C56241-ABE3-A304-A7F2-3E1AF50F8884}"/>
              </a:ext>
            </a:extLst>
          </p:cNvPr>
          <p:cNvSpPr>
            <a:spLocks noGrp="1"/>
          </p:cNvSpPr>
          <p:nvPr>
            <p:ph type="sldNum" sz="quarter" idx="11"/>
          </p:nvPr>
        </p:nvSpPr>
        <p:spPr/>
        <p:txBody>
          <a:bodyPr/>
          <a:lstStyle/>
          <a:p>
            <a:fld id="{DA2C159E-F13C-4A85-9A41-E7669D3E0D70}" type="slidenum">
              <a:rPr lang="en-GB" smtClean="0"/>
              <a:pPr/>
              <a:t>105</a:t>
            </a:fld>
            <a:endParaRPr lang="en-GB"/>
          </a:p>
        </p:txBody>
      </p:sp>
      <p:sp>
        <p:nvSpPr>
          <p:cNvPr id="7" name="Rectangle: Rounded Corners 6">
            <a:extLst>
              <a:ext uri="{FF2B5EF4-FFF2-40B4-BE49-F238E27FC236}">
                <a16:creationId xmlns:a16="http://schemas.microsoft.com/office/drawing/2014/main" id="{0BB715AD-E71D-E0E3-4E6D-70D6C9068161}"/>
              </a:ext>
              <a:ext uri="{C183D7F6-B498-43B3-948B-1728B52AA6E4}">
                <adec:decorative xmlns:adec="http://schemas.microsoft.com/office/drawing/2017/decorative" val="1"/>
              </a:ext>
            </a:extLst>
          </p:cNvPr>
          <p:cNvSpPr/>
          <p:nvPr/>
        </p:nvSpPr>
        <p:spPr>
          <a:xfrm>
            <a:off x="1444472" y="1925049"/>
            <a:ext cx="2700000" cy="2700000"/>
          </a:xfrm>
          <a:prstGeom prst="roundRect">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a:t>
            </a:r>
          </a:p>
        </p:txBody>
      </p:sp>
      <p:sp>
        <p:nvSpPr>
          <p:cNvPr id="8" name="Rectangle: Rounded Corners 7">
            <a:extLst>
              <a:ext uri="{FF2B5EF4-FFF2-40B4-BE49-F238E27FC236}">
                <a16:creationId xmlns:a16="http://schemas.microsoft.com/office/drawing/2014/main" id="{C5C41879-EE01-5F38-5B46-BB854EF21188}"/>
              </a:ext>
              <a:ext uri="{C183D7F6-B498-43B3-948B-1728B52AA6E4}">
                <adec:decorative xmlns:adec="http://schemas.microsoft.com/office/drawing/2017/decorative" val="1"/>
              </a:ext>
            </a:extLst>
          </p:cNvPr>
          <p:cNvSpPr/>
          <p:nvPr/>
        </p:nvSpPr>
        <p:spPr>
          <a:xfrm>
            <a:off x="4999530" y="1906512"/>
            <a:ext cx="2700000" cy="2700000"/>
          </a:xfrm>
          <a:prstGeom prst="roundRect">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t>
            </a:r>
          </a:p>
        </p:txBody>
      </p:sp>
    </p:spTree>
    <p:extLst>
      <p:ext uri="{BB962C8B-B14F-4D97-AF65-F5344CB8AC3E}">
        <p14:creationId xmlns:p14="http://schemas.microsoft.com/office/powerpoint/2010/main" val="177765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4000" fill="hold" grpId="0" nodeType="clickEffect">
                                  <p:stCondLst>
                                    <p:cond delay="0"/>
                                  </p:stCondLst>
                                  <p:childTnLst>
                                    <p:animClr clrSpc="hsl" dir="cw">
                                      <p:cBhvr override="childStyle">
                                        <p:cTn id="6" dur="500" fill="hold"/>
                                        <p:tgtEl>
                                          <p:spTgt spid="8"/>
                                        </p:tgtEl>
                                        <p:attrNameLst>
                                          <p:attrName>style.color</p:attrName>
                                        </p:attrNameLst>
                                      </p:cBhvr>
                                      <p:by>
                                        <p:hsl h="7200000" s="0" l="0"/>
                                      </p:by>
                                    </p:animClr>
                                    <p:animClr clrSpc="hsl" dir="cw">
                                      <p:cBhvr>
                                        <p:cTn id="7" dur="500" fill="hold"/>
                                        <p:tgtEl>
                                          <p:spTgt spid="8"/>
                                        </p:tgtEl>
                                        <p:attrNameLst>
                                          <p:attrName>fillcolor</p:attrName>
                                        </p:attrNameLst>
                                      </p:cBhvr>
                                      <p:by>
                                        <p:hsl h="7200000" s="0" l="0"/>
                                      </p:by>
                                    </p:animClr>
                                    <p:animClr clrSpc="hsl" dir="cw">
                                      <p:cBhvr>
                                        <p:cTn id="8" dur="500" fill="hold"/>
                                        <p:tgtEl>
                                          <p:spTgt spid="8"/>
                                        </p:tgtEl>
                                        <p:attrNameLst>
                                          <p:attrName>stroke.color</p:attrName>
                                        </p:attrNameLst>
                                      </p:cBhvr>
                                      <p:by>
                                        <p:hsl h="7200000" s="0" l="0"/>
                                      </p:by>
                                    </p:animClr>
                                    <p:set>
                                      <p:cBhvr>
                                        <p:cTn id="9"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9094C-677E-B955-BD5A-ED7D29494E6A}"/>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ADF975C1-A24B-60A7-C84D-3AA07BEFAE8B}"/>
              </a:ext>
            </a:extLst>
          </p:cNvPr>
          <p:cNvSpPr>
            <a:spLocks noGrp="1"/>
          </p:cNvSpPr>
          <p:nvPr>
            <p:ph type="title"/>
          </p:nvPr>
        </p:nvSpPr>
        <p:spPr/>
        <p:txBody>
          <a:bodyPr>
            <a:noAutofit/>
          </a:bodyPr>
          <a:lstStyle/>
          <a:p>
            <a:pPr>
              <a:lnSpc>
                <a:spcPct val="100000"/>
              </a:lnSpc>
            </a:pPr>
            <a:r>
              <a:rPr lang="en-GB" sz="3200" dirty="0"/>
              <a:t>Lesson summary quiz</a:t>
            </a:r>
            <a:br>
              <a:rPr lang="en-GB" sz="3200" dirty="0"/>
            </a:br>
            <a:endParaRPr lang="en-GB" sz="3200" dirty="0"/>
          </a:p>
        </p:txBody>
      </p:sp>
      <p:sp>
        <p:nvSpPr>
          <p:cNvPr id="5" name="Text Placeholder 4">
            <a:extLst>
              <a:ext uri="{FF2B5EF4-FFF2-40B4-BE49-F238E27FC236}">
                <a16:creationId xmlns:a16="http://schemas.microsoft.com/office/drawing/2014/main" id="{86ED2E8F-CBE9-53F7-8B33-EBBA7C21FA67}"/>
              </a:ext>
            </a:extLst>
          </p:cNvPr>
          <p:cNvSpPr>
            <a:spLocks noGrp="1"/>
          </p:cNvSpPr>
          <p:nvPr>
            <p:ph type="body" sz="quarter" idx="12"/>
          </p:nvPr>
        </p:nvSpPr>
        <p:spPr>
          <a:xfrm>
            <a:off x="234000" y="986400"/>
            <a:ext cx="8631840" cy="3601574"/>
          </a:xfrm>
        </p:spPr>
        <p:txBody>
          <a:bodyPr/>
          <a:lstStyle/>
          <a:p>
            <a:pPr lvl="0" algn="ctr">
              <a:lnSpc>
                <a:spcPct val="100000"/>
              </a:lnSpc>
            </a:pPr>
            <a:r>
              <a:rPr lang="en-GB" sz="2400" dirty="0">
                <a:effectLst/>
                <a:latin typeface="Arial" panose="020B0604020202020204" pitchFamily="34" charset="0"/>
                <a:ea typeface="Times New Roman" panose="02020603050405020304" pitchFamily="18" charset="0"/>
              </a:rPr>
              <a:t>How can tension and compression be compared and contrasted?</a:t>
            </a:r>
            <a:endParaRPr lang="en-GB" sz="2400" dirty="0">
              <a:effectLst/>
              <a:latin typeface="Times New Roman" panose="02020603050405020304" pitchFamily="18" charset="0"/>
              <a:ea typeface="Times New Roman" panose="02020603050405020304" pitchFamily="18" charset="0"/>
            </a:endParaRPr>
          </a:p>
        </p:txBody>
      </p:sp>
      <p:sp>
        <p:nvSpPr>
          <p:cNvPr id="3" name="Footer Placeholder 2">
            <a:extLst>
              <a:ext uri="{FF2B5EF4-FFF2-40B4-BE49-F238E27FC236}">
                <a16:creationId xmlns:a16="http://schemas.microsoft.com/office/drawing/2014/main" id="{DFBCA0E5-28A3-4249-D17D-810A4B2D3567}"/>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67C56241-ABE3-A304-A7F2-3E1AF50F8884}"/>
              </a:ext>
            </a:extLst>
          </p:cNvPr>
          <p:cNvSpPr>
            <a:spLocks noGrp="1"/>
          </p:cNvSpPr>
          <p:nvPr>
            <p:ph type="sldNum" sz="quarter" idx="11"/>
          </p:nvPr>
        </p:nvSpPr>
        <p:spPr/>
        <p:txBody>
          <a:bodyPr/>
          <a:lstStyle/>
          <a:p>
            <a:fld id="{DA2C159E-F13C-4A85-9A41-E7669D3E0D70}" type="slidenum">
              <a:rPr lang="en-GB" smtClean="0"/>
              <a:pPr/>
              <a:t>106</a:t>
            </a:fld>
            <a:endParaRPr lang="en-GB"/>
          </a:p>
        </p:txBody>
      </p:sp>
      <p:sp>
        <p:nvSpPr>
          <p:cNvPr id="7" name="Rectangle: Rounded Corners 6">
            <a:extLst>
              <a:ext uri="{FF2B5EF4-FFF2-40B4-BE49-F238E27FC236}">
                <a16:creationId xmlns:a16="http://schemas.microsoft.com/office/drawing/2014/main" id="{A5057AB4-0EE4-D9FD-1F70-538735FD9446}"/>
              </a:ext>
            </a:extLst>
          </p:cNvPr>
          <p:cNvSpPr/>
          <p:nvPr/>
        </p:nvSpPr>
        <p:spPr>
          <a:xfrm>
            <a:off x="1444472" y="1925049"/>
            <a:ext cx="2700000" cy="2700000"/>
          </a:xfrm>
          <a:prstGeom prst="roundRect">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a:t>
            </a:r>
          </a:p>
        </p:txBody>
      </p:sp>
      <p:sp>
        <p:nvSpPr>
          <p:cNvPr id="8" name="Rectangle: Rounded Corners 7">
            <a:extLst>
              <a:ext uri="{FF2B5EF4-FFF2-40B4-BE49-F238E27FC236}">
                <a16:creationId xmlns:a16="http://schemas.microsoft.com/office/drawing/2014/main" id="{8EE30A17-D98E-C03D-F2C2-F025F47AC475}"/>
              </a:ext>
            </a:extLst>
          </p:cNvPr>
          <p:cNvSpPr/>
          <p:nvPr/>
        </p:nvSpPr>
        <p:spPr>
          <a:xfrm>
            <a:off x="4999530" y="1906512"/>
            <a:ext cx="2700000" cy="2700000"/>
          </a:xfrm>
          <a:prstGeom prst="roundRect">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t>
            </a:r>
          </a:p>
        </p:txBody>
      </p:sp>
    </p:spTree>
    <p:extLst>
      <p:ext uri="{BB962C8B-B14F-4D97-AF65-F5344CB8AC3E}">
        <p14:creationId xmlns:p14="http://schemas.microsoft.com/office/powerpoint/2010/main" val="127580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4000" fill="hold" grpId="0" nodeType="click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9094C-677E-B955-BD5A-ED7D29494E6A}"/>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ADF975C1-A24B-60A7-C84D-3AA07BEFAE8B}"/>
              </a:ext>
            </a:extLst>
          </p:cNvPr>
          <p:cNvSpPr>
            <a:spLocks noGrp="1"/>
          </p:cNvSpPr>
          <p:nvPr>
            <p:ph type="title"/>
          </p:nvPr>
        </p:nvSpPr>
        <p:spPr/>
        <p:txBody>
          <a:bodyPr>
            <a:normAutofit/>
          </a:bodyPr>
          <a:lstStyle/>
          <a:p>
            <a:pPr>
              <a:lnSpc>
                <a:spcPct val="100000"/>
              </a:lnSpc>
            </a:pPr>
            <a:r>
              <a:rPr lang="en-GB" sz="3200" dirty="0"/>
              <a:t>Lesson summary quiz</a:t>
            </a:r>
            <a:endParaRPr lang="en-GB" dirty="0"/>
          </a:p>
        </p:txBody>
      </p:sp>
      <p:sp>
        <p:nvSpPr>
          <p:cNvPr id="5" name="Text Placeholder 4">
            <a:extLst>
              <a:ext uri="{FF2B5EF4-FFF2-40B4-BE49-F238E27FC236}">
                <a16:creationId xmlns:a16="http://schemas.microsoft.com/office/drawing/2014/main" id="{86ED2E8F-CBE9-53F7-8B33-EBBA7C21FA67}"/>
              </a:ext>
            </a:extLst>
          </p:cNvPr>
          <p:cNvSpPr>
            <a:spLocks noGrp="1"/>
          </p:cNvSpPr>
          <p:nvPr>
            <p:ph type="body" sz="quarter" idx="12"/>
          </p:nvPr>
        </p:nvSpPr>
        <p:spPr>
          <a:xfrm>
            <a:off x="234000" y="986400"/>
            <a:ext cx="8631840" cy="3601574"/>
          </a:xfrm>
        </p:spPr>
        <p:txBody>
          <a:bodyPr/>
          <a:lstStyle/>
          <a:p>
            <a:pPr lvl="0" algn="ctr"/>
            <a:r>
              <a:rPr lang="en-GB" sz="2400">
                <a:effectLst/>
                <a:latin typeface="Arial" panose="020B0604020202020204" pitchFamily="34" charset="0"/>
                <a:ea typeface="Times New Roman" panose="02020603050405020304" pitchFamily="18" charset="0"/>
              </a:rPr>
              <a:t>How does load transfer occur in a simple beam bridge?</a:t>
            </a:r>
            <a:endParaRPr lang="en-GB" sz="2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Footer Placeholder 2">
            <a:extLst>
              <a:ext uri="{FF2B5EF4-FFF2-40B4-BE49-F238E27FC236}">
                <a16:creationId xmlns:a16="http://schemas.microsoft.com/office/drawing/2014/main" id="{DFBCA0E5-28A3-4249-D17D-810A4B2D3567}"/>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67C56241-ABE3-A304-A7F2-3E1AF50F8884}"/>
              </a:ext>
            </a:extLst>
          </p:cNvPr>
          <p:cNvSpPr>
            <a:spLocks noGrp="1"/>
          </p:cNvSpPr>
          <p:nvPr>
            <p:ph type="sldNum" sz="quarter" idx="11"/>
          </p:nvPr>
        </p:nvSpPr>
        <p:spPr/>
        <p:txBody>
          <a:bodyPr/>
          <a:lstStyle/>
          <a:p>
            <a:fld id="{DA2C159E-F13C-4A85-9A41-E7669D3E0D70}" type="slidenum">
              <a:rPr lang="en-GB" smtClean="0"/>
              <a:pPr/>
              <a:t>107</a:t>
            </a:fld>
            <a:endParaRPr lang="en-GB"/>
          </a:p>
        </p:txBody>
      </p:sp>
      <p:sp>
        <p:nvSpPr>
          <p:cNvPr id="7" name="Rectangle: Rounded Corners 6">
            <a:extLst>
              <a:ext uri="{FF2B5EF4-FFF2-40B4-BE49-F238E27FC236}">
                <a16:creationId xmlns:a16="http://schemas.microsoft.com/office/drawing/2014/main" id="{208FC2C6-78C9-6C78-BC05-C255069E1DB6}"/>
              </a:ext>
            </a:extLst>
          </p:cNvPr>
          <p:cNvSpPr/>
          <p:nvPr/>
        </p:nvSpPr>
        <p:spPr>
          <a:xfrm>
            <a:off x="1444472" y="1925049"/>
            <a:ext cx="2700000" cy="2700000"/>
          </a:xfrm>
          <a:prstGeom prst="roundRect">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a:t>
            </a:r>
          </a:p>
        </p:txBody>
      </p:sp>
      <p:sp>
        <p:nvSpPr>
          <p:cNvPr id="8" name="Rectangle: Rounded Corners 7">
            <a:extLst>
              <a:ext uri="{FF2B5EF4-FFF2-40B4-BE49-F238E27FC236}">
                <a16:creationId xmlns:a16="http://schemas.microsoft.com/office/drawing/2014/main" id="{89250AB8-AFA3-7F91-322C-9D3E0705A89B}"/>
              </a:ext>
            </a:extLst>
          </p:cNvPr>
          <p:cNvSpPr/>
          <p:nvPr/>
        </p:nvSpPr>
        <p:spPr>
          <a:xfrm>
            <a:off x="4999530" y="1906512"/>
            <a:ext cx="2700000" cy="2700000"/>
          </a:xfrm>
          <a:prstGeom prst="roundRect">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t>
            </a:r>
          </a:p>
        </p:txBody>
      </p:sp>
    </p:spTree>
    <p:extLst>
      <p:ext uri="{BB962C8B-B14F-4D97-AF65-F5344CB8AC3E}">
        <p14:creationId xmlns:p14="http://schemas.microsoft.com/office/powerpoint/2010/main" val="35116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4000" fill="hold" grpId="0" nodeType="clickEffect">
                                  <p:stCondLst>
                                    <p:cond delay="0"/>
                                  </p:stCondLst>
                                  <p:childTnLst>
                                    <p:animClr clrSpc="hsl" dir="cw">
                                      <p:cBhvr override="childStyle">
                                        <p:cTn id="6" dur="500" fill="hold"/>
                                        <p:tgtEl>
                                          <p:spTgt spid="8"/>
                                        </p:tgtEl>
                                        <p:attrNameLst>
                                          <p:attrName>style.color</p:attrName>
                                        </p:attrNameLst>
                                      </p:cBhvr>
                                      <p:by>
                                        <p:hsl h="7200000" s="0" l="0"/>
                                      </p:by>
                                    </p:animClr>
                                    <p:animClr clrSpc="hsl" dir="cw">
                                      <p:cBhvr>
                                        <p:cTn id="7" dur="500" fill="hold"/>
                                        <p:tgtEl>
                                          <p:spTgt spid="8"/>
                                        </p:tgtEl>
                                        <p:attrNameLst>
                                          <p:attrName>fillcolor</p:attrName>
                                        </p:attrNameLst>
                                      </p:cBhvr>
                                      <p:by>
                                        <p:hsl h="7200000" s="0" l="0"/>
                                      </p:by>
                                    </p:animClr>
                                    <p:animClr clrSpc="hsl" dir="cw">
                                      <p:cBhvr>
                                        <p:cTn id="8" dur="500" fill="hold"/>
                                        <p:tgtEl>
                                          <p:spTgt spid="8"/>
                                        </p:tgtEl>
                                        <p:attrNameLst>
                                          <p:attrName>stroke.color</p:attrName>
                                        </p:attrNameLst>
                                      </p:cBhvr>
                                      <p:by>
                                        <p:hsl h="7200000" s="0" l="0"/>
                                      </p:by>
                                    </p:animClr>
                                    <p:set>
                                      <p:cBhvr>
                                        <p:cTn id="9"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9094C-677E-B955-BD5A-ED7D29494E6A}"/>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ADF975C1-A24B-60A7-C84D-3AA07BEFAE8B}"/>
              </a:ext>
            </a:extLst>
          </p:cNvPr>
          <p:cNvSpPr>
            <a:spLocks noGrp="1"/>
          </p:cNvSpPr>
          <p:nvPr>
            <p:ph type="title"/>
          </p:nvPr>
        </p:nvSpPr>
        <p:spPr/>
        <p:txBody>
          <a:bodyPr>
            <a:noAutofit/>
          </a:bodyPr>
          <a:lstStyle/>
          <a:p>
            <a:pPr>
              <a:lnSpc>
                <a:spcPct val="100000"/>
              </a:lnSpc>
            </a:pPr>
            <a:r>
              <a:rPr lang="en-GB" sz="3200" dirty="0"/>
              <a:t>Lesson summary quiz</a:t>
            </a:r>
            <a:br>
              <a:rPr lang="en-GB" sz="3200" dirty="0"/>
            </a:br>
            <a:endParaRPr lang="en-GB" sz="3200" dirty="0"/>
          </a:p>
        </p:txBody>
      </p:sp>
      <p:sp>
        <p:nvSpPr>
          <p:cNvPr id="5" name="Text Placeholder 4">
            <a:extLst>
              <a:ext uri="{FF2B5EF4-FFF2-40B4-BE49-F238E27FC236}">
                <a16:creationId xmlns:a16="http://schemas.microsoft.com/office/drawing/2014/main" id="{86ED2E8F-CBE9-53F7-8B33-EBBA7C21FA67}"/>
              </a:ext>
            </a:extLst>
          </p:cNvPr>
          <p:cNvSpPr>
            <a:spLocks noGrp="1"/>
          </p:cNvSpPr>
          <p:nvPr>
            <p:ph type="body" sz="quarter" idx="12"/>
          </p:nvPr>
        </p:nvSpPr>
        <p:spPr>
          <a:xfrm>
            <a:off x="234000" y="986400"/>
            <a:ext cx="8631840" cy="3601574"/>
          </a:xfrm>
        </p:spPr>
        <p:txBody>
          <a:bodyPr/>
          <a:lstStyle/>
          <a:p>
            <a:pPr lvl="0" algn="ctr"/>
            <a:r>
              <a:rPr lang="en-GB" sz="2400" dirty="0">
                <a:effectLst/>
                <a:latin typeface="Arial" panose="020B0604020202020204" pitchFamily="34" charset="0"/>
                <a:ea typeface="Times New Roman" panose="02020603050405020304" pitchFamily="18" charset="0"/>
              </a:rPr>
              <a:t>What is equilibrium?</a:t>
            </a:r>
            <a:endParaRPr lang="en-GB" sz="2400" dirty="0">
              <a:effectLst/>
              <a:latin typeface="Times New Roman" panose="02020603050405020304" pitchFamily="18" charset="0"/>
              <a:ea typeface="Times New Roman" panose="02020603050405020304" pitchFamily="18" charset="0"/>
            </a:endParaRPr>
          </a:p>
        </p:txBody>
      </p:sp>
      <p:sp>
        <p:nvSpPr>
          <p:cNvPr id="3" name="Footer Placeholder 2">
            <a:extLst>
              <a:ext uri="{FF2B5EF4-FFF2-40B4-BE49-F238E27FC236}">
                <a16:creationId xmlns:a16="http://schemas.microsoft.com/office/drawing/2014/main" id="{DFBCA0E5-28A3-4249-D17D-810A4B2D3567}"/>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67C56241-ABE3-A304-A7F2-3E1AF50F8884}"/>
              </a:ext>
            </a:extLst>
          </p:cNvPr>
          <p:cNvSpPr>
            <a:spLocks noGrp="1"/>
          </p:cNvSpPr>
          <p:nvPr>
            <p:ph type="sldNum" sz="quarter" idx="11"/>
          </p:nvPr>
        </p:nvSpPr>
        <p:spPr/>
        <p:txBody>
          <a:bodyPr/>
          <a:lstStyle/>
          <a:p>
            <a:fld id="{DA2C159E-F13C-4A85-9A41-E7669D3E0D70}" type="slidenum">
              <a:rPr lang="en-GB" smtClean="0"/>
              <a:pPr/>
              <a:t>108</a:t>
            </a:fld>
            <a:endParaRPr lang="en-GB"/>
          </a:p>
        </p:txBody>
      </p:sp>
      <p:sp>
        <p:nvSpPr>
          <p:cNvPr id="7" name="Rectangle: Rounded Corners 6">
            <a:extLst>
              <a:ext uri="{FF2B5EF4-FFF2-40B4-BE49-F238E27FC236}">
                <a16:creationId xmlns:a16="http://schemas.microsoft.com/office/drawing/2014/main" id="{70C56D0A-76F4-77A2-4F53-BFFD6679DA40}"/>
              </a:ext>
            </a:extLst>
          </p:cNvPr>
          <p:cNvSpPr/>
          <p:nvPr/>
        </p:nvSpPr>
        <p:spPr>
          <a:xfrm>
            <a:off x="1444472" y="1925049"/>
            <a:ext cx="2700000" cy="2700000"/>
          </a:xfrm>
          <a:prstGeom prst="roundRect">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a:t>
            </a:r>
          </a:p>
        </p:txBody>
      </p:sp>
      <p:sp>
        <p:nvSpPr>
          <p:cNvPr id="8" name="Rectangle: Rounded Corners 7">
            <a:extLst>
              <a:ext uri="{FF2B5EF4-FFF2-40B4-BE49-F238E27FC236}">
                <a16:creationId xmlns:a16="http://schemas.microsoft.com/office/drawing/2014/main" id="{420A013B-C794-A942-EDC6-1997B6AEAAA6}"/>
              </a:ext>
            </a:extLst>
          </p:cNvPr>
          <p:cNvSpPr/>
          <p:nvPr/>
        </p:nvSpPr>
        <p:spPr>
          <a:xfrm>
            <a:off x="4999530" y="1906512"/>
            <a:ext cx="2700000" cy="2700000"/>
          </a:xfrm>
          <a:prstGeom prst="roundRect">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t>
            </a:r>
          </a:p>
        </p:txBody>
      </p:sp>
    </p:spTree>
    <p:extLst>
      <p:ext uri="{BB962C8B-B14F-4D97-AF65-F5344CB8AC3E}">
        <p14:creationId xmlns:p14="http://schemas.microsoft.com/office/powerpoint/2010/main" val="4589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4000" fill="hold" grpId="0" nodeType="click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9094C-677E-B955-BD5A-ED7D29494E6A}"/>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ADF975C1-A24B-60A7-C84D-3AA07BEFAE8B}"/>
              </a:ext>
            </a:extLst>
          </p:cNvPr>
          <p:cNvSpPr>
            <a:spLocks noGrp="1"/>
          </p:cNvSpPr>
          <p:nvPr>
            <p:ph type="title"/>
          </p:nvPr>
        </p:nvSpPr>
        <p:spPr>
          <a:xfrm>
            <a:off x="234000" y="250638"/>
            <a:ext cx="8437563" cy="699425"/>
          </a:xfrm>
        </p:spPr>
        <p:txBody>
          <a:bodyPr>
            <a:noAutofit/>
          </a:bodyPr>
          <a:lstStyle/>
          <a:p>
            <a:pPr>
              <a:lnSpc>
                <a:spcPct val="100000"/>
              </a:lnSpc>
            </a:pPr>
            <a:r>
              <a:rPr lang="en-GB" sz="3200" dirty="0"/>
              <a:t>Lesson summary quiz</a:t>
            </a:r>
            <a:br>
              <a:rPr lang="en-GB" sz="3200" dirty="0"/>
            </a:br>
            <a:endParaRPr lang="en-GB" sz="3200" dirty="0"/>
          </a:p>
        </p:txBody>
      </p:sp>
      <p:sp>
        <p:nvSpPr>
          <p:cNvPr id="5" name="Text Placeholder 4">
            <a:extLst>
              <a:ext uri="{FF2B5EF4-FFF2-40B4-BE49-F238E27FC236}">
                <a16:creationId xmlns:a16="http://schemas.microsoft.com/office/drawing/2014/main" id="{86ED2E8F-CBE9-53F7-8B33-EBBA7C21FA67}"/>
              </a:ext>
            </a:extLst>
          </p:cNvPr>
          <p:cNvSpPr>
            <a:spLocks noGrp="1"/>
          </p:cNvSpPr>
          <p:nvPr>
            <p:ph type="body" sz="quarter" idx="12"/>
          </p:nvPr>
        </p:nvSpPr>
        <p:spPr>
          <a:xfrm>
            <a:off x="234000" y="986400"/>
            <a:ext cx="8631840" cy="3601574"/>
          </a:xfrm>
        </p:spPr>
        <p:txBody>
          <a:bodyPr/>
          <a:lstStyle/>
          <a:p>
            <a:pPr lvl="0" algn="ctr"/>
            <a:r>
              <a:rPr lang="en-GB" sz="2400" dirty="0">
                <a:ea typeface="Times New Roman" panose="02020603050405020304" pitchFamily="18" charset="0"/>
              </a:rPr>
              <a:t>What are </a:t>
            </a:r>
            <a:r>
              <a:rPr lang="en-GB" sz="2400" dirty="0">
                <a:effectLst/>
                <a:ea typeface="Times New Roman" panose="02020603050405020304" pitchFamily="18" charset="0"/>
              </a:rPr>
              <a:t>two types of loads that can affect a structure during an earthquake</a:t>
            </a:r>
            <a:r>
              <a:rPr lang="en-GB" sz="2400" dirty="0">
                <a:ea typeface="Times New Roman" panose="02020603050405020304" pitchFamily="18" charset="0"/>
              </a:rPr>
              <a:t>?</a:t>
            </a:r>
            <a:endParaRPr lang="en-GB" sz="2400" dirty="0">
              <a:effectLst/>
              <a:ea typeface="Times New Roman" panose="02020603050405020304" pitchFamily="18" charset="0"/>
            </a:endParaRPr>
          </a:p>
        </p:txBody>
      </p:sp>
      <p:sp>
        <p:nvSpPr>
          <p:cNvPr id="3" name="Footer Placeholder 2">
            <a:extLst>
              <a:ext uri="{FF2B5EF4-FFF2-40B4-BE49-F238E27FC236}">
                <a16:creationId xmlns:a16="http://schemas.microsoft.com/office/drawing/2014/main" id="{DFBCA0E5-28A3-4249-D17D-810A4B2D3567}"/>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67C56241-ABE3-A304-A7F2-3E1AF50F8884}"/>
              </a:ext>
            </a:extLst>
          </p:cNvPr>
          <p:cNvSpPr>
            <a:spLocks noGrp="1"/>
          </p:cNvSpPr>
          <p:nvPr>
            <p:ph type="sldNum" sz="quarter" idx="11"/>
          </p:nvPr>
        </p:nvSpPr>
        <p:spPr/>
        <p:txBody>
          <a:bodyPr/>
          <a:lstStyle/>
          <a:p>
            <a:fld id="{DA2C159E-F13C-4A85-9A41-E7669D3E0D70}" type="slidenum">
              <a:rPr lang="en-GB" smtClean="0"/>
              <a:pPr/>
              <a:t>109</a:t>
            </a:fld>
            <a:endParaRPr lang="en-GB"/>
          </a:p>
        </p:txBody>
      </p:sp>
      <p:sp>
        <p:nvSpPr>
          <p:cNvPr id="7" name="Rectangle: Rounded Corners 6">
            <a:extLst>
              <a:ext uri="{FF2B5EF4-FFF2-40B4-BE49-F238E27FC236}">
                <a16:creationId xmlns:a16="http://schemas.microsoft.com/office/drawing/2014/main" id="{A0182CC4-213E-8E6F-5935-7446F711A673}"/>
              </a:ext>
            </a:extLst>
          </p:cNvPr>
          <p:cNvSpPr/>
          <p:nvPr/>
        </p:nvSpPr>
        <p:spPr>
          <a:xfrm>
            <a:off x="1444472" y="1925049"/>
            <a:ext cx="2700000" cy="2700000"/>
          </a:xfrm>
          <a:prstGeom prst="roundRect">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a:t>
            </a:r>
          </a:p>
        </p:txBody>
      </p:sp>
      <p:sp>
        <p:nvSpPr>
          <p:cNvPr id="8" name="Rectangle: Rounded Corners 7">
            <a:extLst>
              <a:ext uri="{FF2B5EF4-FFF2-40B4-BE49-F238E27FC236}">
                <a16:creationId xmlns:a16="http://schemas.microsoft.com/office/drawing/2014/main" id="{25AFE6DD-6AF2-B578-58EA-FABD76D8CC63}"/>
              </a:ext>
            </a:extLst>
          </p:cNvPr>
          <p:cNvSpPr/>
          <p:nvPr/>
        </p:nvSpPr>
        <p:spPr>
          <a:xfrm>
            <a:off x="4999530" y="1906512"/>
            <a:ext cx="2700000" cy="2700000"/>
          </a:xfrm>
          <a:prstGeom prst="roundRect">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t>
            </a:r>
          </a:p>
        </p:txBody>
      </p:sp>
    </p:spTree>
    <p:extLst>
      <p:ext uri="{BB962C8B-B14F-4D97-AF65-F5344CB8AC3E}">
        <p14:creationId xmlns:p14="http://schemas.microsoft.com/office/powerpoint/2010/main" val="193247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4000" fill="hold" grpId="0" nodeType="clickEffect">
                                  <p:stCondLst>
                                    <p:cond delay="0"/>
                                  </p:stCondLst>
                                  <p:childTnLst>
                                    <p:animClr clrSpc="hsl" dir="cw">
                                      <p:cBhvr override="childStyle">
                                        <p:cTn id="6" dur="500" fill="hold"/>
                                        <p:tgtEl>
                                          <p:spTgt spid="8"/>
                                        </p:tgtEl>
                                        <p:attrNameLst>
                                          <p:attrName>style.color</p:attrName>
                                        </p:attrNameLst>
                                      </p:cBhvr>
                                      <p:by>
                                        <p:hsl h="7200000" s="0" l="0"/>
                                      </p:by>
                                    </p:animClr>
                                    <p:animClr clrSpc="hsl" dir="cw">
                                      <p:cBhvr>
                                        <p:cTn id="7" dur="500" fill="hold"/>
                                        <p:tgtEl>
                                          <p:spTgt spid="8"/>
                                        </p:tgtEl>
                                        <p:attrNameLst>
                                          <p:attrName>fillcolor</p:attrName>
                                        </p:attrNameLst>
                                      </p:cBhvr>
                                      <p:by>
                                        <p:hsl h="7200000" s="0" l="0"/>
                                      </p:by>
                                    </p:animClr>
                                    <p:animClr clrSpc="hsl" dir="cw">
                                      <p:cBhvr>
                                        <p:cTn id="8" dur="500" fill="hold"/>
                                        <p:tgtEl>
                                          <p:spTgt spid="8"/>
                                        </p:tgtEl>
                                        <p:attrNameLst>
                                          <p:attrName>stroke.color</p:attrName>
                                        </p:attrNameLst>
                                      </p:cBhvr>
                                      <p:by>
                                        <p:hsl h="7200000" s="0" l="0"/>
                                      </p:by>
                                    </p:animClr>
                                    <p:set>
                                      <p:cBhvr>
                                        <p:cTn id="9"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232950" y="249900"/>
            <a:ext cx="8632890" cy="1032990"/>
          </a:xfrm>
        </p:spPr>
        <p:txBody>
          <a:bodyPr>
            <a:noAutofit/>
          </a:bodyPr>
          <a:lstStyle/>
          <a:p>
            <a:pPr>
              <a:lnSpc>
                <a:spcPct val="100000"/>
              </a:lnSpc>
            </a:pPr>
            <a:r>
              <a:rPr lang="en-US" sz="3200" dirty="0"/>
              <a:t>Chemical bonding in metals, crystal lattice structures and properties introduction</a:t>
            </a:r>
          </a:p>
        </p:txBody>
      </p:sp>
      <p:sp>
        <p:nvSpPr>
          <p:cNvPr id="5" name="Text Placeholder 4"/>
          <p:cNvSpPr>
            <a:spLocks noGrp="1"/>
          </p:cNvSpPr>
          <p:nvPr>
            <p:ph type="body" sz="quarter" idx="12"/>
          </p:nvPr>
        </p:nvSpPr>
        <p:spPr>
          <a:xfrm>
            <a:off x="397773" y="1377570"/>
            <a:ext cx="7667625" cy="2634871"/>
          </a:xfrm>
        </p:spPr>
        <p:txBody>
          <a:bodyPr/>
          <a:lstStyle/>
          <a:p>
            <a:pPr>
              <a:lnSpc>
                <a:spcPct val="100000"/>
              </a:lnSpc>
            </a:pPr>
            <a:endParaRPr lang="en-GB" dirty="0"/>
          </a:p>
          <a:p>
            <a:pPr>
              <a:lnSpc>
                <a:spcPct val="100000"/>
              </a:lnSpc>
            </a:pPr>
            <a:r>
              <a:rPr lang="en-GB" sz="2400" dirty="0">
                <a:solidFill>
                  <a:srgbClr val="E51C41"/>
                </a:solidFill>
              </a:rPr>
              <a:t>What you will learn in this session:</a:t>
            </a:r>
          </a:p>
          <a:p>
            <a:pPr>
              <a:lnSpc>
                <a:spcPct val="100000"/>
              </a:lnSpc>
            </a:pPr>
            <a:endParaRPr lang="en-GB" sz="2400" dirty="0">
              <a:solidFill>
                <a:srgbClr val="E51C41"/>
              </a:solidFill>
            </a:endParaRPr>
          </a:p>
          <a:p>
            <a:pPr marL="457200" indent="-457200">
              <a:lnSpc>
                <a:spcPct val="100000"/>
              </a:lnSpc>
              <a:buFont typeface="Arial" panose="020B0604020202020204" pitchFamily="34" charset="0"/>
              <a:buChar char="•"/>
            </a:pPr>
            <a:r>
              <a:rPr lang="en-GB" sz="2400" dirty="0">
                <a:effectLst/>
                <a:cs typeface="Arial" panose="020B0604020202020204" pitchFamily="34" charset="0"/>
              </a:rPr>
              <a:t>process of chemical bonding of metals</a:t>
            </a:r>
          </a:p>
          <a:p>
            <a:pPr marL="457200" indent="-457200">
              <a:lnSpc>
                <a:spcPct val="100000"/>
              </a:lnSpc>
              <a:buFont typeface="Arial" panose="020B0604020202020204" pitchFamily="34" charset="0"/>
              <a:buChar char="•"/>
            </a:pPr>
            <a:r>
              <a:rPr lang="en-GB" sz="2400" dirty="0">
                <a:cs typeface="Arial" panose="020B0604020202020204" pitchFamily="34" charset="0"/>
              </a:rPr>
              <a:t>c</a:t>
            </a:r>
            <a:r>
              <a:rPr lang="en-GB" sz="2400" dirty="0">
                <a:effectLst/>
                <a:cs typeface="Arial" panose="020B0604020202020204" pitchFamily="34" charset="0"/>
              </a:rPr>
              <a:t>reation of crystal lattice structure</a:t>
            </a:r>
          </a:p>
          <a:p>
            <a:pPr marL="457200" indent="-457200">
              <a:lnSpc>
                <a:spcPct val="100000"/>
              </a:lnSpc>
              <a:buFont typeface="Arial" panose="020B0604020202020204" pitchFamily="34" charset="0"/>
              <a:buChar char="•"/>
            </a:pPr>
            <a:r>
              <a:rPr lang="en-GB" sz="2400" dirty="0">
                <a:cs typeface="Arial" panose="020B0604020202020204" pitchFamily="34" charset="0"/>
              </a:rPr>
              <a:t>i</a:t>
            </a:r>
            <a:r>
              <a:rPr lang="en-GB" sz="2400" dirty="0">
                <a:effectLst/>
                <a:cs typeface="Arial" panose="020B0604020202020204" pitchFamily="34" charset="0"/>
              </a:rPr>
              <a:t>ntroduction to mechanical properties</a:t>
            </a:r>
            <a:r>
              <a:rPr lang="en-GB" dirty="0">
                <a:effectLst/>
                <a:latin typeface="Arial" panose="020B0604020202020204" pitchFamily="34" charset="0"/>
                <a:cs typeface="Arial" panose="020B0604020202020204" pitchFamily="34" charset="0"/>
              </a:rPr>
              <a:t>.</a:t>
            </a:r>
            <a:r>
              <a:rPr lang="en-GB" dirty="0">
                <a:solidFill>
                  <a:srgbClr val="E51C41"/>
                </a:solidFill>
                <a:latin typeface="Arial" panose="020B0604020202020204" pitchFamily="34" charset="0"/>
                <a:cs typeface="Arial" panose="020B0604020202020204" pitchFamily="34" charset="0"/>
              </a:rPr>
              <a:t> </a:t>
            </a:r>
            <a:br>
              <a:rPr lang="en-GB" dirty="0">
                <a:solidFill>
                  <a:schemeClr val="accent1"/>
                </a:solidFill>
              </a:rPr>
            </a:br>
            <a:endParaRPr lang="en-GB"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11</a:t>
            </a:fld>
            <a:endParaRPr lang="en-GB"/>
          </a:p>
        </p:txBody>
      </p:sp>
    </p:spTree>
    <p:extLst>
      <p:ext uri="{BB962C8B-B14F-4D97-AF65-F5344CB8AC3E}">
        <p14:creationId xmlns:p14="http://schemas.microsoft.com/office/powerpoint/2010/main" val="12980797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9094C-677E-B955-BD5A-ED7D29494E6A}"/>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ADF975C1-A24B-60A7-C84D-3AA07BEFAE8B}"/>
              </a:ext>
            </a:extLst>
          </p:cNvPr>
          <p:cNvSpPr>
            <a:spLocks noGrp="1"/>
          </p:cNvSpPr>
          <p:nvPr>
            <p:ph type="title"/>
          </p:nvPr>
        </p:nvSpPr>
        <p:spPr/>
        <p:txBody>
          <a:bodyPr>
            <a:noAutofit/>
          </a:bodyPr>
          <a:lstStyle/>
          <a:p>
            <a:pPr>
              <a:lnSpc>
                <a:spcPct val="100000"/>
              </a:lnSpc>
            </a:pPr>
            <a:r>
              <a:rPr lang="en-GB" sz="3200" dirty="0"/>
              <a:t>Lesson summary quiz</a:t>
            </a:r>
            <a:br>
              <a:rPr lang="en-GB" sz="3200" dirty="0"/>
            </a:br>
            <a:endParaRPr lang="en-GB" sz="3200" dirty="0"/>
          </a:p>
        </p:txBody>
      </p:sp>
      <p:sp>
        <p:nvSpPr>
          <p:cNvPr id="5" name="Text Placeholder 4">
            <a:extLst>
              <a:ext uri="{FF2B5EF4-FFF2-40B4-BE49-F238E27FC236}">
                <a16:creationId xmlns:a16="http://schemas.microsoft.com/office/drawing/2014/main" id="{86ED2E8F-CBE9-53F7-8B33-EBBA7C21FA67}"/>
              </a:ext>
            </a:extLst>
          </p:cNvPr>
          <p:cNvSpPr>
            <a:spLocks noGrp="1"/>
          </p:cNvSpPr>
          <p:nvPr>
            <p:ph type="body" sz="quarter" idx="12"/>
          </p:nvPr>
        </p:nvSpPr>
        <p:spPr>
          <a:xfrm>
            <a:off x="234000" y="986400"/>
            <a:ext cx="8631840" cy="3601574"/>
          </a:xfrm>
        </p:spPr>
        <p:txBody>
          <a:bodyPr/>
          <a:lstStyle/>
          <a:p>
            <a:pPr lvl="0" algn="ctr"/>
            <a:r>
              <a:rPr lang="en-GB" sz="2400" dirty="0">
                <a:effectLst/>
                <a:latin typeface="Arial" panose="020B0604020202020204" pitchFamily="34" charset="0"/>
                <a:ea typeface="Times New Roman" panose="02020603050405020304" pitchFamily="18" charset="0"/>
              </a:rPr>
              <a:t>What is uniform distributed load?</a:t>
            </a:r>
            <a:endParaRPr lang="en-GB" sz="2400" dirty="0">
              <a:effectLst/>
              <a:latin typeface="Times New Roman" panose="02020603050405020304" pitchFamily="18" charset="0"/>
              <a:ea typeface="Times New Roman" panose="02020603050405020304" pitchFamily="18" charset="0"/>
            </a:endParaRPr>
          </a:p>
        </p:txBody>
      </p:sp>
      <p:sp>
        <p:nvSpPr>
          <p:cNvPr id="3" name="Footer Placeholder 2">
            <a:extLst>
              <a:ext uri="{FF2B5EF4-FFF2-40B4-BE49-F238E27FC236}">
                <a16:creationId xmlns:a16="http://schemas.microsoft.com/office/drawing/2014/main" id="{DFBCA0E5-28A3-4249-D17D-810A4B2D3567}"/>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67C56241-ABE3-A304-A7F2-3E1AF50F8884}"/>
              </a:ext>
            </a:extLst>
          </p:cNvPr>
          <p:cNvSpPr>
            <a:spLocks noGrp="1"/>
          </p:cNvSpPr>
          <p:nvPr>
            <p:ph type="sldNum" sz="quarter" idx="11"/>
          </p:nvPr>
        </p:nvSpPr>
        <p:spPr/>
        <p:txBody>
          <a:bodyPr/>
          <a:lstStyle/>
          <a:p>
            <a:fld id="{DA2C159E-F13C-4A85-9A41-E7669D3E0D70}" type="slidenum">
              <a:rPr lang="en-GB" smtClean="0"/>
              <a:pPr/>
              <a:t>110</a:t>
            </a:fld>
            <a:endParaRPr lang="en-GB"/>
          </a:p>
        </p:txBody>
      </p:sp>
      <p:sp>
        <p:nvSpPr>
          <p:cNvPr id="7" name="Rectangle: Rounded Corners 6">
            <a:extLst>
              <a:ext uri="{FF2B5EF4-FFF2-40B4-BE49-F238E27FC236}">
                <a16:creationId xmlns:a16="http://schemas.microsoft.com/office/drawing/2014/main" id="{BEB78121-E998-ED82-3EC8-26A25D0D941F}"/>
              </a:ext>
              <a:ext uri="{C183D7F6-B498-43B3-948B-1728B52AA6E4}">
                <adec:decorative xmlns:adec="http://schemas.microsoft.com/office/drawing/2017/decorative" val="1"/>
              </a:ext>
            </a:extLst>
          </p:cNvPr>
          <p:cNvSpPr/>
          <p:nvPr/>
        </p:nvSpPr>
        <p:spPr>
          <a:xfrm>
            <a:off x="1444472" y="1925049"/>
            <a:ext cx="2700000" cy="2700000"/>
          </a:xfrm>
          <a:prstGeom prst="roundRect">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a:t>
            </a:r>
          </a:p>
        </p:txBody>
      </p:sp>
      <p:sp>
        <p:nvSpPr>
          <p:cNvPr id="8" name="Rectangle: Rounded Corners 7">
            <a:extLst>
              <a:ext uri="{FF2B5EF4-FFF2-40B4-BE49-F238E27FC236}">
                <a16:creationId xmlns:a16="http://schemas.microsoft.com/office/drawing/2014/main" id="{FA1AE0AF-51B1-068B-B7BD-458CAAB39E61}"/>
              </a:ext>
              <a:ext uri="{C183D7F6-B498-43B3-948B-1728B52AA6E4}">
                <adec:decorative xmlns:adec="http://schemas.microsoft.com/office/drawing/2017/decorative" val="1"/>
              </a:ext>
            </a:extLst>
          </p:cNvPr>
          <p:cNvSpPr/>
          <p:nvPr/>
        </p:nvSpPr>
        <p:spPr>
          <a:xfrm>
            <a:off x="4999530" y="1906512"/>
            <a:ext cx="2700000" cy="2700000"/>
          </a:xfrm>
          <a:prstGeom prst="roundRect">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a:t>
            </a:r>
          </a:p>
        </p:txBody>
      </p:sp>
    </p:spTree>
    <p:extLst>
      <p:ext uri="{BB962C8B-B14F-4D97-AF65-F5344CB8AC3E}">
        <p14:creationId xmlns:p14="http://schemas.microsoft.com/office/powerpoint/2010/main" val="53916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4000" fill="hold" grpId="0" nodeType="clickEffect">
                                  <p:stCondLst>
                                    <p:cond delay="0"/>
                                  </p:stCondLst>
                                  <p:childTnLst>
                                    <p:animClr clrSpc="hsl" dir="cw">
                                      <p:cBhvr override="childStyle">
                                        <p:cTn id="6" dur="500" fill="hold"/>
                                        <p:tgtEl>
                                          <p:spTgt spid="7"/>
                                        </p:tgtEl>
                                        <p:attrNameLst>
                                          <p:attrName>style.color</p:attrName>
                                        </p:attrNameLst>
                                      </p:cBhvr>
                                      <p:by>
                                        <p:hsl h="7200000" s="0" l="0"/>
                                      </p:by>
                                    </p:animClr>
                                    <p:animClr clrSpc="hsl" dir="cw">
                                      <p:cBhvr>
                                        <p:cTn id="7" dur="500" fill="hold"/>
                                        <p:tgtEl>
                                          <p:spTgt spid="7"/>
                                        </p:tgtEl>
                                        <p:attrNameLst>
                                          <p:attrName>fillcolor</p:attrName>
                                        </p:attrNameLst>
                                      </p:cBhvr>
                                      <p:by>
                                        <p:hsl h="7200000" s="0" l="0"/>
                                      </p:by>
                                    </p:animClr>
                                    <p:animClr clrSpc="hsl" dir="cw">
                                      <p:cBhvr>
                                        <p:cTn id="8" dur="500" fill="hold"/>
                                        <p:tgtEl>
                                          <p:spTgt spid="7"/>
                                        </p:tgtEl>
                                        <p:attrNameLst>
                                          <p:attrName>stroke.color</p:attrName>
                                        </p:attrNameLst>
                                      </p:cBhvr>
                                      <p:by>
                                        <p:hsl h="7200000" s="0" l="0"/>
                                      </p:by>
                                    </p:animClr>
                                    <p:set>
                                      <p:cBhvr>
                                        <p:cTn id="9"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B0DCB-44E5-0FD1-B6AB-5E6A1DFD39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990DF3-E587-95AF-B84E-A34EE6542732}"/>
              </a:ext>
            </a:extLst>
          </p:cNvPr>
          <p:cNvSpPr>
            <a:spLocks noGrp="1"/>
          </p:cNvSpPr>
          <p:nvPr>
            <p:ph type="ctrTitle"/>
          </p:nvPr>
        </p:nvSpPr>
        <p:spPr/>
        <p:txBody>
          <a:bodyPr/>
          <a:lstStyle/>
          <a:p>
            <a:r>
              <a:rPr lang="en-US"/>
              <a:t>06</a:t>
            </a:r>
          </a:p>
        </p:txBody>
      </p:sp>
      <p:sp>
        <p:nvSpPr>
          <p:cNvPr id="3" name="Subtitle 2">
            <a:extLst>
              <a:ext uri="{FF2B5EF4-FFF2-40B4-BE49-F238E27FC236}">
                <a16:creationId xmlns:a16="http://schemas.microsoft.com/office/drawing/2014/main" id="{E32A3E20-1EFF-B99E-3525-2021D4E02F6F}"/>
              </a:ext>
            </a:extLst>
          </p:cNvPr>
          <p:cNvSpPr>
            <a:spLocks noGrp="1"/>
          </p:cNvSpPr>
          <p:nvPr>
            <p:ph type="subTitle" idx="1"/>
          </p:nvPr>
        </p:nvSpPr>
        <p:spPr/>
        <p:txBody>
          <a:bodyPr>
            <a:normAutofit/>
          </a:bodyPr>
          <a:lstStyle/>
          <a:p>
            <a:pPr>
              <a:lnSpc>
                <a:spcPct val="100000"/>
              </a:lnSpc>
            </a:pPr>
            <a:r>
              <a:rPr lang="en-US" dirty="0"/>
              <a:t>Earth science: weather and climate</a:t>
            </a:r>
          </a:p>
        </p:txBody>
      </p:sp>
    </p:spTree>
    <p:extLst>
      <p:ext uri="{BB962C8B-B14F-4D97-AF65-F5344CB8AC3E}">
        <p14:creationId xmlns:p14="http://schemas.microsoft.com/office/powerpoint/2010/main" val="27058330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F9DAE-47B8-C619-1425-91E86BA9D90E}"/>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A69EC2BA-2869-4AD1-C8EA-9FC59FC3E3B9}"/>
              </a:ext>
            </a:extLst>
          </p:cNvPr>
          <p:cNvSpPr>
            <a:spLocks noGrp="1"/>
          </p:cNvSpPr>
          <p:nvPr>
            <p:ph type="title"/>
          </p:nvPr>
        </p:nvSpPr>
        <p:spPr/>
        <p:txBody>
          <a:bodyPr>
            <a:normAutofit/>
          </a:bodyPr>
          <a:lstStyle/>
          <a:p>
            <a:pPr>
              <a:lnSpc>
                <a:spcPct val="100000"/>
              </a:lnSpc>
            </a:pPr>
            <a:r>
              <a:rPr lang="en-US" sz="3200"/>
              <a:t>Weather and climate</a:t>
            </a:r>
          </a:p>
        </p:txBody>
      </p:sp>
      <p:sp>
        <p:nvSpPr>
          <p:cNvPr id="5" name="Text Placeholder 4">
            <a:extLst>
              <a:ext uri="{FF2B5EF4-FFF2-40B4-BE49-F238E27FC236}">
                <a16:creationId xmlns:a16="http://schemas.microsoft.com/office/drawing/2014/main" id="{6A641C78-0A73-BAE5-4671-066E0D8F6482}"/>
              </a:ext>
            </a:extLst>
          </p:cNvPr>
          <p:cNvSpPr>
            <a:spLocks noGrp="1"/>
          </p:cNvSpPr>
          <p:nvPr>
            <p:ph type="body" sz="quarter" idx="12"/>
          </p:nvPr>
        </p:nvSpPr>
        <p:spPr>
          <a:xfrm>
            <a:off x="234000" y="986400"/>
            <a:ext cx="7923411" cy="3601574"/>
          </a:xfrm>
        </p:spPr>
        <p:txBody>
          <a:bodyPr/>
          <a:lstStyle/>
          <a:p>
            <a:pPr>
              <a:lnSpc>
                <a:spcPct val="100000"/>
              </a:lnSpc>
            </a:pPr>
            <a:br>
              <a:rPr lang="en-GB" dirty="0"/>
            </a:br>
            <a:r>
              <a:rPr lang="en-GB" dirty="0">
                <a:solidFill>
                  <a:srgbClr val="E51C41"/>
                </a:solidFill>
              </a:rPr>
              <a:t>What you will learn in this session:</a:t>
            </a:r>
          </a:p>
          <a:p>
            <a:pPr>
              <a:lnSpc>
                <a:spcPct val="100000"/>
              </a:lnSpc>
            </a:pPr>
            <a:endParaRPr lang="en-GB" dirty="0">
              <a:solidFill>
                <a:srgbClr val="E51C41"/>
              </a:solidFill>
            </a:endParaRPr>
          </a:p>
          <a:p>
            <a:pPr marL="342900" lvl="0" indent="-342900">
              <a:lnSpc>
                <a:spcPct val="100000"/>
              </a:lnSpc>
              <a:buFont typeface="Symbol" panose="05050102010706020507" pitchFamily="18" charset="2"/>
              <a:buChar char=""/>
            </a:pPr>
            <a:r>
              <a:rPr lang="en-GB" dirty="0">
                <a:ea typeface="Times New Roman" panose="02020603050405020304" pitchFamily="18" charset="0"/>
              </a:rPr>
              <a:t>the difference between w</a:t>
            </a:r>
            <a:r>
              <a:rPr lang="en-GB" dirty="0">
                <a:effectLst/>
                <a:ea typeface="Times New Roman" panose="02020603050405020304" pitchFamily="18" charset="0"/>
              </a:rPr>
              <a:t>eather and climate</a:t>
            </a:r>
          </a:p>
          <a:p>
            <a:pPr marL="342900" lvl="0" indent="-342900">
              <a:lnSpc>
                <a:spcPct val="100000"/>
              </a:lnSpc>
              <a:buFont typeface="Symbol" panose="05050102010706020507" pitchFamily="18" charset="2"/>
              <a:buChar char=""/>
            </a:pPr>
            <a:r>
              <a:rPr lang="en-GB" dirty="0">
                <a:ea typeface="Times New Roman" panose="02020603050405020304" pitchFamily="18" charset="0"/>
              </a:rPr>
              <a:t>how weather contributes to c</a:t>
            </a:r>
            <a:r>
              <a:rPr lang="en-GB" dirty="0">
                <a:effectLst/>
                <a:ea typeface="Times New Roman" panose="02020603050405020304" pitchFamily="18" charset="0"/>
              </a:rPr>
              <a:t>hemical degradation in metals.</a:t>
            </a:r>
            <a:br>
              <a:rPr lang="en-GB" dirty="0">
                <a:solidFill>
                  <a:schemeClr val="accent1"/>
                </a:solidFill>
              </a:rPr>
            </a:br>
            <a:endParaRPr lang="en-GB" dirty="0"/>
          </a:p>
        </p:txBody>
      </p:sp>
      <p:sp>
        <p:nvSpPr>
          <p:cNvPr id="3" name="Footer Placeholder 2">
            <a:extLst>
              <a:ext uri="{FF2B5EF4-FFF2-40B4-BE49-F238E27FC236}">
                <a16:creationId xmlns:a16="http://schemas.microsoft.com/office/drawing/2014/main" id="{104887A8-ED7A-2504-6669-DA6251E7079B}"/>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B12D1F28-8C53-5836-5E0A-7BC680B9CFF5}"/>
              </a:ext>
            </a:extLst>
          </p:cNvPr>
          <p:cNvSpPr>
            <a:spLocks noGrp="1"/>
          </p:cNvSpPr>
          <p:nvPr>
            <p:ph type="sldNum" sz="quarter" idx="11"/>
          </p:nvPr>
        </p:nvSpPr>
        <p:spPr/>
        <p:txBody>
          <a:bodyPr/>
          <a:lstStyle/>
          <a:p>
            <a:fld id="{DA2C159E-F13C-4A85-9A41-E7669D3E0D70}" type="slidenum">
              <a:rPr lang="en-GB" smtClean="0"/>
              <a:pPr/>
              <a:t>112</a:t>
            </a:fld>
            <a:endParaRPr lang="en-GB"/>
          </a:p>
        </p:txBody>
      </p:sp>
    </p:spTree>
    <p:extLst>
      <p:ext uri="{BB962C8B-B14F-4D97-AF65-F5344CB8AC3E}">
        <p14:creationId xmlns:p14="http://schemas.microsoft.com/office/powerpoint/2010/main" val="24832891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Autofit/>
          </a:bodyPr>
          <a:lstStyle/>
          <a:p>
            <a:pPr>
              <a:lnSpc>
                <a:spcPct val="100000"/>
              </a:lnSpc>
            </a:pPr>
            <a:r>
              <a:rPr lang="en-GB" sz="3200" dirty="0"/>
              <a:t>Weather charades</a:t>
            </a:r>
            <a:br>
              <a:rPr lang="en-GB" sz="3200" dirty="0"/>
            </a:br>
            <a:endParaRPr lang="en-GB" sz="3200" dirty="0"/>
          </a:p>
        </p:txBody>
      </p:sp>
      <p:sp>
        <p:nvSpPr>
          <p:cNvPr id="5" name="Text Placeholder 4"/>
          <p:cNvSpPr>
            <a:spLocks noGrp="1"/>
          </p:cNvSpPr>
          <p:nvPr>
            <p:ph type="body" sz="quarter" idx="12"/>
          </p:nvPr>
        </p:nvSpPr>
        <p:spPr/>
        <p:txBody>
          <a:bodyPr/>
          <a:lstStyle/>
          <a:p>
            <a:pPr>
              <a:lnSpc>
                <a:spcPct val="100000"/>
              </a:lnSpc>
            </a:pPr>
            <a:endParaRPr lang="en-GB" dirty="0">
              <a:solidFill>
                <a:srgbClr val="E51C41"/>
              </a:solidFill>
            </a:endParaRPr>
          </a:p>
          <a:p>
            <a:pPr>
              <a:lnSpc>
                <a:spcPct val="100000"/>
              </a:lnSpc>
            </a:pPr>
            <a:r>
              <a:rPr lang="en-GB" sz="2400" dirty="0">
                <a:solidFill>
                  <a:srgbClr val="E51C41"/>
                </a:solidFill>
              </a:rPr>
              <a:t>Complete the icebreaker activity:</a:t>
            </a:r>
          </a:p>
          <a:p>
            <a:pPr>
              <a:lnSpc>
                <a:spcPct val="100000"/>
              </a:lnSpc>
            </a:pPr>
            <a:endParaRPr lang="en-GB" sz="2400" dirty="0">
              <a:solidFill>
                <a:srgbClr val="E51C41"/>
              </a:solidFill>
            </a:endParaRPr>
          </a:p>
          <a:p>
            <a:pPr marL="514350" indent="-514350">
              <a:lnSpc>
                <a:spcPct val="100000"/>
              </a:lnSpc>
              <a:buFont typeface="Arial" panose="020B0604020202020204" pitchFamily="34" charset="0"/>
              <a:buChar char="•"/>
            </a:pPr>
            <a:r>
              <a:rPr lang="en-GB" sz="2400" dirty="0"/>
              <a:t>Select a weather card.</a:t>
            </a:r>
          </a:p>
          <a:p>
            <a:pPr marL="514350" indent="-514350">
              <a:lnSpc>
                <a:spcPct val="100000"/>
              </a:lnSpc>
              <a:buFont typeface="Arial" panose="020B0604020202020204" pitchFamily="34" charset="0"/>
              <a:buChar char="•"/>
            </a:pPr>
            <a:r>
              <a:rPr lang="en-GB" sz="2400" dirty="0"/>
              <a:t>Silently mime your weather to the class (or your partner).</a:t>
            </a:r>
          </a:p>
          <a:p>
            <a:pPr>
              <a:lnSpc>
                <a:spcPct val="100000"/>
              </a:lnSpc>
            </a:pPr>
            <a:r>
              <a:rPr lang="en-GB" dirty="0">
                <a:solidFill>
                  <a:srgbClr val="E51C41"/>
                </a:solidFill>
              </a:rPr>
              <a:t> </a:t>
            </a:r>
            <a:br>
              <a:rPr lang="en-GB" dirty="0">
                <a:solidFill>
                  <a:schemeClr val="accent1"/>
                </a:solidFill>
              </a:rPr>
            </a:br>
            <a:endParaRPr lang="en-GB"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113</a:t>
            </a:fld>
            <a:endParaRPr lang="en-GB"/>
          </a:p>
        </p:txBody>
      </p:sp>
    </p:spTree>
    <p:extLst>
      <p:ext uri="{BB962C8B-B14F-4D97-AF65-F5344CB8AC3E}">
        <p14:creationId xmlns:p14="http://schemas.microsoft.com/office/powerpoint/2010/main" val="7558575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pPr>
            <a:r>
              <a:rPr lang="en-GB" sz="3200" dirty="0"/>
              <a:t>Weather and climate</a:t>
            </a:r>
          </a:p>
        </p:txBody>
      </p:sp>
      <p:sp>
        <p:nvSpPr>
          <p:cNvPr id="2052" name="Content Placeholder 2051"/>
          <p:cNvSpPr>
            <a:spLocks noGrp="1"/>
          </p:cNvSpPr>
          <p:nvPr>
            <p:ph sz="quarter" idx="14"/>
          </p:nvPr>
        </p:nvSpPr>
        <p:spPr>
          <a:xfrm>
            <a:off x="234000" y="2934045"/>
            <a:ext cx="4122100" cy="1653829"/>
          </a:xfrm>
        </p:spPr>
        <p:txBody>
          <a:bodyPr/>
          <a:lstStyle/>
          <a:p>
            <a:pPr algn="ctr">
              <a:lnSpc>
                <a:spcPct val="100000"/>
              </a:lnSpc>
            </a:pPr>
            <a:r>
              <a:rPr lang="en-GB" sz="2400" dirty="0"/>
              <a:t>Weather</a:t>
            </a:r>
          </a:p>
          <a:p>
            <a:pPr marL="342900" lvl="1" indent="-342900" algn="ctr">
              <a:lnSpc>
                <a:spcPct val="100000"/>
              </a:lnSpc>
              <a:buFont typeface="Arial" panose="020B0604020202020204" pitchFamily="34" charset="0"/>
              <a:buChar char="•"/>
            </a:pPr>
            <a:r>
              <a:rPr lang="en-GB" sz="2400" dirty="0"/>
              <a:t>current conditions</a:t>
            </a:r>
          </a:p>
          <a:p>
            <a:pPr marL="342900" lvl="1" indent="-342900" algn="ctr">
              <a:lnSpc>
                <a:spcPct val="100000"/>
              </a:lnSpc>
              <a:buFont typeface="Arial" panose="020B0604020202020204" pitchFamily="34" charset="0"/>
              <a:buChar char="•"/>
            </a:pPr>
            <a:r>
              <a:rPr lang="en-GB" sz="2400" dirty="0"/>
              <a:t>look out of the window!</a:t>
            </a:r>
          </a:p>
          <a:p>
            <a:pPr lvl="1" algn="ctr">
              <a:lnSpc>
                <a:spcPct val="100000"/>
              </a:lnSpc>
            </a:pPr>
            <a:r>
              <a:rPr lang="en-GB" sz="1200" b="0" i="0" dirty="0">
                <a:solidFill>
                  <a:srgbClr val="000000"/>
                </a:solidFill>
                <a:effectLst/>
              </a:rPr>
              <a:t>Photo by Vlad </a:t>
            </a:r>
            <a:r>
              <a:rPr lang="en-GB" sz="1200" b="0" i="0" dirty="0" err="1">
                <a:solidFill>
                  <a:srgbClr val="000000"/>
                </a:solidFill>
                <a:effectLst/>
              </a:rPr>
              <a:t>Chețan</a:t>
            </a:r>
            <a:r>
              <a:rPr lang="en-GB" sz="1200" b="0" i="0" dirty="0">
                <a:solidFill>
                  <a:srgbClr val="000000"/>
                </a:solidFill>
                <a:effectLst/>
              </a:rPr>
              <a:t>.</a:t>
            </a:r>
            <a:endParaRPr lang="en-GB" sz="1200" dirty="0"/>
          </a:p>
        </p:txBody>
      </p:sp>
      <p:sp>
        <p:nvSpPr>
          <p:cNvPr id="35" name="Content Placeholder 34"/>
          <p:cNvSpPr>
            <a:spLocks noGrp="1"/>
          </p:cNvSpPr>
          <p:nvPr>
            <p:ph sz="quarter" idx="17"/>
          </p:nvPr>
        </p:nvSpPr>
        <p:spPr>
          <a:xfrm>
            <a:off x="4553588" y="2934045"/>
            <a:ext cx="4122100" cy="1653829"/>
          </a:xfrm>
        </p:spPr>
        <p:txBody>
          <a:bodyPr/>
          <a:lstStyle/>
          <a:p>
            <a:pPr algn="ctr">
              <a:lnSpc>
                <a:spcPct val="100000"/>
              </a:lnSpc>
            </a:pPr>
            <a:r>
              <a:rPr lang="en-GB" sz="2400" dirty="0"/>
              <a:t>Climate</a:t>
            </a:r>
          </a:p>
          <a:p>
            <a:pPr marL="342900" indent="-342900" algn="ctr">
              <a:lnSpc>
                <a:spcPct val="100000"/>
              </a:lnSpc>
              <a:buFont typeface="Arial" panose="020B0604020202020204" pitchFamily="34" charset="0"/>
              <a:buChar char="•"/>
            </a:pPr>
            <a:r>
              <a:rPr lang="en-GB" sz="2400" b="0" dirty="0"/>
              <a:t>long-term trends</a:t>
            </a:r>
          </a:p>
          <a:p>
            <a:pPr marL="342900" indent="-342900" algn="ctr">
              <a:lnSpc>
                <a:spcPct val="100000"/>
              </a:lnSpc>
              <a:buFont typeface="Arial" panose="020B0604020202020204" pitchFamily="34" charset="0"/>
              <a:buChar char="•"/>
            </a:pPr>
            <a:r>
              <a:rPr lang="en-GB" sz="2400" b="0" dirty="0"/>
              <a:t>ranges and patterns of weather.</a:t>
            </a:r>
          </a:p>
          <a:p>
            <a:pPr algn="ctr"/>
            <a:r>
              <a:rPr lang="en-GB" sz="1200" b="0" i="0" dirty="0">
                <a:solidFill>
                  <a:srgbClr val="000000"/>
                </a:solidFill>
                <a:effectLst/>
              </a:rPr>
              <a:t>Photo by </a:t>
            </a:r>
            <a:r>
              <a:rPr lang="en-GB" sz="1200" b="0" i="0" dirty="0" err="1">
                <a:solidFill>
                  <a:srgbClr val="000000"/>
                </a:solidFill>
                <a:effectLst/>
              </a:rPr>
              <a:t>Engin</a:t>
            </a:r>
            <a:r>
              <a:rPr lang="en-GB" sz="1200" b="0" i="0" dirty="0">
                <a:solidFill>
                  <a:srgbClr val="000000"/>
                </a:solidFill>
                <a:effectLst/>
              </a:rPr>
              <a:t> </a:t>
            </a:r>
            <a:r>
              <a:rPr lang="en-GB" sz="1200" b="0" i="0" dirty="0" err="1">
                <a:solidFill>
                  <a:srgbClr val="000000"/>
                </a:solidFill>
                <a:effectLst/>
              </a:rPr>
              <a:t>Akyurt</a:t>
            </a:r>
            <a:r>
              <a:rPr lang="en-GB" sz="1200" b="0" dirty="0">
                <a:solidFill>
                  <a:srgbClr val="000000"/>
                </a:solidFill>
              </a:rPr>
              <a:t>.</a:t>
            </a:r>
            <a:endParaRPr lang="en-GB" sz="1200"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114</a:t>
            </a:fld>
            <a:endParaRPr lang="en-GB"/>
          </a:p>
        </p:txBody>
      </p:sp>
      <p:pic>
        <p:nvPicPr>
          <p:cNvPr id="10" name="Content Placeholder 9" descr="Water drops on a puddle">
            <a:extLst>
              <a:ext uri="{FF2B5EF4-FFF2-40B4-BE49-F238E27FC236}">
                <a16:creationId xmlns:a16="http://schemas.microsoft.com/office/drawing/2014/main" id="{35269245-55CD-A8EA-9DDC-67764BACC2A8}"/>
              </a:ext>
            </a:extLst>
          </p:cNvPr>
          <p:cNvPicPr>
            <a:picLocks noGrp="1" noChangeAspect="1"/>
          </p:cNvPicPr>
          <p:nvPr>
            <p:ph sz="quarter" idx="18"/>
          </p:nvPr>
        </p:nvPicPr>
        <p:blipFill>
          <a:blip r:embed="rId3" cstate="print">
            <a:extLst>
              <a:ext uri="{28A0092B-C50C-407E-A947-70E740481C1C}">
                <a14:useLocalDpi xmlns:a14="http://schemas.microsoft.com/office/drawing/2010/main" val="0"/>
              </a:ext>
            </a:extLst>
          </a:blip>
          <a:stretch>
            <a:fillRect/>
          </a:stretch>
        </p:blipFill>
        <p:spPr>
          <a:xfrm>
            <a:off x="548796" y="774469"/>
            <a:ext cx="3528392" cy="1984721"/>
          </a:xfrm>
        </p:spPr>
      </p:pic>
      <p:pic>
        <p:nvPicPr>
          <p:cNvPr id="14" name="Content Placeholder 13" descr="A wooden thermometer on a wall">
            <a:extLst>
              <a:ext uri="{FF2B5EF4-FFF2-40B4-BE49-F238E27FC236}">
                <a16:creationId xmlns:a16="http://schemas.microsoft.com/office/drawing/2014/main" id="{560FC908-9181-068F-7FFC-1C81722F4657}"/>
              </a:ext>
            </a:extLst>
          </p:cNvPr>
          <p:cNvPicPr>
            <a:picLocks noGrp="1" noChangeAspect="1"/>
          </p:cNvPicPr>
          <p:nvPr>
            <p:ph sz="quarter" idx="19"/>
          </p:nvPr>
        </p:nvPicPr>
        <p:blipFill>
          <a:blip r:embed="rId4" cstate="print">
            <a:extLst>
              <a:ext uri="{28A0092B-C50C-407E-A947-70E740481C1C}">
                <a14:useLocalDpi xmlns:a14="http://schemas.microsoft.com/office/drawing/2010/main" val="0"/>
              </a:ext>
            </a:extLst>
          </a:blip>
          <a:stretch>
            <a:fillRect/>
          </a:stretch>
        </p:blipFill>
        <p:spPr>
          <a:xfrm rot="5400000">
            <a:off x="5624637" y="279662"/>
            <a:ext cx="1980000" cy="2969615"/>
          </a:xfrm>
        </p:spPr>
      </p:pic>
    </p:spTree>
    <p:extLst>
      <p:ext uri="{BB962C8B-B14F-4D97-AF65-F5344CB8AC3E}">
        <p14:creationId xmlns:p14="http://schemas.microsoft.com/office/powerpoint/2010/main" val="17340936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353219" y="1019422"/>
            <a:ext cx="8437562" cy="3600449"/>
          </a:xfrm>
        </p:spPr>
        <p:txBody>
          <a:bodyPr>
            <a:noAutofit/>
          </a:bodyPr>
          <a:lstStyle/>
          <a:p>
            <a:pPr marL="0" marR="0" lvl="0" indent="0" algn="ctr" rtl="0" fontAlgn="t">
              <a:lnSpc>
                <a:spcPct val="100000"/>
              </a:lnSpc>
              <a:spcBef>
                <a:spcPts val="0"/>
              </a:spcBef>
            </a:pPr>
            <a:r>
              <a:rPr lang="en-GB" sz="2400" b="0" u="none" spc="0" dirty="0"/>
              <a:t>The weather cycle refers to the continuous cycle of weather patterns that occur on earth. </a:t>
            </a:r>
          </a:p>
          <a:p>
            <a:pPr marL="0" marR="0" lvl="0" indent="0" algn="ctr" rtl="0" fontAlgn="t">
              <a:lnSpc>
                <a:spcPct val="100000"/>
              </a:lnSpc>
              <a:spcBef>
                <a:spcPts val="0"/>
              </a:spcBef>
            </a:pPr>
            <a:endParaRPr lang="en-GB" sz="2400" b="0" u="none" spc="0" dirty="0"/>
          </a:p>
          <a:p>
            <a:pPr marL="0" marR="0" lvl="0" indent="0" algn="ctr" rtl="0" fontAlgn="t">
              <a:lnSpc>
                <a:spcPct val="100000"/>
              </a:lnSpc>
              <a:spcBef>
                <a:spcPts val="0"/>
              </a:spcBef>
            </a:pPr>
            <a:r>
              <a:rPr lang="en-GB" sz="2400" b="0" u="none" spc="0" dirty="0"/>
              <a:t>It involves a series of processes such as the movement of air masses, the formation of clouds, precipitation, and the interaction between the atmosphere and the </a:t>
            </a:r>
            <a:r>
              <a:rPr lang="en-GB" sz="2400" b="0" dirty="0"/>
              <a:t>e</a:t>
            </a:r>
            <a:r>
              <a:rPr lang="en-GB" sz="2400" b="0" u="none" spc="0" dirty="0"/>
              <a:t>arth’s surface.</a:t>
            </a:r>
          </a:p>
          <a:p>
            <a:pPr marL="0" marR="0" lvl="0" indent="0" algn="ctr" rtl="0" fontAlgn="t">
              <a:lnSpc>
                <a:spcPct val="100000"/>
              </a:lnSpc>
              <a:spcBef>
                <a:spcPts val="0"/>
              </a:spcBef>
              <a:spcAft>
                <a:spcPts val="600"/>
              </a:spcAft>
            </a:pPr>
            <a:endParaRPr lang="en-GB" sz="2700" b="0" u="none" spc="0"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pPr>
              <a:spcAft>
                <a:spcPts val="600"/>
              </a:spcAft>
            </a:pPr>
            <a:r>
              <a:rPr lang="en-GB"/>
              <a:t>Education &amp; Training Foundation</a:t>
            </a:r>
          </a:p>
        </p:txBody>
      </p:sp>
      <p:sp>
        <p:nvSpPr>
          <p:cNvPr id="4" name="Slide Number Placeholder 3"/>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115</a:t>
            </a:fld>
            <a:endParaRPr lang="en-GB"/>
          </a:p>
        </p:txBody>
      </p:sp>
      <p:sp>
        <p:nvSpPr>
          <p:cNvPr id="2" name="Title 1"/>
          <p:cNvSpPr>
            <a:spLocks noGrp="1"/>
          </p:cNvSpPr>
          <p:nvPr>
            <p:ph type="title"/>
          </p:nvPr>
        </p:nvSpPr>
        <p:spPr>
          <a:xfrm>
            <a:off x="232950" y="249900"/>
            <a:ext cx="8437563" cy="699425"/>
          </a:xfrm>
        </p:spPr>
        <p:txBody>
          <a:bodyPr anchor="t">
            <a:normAutofit/>
          </a:bodyPr>
          <a:lstStyle/>
          <a:p>
            <a:pPr>
              <a:lnSpc>
                <a:spcPct val="100000"/>
              </a:lnSpc>
            </a:pPr>
            <a:r>
              <a:rPr lang="en-GB" sz="3200"/>
              <a:t>The weather cycle</a:t>
            </a:r>
          </a:p>
        </p:txBody>
      </p:sp>
    </p:spTree>
    <p:extLst>
      <p:ext uri="{BB962C8B-B14F-4D97-AF65-F5344CB8AC3E}">
        <p14:creationId xmlns:p14="http://schemas.microsoft.com/office/powerpoint/2010/main" val="42751782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pPr>
              <a:lnSpc>
                <a:spcPct val="100000"/>
              </a:lnSpc>
            </a:pPr>
            <a:r>
              <a:rPr lang="en-US" sz="3200"/>
              <a:t>The weather cycle</a:t>
            </a:r>
          </a:p>
        </p:txBody>
      </p:sp>
      <p:sp>
        <p:nvSpPr>
          <p:cNvPr id="5" name="Text Placeholder 4"/>
          <p:cNvSpPr>
            <a:spLocks noGrp="1"/>
          </p:cNvSpPr>
          <p:nvPr>
            <p:ph type="body" sz="quarter" idx="12"/>
          </p:nvPr>
        </p:nvSpPr>
        <p:spPr/>
        <p:txBody>
          <a:bodyPr/>
          <a:lstStyle/>
          <a:p>
            <a:pPr>
              <a:lnSpc>
                <a:spcPct val="100000"/>
              </a:lnSpc>
            </a:pPr>
            <a:endParaRPr lang="en-GB" sz="2400" dirty="0">
              <a:solidFill>
                <a:srgbClr val="E51C41"/>
              </a:solidFill>
            </a:endParaRPr>
          </a:p>
          <a:p>
            <a:pPr marL="457200" indent="-457200">
              <a:lnSpc>
                <a:spcPct val="100000"/>
              </a:lnSpc>
              <a:buFont typeface="Arial" panose="020B0604020202020204" pitchFamily="34" charset="0"/>
              <a:buChar char="•"/>
            </a:pPr>
            <a:r>
              <a:rPr lang="en-GB" sz="2400" dirty="0">
                <a:solidFill>
                  <a:schemeClr val="accent2"/>
                </a:solidFill>
                <a:latin typeface="Arial"/>
                <a:cs typeface="Arial"/>
              </a:rPr>
              <a:t>Watch the video </a:t>
            </a:r>
            <a:r>
              <a:rPr lang="en-GB" sz="2400" dirty="0">
                <a:latin typeface="Arial"/>
                <a:cs typeface="Arial"/>
              </a:rPr>
              <a:t>“What is weather, and how does it work?” by Learn Bright (8 minutes 4 seconds).</a:t>
            </a:r>
          </a:p>
          <a:p>
            <a:pPr marL="457200" indent="-457200">
              <a:lnSpc>
                <a:spcPct val="100000"/>
              </a:lnSpc>
              <a:buFont typeface="Arial" panose="020B0604020202020204" pitchFamily="34" charset="0"/>
              <a:buChar char="•"/>
            </a:pPr>
            <a:endParaRPr lang="en-GB" sz="2400" dirty="0">
              <a:solidFill>
                <a:srgbClr val="E51C41"/>
              </a:solidFill>
              <a:latin typeface="Arial"/>
              <a:cs typeface="Arial"/>
            </a:endParaRPr>
          </a:p>
          <a:p>
            <a:pPr marL="457200" indent="-457200">
              <a:lnSpc>
                <a:spcPct val="100000"/>
              </a:lnSpc>
              <a:buFont typeface="Arial" panose="020B0604020202020204" pitchFamily="34" charset="0"/>
              <a:buChar char="•"/>
            </a:pPr>
            <a:r>
              <a:rPr lang="en-GB" sz="2400" dirty="0">
                <a:latin typeface="Arial"/>
                <a:cs typeface="Arial"/>
              </a:rPr>
              <a:t>Answer the true or false questions using your true/false answer cards.</a:t>
            </a:r>
            <a:r>
              <a:rPr lang="en-GB" sz="2400" dirty="0"/>
              <a:t> </a:t>
            </a:r>
            <a:br>
              <a:rPr lang="en-GB" sz="2400" dirty="0">
                <a:solidFill>
                  <a:schemeClr val="accent1"/>
                </a:solidFill>
              </a:rPr>
            </a:br>
            <a:endParaRPr lang="en-GB" sz="2400"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116</a:t>
            </a:fld>
            <a:endParaRPr lang="en-GB"/>
          </a:p>
        </p:txBody>
      </p:sp>
    </p:spTree>
    <p:extLst>
      <p:ext uri="{BB962C8B-B14F-4D97-AF65-F5344CB8AC3E}">
        <p14:creationId xmlns:p14="http://schemas.microsoft.com/office/powerpoint/2010/main" val="31159273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pPr>
              <a:lnSpc>
                <a:spcPct val="100000"/>
              </a:lnSpc>
            </a:pPr>
            <a:r>
              <a:rPr lang="en-GB" sz="3200" dirty="0"/>
              <a:t>The weather</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dirty="0"/>
              <a:t>Education &amp;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117</a:t>
            </a:fld>
            <a:endParaRPr lang="en-GB"/>
          </a:p>
        </p:txBody>
      </p:sp>
      <p:pic>
        <p:nvPicPr>
          <p:cNvPr id="6" name="Picture 5" descr="A sun setting over mountains">
            <a:extLst>
              <a:ext uri="{FF2B5EF4-FFF2-40B4-BE49-F238E27FC236}">
                <a16:creationId xmlns:a16="http://schemas.microsoft.com/office/drawing/2014/main" id="{68A22B3D-988F-B7B2-57F0-4B499ECF54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626"/>
          <a:stretch/>
        </p:blipFill>
        <p:spPr>
          <a:xfrm>
            <a:off x="473487" y="771524"/>
            <a:ext cx="2699975" cy="1648493"/>
          </a:xfrm>
          <a:prstGeom prst="rect">
            <a:avLst/>
          </a:prstGeom>
        </p:spPr>
      </p:pic>
      <p:sp>
        <p:nvSpPr>
          <p:cNvPr id="7" name="TextBox 6">
            <a:extLst>
              <a:ext uri="{FF2B5EF4-FFF2-40B4-BE49-F238E27FC236}">
                <a16:creationId xmlns:a16="http://schemas.microsoft.com/office/drawing/2014/main" id="{7CA2E077-391B-908C-DE8B-37E610809F6B}"/>
              </a:ext>
            </a:extLst>
          </p:cNvPr>
          <p:cNvSpPr txBox="1"/>
          <p:nvPr/>
        </p:nvSpPr>
        <p:spPr>
          <a:xfrm>
            <a:off x="425294" y="2452598"/>
            <a:ext cx="2796360" cy="184666"/>
          </a:xfrm>
          <a:prstGeom prst="rect">
            <a:avLst/>
          </a:prstGeom>
          <a:noFill/>
        </p:spPr>
        <p:txBody>
          <a:bodyPr wrap="square" lIns="0" tIns="0" rIns="0" bIns="0" rtlCol="0">
            <a:spAutoFit/>
          </a:bodyPr>
          <a:lstStyle/>
          <a:p>
            <a:pPr algn="r"/>
            <a:r>
              <a:rPr lang="en-GB" sz="1200" dirty="0"/>
              <a:t>Photo by Andrey </a:t>
            </a:r>
            <a:r>
              <a:rPr lang="en-GB" sz="1200" dirty="0" err="1"/>
              <a:t>Grinkevich</a:t>
            </a:r>
            <a:r>
              <a:rPr lang="en-GB" sz="1200" dirty="0"/>
              <a:t> on </a:t>
            </a:r>
            <a:r>
              <a:rPr lang="en-GB" sz="1200" dirty="0" err="1"/>
              <a:t>Unsplash</a:t>
            </a:r>
            <a:endParaRPr lang="en-GB" sz="1200" dirty="0"/>
          </a:p>
        </p:txBody>
      </p:sp>
      <p:pic>
        <p:nvPicPr>
          <p:cNvPr id="2" name="Picture 1" descr="A digital display with numbers and symbols">
            <a:extLst>
              <a:ext uri="{FF2B5EF4-FFF2-40B4-BE49-F238E27FC236}">
                <a16:creationId xmlns:a16="http://schemas.microsoft.com/office/drawing/2014/main" id="{DF61AB3E-6818-0DF9-D28E-CC8A775F28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8593" y="2721652"/>
            <a:ext cx="2699757" cy="1800000"/>
          </a:xfrm>
          <a:prstGeom prst="rect">
            <a:avLst/>
          </a:prstGeom>
        </p:spPr>
      </p:pic>
      <p:sp>
        <p:nvSpPr>
          <p:cNvPr id="8" name="TextBox 7">
            <a:extLst>
              <a:ext uri="{FF2B5EF4-FFF2-40B4-BE49-F238E27FC236}">
                <a16:creationId xmlns:a16="http://schemas.microsoft.com/office/drawing/2014/main" id="{2652168D-7BC1-6A79-9082-23889F054706}"/>
              </a:ext>
            </a:extLst>
          </p:cNvPr>
          <p:cNvSpPr txBox="1"/>
          <p:nvPr/>
        </p:nvSpPr>
        <p:spPr>
          <a:xfrm>
            <a:off x="5627812" y="4534375"/>
            <a:ext cx="2891286" cy="184666"/>
          </a:xfrm>
          <a:prstGeom prst="rect">
            <a:avLst/>
          </a:prstGeom>
          <a:noFill/>
        </p:spPr>
        <p:txBody>
          <a:bodyPr wrap="square" lIns="0" tIns="0" rIns="0" bIns="0" rtlCol="0">
            <a:spAutoFit/>
          </a:bodyPr>
          <a:lstStyle/>
          <a:p>
            <a:pPr algn="r"/>
            <a:r>
              <a:rPr lang="en-GB" sz="1200" dirty="0"/>
              <a:t>Photo by Jonathan Kemper on </a:t>
            </a:r>
            <a:r>
              <a:rPr lang="en-GB" sz="1200" dirty="0" err="1"/>
              <a:t>Unsplash</a:t>
            </a:r>
            <a:r>
              <a:rPr lang="en-GB" sz="1200" dirty="0"/>
              <a:t> </a:t>
            </a:r>
          </a:p>
        </p:txBody>
      </p:sp>
      <p:sp>
        <p:nvSpPr>
          <p:cNvPr id="9" name="TextBox 8">
            <a:extLst>
              <a:ext uri="{FF2B5EF4-FFF2-40B4-BE49-F238E27FC236}">
                <a16:creationId xmlns:a16="http://schemas.microsoft.com/office/drawing/2014/main" id="{F45BB5E1-1EA3-1D69-CC5B-55A6C69183AF}"/>
              </a:ext>
            </a:extLst>
          </p:cNvPr>
          <p:cNvSpPr txBox="1"/>
          <p:nvPr/>
        </p:nvSpPr>
        <p:spPr>
          <a:xfrm>
            <a:off x="5808591" y="2449158"/>
            <a:ext cx="2710507" cy="188296"/>
          </a:xfrm>
          <a:prstGeom prst="rect">
            <a:avLst/>
          </a:prstGeom>
          <a:noFill/>
        </p:spPr>
        <p:txBody>
          <a:bodyPr wrap="square" lIns="0" tIns="0" rIns="0" bIns="0" rtlCol="0">
            <a:spAutoFit/>
          </a:bodyPr>
          <a:lstStyle/>
          <a:p>
            <a:pPr algn="ctr"/>
            <a:r>
              <a:rPr lang="en-GB" sz="1200" dirty="0"/>
              <a:t>Photo by Max on </a:t>
            </a:r>
            <a:r>
              <a:rPr lang="en-GB" sz="1200" dirty="0" err="1"/>
              <a:t>Unsplash</a:t>
            </a:r>
            <a:r>
              <a:rPr lang="en-GB" sz="1200" dirty="0"/>
              <a:t>   </a:t>
            </a:r>
          </a:p>
        </p:txBody>
      </p:sp>
      <p:pic>
        <p:nvPicPr>
          <p:cNvPr id="10" name="Picture 9" descr="Water with raindrops falling on the surface">
            <a:extLst>
              <a:ext uri="{FF2B5EF4-FFF2-40B4-BE49-F238E27FC236}">
                <a16:creationId xmlns:a16="http://schemas.microsoft.com/office/drawing/2014/main" id="{AE6721F2-0589-C84B-1590-95916452A1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8593" y="771524"/>
            <a:ext cx="2710506" cy="1648494"/>
          </a:xfrm>
          <a:prstGeom prst="rect">
            <a:avLst/>
          </a:prstGeom>
        </p:spPr>
      </p:pic>
      <p:sp>
        <p:nvSpPr>
          <p:cNvPr id="11" name="TextBox 10">
            <a:extLst>
              <a:ext uri="{FF2B5EF4-FFF2-40B4-BE49-F238E27FC236}">
                <a16:creationId xmlns:a16="http://schemas.microsoft.com/office/drawing/2014/main" id="{B3F62460-4878-72A1-7285-98237965FA91}"/>
              </a:ext>
            </a:extLst>
          </p:cNvPr>
          <p:cNvSpPr txBox="1"/>
          <p:nvPr/>
        </p:nvSpPr>
        <p:spPr>
          <a:xfrm>
            <a:off x="377831" y="4548530"/>
            <a:ext cx="2891286" cy="185046"/>
          </a:xfrm>
          <a:prstGeom prst="rect">
            <a:avLst/>
          </a:prstGeom>
          <a:noFill/>
        </p:spPr>
        <p:txBody>
          <a:bodyPr wrap="square" lIns="0" tIns="0" rIns="0" bIns="0" rtlCol="0">
            <a:spAutoFit/>
          </a:bodyPr>
          <a:lstStyle/>
          <a:p>
            <a:pPr algn="r"/>
            <a:r>
              <a:rPr lang="en-GB" sz="1200" dirty="0"/>
              <a:t>Photo by </a:t>
            </a:r>
            <a:r>
              <a:rPr lang="en-GB" sz="1200" dirty="0" err="1"/>
              <a:t>Khamkéo</a:t>
            </a:r>
            <a:r>
              <a:rPr lang="en-GB" sz="1200" dirty="0"/>
              <a:t> </a:t>
            </a:r>
            <a:r>
              <a:rPr lang="en-GB" sz="1200" dirty="0" err="1"/>
              <a:t>Vilaysing</a:t>
            </a:r>
            <a:r>
              <a:rPr lang="en-GB" sz="1200" dirty="0"/>
              <a:t> on </a:t>
            </a:r>
            <a:r>
              <a:rPr lang="en-GB" sz="1200" dirty="0" err="1"/>
              <a:t>Unsplash</a:t>
            </a:r>
            <a:endParaRPr lang="en-GB" sz="1200" dirty="0"/>
          </a:p>
        </p:txBody>
      </p:sp>
      <p:pic>
        <p:nvPicPr>
          <p:cNvPr id="13" name="Picture 12" descr="A tree in a field">
            <a:extLst>
              <a:ext uri="{FF2B5EF4-FFF2-40B4-BE49-F238E27FC236}">
                <a16:creationId xmlns:a16="http://schemas.microsoft.com/office/drawing/2014/main" id="{DD0F2A7C-6B29-4F3F-9C82-AFC45581B5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991" y="2721652"/>
            <a:ext cx="2699471" cy="1800000"/>
          </a:xfrm>
          <a:prstGeom prst="rect">
            <a:avLst/>
          </a:prstGeom>
        </p:spPr>
      </p:pic>
      <p:sp>
        <p:nvSpPr>
          <p:cNvPr id="16" name="TextBox 15">
            <a:extLst>
              <a:ext uri="{FF2B5EF4-FFF2-40B4-BE49-F238E27FC236}">
                <a16:creationId xmlns:a16="http://schemas.microsoft.com/office/drawing/2014/main" id="{9B2D8F51-0364-10BB-6710-82572AA898A1}"/>
              </a:ext>
            </a:extLst>
          </p:cNvPr>
          <p:cNvSpPr txBox="1"/>
          <p:nvPr/>
        </p:nvSpPr>
        <p:spPr>
          <a:xfrm>
            <a:off x="3248026" y="771525"/>
            <a:ext cx="2486024" cy="3739485"/>
          </a:xfrm>
          <a:prstGeom prst="rect">
            <a:avLst/>
          </a:prstGeom>
          <a:noFill/>
        </p:spPr>
        <p:txBody>
          <a:bodyPr wrap="square" lIns="0" tIns="0" rIns="0" bIns="0" rtlCol="0">
            <a:spAutoFit/>
          </a:bodyPr>
          <a:lstStyle/>
          <a:p>
            <a:r>
              <a:rPr lang="en-GB" sz="2700" dirty="0"/>
              <a:t>Sun</a:t>
            </a:r>
          </a:p>
          <a:p>
            <a:endParaRPr lang="en-GB" sz="2700" dirty="0"/>
          </a:p>
          <a:p>
            <a:endParaRPr lang="en-GB" sz="2700" dirty="0"/>
          </a:p>
          <a:p>
            <a:pPr algn="r"/>
            <a:r>
              <a:rPr lang="en-GB" sz="2700" dirty="0"/>
              <a:t>Rain</a:t>
            </a:r>
          </a:p>
          <a:p>
            <a:endParaRPr lang="en-GB" sz="2700" dirty="0"/>
          </a:p>
          <a:p>
            <a:r>
              <a:rPr lang="en-GB" sz="2700" dirty="0"/>
              <a:t>Wind</a:t>
            </a:r>
          </a:p>
          <a:p>
            <a:endParaRPr lang="en-GB" sz="2700" dirty="0"/>
          </a:p>
          <a:p>
            <a:endParaRPr lang="en-GB" sz="2700" dirty="0"/>
          </a:p>
          <a:p>
            <a:pPr algn="r"/>
            <a:r>
              <a:rPr lang="en-GB" sz="2700" dirty="0"/>
              <a:t>Temperature</a:t>
            </a:r>
          </a:p>
        </p:txBody>
      </p:sp>
    </p:spTree>
    <p:extLst>
      <p:ext uri="{BB962C8B-B14F-4D97-AF65-F5344CB8AC3E}">
        <p14:creationId xmlns:p14="http://schemas.microsoft.com/office/powerpoint/2010/main" val="36062795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marL="0" marR="0" lvl="0" indent="0" algn="l" rtl="0" fontAlgn="t">
              <a:lnSpc>
                <a:spcPct val="100000"/>
              </a:lnSpc>
              <a:spcBef>
                <a:spcPts val="0"/>
              </a:spcBef>
              <a:spcAft>
                <a:spcPts val="0"/>
              </a:spcAft>
            </a:pPr>
            <a:br>
              <a:rPr lang="en-GB" sz="1800" dirty="0">
                <a:solidFill>
                  <a:srgbClr val="000000"/>
                </a:solidFill>
                <a:effectLst/>
                <a:latin typeface="Arial" panose="020B0604020202020204" pitchFamily="34" charset="0"/>
                <a:ea typeface="Times New Roman" panose="02020603050405020304" pitchFamily="18" charset="0"/>
              </a:rPr>
            </a:br>
            <a:endParaRPr lang="en-US" sz="2000" b="1" u="none" spc="0" dirty="0">
              <a:latin typeface="Arial"/>
            </a:endParaRPr>
          </a:p>
        </p:txBody>
      </p:sp>
      <p:sp>
        <p:nvSpPr>
          <p:cNvPr id="5" name="Text Placeholder 4"/>
          <p:cNvSpPr>
            <a:spLocks noGrp="1"/>
          </p:cNvSpPr>
          <p:nvPr>
            <p:ph type="body" sz="quarter" idx="12"/>
          </p:nvPr>
        </p:nvSpPr>
        <p:spPr>
          <a:xfrm>
            <a:off x="445569" y="986400"/>
            <a:ext cx="7686377" cy="3601574"/>
          </a:xfrm>
        </p:spPr>
        <p:txBody>
          <a:bodyPr/>
          <a:lstStyle/>
          <a:p>
            <a:pPr>
              <a:lnSpc>
                <a:spcPct val="100000"/>
              </a:lnSpc>
            </a:pPr>
            <a:r>
              <a:rPr lang="en-US" sz="2400" b="1" u="none" spc="0" dirty="0"/>
              <a:t>The influence of temperature on sunlight intensity:</a:t>
            </a:r>
          </a:p>
          <a:p>
            <a:pPr>
              <a:lnSpc>
                <a:spcPct val="100000"/>
              </a:lnSpc>
            </a:pPr>
            <a:endParaRPr lang="en-GB" sz="2400" dirty="0"/>
          </a:p>
          <a:p>
            <a:pPr marL="457200" indent="-457200">
              <a:lnSpc>
                <a:spcPct val="100000"/>
              </a:lnSpc>
              <a:buFont typeface="Arial" panose="020B0604020202020204" pitchFamily="34" charset="0"/>
              <a:buChar char="•"/>
            </a:pPr>
            <a:r>
              <a:rPr lang="en-GB" sz="2400" dirty="0"/>
              <a:t>As temperature increases, the air is less dense, and more sunlight can get through.</a:t>
            </a:r>
          </a:p>
          <a:p>
            <a:pPr marL="457200" indent="-457200">
              <a:lnSpc>
                <a:spcPct val="100000"/>
              </a:lnSpc>
              <a:buFont typeface="Arial" panose="020B0604020202020204" pitchFamily="34" charset="0"/>
              <a:buChar char="•"/>
            </a:pPr>
            <a:endParaRPr lang="en-GB" sz="2400" dirty="0"/>
          </a:p>
          <a:p>
            <a:pPr marL="457200" indent="-457200">
              <a:lnSpc>
                <a:spcPct val="100000"/>
              </a:lnSpc>
              <a:buFont typeface="Arial" panose="020B0604020202020204" pitchFamily="34" charset="0"/>
              <a:buChar char="•"/>
            </a:pPr>
            <a:r>
              <a:rPr lang="en-GB" sz="2400" dirty="0"/>
              <a:t>As temperature decreases, the air is denser, and less sunlight can get through.</a:t>
            </a:r>
          </a:p>
          <a:p>
            <a:endParaRPr lang="en-GB"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118</a:t>
            </a:fld>
            <a:endParaRPr lang="en-GB"/>
          </a:p>
        </p:txBody>
      </p:sp>
      <p:sp>
        <p:nvSpPr>
          <p:cNvPr id="2" name="Title 11">
            <a:extLst>
              <a:ext uri="{FF2B5EF4-FFF2-40B4-BE49-F238E27FC236}">
                <a16:creationId xmlns:a16="http://schemas.microsoft.com/office/drawing/2014/main" id="{6B5BD8C8-43FF-86A6-0B98-BD17DB30899D}"/>
              </a:ext>
            </a:extLst>
          </p:cNvPr>
          <p:cNvSpPr txBox="1">
            <a:spLocks/>
          </p:cNvSpPr>
          <p:nvPr/>
        </p:nvSpPr>
        <p:spPr>
          <a:xfrm>
            <a:off x="385350" y="402300"/>
            <a:ext cx="8437563" cy="699425"/>
          </a:xfrm>
          <a:prstGeom prst="rect">
            <a:avLst/>
          </a:prstGeom>
        </p:spPr>
        <p:txBody>
          <a:bodyPr vert="horz" lIns="0" tIns="0" rIns="0" bIns="0" rtlCol="0" anchor="t" anchorCtr="0">
            <a:normAutofit/>
          </a:bodyPr>
          <a:lstStyle>
            <a:lvl1pPr algn="l" defTabSz="914400" rtl="0" eaLnBrk="1" latinLnBrk="0" hangingPunct="1">
              <a:lnSpc>
                <a:spcPts val="2000"/>
              </a:lnSpc>
              <a:spcBef>
                <a:spcPts val="0"/>
              </a:spcBef>
              <a:buNone/>
              <a:defRPr sz="2000" b="1" kern="1200" cap="none" baseline="0">
                <a:solidFill>
                  <a:schemeClr val="tx1"/>
                </a:solidFill>
                <a:latin typeface="+mj-lt"/>
                <a:ea typeface="+mj-ea"/>
                <a:cs typeface="+mj-cs"/>
              </a:defRPr>
            </a:lvl1pPr>
          </a:lstStyle>
          <a:p>
            <a:pPr>
              <a:lnSpc>
                <a:spcPct val="100000"/>
              </a:lnSpc>
            </a:pPr>
            <a:r>
              <a:rPr lang="en-GB" sz="3200"/>
              <a:t>The weather</a:t>
            </a:r>
          </a:p>
        </p:txBody>
      </p:sp>
    </p:spTree>
    <p:extLst>
      <p:ext uri="{BB962C8B-B14F-4D97-AF65-F5344CB8AC3E}">
        <p14:creationId xmlns:p14="http://schemas.microsoft.com/office/powerpoint/2010/main" val="173910120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pPr marL="0" marR="0" lvl="0" indent="0" algn="l" rtl="0" fontAlgn="t">
              <a:lnSpc>
                <a:spcPct val="100000"/>
              </a:lnSpc>
              <a:spcBef>
                <a:spcPts val="0"/>
              </a:spcBef>
              <a:spcAft>
                <a:spcPts val="0"/>
              </a:spcAft>
            </a:pPr>
            <a:r>
              <a:rPr lang="en-GB" sz="3200" dirty="0"/>
              <a:t>The weather</a:t>
            </a:r>
            <a:endParaRPr lang="en-US" sz="3200" u="none" spc="0" dirty="0">
              <a:latin typeface="Arial"/>
            </a:endParaRPr>
          </a:p>
        </p:txBody>
      </p:sp>
      <p:sp>
        <p:nvSpPr>
          <p:cNvPr id="5" name="Text Placeholder 4"/>
          <p:cNvSpPr>
            <a:spLocks noGrp="1"/>
          </p:cNvSpPr>
          <p:nvPr>
            <p:ph type="body" sz="quarter" idx="12"/>
          </p:nvPr>
        </p:nvSpPr>
        <p:spPr>
          <a:xfrm>
            <a:off x="234000" y="986400"/>
            <a:ext cx="8631840" cy="3601574"/>
          </a:xfrm>
        </p:spPr>
        <p:txBody>
          <a:bodyPr/>
          <a:lstStyle/>
          <a:p>
            <a:pPr>
              <a:lnSpc>
                <a:spcPct val="100000"/>
              </a:lnSpc>
            </a:pPr>
            <a:r>
              <a:rPr lang="en-US" sz="2400" b="1" u="none" spc="0" dirty="0">
                <a:latin typeface="Arial"/>
              </a:rPr>
              <a:t>The impact of sunlight duration on temperature changes:</a:t>
            </a:r>
          </a:p>
          <a:p>
            <a:pPr marL="342900" indent="-342900">
              <a:lnSpc>
                <a:spcPct val="100000"/>
              </a:lnSpc>
              <a:buFont typeface="Arial" panose="020B0604020202020204" pitchFamily="34" charset="0"/>
              <a:buChar char="•"/>
            </a:pPr>
            <a:r>
              <a:rPr lang="en-US" sz="2400" u="none" spc="0" dirty="0">
                <a:solidFill>
                  <a:srgbClr val="000000">
                    <a:alpha val="100000"/>
                  </a:srgbClr>
                </a:solidFill>
                <a:latin typeface="Arial"/>
              </a:rPr>
              <a:t>Variations in sunlight duration directly contribute to temperature fluctuations in different regions across the globe.</a:t>
            </a:r>
          </a:p>
          <a:p>
            <a:endParaRPr lang="en-GB"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119</a:t>
            </a:fld>
            <a:endParaRPr lang="en-GB"/>
          </a:p>
        </p:txBody>
      </p:sp>
      <p:pic>
        <p:nvPicPr>
          <p:cNvPr id="6" name="Picture 5" descr="A sun rising over the earth">
            <a:extLst>
              <a:ext uri="{FF2B5EF4-FFF2-40B4-BE49-F238E27FC236}">
                <a16:creationId xmlns:a16="http://schemas.microsoft.com/office/drawing/2014/main" id="{A1F6B6FE-6A38-5168-404C-43936EF070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2000" y="2247263"/>
            <a:ext cx="5040000" cy="2520000"/>
          </a:xfrm>
          <a:prstGeom prst="rect">
            <a:avLst/>
          </a:prstGeom>
        </p:spPr>
      </p:pic>
      <p:sp>
        <p:nvSpPr>
          <p:cNvPr id="7" name="TextBox 6">
            <a:extLst>
              <a:ext uri="{FF2B5EF4-FFF2-40B4-BE49-F238E27FC236}">
                <a16:creationId xmlns:a16="http://schemas.microsoft.com/office/drawing/2014/main" id="{6770B4B6-C5C3-E1C2-08E7-ACFC46BE3339}"/>
              </a:ext>
            </a:extLst>
          </p:cNvPr>
          <p:cNvSpPr txBox="1"/>
          <p:nvPr/>
        </p:nvSpPr>
        <p:spPr>
          <a:xfrm>
            <a:off x="7289836" y="4209551"/>
            <a:ext cx="1620164" cy="415498"/>
          </a:xfrm>
          <a:prstGeom prst="rect">
            <a:avLst/>
          </a:prstGeom>
          <a:noFill/>
        </p:spPr>
        <p:txBody>
          <a:bodyPr wrap="square" lIns="0" tIns="0" rIns="0" bIns="0" rtlCol="0">
            <a:spAutoFit/>
          </a:bodyPr>
          <a:lstStyle/>
          <a:p>
            <a:pPr algn="r"/>
            <a:r>
              <a:rPr lang="en-GB" sz="1350" dirty="0"/>
              <a:t>Image by </a:t>
            </a:r>
            <a:r>
              <a:rPr lang="en-GB" sz="1350" dirty="0" err="1"/>
              <a:t>Arek</a:t>
            </a:r>
            <a:r>
              <a:rPr lang="en-GB" sz="1350" dirty="0"/>
              <a:t> </a:t>
            </a:r>
            <a:r>
              <a:rPr lang="en-GB" sz="1350" dirty="0" err="1"/>
              <a:t>Socha</a:t>
            </a:r>
            <a:r>
              <a:rPr lang="en-GB" sz="1350" dirty="0"/>
              <a:t> from </a:t>
            </a:r>
            <a:r>
              <a:rPr lang="en-GB" sz="1350" dirty="0" err="1"/>
              <a:t>Pixabay</a:t>
            </a:r>
            <a:r>
              <a:rPr lang="en-GB" sz="1350" dirty="0"/>
              <a:t>.</a:t>
            </a:r>
          </a:p>
        </p:txBody>
      </p:sp>
    </p:spTree>
    <p:extLst>
      <p:ext uri="{BB962C8B-B14F-4D97-AF65-F5344CB8AC3E}">
        <p14:creationId xmlns:p14="http://schemas.microsoft.com/office/powerpoint/2010/main" val="127841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232950" y="249900"/>
            <a:ext cx="8632890" cy="699425"/>
          </a:xfrm>
        </p:spPr>
        <p:txBody>
          <a:bodyPr>
            <a:noAutofit/>
          </a:bodyPr>
          <a:lstStyle/>
          <a:p>
            <a:pPr>
              <a:lnSpc>
                <a:spcPct val="100000"/>
              </a:lnSpc>
            </a:pPr>
            <a:r>
              <a:rPr lang="en-US" sz="3200" dirty="0"/>
              <a:t>Chemical bonding in metals, crystal lattice structures and properties introduction</a:t>
            </a:r>
          </a:p>
        </p:txBody>
      </p:sp>
      <p:sp>
        <p:nvSpPr>
          <p:cNvPr id="5" name="Text Placeholder 4"/>
          <p:cNvSpPr>
            <a:spLocks noGrp="1"/>
          </p:cNvSpPr>
          <p:nvPr>
            <p:ph type="body" sz="quarter" idx="12"/>
          </p:nvPr>
        </p:nvSpPr>
        <p:spPr>
          <a:xfrm>
            <a:off x="234000" y="1610436"/>
            <a:ext cx="7667625" cy="2977538"/>
          </a:xfrm>
        </p:spPr>
        <p:txBody>
          <a:bodyPr/>
          <a:lstStyle/>
          <a:p>
            <a:br>
              <a:rPr lang="en-GB" sz="2400" dirty="0"/>
            </a:br>
            <a:r>
              <a:rPr lang="en-GB" sz="2400" dirty="0">
                <a:solidFill>
                  <a:srgbClr val="E51C41"/>
                </a:solidFill>
              </a:rPr>
              <a:t>Complete the starter activity:</a:t>
            </a:r>
          </a:p>
          <a:p>
            <a:endParaRPr lang="en-GB" sz="2400" dirty="0">
              <a:solidFill>
                <a:srgbClr val="E51C41"/>
              </a:solidFill>
            </a:endParaRPr>
          </a:p>
          <a:p>
            <a:pPr marL="457200" indent="-457200">
              <a:buFont typeface="Arial" panose="020B0604020202020204" pitchFamily="34" charset="0"/>
              <a:buChar char="•"/>
            </a:pPr>
            <a:r>
              <a:rPr lang="en-GB" sz="2400" dirty="0">
                <a:latin typeface="Arial"/>
                <a:cs typeface="Arial"/>
              </a:rPr>
              <a:t>Complete the </a:t>
            </a:r>
            <a:r>
              <a:rPr lang="en-GB" sz="2400" dirty="0">
                <a:effectLst/>
                <a:latin typeface="Arial" panose="020B0604020202020204" pitchFamily="34" charset="0"/>
                <a:ea typeface="Times New Roman" panose="02020603050405020304" pitchFamily="18" charset="0"/>
              </a:rPr>
              <a:t>Parts of an atom </a:t>
            </a:r>
            <a:r>
              <a:rPr lang="en-GB" sz="2400" dirty="0">
                <a:latin typeface="Arial" panose="020B0604020202020204" pitchFamily="34" charset="0"/>
                <a:ea typeface="Times New Roman" panose="02020603050405020304" pitchFamily="18" charset="0"/>
              </a:rPr>
              <a:t>s</a:t>
            </a:r>
            <a:r>
              <a:rPr lang="en-GB" sz="2400" dirty="0">
                <a:effectLst/>
                <a:latin typeface="Arial" panose="020B0604020202020204" pitchFamily="34" charset="0"/>
                <a:ea typeface="Times New Roman" panose="02020603050405020304" pitchFamily="18" charset="0"/>
              </a:rPr>
              <a:t>tarter activity.</a:t>
            </a:r>
            <a:r>
              <a:rPr lang="en-GB" sz="2400" dirty="0">
                <a:effectLst/>
                <a:latin typeface="Times New Roman" panose="02020603050405020304" pitchFamily="18" charset="0"/>
                <a:ea typeface="Times New Roman" panose="02020603050405020304" pitchFamily="18" charset="0"/>
              </a:rPr>
              <a:t> </a:t>
            </a:r>
            <a:endParaRPr lang="en-GB" sz="2400" dirty="0">
              <a:latin typeface="Arial"/>
              <a:cs typeface="Arial"/>
            </a:endParaRPr>
          </a:p>
          <a:p>
            <a:pPr marL="457200" indent="-457200">
              <a:buFont typeface="Arial" panose="020B0604020202020204" pitchFamily="34" charset="0"/>
              <a:buChar char="•"/>
            </a:pPr>
            <a:r>
              <a:rPr lang="en-GB" sz="2400" dirty="0">
                <a:latin typeface="Arial"/>
                <a:cs typeface="Arial"/>
              </a:rPr>
              <a:t>You have five minutes to complete this in groups of three.</a:t>
            </a:r>
            <a:br>
              <a:rPr lang="en-GB" sz="2400" dirty="0">
                <a:solidFill>
                  <a:schemeClr val="accent1"/>
                </a:solidFill>
              </a:rPr>
            </a:br>
            <a:endParaRPr lang="en-GB" sz="2400"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12</a:t>
            </a:fld>
            <a:endParaRPr lang="en-GB"/>
          </a:p>
        </p:txBody>
      </p:sp>
    </p:spTree>
    <p:extLst>
      <p:ext uri="{BB962C8B-B14F-4D97-AF65-F5344CB8AC3E}">
        <p14:creationId xmlns:p14="http://schemas.microsoft.com/office/powerpoint/2010/main" val="300872824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FAF6E-3119-2E77-F298-466FC88AA46D}"/>
              </a:ext>
            </a:extLst>
          </p:cNvPr>
          <p:cNvSpPr>
            <a:spLocks noGrp="1"/>
          </p:cNvSpPr>
          <p:nvPr>
            <p:ph type="title"/>
          </p:nvPr>
        </p:nvSpPr>
        <p:spPr/>
        <p:txBody>
          <a:bodyPr>
            <a:normAutofit/>
          </a:bodyPr>
          <a:lstStyle/>
          <a:p>
            <a:pPr>
              <a:lnSpc>
                <a:spcPct val="100000"/>
              </a:lnSpc>
            </a:pPr>
            <a:r>
              <a:rPr lang="en-GB" sz="3200" dirty="0"/>
              <a:t>The weather</a:t>
            </a:r>
          </a:p>
        </p:txBody>
      </p:sp>
      <p:sp>
        <p:nvSpPr>
          <p:cNvPr id="3" name="Text Placeholder 2">
            <a:extLst>
              <a:ext uri="{FF2B5EF4-FFF2-40B4-BE49-F238E27FC236}">
                <a16:creationId xmlns:a16="http://schemas.microsoft.com/office/drawing/2014/main" id="{DD3F13C3-154A-F3CA-6EDE-466041185BFB}"/>
              </a:ext>
            </a:extLst>
          </p:cNvPr>
          <p:cNvSpPr>
            <a:spLocks noGrp="1"/>
          </p:cNvSpPr>
          <p:nvPr>
            <p:ph type="body" sz="quarter" idx="12"/>
          </p:nvPr>
        </p:nvSpPr>
        <p:spPr>
          <a:xfrm>
            <a:off x="232950" y="1439533"/>
            <a:ext cx="3545912" cy="3601574"/>
          </a:xfrm>
        </p:spPr>
        <p:txBody>
          <a:bodyPr/>
          <a:lstStyle/>
          <a:p>
            <a:pPr marL="457200" indent="-457200">
              <a:lnSpc>
                <a:spcPct val="100000"/>
              </a:lnSpc>
              <a:buFont typeface="Arial" panose="020B0604020202020204" pitchFamily="34" charset="0"/>
              <a:buChar char="•"/>
            </a:pPr>
            <a:r>
              <a:rPr lang="en-US" sz="2400" b="0" dirty="0">
                <a:solidFill>
                  <a:srgbClr val="000000">
                    <a:alpha val="100000"/>
                  </a:srgbClr>
                </a:solidFill>
                <a:latin typeface="Arial"/>
              </a:rPr>
              <a:t>g</a:t>
            </a:r>
            <a:r>
              <a:rPr lang="en-US" sz="2400" b="0" u="none" spc="0" dirty="0">
                <a:solidFill>
                  <a:srgbClr val="000000">
                    <a:alpha val="100000"/>
                  </a:srgbClr>
                </a:solidFill>
                <a:latin typeface="Arial"/>
              </a:rPr>
              <a:t>reenhouse gas emissions</a:t>
            </a:r>
          </a:p>
          <a:p>
            <a:pPr marL="457200" indent="-457200">
              <a:lnSpc>
                <a:spcPct val="100000"/>
              </a:lnSpc>
              <a:buFont typeface="Arial" panose="020B0604020202020204" pitchFamily="34" charset="0"/>
              <a:buChar char="•"/>
            </a:pPr>
            <a:endParaRPr lang="en-US" sz="2400" b="0" u="none" spc="0" dirty="0">
              <a:solidFill>
                <a:srgbClr val="000000">
                  <a:alpha val="100000"/>
                </a:srgbClr>
              </a:solidFill>
              <a:latin typeface="Arial"/>
            </a:endParaRPr>
          </a:p>
          <a:p>
            <a:pPr marL="457200" indent="-457200">
              <a:lnSpc>
                <a:spcPct val="100000"/>
              </a:lnSpc>
              <a:buFont typeface="Arial" panose="020B0604020202020204" pitchFamily="34" charset="0"/>
              <a:buChar char="•"/>
            </a:pPr>
            <a:r>
              <a:rPr lang="en-US" sz="2400" b="0" dirty="0">
                <a:solidFill>
                  <a:srgbClr val="000000">
                    <a:alpha val="100000"/>
                  </a:srgbClr>
                </a:solidFill>
                <a:latin typeface="Arial"/>
              </a:rPr>
              <a:t>i</a:t>
            </a:r>
            <a:r>
              <a:rPr lang="en-US" sz="2400" b="0" u="none" spc="0" dirty="0">
                <a:solidFill>
                  <a:srgbClr val="000000">
                    <a:alpha val="100000"/>
                  </a:srgbClr>
                </a:solidFill>
                <a:latin typeface="Arial"/>
              </a:rPr>
              <a:t>ncreased global temperatures</a:t>
            </a:r>
          </a:p>
          <a:p>
            <a:pPr marL="457200" indent="-457200">
              <a:lnSpc>
                <a:spcPct val="100000"/>
              </a:lnSpc>
              <a:buFont typeface="Arial" panose="020B0604020202020204" pitchFamily="34" charset="0"/>
              <a:buChar char="•"/>
            </a:pPr>
            <a:endParaRPr lang="en-US" sz="2400" b="0" u="none" spc="0" dirty="0">
              <a:solidFill>
                <a:srgbClr val="000000">
                  <a:alpha val="100000"/>
                </a:srgbClr>
              </a:solidFill>
              <a:latin typeface="Arial"/>
            </a:endParaRPr>
          </a:p>
          <a:p>
            <a:pPr marL="457200" indent="-457200">
              <a:lnSpc>
                <a:spcPct val="100000"/>
              </a:lnSpc>
              <a:buFont typeface="Arial" panose="020B0604020202020204" pitchFamily="34" charset="0"/>
              <a:buChar char="•"/>
            </a:pPr>
            <a:r>
              <a:rPr lang="en-US" sz="2400" b="0" u="none" spc="0" dirty="0">
                <a:solidFill>
                  <a:srgbClr val="000000">
                    <a:alpha val="100000"/>
                  </a:srgbClr>
                </a:solidFill>
                <a:latin typeface="Arial"/>
              </a:rPr>
              <a:t>changes in sunlight patterns. </a:t>
            </a:r>
            <a:endParaRPr lang="en-GB" sz="2400" b="0" dirty="0"/>
          </a:p>
          <a:p>
            <a:endParaRPr lang="en-GB" b="0" dirty="0"/>
          </a:p>
        </p:txBody>
      </p:sp>
      <p:sp>
        <p:nvSpPr>
          <p:cNvPr id="5" name="Slide Number Placeholder 4">
            <a:extLst>
              <a:ext uri="{FF2B5EF4-FFF2-40B4-BE49-F238E27FC236}">
                <a16:creationId xmlns:a16="http://schemas.microsoft.com/office/drawing/2014/main" id="{FC17514E-7ACE-F95E-E2F4-D917B019847E}"/>
              </a:ext>
            </a:extLst>
          </p:cNvPr>
          <p:cNvSpPr>
            <a:spLocks noGrp="1"/>
          </p:cNvSpPr>
          <p:nvPr>
            <p:ph type="sldNum" sz="quarter" idx="11"/>
          </p:nvPr>
        </p:nvSpPr>
        <p:spPr/>
        <p:txBody>
          <a:bodyPr/>
          <a:lstStyle/>
          <a:p>
            <a:fld id="{DA2C159E-F13C-4A85-9A41-E7669D3E0D70}" type="slidenum">
              <a:rPr lang="en-GB" smtClean="0"/>
              <a:pPr/>
              <a:t>120</a:t>
            </a:fld>
            <a:endParaRPr lang="en-GB"/>
          </a:p>
        </p:txBody>
      </p:sp>
      <p:sp>
        <p:nvSpPr>
          <p:cNvPr id="6" name="Footer Placeholder 5">
            <a:extLst>
              <a:ext uri="{FF2B5EF4-FFF2-40B4-BE49-F238E27FC236}">
                <a16:creationId xmlns:a16="http://schemas.microsoft.com/office/drawing/2014/main" id="{86311A05-6048-0481-76F1-A67488940375}"/>
              </a:ext>
            </a:extLst>
          </p:cNvPr>
          <p:cNvSpPr>
            <a:spLocks noGrp="1"/>
          </p:cNvSpPr>
          <p:nvPr>
            <p:ph type="ftr" sz="quarter" idx="10"/>
          </p:nvPr>
        </p:nvSpPr>
        <p:spPr/>
        <p:txBody>
          <a:bodyPr/>
          <a:lstStyle/>
          <a:p>
            <a:r>
              <a:rPr lang="en-GB"/>
              <a:t>Education &amp; Training Foundation</a:t>
            </a:r>
          </a:p>
        </p:txBody>
      </p:sp>
      <p:pic>
        <p:nvPicPr>
          <p:cNvPr id="8" name="Content Placeholder 7" descr="A city with a river in the middle">
            <a:extLst>
              <a:ext uri="{FF2B5EF4-FFF2-40B4-BE49-F238E27FC236}">
                <a16:creationId xmlns:a16="http://schemas.microsoft.com/office/drawing/2014/main" id="{3D975180-1C36-D415-8994-B71E77629C73}"/>
              </a:ext>
            </a:extLst>
          </p:cNvPr>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871050" y="1637730"/>
            <a:ext cx="5040000" cy="3089747"/>
          </a:xfrm>
          <a:prstGeom prst="rect">
            <a:avLst/>
          </a:prstGeom>
        </p:spPr>
      </p:pic>
      <p:sp>
        <p:nvSpPr>
          <p:cNvPr id="7" name="Arrow: Down 6">
            <a:extLst>
              <a:ext uri="{FF2B5EF4-FFF2-40B4-BE49-F238E27FC236}">
                <a16:creationId xmlns:a16="http://schemas.microsoft.com/office/drawing/2014/main" id="{0A94DEB8-3CED-422F-7893-F120ED24C187}"/>
              </a:ext>
            </a:extLst>
          </p:cNvPr>
          <p:cNvSpPr/>
          <p:nvPr/>
        </p:nvSpPr>
        <p:spPr>
          <a:xfrm>
            <a:off x="1653428" y="2268791"/>
            <a:ext cx="432048" cy="360040"/>
          </a:xfrm>
          <a:prstGeom prst="downArrow">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Down 8">
            <a:extLst>
              <a:ext uri="{FF2B5EF4-FFF2-40B4-BE49-F238E27FC236}">
                <a16:creationId xmlns:a16="http://schemas.microsoft.com/office/drawing/2014/main" id="{F8B701B7-FC91-05C5-E7A1-76C5D16A9B09}"/>
              </a:ext>
            </a:extLst>
          </p:cNvPr>
          <p:cNvSpPr/>
          <p:nvPr/>
        </p:nvSpPr>
        <p:spPr>
          <a:xfrm>
            <a:off x="1653428" y="3492928"/>
            <a:ext cx="432048" cy="360040"/>
          </a:xfrm>
          <a:prstGeom prst="downArrow">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D5676A48-ED55-3662-A134-F3DABA41F437}"/>
              </a:ext>
            </a:extLst>
          </p:cNvPr>
          <p:cNvSpPr txBox="1"/>
          <p:nvPr/>
        </p:nvSpPr>
        <p:spPr>
          <a:xfrm>
            <a:off x="4810708" y="4785878"/>
            <a:ext cx="3600400" cy="215444"/>
          </a:xfrm>
          <a:prstGeom prst="rect">
            <a:avLst/>
          </a:prstGeom>
          <a:noFill/>
        </p:spPr>
        <p:txBody>
          <a:bodyPr wrap="square" lIns="0" tIns="0" rIns="0" bIns="0" rtlCol="0">
            <a:spAutoFit/>
          </a:bodyPr>
          <a:lstStyle/>
          <a:p>
            <a:pPr algn="r"/>
            <a:r>
              <a:rPr lang="en-GB" sz="1400" dirty="0"/>
              <a:t>Photo by Peggy </a:t>
            </a:r>
            <a:r>
              <a:rPr lang="en-GB" sz="1400" dirty="0" err="1"/>
              <a:t>Anke</a:t>
            </a:r>
            <a:r>
              <a:rPr lang="en-GB" sz="1400" dirty="0"/>
              <a:t> on </a:t>
            </a:r>
            <a:r>
              <a:rPr lang="en-GB" sz="1400" dirty="0">
                <a:hlinkClick r:id="rId4"/>
              </a:rPr>
              <a:t>Unsplash</a:t>
            </a:r>
            <a:r>
              <a:rPr lang="en-GB" sz="1400" dirty="0"/>
              <a:t>.</a:t>
            </a:r>
            <a:endParaRPr lang="en-GB" sz="1350" dirty="0"/>
          </a:p>
        </p:txBody>
      </p:sp>
      <p:sp>
        <p:nvSpPr>
          <p:cNvPr id="4" name="Text Placeholder 4">
            <a:extLst>
              <a:ext uri="{FF2B5EF4-FFF2-40B4-BE49-F238E27FC236}">
                <a16:creationId xmlns:a16="http://schemas.microsoft.com/office/drawing/2014/main" id="{CDEA0A8D-97E5-75A9-AAD8-9BAFF3866C60}"/>
              </a:ext>
            </a:extLst>
          </p:cNvPr>
          <p:cNvSpPr txBox="1">
            <a:spLocks/>
          </p:cNvSpPr>
          <p:nvPr/>
        </p:nvSpPr>
        <p:spPr>
          <a:xfrm>
            <a:off x="234000" y="791570"/>
            <a:ext cx="8800272" cy="3796404"/>
          </a:xfrm>
          <a:prstGeom prst="rect">
            <a:avLst/>
          </a:prstGeom>
        </p:spPr>
        <p:txBody>
          <a:bodyPr vert="horz" lIns="0" tIns="0" rIns="0" bIns="0" rtlCol="0">
            <a:noAutofit/>
          </a:bodyPr>
          <a:lstStyle>
            <a:lvl1pPr marL="0" indent="0" algn="l" defTabSz="914400" rtl="0" eaLnBrk="1" latinLnBrk="0" hangingPunct="1">
              <a:lnSpc>
                <a:spcPts val="2800"/>
              </a:lnSpc>
              <a:spcBef>
                <a:spcPct val="20000"/>
              </a:spcBef>
              <a:buFont typeface="Arial" panose="020B0604020202020204" pitchFamily="34" charset="0"/>
              <a:buNone/>
              <a:defRPr sz="2700" b="1" kern="1200">
                <a:solidFill>
                  <a:schemeClr val="tx1"/>
                </a:solidFill>
                <a:latin typeface="+mn-lt"/>
                <a:ea typeface="+mn-ea"/>
                <a:cs typeface="+mn-cs"/>
              </a:defRPr>
            </a:lvl1pPr>
            <a:lvl2pPr marL="270000" indent="-270000" algn="l" defTabSz="914400" rtl="0" eaLnBrk="1" latinLnBrk="0" hangingPunct="1">
              <a:lnSpc>
                <a:spcPts val="2800"/>
              </a:lnSpc>
              <a:spcBef>
                <a:spcPts val="0"/>
              </a:spcBef>
              <a:buFont typeface="Calibri" panose="020F0502020204030204" pitchFamily="34" charset="0"/>
              <a:buChar char="–"/>
              <a:defRPr sz="2700" b="1" kern="1200">
                <a:solidFill>
                  <a:schemeClr val="tx1"/>
                </a:solidFill>
                <a:latin typeface="+mn-lt"/>
                <a:ea typeface="+mn-ea"/>
                <a:cs typeface="+mn-cs"/>
              </a:defRPr>
            </a:lvl2pPr>
            <a:lvl3pPr marL="612000" indent="-270000" algn="l" defTabSz="914400" rtl="0" eaLnBrk="1" latinLnBrk="0" hangingPunct="1">
              <a:lnSpc>
                <a:spcPts val="2800"/>
              </a:lnSpc>
              <a:spcBef>
                <a:spcPct val="20000"/>
              </a:spcBef>
              <a:buFont typeface="Calibri" panose="020F0502020204030204" pitchFamily="34" charset="0"/>
              <a:buChar char="–"/>
              <a:defRPr sz="2700" b="1" kern="1200">
                <a:solidFill>
                  <a:schemeClr val="tx1"/>
                </a:solidFill>
                <a:latin typeface="+mn-lt"/>
                <a:ea typeface="+mn-ea"/>
                <a:cs typeface="+mn-cs"/>
              </a:defRPr>
            </a:lvl3pPr>
            <a:lvl4pPr marL="990000" indent="-270000" algn="l" defTabSz="914400" rtl="0" eaLnBrk="1" latinLnBrk="0" hangingPunct="1">
              <a:lnSpc>
                <a:spcPts val="2800"/>
              </a:lnSpc>
              <a:spcBef>
                <a:spcPct val="20000"/>
              </a:spcBef>
              <a:buFont typeface="Calibri" panose="020F0502020204030204" pitchFamily="34" charset="0"/>
              <a:buChar char="–"/>
              <a:defRPr sz="2700" b="1" kern="1200">
                <a:solidFill>
                  <a:schemeClr val="tx1"/>
                </a:solidFill>
                <a:latin typeface="+mn-lt"/>
                <a:ea typeface="+mn-ea"/>
                <a:cs typeface="+mn-cs"/>
              </a:defRPr>
            </a:lvl4pPr>
            <a:lvl5pPr marL="1260000" indent="-270000" algn="l" defTabSz="914400" rtl="0" eaLnBrk="1" latinLnBrk="0" hangingPunct="1">
              <a:lnSpc>
                <a:spcPts val="2800"/>
              </a:lnSpc>
              <a:spcBef>
                <a:spcPct val="20000"/>
              </a:spcBef>
              <a:buFont typeface="Calibri" panose="020F0502020204030204" pitchFamily="34" charset="0"/>
              <a:buChar char="–"/>
              <a:defRPr sz="2700" b="1"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0" u="none" spc="0" dirty="0">
                <a:latin typeface="Arial"/>
              </a:rPr>
              <a:t>The impact of temperature and sunlight on climate change:</a:t>
            </a:r>
            <a:endParaRPr lang="en-US" sz="2400" b="0" dirty="0">
              <a:solidFill>
                <a:srgbClr val="000000">
                  <a:alpha val="100000"/>
                </a:srgbClr>
              </a:solidFill>
              <a:latin typeface="Arial"/>
            </a:endParaRPr>
          </a:p>
          <a:p>
            <a:endParaRPr lang="en-GB" dirty="0"/>
          </a:p>
        </p:txBody>
      </p:sp>
    </p:spTree>
    <p:extLst>
      <p:ext uri="{BB962C8B-B14F-4D97-AF65-F5344CB8AC3E}">
        <p14:creationId xmlns:p14="http://schemas.microsoft.com/office/powerpoint/2010/main" val="39491590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pPr marL="0" marR="0" lvl="0" indent="0" rtl="0" fontAlgn="t">
              <a:lnSpc>
                <a:spcPct val="100000"/>
              </a:lnSpc>
              <a:spcBef>
                <a:spcPts val="0"/>
              </a:spcBef>
              <a:spcAft>
                <a:spcPts val="0"/>
              </a:spcAft>
            </a:pPr>
            <a:r>
              <a:rPr lang="en-GB" sz="3200"/>
              <a:t>The weather</a:t>
            </a:r>
            <a:endParaRPr lang="en-US" sz="3200" b="1" u="none" spc="0">
              <a:latin typeface="Arial"/>
            </a:endParaRP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121</a:t>
            </a:fld>
            <a:endParaRPr lang="en-GB"/>
          </a:p>
        </p:txBody>
      </p:sp>
      <p:grpSp>
        <p:nvGrpSpPr>
          <p:cNvPr id="2" name="Group 1" descr="Earth's surface is warmer during the day. This creates an area of low pressure over land bringing the breeze in">
            <a:extLst>
              <a:ext uri="{FF2B5EF4-FFF2-40B4-BE49-F238E27FC236}">
                <a16:creationId xmlns:a16="http://schemas.microsoft.com/office/drawing/2014/main" id="{1785A9CC-D8F8-E757-DA37-8C9986D4EF1D}"/>
              </a:ext>
            </a:extLst>
          </p:cNvPr>
          <p:cNvGrpSpPr/>
          <p:nvPr/>
        </p:nvGrpSpPr>
        <p:grpSpPr>
          <a:xfrm>
            <a:off x="804619" y="1515864"/>
            <a:ext cx="7534762" cy="2641236"/>
            <a:chOff x="141027" y="904682"/>
            <a:chExt cx="8724813" cy="3226556"/>
          </a:xfrm>
        </p:grpSpPr>
        <p:pic>
          <p:nvPicPr>
            <p:cNvPr id="1026" name="Picture 2">
              <a:extLst>
                <a:ext uri="{FF2B5EF4-FFF2-40B4-BE49-F238E27FC236}">
                  <a16:creationId xmlns:a16="http://schemas.microsoft.com/office/drawing/2014/main" id="{8A69EE66-4CC8-D42E-C2BF-C73F5742D19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0000"/>
            <a:stretch/>
          </p:blipFill>
          <p:spPr bwMode="auto">
            <a:xfrm>
              <a:off x="141027" y="904682"/>
              <a:ext cx="4320000" cy="32265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ocean is warmer at night, creating an area of lower pressure over the water, moving the breeze out">
              <a:extLst>
                <a:ext uri="{FF2B5EF4-FFF2-40B4-BE49-F238E27FC236}">
                  <a16:creationId xmlns:a16="http://schemas.microsoft.com/office/drawing/2014/main" id="{3E85A16B-7316-146D-9A9A-0132755F8E2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000"/>
            <a:stretch/>
          </p:blipFill>
          <p:spPr bwMode="auto">
            <a:xfrm>
              <a:off x="4545840" y="904682"/>
              <a:ext cx="4320000" cy="322655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8BB52274-831E-1F2A-BB3C-1D18A29ADA1B}"/>
              </a:ext>
            </a:extLst>
          </p:cNvPr>
          <p:cNvSpPr txBox="1"/>
          <p:nvPr/>
        </p:nvSpPr>
        <p:spPr>
          <a:xfrm>
            <a:off x="0" y="4198481"/>
            <a:ext cx="8951676" cy="207749"/>
          </a:xfrm>
          <a:prstGeom prst="rect">
            <a:avLst/>
          </a:prstGeom>
          <a:noFill/>
        </p:spPr>
        <p:txBody>
          <a:bodyPr wrap="square" lIns="0" tIns="0" rIns="0" bIns="0" rtlCol="0">
            <a:spAutoFit/>
          </a:bodyPr>
          <a:lstStyle/>
          <a:p>
            <a:pPr algn="r"/>
            <a:r>
              <a:rPr lang="en-GB" sz="1350" dirty="0"/>
              <a:t>Images from the “Understanding Global Change” project, University of California Museum of Palaeontology, 2024. </a:t>
            </a:r>
          </a:p>
        </p:txBody>
      </p:sp>
      <p:sp>
        <p:nvSpPr>
          <p:cNvPr id="7" name="Text Placeholder 4">
            <a:extLst>
              <a:ext uri="{FF2B5EF4-FFF2-40B4-BE49-F238E27FC236}">
                <a16:creationId xmlns:a16="http://schemas.microsoft.com/office/drawing/2014/main" id="{4BA539F1-7AB4-A0A0-0CC7-174EBD682940}"/>
              </a:ext>
            </a:extLst>
          </p:cNvPr>
          <p:cNvSpPr txBox="1">
            <a:spLocks/>
          </p:cNvSpPr>
          <p:nvPr/>
        </p:nvSpPr>
        <p:spPr>
          <a:xfrm>
            <a:off x="234000" y="986400"/>
            <a:ext cx="8631840" cy="3601574"/>
          </a:xfrm>
          <a:prstGeom prst="rect">
            <a:avLst/>
          </a:prstGeom>
        </p:spPr>
        <p:txBody>
          <a:bodyPr vert="horz" lIns="0" tIns="0" rIns="0" bIns="0" rtlCol="0">
            <a:noAutofit/>
          </a:bodyPr>
          <a:lstStyle>
            <a:lvl1pPr marL="0" indent="0" algn="l" defTabSz="914400" rtl="0" eaLnBrk="1" latinLnBrk="0" hangingPunct="1">
              <a:lnSpc>
                <a:spcPts val="2800"/>
              </a:lnSpc>
              <a:spcBef>
                <a:spcPts val="0"/>
              </a:spcBef>
              <a:buFont typeface="Arial" panose="020B0604020202020204" pitchFamily="34" charset="0"/>
              <a:buNone/>
              <a:defRPr sz="2700" kern="1200">
                <a:solidFill>
                  <a:schemeClr val="tx1"/>
                </a:solidFill>
                <a:latin typeface="+mn-lt"/>
                <a:ea typeface="+mn-ea"/>
                <a:cs typeface="+mn-cs"/>
              </a:defRPr>
            </a:lvl1pPr>
            <a:lvl2pPr marL="270000" indent="-270000" algn="l" defTabSz="914400" rtl="0" eaLnBrk="1" latinLnBrk="0" hangingPunct="1">
              <a:lnSpc>
                <a:spcPts val="2800"/>
              </a:lnSpc>
              <a:spcBef>
                <a:spcPts val="0"/>
              </a:spcBef>
              <a:buFont typeface="Arial" panose="020B0604020202020204" pitchFamily="34" charset="0"/>
              <a:buChar char="–"/>
              <a:defRPr sz="2700" kern="1200">
                <a:solidFill>
                  <a:schemeClr val="tx1"/>
                </a:solidFill>
                <a:latin typeface="+mn-lt"/>
                <a:ea typeface="+mn-ea"/>
                <a:cs typeface="+mn-cs"/>
              </a:defRPr>
            </a:lvl2pPr>
            <a:lvl3pPr marL="540000" indent="-270000" algn="l" defTabSz="914400" rtl="0" eaLnBrk="1" latinLnBrk="0" hangingPunct="1">
              <a:lnSpc>
                <a:spcPts val="2800"/>
              </a:lnSpc>
              <a:spcBef>
                <a:spcPct val="20000"/>
              </a:spcBef>
              <a:buFont typeface="Arial" panose="020B0604020202020204" pitchFamily="34" charset="0"/>
              <a:buChar char="•"/>
              <a:defRPr sz="2700" kern="1200">
                <a:solidFill>
                  <a:schemeClr val="tx1"/>
                </a:solidFill>
                <a:latin typeface="+mn-lt"/>
                <a:ea typeface="+mn-ea"/>
                <a:cs typeface="+mn-cs"/>
              </a:defRPr>
            </a:lvl3pPr>
            <a:lvl4pPr marL="810000" indent="-270000" algn="l" defTabSz="914400" rtl="0" eaLnBrk="1" latinLnBrk="0" hangingPunct="1">
              <a:lnSpc>
                <a:spcPts val="2800"/>
              </a:lnSpc>
              <a:spcBef>
                <a:spcPct val="20000"/>
              </a:spcBef>
              <a:buFont typeface="Arial" panose="020B0604020202020204" pitchFamily="34" charset="0"/>
              <a:buChar char="–"/>
              <a:defRPr sz="2700" kern="1200">
                <a:solidFill>
                  <a:schemeClr val="tx1"/>
                </a:solidFill>
                <a:latin typeface="+mn-lt"/>
                <a:ea typeface="+mn-ea"/>
                <a:cs typeface="+mn-cs"/>
              </a:defRPr>
            </a:lvl4pPr>
            <a:lvl5pPr marL="1080000" indent="-270000" algn="l" defTabSz="914400" rtl="0" eaLnBrk="1" latinLnBrk="0" hangingPunct="1">
              <a:lnSpc>
                <a:spcPts val="2800"/>
              </a:lnSpc>
              <a:spcBef>
                <a:spcPct val="20000"/>
              </a:spcBef>
              <a:buFont typeface="Arial" panose="020B0604020202020204" pitchFamily="34" charset="0"/>
              <a:buChar char="»"/>
              <a:defRPr sz="27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lang="en-US" sz="2400" b="1" u="none" spc="0">
                <a:latin typeface="Arial"/>
              </a:rPr>
              <a:t>Transportation of heat and moisture</a:t>
            </a:r>
            <a:endParaRPr lang="en-GB" sz="2800"/>
          </a:p>
        </p:txBody>
      </p:sp>
    </p:spTree>
    <p:extLst>
      <p:ext uri="{BB962C8B-B14F-4D97-AF65-F5344CB8AC3E}">
        <p14:creationId xmlns:p14="http://schemas.microsoft.com/office/powerpoint/2010/main" val="13163488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cloud with a black background">
            <a:extLst>
              <a:ext uri="{FF2B5EF4-FFF2-40B4-BE49-F238E27FC236}">
                <a16:creationId xmlns:a16="http://schemas.microsoft.com/office/drawing/2014/main" id="{A2993F5F-9A50-D040-D84B-A16714DDA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864" y="1963019"/>
            <a:ext cx="6156176" cy="3078088"/>
          </a:xfrm>
          <a:prstGeom prst="rect">
            <a:avLst/>
          </a:prstGeom>
        </p:spPr>
      </p:pic>
      <p:sp>
        <p:nvSpPr>
          <p:cNvPr id="12" name="Title 11"/>
          <p:cNvSpPr>
            <a:spLocks noGrp="1"/>
          </p:cNvSpPr>
          <p:nvPr>
            <p:ph type="title"/>
          </p:nvPr>
        </p:nvSpPr>
        <p:spPr/>
        <p:txBody>
          <a:bodyPr>
            <a:normAutofit/>
          </a:bodyPr>
          <a:lstStyle/>
          <a:p>
            <a:pPr marL="0" marR="0" lvl="0" indent="0" rtl="0" fontAlgn="t">
              <a:lnSpc>
                <a:spcPct val="100000"/>
              </a:lnSpc>
              <a:spcBef>
                <a:spcPts val="0"/>
              </a:spcBef>
              <a:spcAft>
                <a:spcPts val="0"/>
              </a:spcAft>
            </a:pPr>
            <a:r>
              <a:rPr lang="en-GB" sz="3200" dirty="0"/>
              <a:t>The weather</a:t>
            </a:r>
            <a:endParaRPr lang="en-US" sz="2800" b="1" u="none" spc="0" dirty="0">
              <a:latin typeface="Arial"/>
            </a:endParaRPr>
          </a:p>
        </p:txBody>
      </p:sp>
      <p:sp>
        <p:nvSpPr>
          <p:cNvPr id="5" name="Text Placeholder 4"/>
          <p:cNvSpPr>
            <a:spLocks noGrp="1"/>
          </p:cNvSpPr>
          <p:nvPr>
            <p:ph type="body" sz="quarter" idx="12"/>
          </p:nvPr>
        </p:nvSpPr>
        <p:spPr>
          <a:xfrm>
            <a:off x="234000" y="986400"/>
            <a:ext cx="8631840" cy="3601574"/>
          </a:xfrm>
        </p:spPr>
        <p:txBody>
          <a:bodyPr/>
          <a:lstStyle/>
          <a:p>
            <a:pPr>
              <a:lnSpc>
                <a:spcPct val="100000"/>
              </a:lnSpc>
            </a:pPr>
            <a:r>
              <a:rPr lang="en-GB" sz="2400" b="1" u="none" spc="0" dirty="0">
                <a:latin typeface="Arial"/>
              </a:rPr>
              <a:t>Formation of weather systems</a:t>
            </a:r>
          </a:p>
          <a:p>
            <a:pPr>
              <a:lnSpc>
                <a:spcPct val="100000"/>
              </a:lnSpc>
            </a:pPr>
            <a:r>
              <a:rPr lang="en-GB" sz="2400" u="none" spc="0" dirty="0">
                <a:solidFill>
                  <a:srgbClr val="000000">
                    <a:alpha val="100000"/>
                  </a:srgbClr>
                </a:solidFill>
                <a:latin typeface="Arial"/>
              </a:rPr>
              <a:t>Understanding the influence of wind on weather system formation is crucial for meteorologists in predicting and analysing weather conditions.</a:t>
            </a:r>
          </a:p>
          <a:p>
            <a:pPr algn="ctr"/>
            <a:endParaRPr lang="en-GB" sz="2300"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122</a:t>
            </a:fld>
            <a:endParaRPr lang="en-GB"/>
          </a:p>
        </p:txBody>
      </p:sp>
      <p:sp>
        <p:nvSpPr>
          <p:cNvPr id="2" name="TextBox 1">
            <a:extLst>
              <a:ext uri="{FF2B5EF4-FFF2-40B4-BE49-F238E27FC236}">
                <a16:creationId xmlns:a16="http://schemas.microsoft.com/office/drawing/2014/main" id="{CD7D013D-7254-80FE-0ED3-D54D16C060F6}"/>
              </a:ext>
            </a:extLst>
          </p:cNvPr>
          <p:cNvSpPr txBox="1"/>
          <p:nvPr/>
        </p:nvSpPr>
        <p:spPr>
          <a:xfrm>
            <a:off x="3919527" y="4767263"/>
            <a:ext cx="4098513" cy="215444"/>
          </a:xfrm>
          <a:prstGeom prst="rect">
            <a:avLst/>
          </a:prstGeom>
          <a:noFill/>
        </p:spPr>
        <p:txBody>
          <a:bodyPr wrap="square" lIns="0" tIns="0" rIns="0" bIns="0" rtlCol="0">
            <a:spAutoFit/>
          </a:bodyPr>
          <a:lstStyle/>
          <a:p>
            <a:pPr algn="r"/>
            <a:r>
              <a:rPr lang="en-GB" sz="1400" dirty="0"/>
              <a:t>Image by </a:t>
            </a:r>
            <a:r>
              <a:rPr lang="en-GB" sz="1400" dirty="0" err="1"/>
              <a:t>clker</a:t>
            </a:r>
            <a:r>
              <a:rPr lang="en-GB" sz="1400" dirty="0"/>
              <a:t>-free-vector-images from </a:t>
            </a:r>
            <a:r>
              <a:rPr lang="en-GB" sz="1400" dirty="0" err="1"/>
              <a:t>Pixabay</a:t>
            </a:r>
            <a:r>
              <a:rPr lang="en-GB" sz="1400" dirty="0"/>
              <a:t>.</a:t>
            </a:r>
            <a:endParaRPr lang="en-GB" sz="1350" dirty="0"/>
          </a:p>
        </p:txBody>
      </p:sp>
    </p:spTree>
    <p:extLst>
      <p:ext uri="{BB962C8B-B14F-4D97-AF65-F5344CB8AC3E}">
        <p14:creationId xmlns:p14="http://schemas.microsoft.com/office/powerpoint/2010/main" val="110472787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pPr marL="0" marR="0" lvl="0" indent="0" rtl="0" fontAlgn="t">
              <a:lnSpc>
                <a:spcPct val="100000"/>
              </a:lnSpc>
              <a:spcBef>
                <a:spcPts val="0"/>
              </a:spcBef>
              <a:spcAft>
                <a:spcPts val="0"/>
              </a:spcAft>
            </a:pPr>
            <a:r>
              <a:rPr lang="en-GB" sz="3200" dirty="0"/>
              <a:t>The weather</a:t>
            </a:r>
            <a:endParaRPr lang="en-US" sz="3200" b="1" u="none" spc="0" dirty="0">
              <a:latin typeface="Arial"/>
            </a:endParaRPr>
          </a:p>
        </p:txBody>
      </p:sp>
      <p:sp>
        <p:nvSpPr>
          <p:cNvPr id="5" name="Text Placeholder 4"/>
          <p:cNvSpPr>
            <a:spLocks noGrp="1"/>
          </p:cNvSpPr>
          <p:nvPr>
            <p:ph type="body" sz="quarter" idx="12"/>
          </p:nvPr>
        </p:nvSpPr>
        <p:spPr>
          <a:xfrm>
            <a:off x="234001" y="986400"/>
            <a:ext cx="3833944" cy="3601574"/>
          </a:xfrm>
        </p:spPr>
        <p:txBody>
          <a:bodyPr/>
          <a:lstStyle/>
          <a:p>
            <a:endParaRPr lang="en-US" sz="2300" u="none" spc="0" dirty="0">
              <a:solidFill>
                <a:srgbClr val="000000">
                  <a:alpha val="100000"/>
                </a:srgbClr>
              </a:solidFill>
              <a:latin typeface="Arial"/>
            </a:endParaRPr>
          </a:p>
          <a:p>
            <a:endParaRPr lang="en-US" sz="2300" u="none" spc="0" dirty="0">
              <a:solidFill>
                <a:srgbClr val="000000">
                  <a:alpha val="100000"/>
                </a:srgbClr>
              </a:solidFill>
              <a:latin typeface="Arial"/>
            </a:endParaRPr>
          </a:p>
          <a:p>
            <a:pPr>
              <a:lnSpc>
                <a:spcPct val="100000"/>
              </a:lnSpc>
            </a:pPr>
            <a:r>
              <a:rPr lang="en-US" sz="2400" u="none" spc="0" dirty="0">
                <a:solidFill>
                  <a:srgbClr val="000000">
                    <a:alpha val="100000"/>
                  </a:srgbClr>
                </a:solidFill>
                <a:latin typeface="Arial"/>
              </a:rPr>
              <a:t>Wind has a significant impact on local weather conditions, shaping day-to-day weather patterns in specific regions.</a:t>
            </a:r>
            <a:endParaRPr lang="en-GB" sz="2400"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123</a:t>
            </a:fld>
            <a:endParaRPr lang="en-GB"/>
          </a:p>
        </p:txBody>
      </p:sp>
      <p:sp>
        <p:nvSpPr>
          <p:cNvPr id="2" name="TextBox 1">
            <a:extLst>
              <a:ext uri="{FF2B5EF4-FFF2-40B4-BE49-F238E27FC236}">
                <a16:creationId xmlns:a16="http://schemas.microsoft.com/office/drawing/2014/main" id="{E2AAAF1B-400C-6CA1-1D21-64AF0D3D0793}"/>
              </a:ext>
            </a:extLst>
          </p:cNvPr>
          <p:cNvSpPr txBox="1"/>
          <p:nvPr/>
        </p:nvSpPr>
        <p:spPr>
          <a:xfrm>
            <a:off x="4644008" y="4825663"/>
            <a:ext cx="4026505" cy="215444"/>
          </a:xfrm>
          <a:prstGeom prst="rect">
            <a:avLst/>
          </a:prstGeom>
          <a:noFill/>
        </p:spPr>
        <p:txBody>
          <a:bodyPr wrap="square" lIns="0" tIns="0" rIns="0" bIns="0" rtlCol="0">
            <a:spAutoFit/>
          </a:bodyPr>
          <a:lstStyle/>
          <a:p>
            <a:pPr algn="r"/>
            <a:r>
              <a:rPr lang="en-GB" sz="1400" dirty="0"/>
              <a:t>Image by </a:t>
            </a:r>
            <a:r>
              <a:rPr lang="en-GB" sz="1400" dirty="0" err="1"/>
              <a:t>cromaconceptovisual</a:t>
            </a:r>
            <a:r>
              <a:rPr lang="en-GB" sz="1400" dirty="0"/>
              <a:t> from </a:t>
            </a:r>
            <a:r>
              <a:rPr lang="en-GB" sz="1400" dirty="0" err="1"/>
              <a:t>Pixabay</a:t>
            </a:r>
            <a:r>
              <a:rPr lang="en-GB" sz="1400" dirty="0"/>
              <a:t>.</a:t>
            </a:r>
            <a:endParaRPr lang="en-GB" sz="1350" dirty="0"/>
          </a:p>
        </p:txBody>
      </p:sp>
      <p:pic>
        <p:nvPicPr>
          <p:cNvPr id="7" name="Picture 6" descr="A cartoon of a person holding a green and red object">
            <a:extLst>
              <a:ext uri="{FF2B5EF4-FFF2-40B4-BE49-F238E27FC236}">
                <a16:creationId xmlns:a16="http://schemas.microsoft.com/office/drawing/2014/main" id="{1CC33E12-B7FE-E80C-28D8-9B53AA0ADFE7}"/>
              </a:ext>
            </a:extLst>
          </p:cNvPr>
          <p:cNvPicPr>
            <a:picLocks noChangeAspect="1"/>
          </p:cNvPicPr>
          <p:nvPr/>
        </p:nvPicPr>
        <p:blipFill rotWithShape="1">
          <a:blip r:embed="rId3">
            <a:extLst>
              <a:ext uri="{28A0092B-C50C-407E-A947-70E740481C1C}">
                <a14:useLocalDpi xmlns:a14="http://schemas.microsoft.com/office/drawing/2010/main" val="0"/>
              </a:ext>
            </a:extLst>
          </a:blip>
          <a:srcRect l="23274" t="18457" r="17335" b="11522"/>
          <a:stretch/>
        </p:blipFill>
        <p:spPr>
          <a:xfrm>
            <a:off x="4644008" y="1391978"/>
            <a:ext cx="3833944" cy="3195996"/>
          </a:xfrm>
          <a:prstGeom prst="rect">
            <a:avLst/>
          </a:prstGeom>
        </p:spPr>
      </p:pic>
      <p:sp>
        <p:nvSpPr>
          <p:cNvPr id="6" name="Text Placeholder 4">
            <a:extLst>
              <a:ext uri="{FF2B5EF4-FFF2-40B4-BE49-F238E27FC236}">
                <a16:creationId xmlns:a16="http://schemas.microsoft.com/office/drawing/2014/main" id="{13D17F05-B4E0-8B45-1830-5CC2B85CB853}"/>
              </a:ext>
            </a:extLst>
          </p:cNvPr>
          <p:cNvSpPr txBox="1">
            <a:spLocks/>
          </p:cNvSpPr>
          <p:nvPr/>
        </p:nvSpPr>
        <p:spPr>
          <a:xfrm>
            <a:off x="234000" y="986400"/>
            <a:ext cx="8631840" cy="3601574"/>
          </a:xfrm>
          <a:prstGeom prst="rect">
            <a:avLst/>
          </a:prstGeom>
        </p:spPr>
        <p:txBody>
          <a:bodyPr vert="horz" lIns="0" tIns="0" rIns="0" bIns="0" rtlCol="0">
            <a:noAutofit/>
          </a:bodyPr>
          <a:lstStyle>
            <a:lvl1pPr marL="0" indent="0" algn="l" defTabSz="914400" rtl="0" eaLnBrk="1" latinLnBrk="0" hangingPunct="1">
              <a:lnSpc>
                <a:spcPts val="2800"/>
              </a:lnSpc>
              <a:spcBef>
                <a:spcPts val="0"/>
              </a:spcBef>
              <a:buFont typeface="Arial" panose="020B0604020202020204" pitchFamily="34" charset="0"/>
              <a:buNone/>
              <a:defRPr sz="2700" kern="1200">
                <a:solidFill>
                  <a:schemeClr val="tx1"/>
                </a:solidFill>
                <a:latin typeface="+mn-lt"/>
                <a:ea typeface="+mn-ea"/>
                <a:cs typeface="+mn-cs"/>
              </a:defRPr>
            </a:lvl1pPr>
            <a:lvl2pPr marL="270000" indent="-270000" algn="l" defTabSz="914400" rtl="0" eaLnBrk="1" latinLnBrk="0" hangingPunct="1">
              <a:lnSpc>
                <a:spcPts val="2800"/>
              </a:lnSpc>
              <a:spcBef>
                <a:spcPts val="0"/>
              </a:spcBef>
              <a:buFont typeface="Arial" panose="020B0604020202020204" pitchFamily="34" charset="0"/>
              <a:buChar char="–"/>
              <a:defRPr sz="2700" kern="1200">
                <a:solidFill>
                  <a:schemeClr val="tx1"/>
                </a:solidFill>
                <a:latin typeface="+mn-lt"/>
                <a:ea typeface="+mn-ea"/>
                <a:cs typeface="+mn-cs"/>
              </a:defRPr>
            </a:lvl2pPr>
            <a:lvl3pPr marL="540000" indent="-270000" algn="l" defTabSz="914400" rtl="0" eaLnBrk="1" latinLnBrk="0" hangingPunct="1">
              <a:lnSpc>
                <a:spcPts val="2800"/>
              </a:lnSpc>
              <a:spcBef>
                <a:spcPct val="20000"/>
              </a:spcBef>
              <a:buFont typeface="Arial" panose="020B0604020202020204" pitchFamily="34" charset="0"/>
              <a:buChar char="•"/>
              <a:defRPr sz="2700" kern="1200">
                <a:solidFill>
                  <a:schemeClr val="tx1"/>
                </a:solidFill>
                <a:latin typeface="+mn-lt"/>
                <a:ea typeface="+mn-ea"/>
                <a:cs typeface="+mn-cs"/>
              </a:defRPr>
            </a:lvl3pPr>
            <a:lvl4pPr marL="810000" indent="-270000" algn="l" defTabSz="914400" rtl="0" eaLnBrk="1" latinLnBrk="0" hangingPunct="1">
              <a:lnSpc>
                <a:spcPts val="2800"/>
              </a:lnSpc>
              <a:spcBef>
                <a:spcPct val="20000"/>
              </a:spcBef>
              <a:buFont typeface="Arial" panose="020B0604020202020204" pitchFamily="34" charset="0"/>
              <a:buChar char="–"/>
              <a:defRPr sz="2700" kern="1200">
                <a:solidFill>
                  <a:schemeClr val="tx1"/>
                </a:solidFill>
                <a:latin typeface="+mn-lt"/>
                <a:ea typeface="+mn-ea"/>
                <a:cs typeface="+mn-cs"/>
              </a:defRPr>
            </a:lvl4pPr>
            <a:lvl5pPr marL="1080000" indent="-270000" algn="l" defTabSz="914400" rtl="0" eaLnBrk="1" latinLnBrk="0" hangingPunct="1">
              <a:lnSpc>
                <a:spcPts val="2800"/>
              </a:lnSpc>
              <a:spcBef>
                <a:spcPct val="20000"/>
              </a:spcBef>
              <a:buFont typeface="Arial" panose="020B0604020202020204" pitchFamily="34" charset="0"/>
              <a:buChar char="»"/>
              <a:defRPr sz="27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r>
              <a:rPr lang="en-US" sz="2400" b="1" u="none" spc="0" dirty="0">
                <a:latin typeface="Arial"/>
              </a:rPr>
              <a:t>Local weather effects</a:t>
            </a:r>
            <a:endParaRPr lang="en-GB" sz="2400" dirty="0"/>
          </a:p>
        </p:txBody>
      </p:sp>
    </p:spTree>
    <p:extLst>
      <p:ext uri="{BB962C8B-B14F-4D97-AF65-F5344CB8AC3E}">
        <p14:creationId xmlns:p14="http://schemas.microsoft.com/office/powerpoint/2010/main" val="15948647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pPr marL="0" marR="0" lvl="0" indent="0" algn="l" rtl="0" fontAlgn="t">
              <a:lnSpc>
                <a:spcPct val="100000"/>
              </a:lnSpc>
              <a:spcBef>
                <a:spcPts val="0"/>
              </a:spcBef>
              <a:spcAft>
                <a:spcPts val="0"/>
              </a:spcAft>
            </a:pPr>
            <a:r>
              <a:rPr lang="en-GB" sz="3200" dirty="0"/>
              <a:t>The weather</a:t>
            </a:r>
            <a:endParaRPr lang="en-US" sz="3200" b="1" u="none" spc="0" dirty="0">
              <a:latin typeface="Arial"/>
            </a:endParaRPr>
          </a:p>
        </p:txBody>
      </p:sp>
      <p:sp>
        <p:nvSpPr>
          <p:cNvPr id="5" name="Text Placeholder 4"/>
          <p:cNvSpPr>
            <a:spLocks noGrp="1"/>
          </p:cNvSpPr>
          <p:nvPr>
            <p:ph type="body" sz="quarter" idx="12"/>
          </p:nvPr>
        </p:nvSpPr>
        <p:spPr>
          <a:xfrm>
            <a:off x="234000" y="986400"/>
            <a:ext cx="8631840" cy="3601574"/>
          </a:xfrm>
        </p:spPr>
        <p:txBody>
          <a:bodyPr/>
          <a:lstStyle/>
          <a:p>
            <a:pPr>
              <a:lnSpc>
                <a:spcPct val="100000"/>
              </a:lnSpc>
            </a:pPr>
            <a:r>
              <a:rPr lang="en-US" sz="2400" b="1" u="none" spc="0" dirty="0">
                <a:latin typeface="Arial"/>
              </a:rPr>
              <a:t>Topographical effects</a:t>
            </a:r>
          </a:p>
          <a:p>
            <a:pPr>
              <a:lnSpc>
                <a:spcPct val="100000"/>
              </a:lnSpc>
            </a:pPr>
            <a:r>
              <a:rPr lang="en-US" sz="2400" dirty="0">
                <a:solidFill>
                  <a:srgbClr val="000000">
                    <a:alpha val="100000"/>
                  </a:srgbClr>
                </a:solidFill>
                <a:latin typeface="Arial"/>
              </a:rPr>
              <a:t>L</a:t>
            </a:r>
            <a:r>
              <a:rPr lang="en-US" sz="2400" u="none" spc="0" dirty="0">
                <a:solidFill>
                  <a:srgbClr val="000000">
                    <a:alpha val="100000"/>
                  </a:srgbClr>
                </a:solidFill>
                <a:latin typeface="Arial"/>
              </a:rPr>
              <a:t>andforms also play a significant role in the influence of wind on weather patterns</a:t>
            </a:r>
            <a:r>
              <a:rPr lang="en-US" sz="2300" u="none" spc="0" dirty="0">
                <a:solidFill>
                  <a:srgbClr val="000000">
                    <a:alpha val="100000"/>
                  </a:srgbClr>
                </a:solidFill>
                <a:latin typeface="Arial"/>
              </a:rPr>
              <a:t>. </a:t>
            </a:r>
          </a:p>
          <a:p>
            <a:pPr algn="ctr"/>
            <a:endParaRPr lang="en-GB" sz="2300"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124</a:t>
            </a:fld>
            <a:endParaRPr lang="en-GB"/>
          </a:p>
        </p:txBody>
      </p:sp>
      <p:pic>
        <p:nvPicPr>
          <p:cNvPr id="8" name="Picture 7" descr="A valley with a river between mountains">
            <a:extLst>
              <a:ext uri="{FF2B5EF4-FFF2-40B4-BE49-F238E27FC236}">
                <a16:creationId xmlns:a16="http://schemas.microsoft.com/office/drawing/2014/main" id="{569A67AA-36F9-DC1B-1021-42E75FD33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6461" y="2100388"/>
            <a:ext cx="4411078" cy="2940719"/>
          </a:xfrm>
          <a:prstGeom prst="rect">
            <a:avLst/>
          </a:prstGeom>
        </p:spPr>
      </p:pic>
      <p:sp>
        <p:nvSpPr>
          <p:cNvPr id="9" name="Rectangle 1">
            <a:extLst>
              <a:ext uri="{FF2B5EF4-FFF2-40B4-BE49-F238E27FC236}">
                <a16:creationId xmlns:a16="http://schemas.microsoft.com/office/drawing/2014/main" id="{A4A8FEA4-26E5-9BE0-E130-17F9525F4FD0}"/>
              </a:ext>
            </a:extLst>
          </p:cNvPr>
          <p:cNvSpPr>
            <a:spLocks noChangeArrowheads="1"/>
          </p:cNvSpPr>
          <p:nvPr/>
        </p:nvSpPr>
        <p:spPr bwMode="auto">
          <a:xfrm>
            <a:off x="6864045" y="4572544"/>
            <a:ext cx="20017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Photo by </a:t>
            </a:r>
            <a:r>
              <a:rPr kumimoji="0" lang="en-US" altLang="en-US" sz="1400" b="0" i="0" u="none" strike="noStrike" cap="none" normalizeH="0" baseline="0" dirty="0">
                <a:ln>
                  <a:noFill/>
                </a:ln>
                <a:solidFill>
                  <a:schemeClr val="tx1"/>
                </a:solidFill>
                <a:effectLst/>
                <a:latin typeface="Arial" panose="020B0604020202020204" pitchFamily="34" charset="0"/>
                <a:hlinkClick r:id="rId4"/>
              </a:rPr>
              <a:t>Mathias Reding</a:t>
            </a:r>
            <a:r>
              <a:rPr kumimoji="0" lang="en-US" altLang="en-US" sz="1400" b="0" i="0" u="none" strike="noStrike" cap="none" normalizeH="0" baseline="0" dirty="0">
                <a:ln>
                  <a:noFill/>
                </a:ln>
                <a:solidFill>
                  <a:schemeClr val="tx1"/>
                </a:solidFill>
                <a:effectLst/>
                <a:latin typeface="Arial" panose="020B0604020202020204" pitchFamily="34" charset="0"/>
              </a:rPr>
              <a:t> on </a:t>
            </a:r>
            <a:r>
              <a:rPr kumimoji="0" lang="en-US" altLang="en-US" sz="1400" b="0" i="0" u="none" strike="noStrike" cap="none" normalizeH="0" baseline="0" dirty="0">
                <a:ln>
                  <a:noFill/>
                </a:ln>
                <a:solidFill>
                  <a:schemeClr val="tx1"/>
                </a:solidFill>
                <a:effectLst/>
                <a:latin typeface="Arial" panose="020B0604020202020204" pitchFamily="34" charset="0"/>
                <a:hlinkClick r:id="rId5"/>
              </a:rPr>
              <a:t>Unsplash</a:t>
            </a:r>
            <a:r>
              <a:rPr lang="en-US" altLang="en-US" sz="1400" dirty="0">
                <a:latin typeface="Arial" panose="020B0604020202020204" pitchFamily="34" charset="0"/>
              </a:rPr>
              <a:t>.</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130926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pPr marL="0" marR="0" lvl="0" indent="0" algn="l" rtl="0" fontAlgn="t">
              <a:lnSpc>
                <a:spcPct val="100000"/>
              </a:lnSpc>
              <a:spcBef>
                <a:spcPts val="0"/>
              </a:spcBef>
              <a:spcAft>
                <a:spcPts val="0"/>
              </a:spcAft>
            </a:pPr>
            <a:r>
              <a:rPr lang="en-GB" sz="3200" dirty="0"/>
              <a:t>The weather</a:t>
            </a:r>
            <a:endParaRPr lang="en-US" sz="3200" b="1" u="none" spc="0" dirty="0">
              <a:latin typeface="Arial"/>
            </a:endParaRPr>
          </a:p>
        </p:txBody>
      </p:sp>
      <p:sp>
        <p:nvSpPr>
          <p:cNvPr id="5" name="Text Placeholder 4"/>
          <p:cNvSpPr>
            <a:spLocks noGrp="1"/>
          </p:cNvSpPr>
          <p:nvPr>
            <p:ph type="body" sz="quarter" idx="12"/>
          </p:nvPr>
        </p:nvSpPr>
        <p:spPr>
          <a:xfrm>
            <a:off x="234000" y="986400"/>
            <a:ext cx="8666598" cy="3601574"/>
          </a:xfrm>
        </p:spPr>
        <p:txBody>
          <a:bodyPr/>
          <a:lstStyle/>
          <a:p>
            <a:pPr marL="5116513"/>
            <a:endParaRPr lang="en-US" u="none" spc="0" dirty="0">
              <a:solidFill>
                <a:srgbClr val="000000">
                  <a:alpha val="100000"/>
                </a:srgbClr>
              </a:solidFill>
              <a:latin typeface="Arial"/>
            </a:endParaRPr>
          </a:p>
          <a:p>
            <a:pPr marL="5116513">
              <a:lnSpc>
                <a:spcPct val="100000"/>
              </a:lnSpc>
            </a:pPr>
            <a:r>
              <a:rPr lang="en-US" sz="2400" u="none" spc="0" dirty="0">
                <a:solidFill>
                  <a:srgbClr val="000000">
                    <a:alpha val="100000"/>
                  </a:srgbClr>
                </a:solidFill>
                <a:latin typeface="Arial"/>
              </a:rPr>
              <a:t>Wind-driven ocean currents are closely connected to weather patterns. </a:t>
            </a:r>
            <a:endParaRPr lang="en-GB" sz="2400"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125</a:t>
            </a:fld>
            <a:endParaRPr lang="en-GB"/>
          </a:p>
        </p:txBody>
      </p:sp>
      <p:pic>
        <p:nvPicPr>
          <p:cNvPr id="6" name="Picture 5" descr="A beach with birds flying over the water">
            <a:extLst>
              <a:ext uri="{FF2B5EF4-FFF2-40B4-BE49-F238E27FC236}">
                <a16:creationId xmlns:a16="http://schemas.microsoft.com/office/drawing/2014/main" id="{1AA98892-7531-200D-249C-35A05918BF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761" y="1109914"/>
            <a:ext cx="5040000" cy="3354546"/>
          </a:xfrm>
          <a:prstGeom prst="rect">
            <a:avLst/>
          </a:prstGeom>
        </p:spPr>
      </p:pic>
      <p:sp>
        <p:nvSpPr>
          <p:cNvPr id="7" name="TextBox 6">
            <a:extLst>
              <a:ext uri="{FF2B5EF4-FFF2-40B4-BE49-F238E27FC236}">
                <a16:creationId xmlns:a16="http://schemas.microsoft.com/office/drawing/2014/main" id="{8C63E861-0D3C-A7DE-94FB-74745A0F610B}"/>
              </a:ext>
            </a:extLst>
          </p:cNvPr>
          <p:cNvSpPr txBox="1"/>
          <p:nvPr/>
        </p:nvSpPr>
        <p:spPr>
          <a:xfrm>
            <a:off x="1667009" y="4501855"/>
            <a:ext cx="3501752" cy="215444"/>
          </a:xfrm>
          <a:prstGeom prst="rect">
            <a:avLst/>
          </a:prstGeom>
          <a:noFill/>
        </p:spPr>
        <p:txBody>
          <a:bodyPr wrap="square" lIns="0" tIns="0" rIns="0" bIns="0" rtlCol="0">
            <a:spAutoFit/>
          </a:bodyPr>
          <a:lstStyle/>
          <a:p>
            <a:pPr algn="r"/>
            <a:r>
              <a:rPr lang="en-GB" sz="1400" dirty="0"/>
              <a:t>Photo by frank </a:t>
            </a:r>
            <a:r>
              <a:rPr lang="en-GB" sz="1400" dirty="0" err="1"/>
              <a:t>mckenna</a:t>
            </a:r>
            <a:r>
              <a:rPr lang="en-GB" sz="1400" dirty="0"/>
              <a:t> on </a:t>
            </a:r>
            <a:r>
              <a:rPr lang="en-GB" sz="1400" dirty="0">
                <a:hlinkClick r:id="rId4"/>
              </a:rPr>
              <a:t>Unsplash</a:t>
            </a:r>
            <a:r>
              <a:rPr lang="en-GB" sz="1400" dirty="0"/>
              <a:t>.</a:t>
            </a:r>
            <a:endParaRPr lang="en-GB" sz="1350" dirty="0"/>
          </a:p>
        </p:txBody>
      </p:sp>
    </p:spTree>
    <p:extLst>
      <p:ext uri="{BB962C8B-B14F-4D97-AF65-F5344CB8AC3E}">
        <p14:creationId xmlns:p14="http://schemas.microsoft.com/office/powerpoint/2010/main" val="217149037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9D26B-9062-5A25-7A3A-C6E19759503D}"/>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E2A4BA9C-2926-B688-E370-B5C619BCB9EB}"/>
              </a:ext>
            </a:extLst>
          </p:cNvPr>
          <p:cNvSpPr>
            <a:spLocks noGrp="1"/>
          </p:cNvSpPr>
          <p:nvPr>
            <p:ph type="title"/>
          </p:nvPr>
        </p:nvSpPr>
        <p:spPr/>
        <p:txBody>
          <a:bodyPr>
            <a:normAutofit/>
          </a:bodyPr>
          <a:lstStyle/>
          <a:p>
            <a:pPr>
              <a:lnSpc>
                <a:spcPct val="100000"/>
              </a:lnSpc>
            </a:pPr>
            <a:r>
              <a:rPr lang="en-GB" sz="3200">
                <a:effectLst/>
                <a:latin typeface="Arial" panose="020B0604020202020204" pitchFamily="34" charset="0"/>
                <a:ea typeface="Times New Roman" panose="02020603050405020304" pitchFamily="18" charset="0"/>
              </a:rPr>
              <a:t>Weather and deterioration research </a:t>
            </a:r>
            <a:endParaRPr lang="en-US" sz="3600"/>
          </a:p>
        </p:txBody>
      </p:sp>
      <p:sp>
        <p:nvSpPr>
          <p:cNvPr id="5" name="Text Placeholder 4">
            <a:extLst>
              <a:ext uri="{FF2B5EF4-FFF2-40B4-BE49-F238E27FC236}">
                <a16:creationId xmlns:a16="http://schemas.microsoft.com/office/drawing/2014/main" id="{5E3B239C-27B3-B43E-EFDF-D8D634C2DD1C}"/>
              </a:ext>
            </a:extLst>
          </p:cNvPr>
          <p:cNvSpPr>
            <a:spLocks noGrp="1"/>
          </p:cNvSpPr>
          <p:nvPr>
            <p:ph type="body" sz="quarter" idx="12"/>
          </p:nvPr>
        </p:nvSpPr>
        <p:spPr>
          <a:xfrm>
            <a:off x="234000" y="986400"/>
            <a:ext cx="7923411" cy="3601574"/>
          </a:xfrm>
        </p:spPr>
        <p:txBody>
          <a:bodyPr/>
          <a:lstStyle/>
          <a:p>
            <a:pPr>
              <a:lnSpc>
                <a:spcPct val="100000"/>
              </a:lnSpc>
            </a:pPr>
            <a:r>
              <a:rPr lang="en-GB" sz="2400" dirty="0">
                <a:solidFill>
                  <a:srgbClr val="E51C41"/>
                </a:solidFill>
              </a:rPr>
              <a:t>Research task:</a:t>
            </a:r>
          </a:p>
          <a:p>
            <a:pPr>
              <a:lnSpc>
                <a:spcPct val="100000"/>
              </a:lnSpc>
            </a:pPr>
            <a:endParaRPr lang="en-GB" sz="2400" dirty="0"/>
          </a:p>
          <a:p>
            <a:pPr marL="457200" indent="-457200">
              <a:lnSpc>
                <a:spcPct val="100000"/>
              </a:lnSpc>
              <a:buFont typeface="Arial" panose="020B0604020202020204" pitchFamily="34" charset="0"/>
              <a:buChar char="•"/>
            </a:pPr>
            <a:r>
              <a:rPr lang="en-GB" sz="2400" dirty="0"/>
              <a:t>Complete the research on your topic.</a:t>
            </a:r>
          </a:p>
          <a:p>
            <a:pPr marL="457200" indent="-457200">
              <a:lnSpc>
                <a:spcPct val="100000"/>
              </a:lnSpc>
              <a:buFont typeface="Arial" panose="020B0604020202020204" pitchFamily="34" charset="0"/>
              <a:buChar char="•"/>
            </a:pPr>
            <a:r>
              <a:rPr lang="en-GB" sz="2400" dirty="0"/>
              <a:t>Find your research partner.</a:t>
            </a:r>
          </a:p>
          <a:p>
            <a:pPr marL="457200" indent="-457200">
              <a:lnSpc>
                <a:spcPct val="100000"/>
              </a:lnSpc>
              <a:buFont typeface="Arial" panose="020B0604020202020204" pitchFamily="34" charset="0"/>
              <a:buChar char="•"/>
            </a:pPr>
            <a:r>
              <a:rPr lang="en-GB" sz="2400" dirty="0"/>
              <a:t>Create a presentation or poster to share your research with the class.</a:t>
            </a:r>
          </a:p>
        </p:txBody>
      </p:sp>
      <p:sp>
        <p:nvSpPr>
          <p:cNvPr id="3" name="Footer Placeholder 2">
            <a:extLst>
              <a:ext uri="{FF2B5EF4-FFF2-40B4-BE49-F238E27FC236}">
                <a16:creationId xmlns:a16="http://schemas.microsoft.com/office/drawing/2014/main" id="{D3FB2F81-6510-A23E-0CE4-91AE536E74EA}"/>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7991B1E9-4BD1-3885-02E9-5C17AE6E1877}"/>
              </a:ext>
            </a:extLst>
          </p:cNvPr>
          <p:cNvSpPr>
            <a:spLocks noGrp="1"/>
          </p:cNvSpPr>
          <p:nvPr>
            <p:ph type="sldNum" sz="quarter" idx="11"/>
          </p:nvPr>
        </p:nvSpPr>
        <p:spPr/>
        <p:txBody>
          <a:bodyPr/>
          <a:lstStyle/>
          <a:p>
            <a:fld id="{DA2C159E-F13C-4A85-9A41-E7669D3E0D70}" type="slidenum">
              <a:rPr lang="en-GB" smtClean="0"/>
              <a:pPr/>
              <a:t>126</a:t>
            </a:fld>
            <a:endParaRPr lang="en-GB"/>
          </a:p>
        </p:txBody>
      </p:sp>
    </p:spTree>
    <p:extLst>
      <p:ext uri="{BB962C8B-B14F-4D97-AF65-F5344CB8AC3E}">
        <p14:creationId xmlns:p14="http://schemas.microsoft.com/office/powerpoint/2010/main" val="31246118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9182E-C5A0-2CC3-046D-1B49DD8BEC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F575AC-984B-2ECC-50D2-3A38AC613177}"/>
              </a:ext>
            </a:extLst>
          </p:cNvPr>
          <p:cNvSpPr>
            <a:spLocks noGrp="1"/>
          </p:cNvSpPr>
          <p:nvPr>
            <p:ph type="ctrTitle"/>
          </p:nvPr>
        </p:nvSpPr>
        <p:spPr/>
        <p:txBody>
          <a:bodyPr/>
          <a:lstStyle/>
          <a:p>
            <a:r>
              <a:rPr lang="en-US"/>
              <a:t>07</a:t>
            </a:r>
          </a:p>
        </p:txBody>
      </p:sp>
      <p:sp>
        <p:nvSpPr>
          <p:cNvPr id="3" name="Subtitle 2">
            <a:extLst>
              <a:ext uri="{FF2B5EF4-FFF2-40B4-BE49-F238E27FC236}">
                <a16:creationId xmlns:a16="http://schemas.microsoft.com/office/drawing/2014/main" id="{D66A4AA5-E21B-E9F4-61CC-31E9EE99B756}"/>
              </a:ext>
            </a:extLst>
          </p:cNvPr>
          <p:cNvSpPr>
            <a:spLocks noGrp="1"/>
          </p:cNvSpPr>
          <p:nvPr>
            <p:ph type="subTitle" idx="1"/>
          </p:nvPr>
        </p:nvSpPr>
        <p:spPr/>
        <p:txBody>
          <a:bodyPr>
            <a:normAutofit/>
          </a:bodyPr>
          <a:lstStyle/>
          <a:p>
            <a:pPr>
              <a:lnSpc>
                <a:spcPct val="100000"/>
              </a:lnSpc>
            </a:pPr>
            <a:r>
              <a:rPr lang="en-US" dirty="0"/>
              <a:t>Running an experiment</a:t>
            </a:r>
          </a:p>
        </p:txBody>
      </p:sp>
    </p:spTree>
    <p:extLst>
      <p:ext uri="{BB962C8B-B14F-4D97-AF65-F5344CB8AC3E}">
        <p14:creationId xmlns:p14="http://schemas.microsoft.com/office/powerpoint/2010/main" val="91436721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9D26B-9062-5A25-7A3A-C6E19759503D}"/>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E2A4BA9C-2926-B688-E370-B5C619BCB9EB}"/>
              </a:ext>
            </a:extLst>
          </p:cNvPr>
          <p:cNvSpPr>
            <a:spLocks noGrp="1"/>
          </p:cNvSpPr>
          <p:nvPr>
            <p:ph type="title"/>
          </p:nvPr>
        </p:nvSpPr>
        <p:spPr/>
        <p:txBody>
          <a:bodyPr>
            <a:normAutofit/>
          </a:bodyPr>
          <a:lstStyle/>
          <a:p>
            <a:pPr>
              <a:lnSpc>
                <a:spcPct val="100000"/>
              </a:lnSpc>
            </a:pPr>
            <a:r>
              <a:rPr lang="en-US" sz="3200" dirty="0"/>
              <a:t>Running an experiment</a:t>
            </a:r>
          </a:p>
        </p:txBody>
      </p:sp>
      <p:sp>
        <p:nvSpPr>
          <p:cNvPr id="5" name="Text Placeholder 4">
            <a:extLst>
              <a:ext uri="{FF2B5EF4-FFF2-40B4-BE49-F238E27FC236}">
                <a16:creationId xmlns:a16="http://schemas.microsoft.com/office/drawing/2014/main" id="{5E3B239C-27B3-B43E-EFDF-D8D634C2DD1C}"/>
              </a:ext>
            </a:extLst>
          </p:cNvPr>
          <p:cNvSpPr>
            <a:spLocks noGrp="1"/>
          </p:cNvSpPr>
          <p:nvPr>
            <p:ph type="body" sz="quarter" idx="12"/>
          </p:nvPr>
        </p:nvSpPr>
        <p:spPr>
          <a:xfrm>
            <a:off x="234000" y="986400"/>
            <a:ext cx="7923411" cy="3601574"/>
          </a:xfrm>
        </p:spPr>
        <p:txBody>
          <a:bodyPr/>
          <a:lstStyle/>
          <a:p>
            <a:pPr>
              <a:lnSpc>
                <a:spcPct val="100000"/>
              </a:lnSpc>
            </a:pPr>
            <a:br>
              <a:rPr lang="en-GB" dirty="0"/>
            </a:br>
            <a:r>
              <a:rPr lang="en-GB" dirty="0">
                <a:solidFill>
                  <a:srgbClr val="E51C41"/>
                </a:solidFill>
              </a:rPr>
              <a:t>What you will learn in this session:</a:t>
            </a:r>
          </a:p>
          <a:p>
            <a:pPr>
              <a:lnSpc>
                <a:spcPct val="100000"/>
              </a:lnSpc>
            </a:pPr>
            <a:endParaRPr lang="en-GB" dirty="0">
              <a:solidFill>
                <a:srgbClr val="E51C41"/>
              </a:solidFill>
            </a:endParaRPr>
          </a:p>
          <a:p>
            <a:pPr marL="342900" lvl="0" indent="-342900">
              <a:lnSpc>
                <a:spcPct val="100000"/>
              </a:lnSpc>
              <a:buFont typeface="Symbol" panose="05050102010706020507" pitchFamily="18" charset="2"/>
              <a:buChar char=""/>
            </a:pPr>
            <a:r>
              <a:rPr lang="en-GB" dirty="0"/>
              <a:t>how to make predictions</a:t>
            </a:r>
          </a:p>
          <a:p>
            <a:pPr marL="342900" lvl="0" indent="-342900">
              <a:lnSpc>
                <a:spcPct val="100000"/>
              </a:lnSpc>
              <a:buFont typeface="Symbol" panose="05050102010706020507" pitchFamily="18" charset="2"/>
              <a:buChar char=""/>
            </a:pPr>
            <a:r>
              <a:rPr lang="en-GB" dirty="0">
                <a:ea typeface="Times New Roman" panose="02020603050405020304" pitchFamily="18" charset="0"/>
              </a:rPr>
              <a:t>h</a:t>
            </a:r>
            <a:r>
              <a:rPr lang="en-GB" dirty="0">
                <a:effectLst/>
                <a:ea typeface="Times New Roman" panose="02020603050405020304" pitchFamily="18" charset="0"/>
              </a:rPr>
              <a:t>ow to set up and run a weather experiment.</a:t>
            </a:r>
          </a:p>
          <a:p>
            <a:pPr lvl="0">
              <a:lnSpc>
                <a:spcPct val="100000"/>
              </a:lnSpc>
            </a:pPr>
            <a:br>
              <a:rPr lang="en-GB" dirty="0"/>
            </a:br>
            <a:endParaRPr lang="en-GB" dirty="0"/>
          </a:p>
        </p:txBody>
      </p:sp>
      <p:sp>
        <p:nvSpPr>
          <p:cNvPr id="3" name="Footer Placeholder 2">
            <a:extLst>
              <a:ext uri="{FF2B5EF4-FFF2-40B4-BE49-F238E27FC236}">
                <a16:creationId xmlns:a16="http://schemas.microsoft.com/office/drawing/2014/main" id="{D3FB2F81-6510-A23E-0CE4-91AE536E74EA}"/>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7991B1E9-4BD1-3885-02E9-5C17AE6E1877}"/>
              </a:ext>
            </a:extLst>
          </p:cNvPr>
          <p:cNvSpPr>
            <a:spLocks noGrp="1"/>
          </p:cNvSpPr>
          <p:nvPr>
            <p:ph type="sldNum" sz="quarter" idx="11"/>
          </p:nvPr>
        </p:nvSpPr>
        <p:spPr/>
        <p:txBody>
          <a:bodyPr/>
          <a:lstStyle/>
          <a:p>
            <a:fld id="{DA2C159E-F13C-4A85-9A41-E7669D3E0D70}" type="slidenum">
              <a:rPr lang="en-GB" smtClean="0"/>
              <a:pPr/>
              <a:t>128</a:t>
            </a:fld>
            <a:endParaRPr lang="en-GB"/>
          </a:p>
        </p:txBody>
      </p:sp>
    </p:spTree>
    <p:extLst>
      <p:ext uri="{BB962C8B-B14F-4D97-AF65-F5344CB8AC3E}">
        <p14:creationId xmlns:p14="http://schemas.microsoft.com/office/powerpoint/2010/main" val="2172001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9D26B-9062-5A25-7A3A-C6E19759503D}"/>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E2A4BA9C-2926-B688-E370-B5C619BCB9EB}"/>
              </a:ext>
            </a:extLst>
          </p:cNvPr>
          <p:cNvSpPr>
            <a:spLocks noGrp="1"/>
          </p:cNvSpPr>
          <p:nvPr>
            <p:ph type="title"/>
          </p:nvPr>
        </p:nvSpPr>
        <p:spPr/>
        <p:txBody>
          <a:bodyPr>
            <a:normAutofit/>
          </a:bodyPr>
          <a:lstStyle/>
          <a:p>
            <a:pPr>
              <a:lnSpc>
                <a:spcPct val="100000"/>
              </a:lnSpc>
            </a:pPr>
            <a:r>
              <a:rPr lang="en-US" sz="3200"/>
              <a:t>Predicting outcomes</a:t>
            </a:r>
          </a:p>
        </p:txBody>
      </p:sp>
      <p:sp>
        <p:nvSpPr>
          <p:cNvPr id="5" name="Text Placeholder 4">
            <a:extLst>
              <a:ext uri="{FF2B5EF4-FFF2-40B4-BE49-F238E27FC236}">
                <a16:creationId xmlns:a16="http://schemas.microsoft.com/office/drawing/2014/main" id="{5E3B239C-27B3-B43E-EFDF-D8D634C2DD1C}"/>
              </a:ext>
            </a:extLst>
          </p:cNvPr>
          <p:cNvSpPr>
            <a:spLocks noGrp="1"/>
          </p:cNvSpPr>
          <p:nvPr>
            <p:ph type="body" sz="quarter" idx="12"/>
          </p:nvPr>
        </p:nvSpPr>
        <p:spPr>
          <a:xfrm>
            <a:off x="234000" y="986400"/>
            <a:ext cx="7923411" cy="3601574"/>
          </a:xfrm>
        </p:spPr>
        <p:txBody>
          <a:bodyPr/>
          <a:lstStyle/>
          <a:p>
            <a:pPr algn="ctr">
              <a:lnSpc>
                <a:spcPct val="100000"/>
              </a:lnSpc>
            </a:pPr>
            <a:endParaRPr lang="en-GB" sz="4000" dirty="0"/>
          </a:p>
          <a:p>
            <a:pPr algn="ctr">
              <a:lnSpc>
                <a:spcPct val="100000"/>
              </a:lnSpc>
            </a:pPr>
            <a:r>
              <a:rPr lang="en-GB" sz="4000" dirty="0"/>
              <a:t>Prediction</a:t>
            </a:r>
          </a:p>
          <a:p>
            <a:pPr algn="ctr">
              <a:lnSpc>
                <a:spcPct val="100000"/>
              </a:lnSpc>
            </a:pPr>
            <a:r>
              <a:rPr lang="en-GB" sz="4000" dirty="0"/>
              <a:t>versus</a:t>
            </a:r>
          </a:p>
          <a:p>
            <a:pPr algn="ctr">
              <a:lnSpc>
                <a:spcPct val="100000"/>
              </a:lnSpc>
            </a:pPr>
            <a:r>
              <a:rPr lang="en-GB" sz="4000" dirty="0"/>
              <a:t>Assumption</a:t>
            </a:r>
          </a:p>
        </p:txBody>
      </p:sp>
      <p:sp>
        <p:nvSpPr>
          <p:cNvPr id="3" name="Footer Placeholder 2">
            <a:extLst>
              <a:ext uri="{FF2B5EF4-FFF2-40B4-BE49-F238E27FC236}">
                <a16:creationId xmlns:a16="http://schemas.microsoft.com/office/drawing/2014/main" id="{D3FB2F81-6510-A23E-0CE4-91AE536E74EA}"/>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7991B1E9-4BD1-3885-02E9-5C17AE6E1877}"/>
              </a:ext>
            </a:extLst>
          </p:cNvPr>
          <p:cNvSpPr>
            <a:spLocks noGrp="1"/>
          </p:cNvSpPr>
          <p:nvPr>
            <p:ph type="sldNum" sz="quarter" idx="11"/>
          </p:nvPr>
        </p:nvSpPr>
        <p:spPr/>
        <p:txBody>
          <a:bodyPr/>
          <a:lstStyle/>
          <a:p>
            <a:fld id="{DA2C159E-F13C-4A85-9A41-E7669D3E0D70}" type="slidenum">
              <a:rPr lang="en-GB" smtClean="0"/>
              <a:pPr/>
              <a:t>129</a:t>
            </a:fld>
            <a:endParaRPr lang="en-GB"/>
          </a:p>
        </p:txBody>
      </p:sp>
    </p:spTree>
    <p:extLst>
      <p:ext uri="{BB962C8B-B14F-4D97-AF65-F5344CB8AC3E}">
        <p14:creationId xmlns:p14="http://schemas.microsoft.com/office/powerpoint/2010/main" val="1965438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chor="t">
            <a:normAutofit/>
          </a:bodyPr>
          <a:lstStyle/>
          <a:p>
            <a:pPr>
              <a:lnSpc>
                <a:spcPct val="100000"/>
              </a:lnSpc>
            </a:pPr>
            <a:r>
              <a:rPr lang="en-US" sz="3200"/>
              <a:t>Starter activity answer</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grpSp>
        <p:nvGrpSpPr>
          <p:cNvPr id="40" name="Group 39" descr="Diagram of an atom">
            <a:extLst>
              <a:ext uri="{FF2B5EF4-FFF2-40B4-BE49-F238E27FC236}">
                <a16:creationId xmlns:a16="http://schemas.microsoft.com/office/drawing/2014/main" id="{98D3253E-CF4A-A358-75AC-1A714752D455}"/>
              </a:ext>
            </a:extLst>
          </p:cNvPr>
          <p:cNvGrpSpPr/>
          <p:nvPr/>
        </p:nvGrpSpPr>
        <p:grpSpPr>
          <a:xfrm>
            <a:off x="1357925" y="949325"/>
            <a:ext cx="6981660" cy="3157023"/>
            <a:chOff x="551294" y="1433878"/>
            <a:chExt cx="6981660" cy="3157023"/>
          </a:xfrm>
        </p:grpSpPr>
        <p:grpSp>
          <p:nvGrpSpPr>
            <p:cNvPr id="36" name="Group 35">
              <a:extLst>
                <a:ext uri="{FF2B5EF4-FFF2-40B4-BE49-F238E27FC236}">
                  <a16:creationId xmlns:a16="http://schemas.microsoft.com/office/drawing/2014/main" id="{62600E0F-AF94-A3EA-3AF1-63070B75BFD5}"/>
                </a:ext>
              </a:extLst>
            </p:cNvPr>
            <p:cNvGrpSpPr/>
            <p:nvPr/>
          </p:nvGrpSpPr>
          <p:grpSpPr>
            <a:xfrm>
              <a:off x="551294" y="1433878"/>
              <a:ext cx="6981660" cy="3157023"/>
              <a:chOff x="1205959" y="992562"/>
              <a:chExt cx="6981660" cy="3157023"/>
            </a:xfrm>
          </p:grpSpPr>
          <p:grpSp>
            <p:nvGrpSpPr>
              <p:cNvPr id="18" name="Group 17">
                <a:extLst>
                  <a:ext uri="{FF2B5EF4-FFF2-40B4-BE49-F238E27FC236}">
                    <a16:creationId xmlns:a16="http://schemas.microsoft.com/office/drawing/2014/main" id="{663D39B7-1FB7-F760-2981-7CF193E1F23C}"/>
                  </a:ext>
                </a:extLst>
              </p:cNvPr>
              <p:cNvGrpSpPr/>
              <p:nvPr/>
            </p:nvGrpSpPr>
            <p:grpSpPr>
              <a:xfrm>
                <a:off x="3132000" y="1269585"/>
                <a:ext cx="2880000" cy="2880000"/>
                <a:chOff x="3122884" y="1109426"/>
                <a:chExt cx="2880000" cy="2880000"/>
              </a:xfrm>
            </p:grpSpPr>
            <p:sp>
              <p:nvSpPr>
                <p:cNvPr id="17" name="Oval 16">
                  <a:extLst>
                    <a:ext uri="{FF2B5EF4-FFF2-40B4-BE49-F238E27FC236}">
                      <a16:creationId xmlns:a16="http://schemas.microsoft.com/office/drawing/2014/main" id="{9D69EDA4-2D55-7F08-DD0A-C4F7A419DF83}"/>
                    </a:ext>
                  </a:extLst>
                </p:cNvPr>
                <p:cNvSpPr/>
                <p:nvPr/>
              </p:nvSpPr>
              <p:spPr>
                <a:xfrm>
                  <a:off x="3122884" y="1109426"/>
                  <a:ext cx="2880000" cy="2880000"/>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a:extLst>
                    <a:ext uri="{FF2B5EF4-FFF2-40B4-BE49-F238E27FC236}">
                      <a16:creationId xmlns:a16="http://schemas.microsoft.com/office/drawing/2014/main" id="{F8F0638D-E5F2-5395-1B39-42A2C5E9195C}"/>
                    </a:ext>
                  </a:extLst>
                </p:cNvPr>
                <p:cNvGrpSpPr/>
                <p:nvPr/>
              </p:nvGrpSpPr>
              <p:grpSpPr>
                <a:xfrm>
                  <a:off x="4134920" y="2171183"/>
                  <a:ext cx="874159" cy="836807"/>
                  <a:chOff x="2506768" y="1552420"/>
                  <a:chExt cx="874159" cy="836807"/>
                </a:xfrm>
              </p:grpSpPr>
              <p:sp>
                <p:nvSpPr>
                  <p:cNvPr id="9" name="Oval 8">
                    <a:extLst>
                      <a:ext uri="{FF2B5EF4-FFF2-40B4-BE49-F238E27FC236}">
                        <a16:creationId xmlns:a16="http://schemas.microsoft.com/office/drawing/2014/main" id="{38EF9A3B-B9AA-D609-EE88-EDA656C2816F}"/>
                      </a:ext>
                    </a:extLst>
                  </p:cNvPr>
                  <p:cNvSpPr/>
                  <p:nvPr/>
                </p:nvSpPr>
                <p:spPr>
                  <a:xfrm>
                    <a:off x="2882154" y="1570663"/>
                    <a:ext cx="360000" cy="360000"/>
                  </a:xfrm>
                  <a:prstGeom prst="ellipse">
                    <a:avLst/>
                  </a:prstGeom>
                  <a:solidFill>
                    <a:schemeClr val="accent4">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BB3F9A27-E33A-C735-EFA6-89859963DC4E}"/>
                      </a:ext>
                    </a:extLst>
                  </p:cNvPr>
                  <p:cNvSpPr/>
                  <p:nvPr/>
                </p:nvSpPr>
                <p:spPr>
                  <a:xfrm>
                    <a:off x="2951973" y="1948095"/>
                    <a:ext cx="360000" cy="360000"/>
                  </a:xfrm>
                  <a:prstGeom prst="ellipse">
                    <a:avLst/>
                  </a:prstGeom>
                  <a:solidFill>
                    <a:srgbClr val="92D050"/>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E88A3FD-448D-F7A3-96FB-F8C0C6912CE9}"/>
                      </a:ext>
                    </a:extLst>
                  </p:cNvPr>
                  <p:cNvSpPr/>
                  <p:nvPr/>
                </p:nvSpPr>
                <p:spPr>
                  <a:xfrm>
                    <a:off x="3020927" y="1768095"/>
                    <a:ext cx="360000" cy="360000"/>
                  </a:xfrm>
                  <a:prstGeom prst="ellipse">
                    <a:avLst/>
                  </a:prstGeom>
                  <a:solidFill>
                    <a:schemeClr val="accent4">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7A57CCE9-45FF-00D3-05E1-7AE3CA2423A4}"/>
                      </a:ext>
                    </a:extLst>
                  </p:cNvPr>
                  <p:cNvSpPr/>
                  <p:nvPr/>
                </p:nvSpPr>
                <p:spPr>
                  <a:xfrm>
                    <a:off x="2821367" y="1743022"/>
                    <a:ext cx="360000" cy="360000"/>
                  </a:xfrm>
                  <a:prstGeom prst="ellipse">
                    <a:avLst/>
                  </a:prstGeom>
                  <a:solidFill>
                    <a:srgbClr val="92D050"/>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1BAD392B-5532-35D9-80AA-6B1AFA3F6AE5}"/>
                      </a:ext>
                    </a:extLst>
                  </p:cNvPr>
                  <p:cNvSpPr/>
                  <p:nvPr/>
                </p:nvSpPr>
                <p:spPr>
                  <a:xfrm>
                    <a:off x="2754732" y="2029227"/>
                    <a:ext cx="360000" cy="360000"/>
                  </a:xfrm>
                  <a:prstGeom prst="ellipse">
                    <a:avLst/>
                  </a:prstGeom>
                  <a:solidFill>
                    <a:schemeClr val="accent4">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6E08D70F-F918-C779-6F0D-A69B243E3BAB}"/>
                      </a:ext>
                    </a:extLst>
                  </p:cNvPr>
                  <p:cNvSpPr/>
                  <p:nvPr/>
                </p:nvSpPr>
                <p:spPr>
                  <a:xfrm>
                    <a:off x="2522154" y="1912922"/>
                    <a:ext cx="360000" cy="360000"/>
                  </a:xfrm>
                  <a:prstGeom prst="ellipse">
                    <a:avLst/>
                  </a:prstGeom>
                  <a:solidFill>
                    <a:srgbClr val="92D050"/>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FF54C88-57A4-6D06-4F9C-A3A810449145}"/>
                      </a:ext>
                    </a:extLst>
                  </p:cNvPr>
                  <p:cNvSpPr/>
                  <p:nvPr/>
                </p:nvSpPr>
                <p:spPr>
                  <a:xfrm>
                    <a:off x="2506768" y="1653808"/>
                    <a:ext cx="360000" cy="360000"/>
                  </a:xfrm>
                  <a:prstGeom prst="ellipse">
                    <a:avLst/>
                  </a:prstGeom>
                  <a:solidFill>
                    <a:schemeClr val="accent4">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a:extLst>
                      <a:ext uri="{FF2B5EF4-FFF2-40B4-BE49-F238E27FC236}">
                        <a16:creationId xmlns:a16="http://schemas.microsoft.com/office/drawing/2014/main" id="{D6EF08D8-C73B-0EC3-BB50-B32EBE2FD4F5}"/>
                      </a:ext>
                    </a:extLst>
                  </p:cNvPr>
                  <p:cNvSpPr/>
                  <p:nvPr/>
                </p:nvSpPr>
                <p:spPr>
                  <a:xfrm>
                    <a:off x="2660927" y="1552420"/>
                    <a:ext cx="360000" cy="381204"/>
                  </a:xfrm>
                  <a:prstGeom prst="ellipse">
                    <a:avLst/>
                  </a:prstGeom>
                  <a:solidFill>
                    <a:srgbClr val="92D050"/>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Oval 14">
                  <a:extLst>
                    <a:ext uri="{FF2B5EF4-FFF2-40B4-BE49-F238E27FC236}">
                      <a16:creationId xmlns:a16="http://schemas.microsoft.com/office/drawing/2014/main" id="{5B18BE06-4B40-1411-2CBF-AE8924268B1A}"/>
                    </a:ext>
                  </a:extLst>
                </p:cNvPr>
                <p:cNvSpPr/>
                <p:nvPr/>
              </p:nvSpPr>
              <p:spPr>
                <a:xfrm>
                  <a:off x="3852000" y="1846858"/>
                  <a:ext cx="1440000" cy="1440000"/>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CDF20749-35F3-82B7-94C0-557B94C1018D}"/>
                    </a:ext>
                  </a:extLst>
                </p:cNvPr>
                <p:cNvSpPr/>
                <p:nvPr/>
              </p:nvSpPr>
              <p:spPr>
                <a:xfrm>
                  <a:off x="3482884" y="1486858"/>
                  <a:ext cx="2160000" cy="2160000"/>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Callout: Right Arrow 18">
                <a:extLst>
                  <a:ext uri="{FF2B5EF4-FFF2-40B4-BE49-F238E27FC236}">
                    <a16:creationId xmlns:a16="http://schemas.microsoft.com/office/drawing/2014/main" id="{55BA0205-E8D9-7391-A431-E670B605CCF2}"/>
                  </a:ext>
                </a:extLst>
              </p:cNvPr>
              <p:cNvSpPr/>
              <p:nvPr/>
            </p:nvSpPr>
            <p:spPr>
              <a:xfrm>
                <a:off x="1205959" y="2687099"/>
                <a:ext cx="2882704" cy="575477"/>
              </a:xfrm>
              <a:prstGeom prst="rightArrowCallou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a:solidFill>
                      <a:schemeClr val="tx2"/>
                    </a:solidFill>
                  </a:rPr>
                  <a:t>N</a:t>
                </a:r>
                <a:r>
                  <a:rPr lang="en-GB">
                    <a:solidFill>
                      <a:schemeClr val="tx2"/>
                    </a:solidFill>
                  </a:rPr>
                  <a:t> _ _ _ _ _ _</a:t>
                </a:r>
              </a:p>
            </p:txBody>
          </p:sp>
          <p:sp>
            <p:nvSpPr>
              <p:cNvPr id="20" name="Callout: Right Arrow 19">
                <a:extLst>
                  <a:ext uri="{FF2B5EF4-FFF2-40B4-BE49-F238E27FC236}">
                    <a16:creationId xmlns:a16="http://schemas.microsoft.com/office/drawing/2014/main" id="{F04AD8A0-1DEC-8DA2-7912-A5D73A2E9E0C}"/>
                  </a:ext>
                </a:extLst>
              </p:cNvPr>
              <p:cNvSpPr/>
              <p:nvPr/>
            </p:nvSpPr>
            <p:spPr>
              <a:xfrm>
                <a:off x="1512739" y="992562"/>
                <a:ext cx="2880000" cy="575477"/>
              </a:xfrm>
              <a:prstGeom prst="rightArrowCallou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a:solidFill>
                      <a:schemeClr val="tx2"/>
                    </a:solidFill>
                  </a:rPr>
                  <a:t>E</a:t>
                </a:r>
                <a:r>
                  <a:rPr lang="en-GB">
                    <a:solidFill>
                      <a:schemeClr val="tx2"/>
                    </a:solidFill>
                  </a:rPr>
                  <a:t> _ _ _ _ _ _ _ _</a:t>
                </a:r>
              </a:p>
            </p:txBody>
          </p:sp>
          <p:sp>
            <p:nvSpPr>
              <p:cNvPr id="25" name="Oval 24">
                <a:extLst>
                  <a:ext uri="{FF2B5EF4-FFF2-40B4-BE49-F238E27FC236}">
                    <a16:creationId xmlns:a16="http://schemas.microsoft.com/office/drawing/2014/main" id="{4FA4DBEF-2931-8034-97EA-FF2581A21AD8}"/>
                  </a:ext>
                </a:extLst>
              </p:cNvPr>
              <p:cNvSpPr/>
              <p:nvPr/>
            </p:nvSpPr>
            <p:spPr>
              <a:xfrm>
                <a:off x="4422635" y="1168468"/>
                <a:ext cx="216000" cy="216000"/>
              </a:xfrm>
              <a:prstGeom prst="ellipse">
                <a:avLst/>
              </a:prstGeom>
              <a:solidFill>
                <a:schemeClr val="accent3">
                  <a:lumMod val="60000"/>
                  <a:lumOff val="40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40A15425-20F3-0D24-A638-640990FB2BCF}"/>
                  </a:ext>
                </a:extLst>
              </p:cNvPr>
              <p:cNvSpPr/>
              <p:nvPr/>
            </p:nvSpPr>
            <p:spPr>
              <a:xfrm>
                <a:off x="4444338" y="1541101"/>
                <a:ext cx="216000" cy="216000"/>
              </a:xfrm>
              <a:prstGeom prst="ellipse">
                <a:avLst/>
              </a:prstGeom>
              <a:solidFill>
                <a:schemeClr val="accent3">
                  <a:lumMod val="60000"/>
                  <a:lumOff val="40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5473BB54-2C54-B904-FAF1-D19E4718E382}"/>
                  </a:ext>
                </a:extLst>
              </p:cNvPr>
              <p:cNvSpPr/>
              <p:nvPr/>
            </p:nvSpPr>
            <p:spPr>
              <a:xfrm>
                <a:off x="4457472" y="1883669"/>
                <a:ext cx="216000" cy="216000"/>
              </a:xfrm>
              <a:prstGeom prst="ellipse">
                <a:avLst/>
              </a:prstGeom>
              <a:solidFill>
                <a:schemeClr val="accent3">
                  <a:lumMod val="60000"/>
                  <a:lumOff val="40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8BD97379-A285-77F0-A0B8-3E64AA4BDB51}"/>
                  </a:ext>
                </a:extLst>
              </p:cNvPr>
              <p:cNvSpPr/>
              <p:nvPr/>
            </p:nvSpPr>
            <p:spPr>
              <a:xfrm>
                <a:off x="3645116" y="1899017"/>
                <a:ext cx="216000" cy="216000"/>
              </a:xfrm>
              <a:prstGeom prst="ellipse">
                <a:avLst/>
              </a:prstGeom>
              <a:solidFill>
                <a:schemeClr val="accent3">
                  <a:lumMod val="60000"/>
                  <a:lumOff val="40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342A1A21-81E6-7477-6D47-7AB267A8E18C}"/>
                  </a:ext>
                </a:extLst>
              </p:cNvPr>
              <p:cNvSpPr/>
              <p:nvPr/>
            </p:nvSpPr>
            <p:spPr>
              <a:xfrm>
                <a:off x="5276657" y="1902338"/>
                <a:ext cx="216000" cy="216000"/>
              </a:xfrm>
              <a:prstGeom prst="ellipse">
                <a:avLst/>
              </a:prstGeom>
              <a:solidFill>
                <a:schemeClr val="accent3">
                  <a:lumMod val="60000"/>
                  <a:lumOff val="40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BD5E0242-0ADF-EF63-DD7E-2D76FFB7DB26}"/>
                  </a:ext>
                </a:extLst>
              </p:cNvPr>
              <p:cNvSpPr/>
              <p:nvPr/>
            </p:nvSpPr>
            <p:spPr>
              <a:xfrm>
                <a:off x="5534548" y="2636540"/>
                <a:ext cx="216000" cy="216000"/>
              </a:xfrm>
              <a:prstGeom prst="ellipse">
                <a:avLst/>
              </a:prstGeom>
              <a:solidFill>
                <a:schemeClr val="accent3">
                  <a:lumMod val="60000"/>
                  <a:lumOff val="40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B56AA6A1-E36A-528D-8D4E-94ABD829B7B6}"/>
                  </a:ext>
                </a:extLst>
              </p:cNvPr>
              <p:cNvSpPr/>
              <p:nvPr/>
            </p:nvSpPr>
            <p:spPr>
              <a:xfrm>
                <a:off x="3654568" y="3316576"/>
                <a:ext cx="216000" cy="216000"/>
              </a:xfrm>
              <a:prstGeom prst="ellipse">
                <a:avLst/>
              </a:prstGeom>
              <a:solidFill>
                <a:schemeClr val="accent3">
                  <a:lumMod val="60000"/>
                  <a:lumOff val="40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85FB1FC5-F805-27E7-5F30-17CD1E80798D}"/>
                  </a:ext>
                </a:extLst>
              </p:cNvPr>
              <p:cNvSpPr/>
              <p:nvPr/>
            </p:nvSpPr>
            <p:spPr>
              <a:xfrm>
                <a:off x="5277974" y="3316576"/>
                <a:ext cx="216000" cy="216000"/>
              </a:xfrm>
              <a:prstGeom prst="ellipse">
                <a:avLst/>
              </a:prstGeom>
              <a:solidFill>
                <a:schemeClr val="accent3">
                  <a:lumMod val="60000"/>
                  <a:lumOff val="40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24304452-E683-4DFD-8AFB-2FE591D8770C}"/>
                  </a:ext>
                </a:extLst>
              </p:cNvPr>
              <p:cNvSpPr/>
              <p:nvPr/>
            </p:nvSpPr>
            <p:spPr>
              <a:xfrm>
                <a:off x="4496842" y="3348438"/>
                <a:ext cx="216000" cy="216000"/>
              </a:xfrm>
              <a:prstGeom prst="ellipse">
                <a:avLst/>
              </a:prstGeom>
              <a:solidFill>
                <a:schemeClr val="accent3">
                  <a:lumMod val="60000"/>
                  <a:lumOff val="40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AE8AB50A-0826-079A-6EF1-781F6392B453}"/>
                  </a:ext>
                </a:extLst>
              </p:cNvPr>
              <p:cNvSpPr/>
              <p:nvPr/>
            </p:nvSpPr>
            <p:spPr>
              <a:xfrm>
                <a:off x="4515178" y="3705710"/>
                <a:ext cx="216000" cy="216000"/>
              </a:xfrm>
              <a:prstGeom prst="ellipse">
                <a:avLst/>
              </a:prstGeom>
              <a:solidFill>
                <a:schemeClr val="accent3">
                  <a:lumMod val="60000"/>
                  <a:lumOff val="40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allout: Left Arrow 22">
                <a:extLst>
                  <a:ext uri="{FF2B5EF4-FFF2-40B4-BE49-F238E27FC236}">
                    <a16:creationId xmlns:a16="http://schemas.microsoft.com/office/drawing/2014/main" id="{36A1E2B3-0195-1BD1-E635-B3A970A6D380}"/>
                  </a:ext>
                </a:extLst>
              </p:cNvPr>
              <p:cNvSpPr/>
              <p:nvPr/>
            </p:nvSpPr>
            <p:spPr>
              <a:xfrm>
                <a:off x="4556669" y="2150542"/>
                <a:ext cx="3629650" cy="565549"/>
              </a:xfrm>
              <a:prstGeom prst="leftArrowCallout">
                <a:avLst>
                  <a:gd name="adj1" fmla="val 25000"/>
                  <a:gd name="adj2" fmla="val 27763"/>
                  <a:gd name="adj3" fmla="val 25000"/>
                  <a:gd name="adj4" fmla="val 47592"/>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a:solidFill>
                      <a:schemeClr val="tx2"/>
                    </a:solidFill>
                  </a:rPr>
                  <a:t>P</a:t>
                </a:r>
                <a:r>
                  <a:rPr lang="en-GB">
                    <a:solidFill>
                      <a:schemeClr val="tx2"/>
                    </a:solidFill>
                  </a:rPr>
                  <a:t> _ _ _ _ _ _</a:t>
                </a:r>
              </a:p>
            </p:txBody>
          </p:sp>
          <p:sp>
            <p:nvSpPr>
              <p:cNvPr id="24" name="Callout: Left Arrow 23">
                <a:extLst>
                  <a:ext uri="{FF2B5EF4-FFF2-40B4-BE49-F238E27FC236}">
                    <a16:creationId xmlns:a16="http://schemas.microsoft.com/office/drawing/2014/main" id="{3F7CC9FB-F4DB-5106-106A-04E185CD54F9}"/>
                  </a:ext>
                </a:extLst>
              </p:cNvPr>
              <p:cNvSpPr/>
              <p:nvPr/>
            </p:nvSpPr>
            <p:spPr>
              <a:xfrm>
                <a:off x="4637303" y="2741164"/>
                <a:ext cx="3550316" cy="543286"/>
              </a:xfrm>
              <a:prstGeom prst="leftArrowCallout">
                <a:avLst>
                  <a:gd name="adj1" fmla="val 25000"/>
                  <a:gd name="adj2" fmla="val 25000"/>
                  <a:gd name="adj3" fmla="val 25000"/>
                  <a:gd name="adj4" fmla="val 48412"/>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a:solidFill>
                      <a:schemeClr val="tx2"/>
                    </a:solidFill>
                  </a:rPr>
                  <a:t>N</a:t>
                </a:r>
                <a:r>
                  <a:rPr lang="en-GB">
                    <a:solidFill>
                      <a:schemeClr val="tx2"/>
                    </a:solidFill>
                  </a:rPr>
                  <a:t> _ _ _ _ _ _ _</a:t>
                </a:r>
              </a:p>
            </p:txBody>
          </p:sp>
          <p:sp>
            <p:nvSpPr>
              <p:cNvPr id="30" name="Oval 29">
                <a:extLst>
                  <a:ext uri="{FF2B5EF4-FFF2-40B4-BE49-F238E27FC236}">
                    <a16:creationId xmlns:a16="http://schemas.microsoft.com/office/drawing/2014/main" id="{FCECE5D5-6820-5A34-1FBD-04F8A481ACF4}"/>
                  </a:ext>
                </a:extLst>
              </p:cNvPr>
              <p:cNvSpPr/>
              <p:nvPr/>
            </p:nvSpPr>
            <p:spPr>
              <a:xfrm>
                <a:off x="3402719" y="2590016"/>
                <a:ext cx="216000" cy="216000"/>
              </a:xfrm>
              <a:prstGeom prst="ellipse">
                <a:avLst/>
              </a:prstGeom>
              <a:solidFill>
                <a:schemeClr val="accent3">
                  <a:lumMod val="60000"/>
                  <a:lumOff val="40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Oval 38">
              <a:extLst>
                <a:ext uri="{FF2B5EF4-FFF2-40B4-BE49-F238E27FC236}">
                  <a16:creationId xmlns:a16="http://schemas.microsoft.com/office/drawing/2014/main" id="{C3B4E645-B8A1-1CFE-90CA-AD0739A89DF0}"/>
                </a:ext>
              </a:extLst>
            </p:cNvPr>
            <p:cNvSpPr/>
            <p:nvPr/>
          </p:nvSpPr>
          <p:spPr>
            <a:xfrm>
              <a:off x="2611347" y="3800829"/>
              <a:ext cx="216000" cy="216000"/>
            </a:xfrm>
            <a:prstGeom prst="ellipse">
              <a:avLst/>
            </a:prstGeom>
            <a:solidFill>
              <a:schemeClr val="accent3">
                <a:lumMod val="60000"/>
                <a:lumOff val="40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0793637A-F6D1-E72A-D1B8-796EBC3CAD6A}"/>
                </a:ext>
              </a:extLst>
            </p:cNvPr>
            <p:cNvSpPr/>
            <p:nvPr/>
          </p:nvSpPr>
          <p:spPr>
            <a:xfrm>
              <a:off x="5006051" y="3800829"/>
              <a:ext cx="216000" cy="216000"/>
            </a:xfrm>
            <a:prstGeom prst="ellipse">
              <a:avLst/>
            </a:prstGeom>
            <a:solidFill>
              <a:schemeClr val="accent3">
                <a:lumMod val="60000"/>
                <a:lumOff val="40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1" name="Callout: Right Arrow 40">
            <a:extLst>
              <a:ext uri="{FF2B5EF4-FFF2-40B4-BE49-F238E27FC236}">
                <a16:creationId xmlns:a16="http://schemas.microsoft.com/office/drawing/2014/main" id="{A931C9A4-3131-26A9-E04D-79ED709C09BB}"/>
              </a:ext>
            </a:extLst>
          </p:cNvPr>
          <p:cNvSpPr/>
          <p:nvPr/>
        </p:nvSpPr>
        <p:spPr>
          <a:xfrm>
            <a:off x="1388458" y="2656643"/>
            <a:ext cx="2880000" cy="575477"/>
          </a:xfrm>
          <a:prstGeom prst="rightArrowCallou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tx2"/>
                </a:solidFill>
              </a:rPr>
              <a:t>  </a:t>
            </a:r>
            <a:r>
              <a:rPr lang="en-GB" sz="1600">
                <a:solidFill>
                  <a:schemeClr val="tx2"/>
                </a:solidFill>
              </a:rPr>
              <a:t> U C L E U S</a:t>
            </a:r>
          </a:p>
        </p:txBody>
      </p:sp>
      <p:pic>
        <p:nvPicPr>
          <p:cNvPr id="48" name="Graphic 47" descr="Badge 1 with solid fill">
            <a:extLst>
              <a:ext uri="{FF2B5EF4-FFF2-40B4-BE49-F238E27FC236}">
                <a16:creationId xmlns:a16="http://schemas.microsoft.com/office/drawing/2014/main" id="{006BB527-3D9C-5E68-9580-B96BFA7888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8324" y="2366513"/>
            <a:ext cx="540000" cy="540000"/>
          </a:xfrm>
          <a:prstGeom prst="rect">
            <a:avLst/>
          </a:prstGeom>
        </p:spPr>
      </p:pic>
      <p:sp>
        <p:nvSpPr>
          <p:cNvPr id="42" name="Callout: Right Arrow 41">
            <a:extLst>
              <a:ext uri="{FF2B5EF4-FFF2-40B4-BE49-F238E27FC236}">
                <a16:creationId xmlns:a16="http://schemas.microsoft.com/office/drawing/2014/main" id="{76AEC92E-00E2-4BA3-A97D-4FB8A2D48A9B}"/>
              </a:ext>
            </a:extLst>
          </p:cNvPr>
          <p:cNvSpPr/>
          <p:nvPr/>
        </p:nvSpPr>
        <p:spPr>
          <a:xfrm>
            <a:off x="1659292" y="951189"/>
            <a:ext cx="2880000" cy="575477"/>
          </a:xfrm>
          <a:prstGeom prst="rightArrowCallou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tx2"/>
                </a:solidFill>
              </a:rPr>
              <a:t>  </a:t>
            </a:r>
            <a:r>
              <a:rPr lang="en-GB" sz="1600">
                <a:solidFill>
                  <a:schemeClr val="tx2"/>
                </a:solidFill>
              </a:rPr>
              <a:t> L E C T R O N S</a:t>
            </a:r>
          </a:p>
        </p:txBody>
      </p:sp>
      <p:pic>
        <p:nvPicPr>
          <p:cNvPr id="22" name="Graphic 21" descr="Badge with solid fill">
            <a:extLst>
              <a:ext uri="{FF2B5EF4-FFF2-40B4-BE49-F238E27FC236}">
                <a16:creationId xmlns:a16="http://schemas.microsoft.com/office/drawing/2014/main" id="{D40AAF7E-EC74-67B3-D988-71B69504B5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21823" y="649361"/>
            <a:ext cx="540000" cy="540000"/>
          </a:xfrm>
          <a:prstGeom prst="rect">
            <a:avLst/>
          </a:prstGeom>
        </p:spPr>
      </p:pic>
      <p:sp>
        <p:nvSpPr>
          <p:cNvPr id="43" name="Callout: Left Arrow 42">
            <a:extLst>
              <a:ext uri="{FF2B5EF4-FFF2-40B4-BE49-F238E27FC236}">
                <a16:creationId xmlns:a16="http://schemas.microsoft.com/office/drawing/2014/main" id="{7F58EE79-6545-07B5-C85A-74FCBF3FC663}"/>
              </a:ext>
            </a:extLst>
          </p:cNvPr>
          <p:cNvSpPr/>
          <p:nvPr/>
        </p:nvSpPr>
        <p:spPr>
          <a:xfrm>
            <a:off x="5609533" y="2109169"/>
            <a:ext cx="2880000" cy="575477"/>
          </a:xfrm>
          <a:prstGeom prst="leftArrowCallou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tx2"/>
                </a:solidFill>
              </a:rPr>
              <a:t>  </a:t>
            </a:r>
            <a:r>
              <a:rPr lang="en-GB" sz="1600">
                <a:solidFill>
                  <a:schemeClr val="tx2"/>
                </a:solidFill>
              </a:rPr>
              <a:t> R O T O N S</a:t>
            </a:r>
          </a:p>
        </p:txBody>
      </p:sp>
      <p:pic>
        <p:nvPicPr>
          <p:cNvPr id="46" name="Graphic 45" descr="Badge 3 with solid fill">
            <a:extLst>
              <a:ext uri="{FF2B5EF4-FFF2-40B4-BE49-F238E27FC236}">
                <a16:creationId xmlns:a16="http://schemas.microsoft.com/office/drawing/2014/main" id="{C2C97C9A-9D4A-C80E-210E-AF9034291DC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99608" y="1736140"/>
            <a:ext cx="540000" cy="540000"/>
          </a:xfrm>
          <a:prstGeom prst="rect">
            <a:avLst/>
          </a:prstGeom>
        </p:spPr>
      </p:pic>
      <p:sp>
        <p:nvSpPr>
          <p:cNvPr id="44" name="Callout: Left Arrow 43">
            <a:extLst>
              <a:ext uri="{FF2B5EF4-FFF2-40B4-BE49-F238E27FC236}">
                <a16:creationId xmlns:a16="http://schemas.microsoft.com/office/drawing/2014/main" id="{2FE3F292-D54C-9F7F-C115-4D0AF4E2C04A}"/>
              </a:ext>
            </a:extLst>
          </p:cNvPr>
          <p:cNvSpPr/>
          <p:nvPr/>
        </p:nvSpPr>
        <p:spPr>
          <a:xfrm>
            <a:off x="4782555" y="2678708"/>
            <a:ext cx="3550316" cy="575477"/>
          </a:xfrm>
          <a:prstGeom prst="leftArrowCallout">
            <a:avLst>
              <a:gd name="adj1" fmla="val 25000"/>
              <a:gd name="adj2" fmla="val 25000"/>
              <a:gd name="adj3" fmla="val 25000"/>
              <a:gd name="adj4" fmla="val 48136"/>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solidFill>
                  <a:schemeClr val="tx2"/>
                </a:solidFill>
              </a:rPr>
              <a:t>   </a:t>
            </a:r>
            <a:r>
              <a:rPr lang="en-GB" sz="1600">
                <a:solidFill>
                  <a:schemeClr val="tx2"/>
                </a:solidFill>
              </a:rPr>
              <a:t>E U T R O N S</a:t>
            </a:r>
          </a:p>
        </p:txBody>
      </p:sp>
      <p:pic>
        <p:nvPicPr>
          <p:cNvPr id="21" name="Graphic 20" descr="Badge 4 with solid fill">
            <a:extLst>
              <a:ext uri="{FF2B5EF4-FFF2-40B4-BE49-F238E27FC236}">
                <a16:creationId xmlns:a16="http://schemas.microsoft.com/office/drawing/2014/main" id="{8F0DD23D-60C2-B9D6-0E2F-4CFC1D688B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30513" y="3043780"/>
            <a:ext cx="540000" cy="540000"/>
          </a:xfrm>
          <a:prstGeom prst="rect">
            <a:avLst/>
          </a:prstGeom>
        </p:spPr>
      </p:pic>
      <p:pic>
        <p:nvPicPr>
          <p:cNvPr id="47" name="Graphic 46" descr="Badge 5 with solid fill">
            <a:extLst>
              <a:ext uri="{FF2B5EF4-FFF2-40B4-BE49-F238E27FC236}">
                <a16:creationId xmlns:a16="http://schemas.microsoft.com/office/drawing/2014/main" id="{C5C236FD-B2C3-13B1-BC4C-A2A7C7186AC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995820" y="4089323"/>
            <a:ext cx="540000" cy="540000"/>
          </a:xfrm>
          <a:prstGeom prst="rect">
            <a:avLst/>
          </a:prstGeom>
        </p:spPr>
      </p:pic>
      <p:sp>
        <p:nvSpPr>
          <p:cNvPr id="37" name="TextBox 36">
            <a:extLst>
              <a:ext uri="{FF2B5EF4-FFF2-40B4-BE49-F238E27FC236}">
                <a16:creationId xmlns:a16="http://schemas.microsoft.com/office/drawing/2014/main" id="{F175A02A-22E4-FB9F-25C9-EBC6D41A86F0}"/>
              </a:ext>
            </a:extLst>
          </p:cNvPr>
          <p:cNvSpPr txBox="1"/>
          <p:nvPr/>
        </p:nvSpPr>
        <p:spPr>
          <a:xfrm>
            <a:off x="2503521" y="4228515"/>
            <a:ext cx="4849424" cy="677108"/>
          </a:xfrm>
          <a:prstGeom prst="rect">
            <a:avLst/>
          </a:prstGeom>
          <a:noFill/>
        </p:spPr>
        <p:txBody>
          <a:bodyPr wrap="square" lIns="0" tIns="0" rIns="0" bIns="0" rtlCol="0">
            <a:spAutoFit/>
          </a:bodyPr>
          <a:lstStyle/>
          <a:p>
            <a:r>
              <a:rPr lang="en-GB"/>
              <a:t>Can you name the atom shown in the diagram?</a:t>
            </a:r>
          </a:p>
          <a:p>
            <a:endParaRPr lang="en-GB" sz="800"/>
          </a:p>
          <a:p>
            <a:pPr algn="ctr"/>
            <a:r>
              <a:rPr lang="en-GB"/>
              <a:t>A _ _ _ _ _ _ _ _</a:t>
            </a:r>
          </a:p>
        </p:txBody>
      </p:sp>
      <p:sp>
        <p:nvSpPr>
          <p:cNvPr id="45" name="TextBox 44">
            <a:extLst>
              <a:ext uri="{FF2B5EF4-FFF2-40B4-BE49-F238E27FC236}">
                <a16:creationId xmlns:a16="http://schemas.microsoft.com/office/drawing/2014/main" id="{F5BAEFB8-22EF-1260-754D-56C4F4E537CC}"/>
              </a:ext>
            </a:extLst>
          </p:cNvPr>
          <p:cNvSpPr txBox="1"/>
          <p:nvPr/>
        </p:nvSpPr>
        <p:spPr>
          <a:xfrm>
            <a:off x="2566236" y="4504420"/>
            <a:ext cx="4849424" cy="400110"/>
          </a:xfrm>
          <a:prstGeom prst="rect">
            <a:avLst/>
          </a:prstGeom>
          <a:noFill/>
        </p:spPr>
        <p:txBody>
          <a:bodyPr wrap="square" lIns="0" tIns="0" rIns="0" bIns="0" rtlCol="0">
            <a:spAutoFit/>
          </a:bodyPr>
          <a:lstStyle/>
          <a:p>
            <a:endParaRPr lang="en-GB" sz="800"/>
          </a:p>
          <a:p>
            <a:pPr algn="ctr"/>
            <a:r>
              <a:rPr lang="en-GB"/>
              <a:t>   L U M I N I U M </a:t>
            </a:r>
          </a:p>
        </p:txBody>
      </p:sp>
      <p:sp>
        <p:nvSpPr>
          <p:cNvPr id="4" name="Slide Number Placeholder 3"/>
          <p:cNvSpPr>
            <a:spLocks noGrp="1"/>
          </p:cNvSpPr>
          <p:nvPr>
            <p:ph type="sldNum" sz="quarter" idx="11"/>
          </p:nvPr>
        </p:nvSpPr>
        <p:spPr/>
        <p:txBody>
          <a:bodyPr/>
          <a:lstStyle/>
          <a:p>
            <a:fld id="{DA2C159E-F13C-4A85-9A41-E7669D3E0D70}" type="slidenum">
              <a:rPr lang="en-GB" smtClean="0"/>
              <a:pPr/>
              <a:t>13</a:t>
            </a:fld>
            <a:endParaRPr lang="en-GB"/>
          </a:p>
        </p:txBody>
      </p:sp>
    </p:spTree>
    <p:extLst>
      <p:ext uri="{BB962C8B-B14F-4D97-AF65-F5344CB8AC3E}">
        <p14:creationId xmlns:p14="http://schemas.microsoft.com/office/powerpoint/2010/main" val="399993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9D26B-9062-5A25-7A3A-C6E19759503D}"/>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E2A4BA9C-2926-B688-E370-B5C619BCB9EB}"/>
              </a:ext>
            </a:extLst>
          </p:cNvPr>
          <p:cNvSpPr>
            <a:spLocks noGrp="1"/>
          </p:cNvSpPr>
          <p:nvPr>
            <p:ph type="title"/>
          </p:nvPr>
        </p:nvSpPr>
        <p:spPr/>
        <p:txBody>
          <a:bodyPr>
            <a:normAutofit/>
          </a:bodyPr>
          <a:lstStyle/>
          <a:p>
            <a:pPr>
              <a:lnSpc>
                <a:spcPct val="100000"/>
              </a:lnSpc>
            </a:pPr>
            <a:r>
              <a:rPr lang="en-US" sz="3200"/>
              <a:t>Predicting outcomes</a:t>
            </a:r>
          </a:p>
        </p:txBody>
      </p:sp>
      <p:sp>
        <p:nvSpPr>
          <p:cNvPr id="5" name="Text Placeholder 4">
            <a:extLst>
              <a:ext uri="{FF2B5EF4-FFF2-40B4-BE49-F238E27FC236}">
                <a16:creationId xmlns:a16="http://schemas.microsoft.com/office/drawing/2014/main" id="{5E3B239C-27B3-B43E-EFDF-D8D634C2DD1C}"/>
              </a:ext>
            </a:extLst>
          </p:cNvPr>
          <p:cNvSpPr>
            <a:spLocks noGrp="1"/>
          </p:cNvSpPr>
          <p:nvPr>
            <p:ph type="body" sz="quarter" idx="12"/>
          </p:nvPr>
        </p:nvSpPr>
        <p:spPr>
          <a:xfrm>
            <a:off x="234000" y="986400"/>
            <a:ext cx="7923411" cy="3601574"/>
          </a:xfrm>
        </p:spPr>
        <p:txBody>
          <a:bodyPr/>
          <a:lstStyle/>
          <a:p>
            <a:pPr algn="l">
              <a:lnSpc>
                <a:spcPct val="100000"/>
              </a:lnSpc>
            </a:pPr>
            <a:r>
              <a:rPr lang="en-US" sz="2400" b="1" dirty="0"/>
              <a:t>The importance of predicting outcomes:</a:t>
            </a:r>
          </a:p>
          <a:p>
            <a:pPr algn="l">
              <a:lnSpc>
                <a:spcPct val="100000"/>
              </a:lnSpc>
            </a:pPr>
            <a:endParaRPr lang="en-GB" sz="2400" b="0" i="0" dirty="0">
              <a:solidFill>
                <a:srgbClr val="0D0D0D"/>
              </a:solidFill>
              <a:effectLst/>
            </a:endParaRPr>
          </a:p>
          <a:p>
            <a:pPr marL="457200" indent="-457200" algn="l">
              <a:lnSpc>
                <a:spcPct val="100000"/>
              </a:lnSpc>
              <a:buFont typeface="Arial" panose="020B0604020202020204" pitchFamily="34" charset="0"/>
              <a:buChar char="•"/>
            </a:pPr>
            <a:r>
              <a:rPr lang="en-GB" sz="2400" b="0" i="0" dirty="0">
                <a:solidFill>
                  <a:srgbClr val="0D0D0D"/>
                </a:solidFill>
                <a:effectLst/>
              </a:rPr>
              <a:t>Predictions help focus the experiment by setting clear objectives.</a:t>
            </a:r>
          </a:p>
          <a:p>
            <a:pPr marL="457200" indent="-457200" algn="l">
              <a:lnSpc>
                <a:spcPct val="100000"/>
              </a:lnSpc>
              <a:buFont typeface="Arial" panose="020B0604020202020204" pitchFamily="34" charset="0"/>
              <a:buChar char="•"/>
            </a:pPr>
            <a:r>
              <a:rPr lang="en-GB" sz="2400" b="0" i="0" dirty="0">
                <a:solidFill>
                  <a:srgbClr val="0D0D0D"/>
                </a:solidFill>
                <a:effectLst/>
              </a:rPr>
              <a:t>They provide a framework for collection of data and analysis.</a:t>
            </a:r>
          </a:p>
          <a:p>
            <a:pPr marL="457200" indent="-457200" algn="l">
              <a:lnSpc>
                <a:spcPct val="100000"/>
              </a:lnSpc>
              <a:buFont typeface="Arial" panose="020B0604020202020204" pitchFamily="34" charset="0"/>
              <a:buChar char="•"/>
            </a:pPr>
            <a:r>
              <a:rPr lang="en-GB" sz="2400" b="0" i="0" dirty="0">
                <a:solidFill>
                  <a:srgbClr val="0D0D0D"/>
                </a:solidFill>
                <a:effectLst/>
              </a:rPr>
              <a:t>Predictions allow evaluation of the success or failure of the experiment based on expected outcomes.</a:t>
            </a:r>
          </a:p>
          <a:p>
            <a:pPr>
              <a:lnSpc>
                <a:spcPct val="100000"/>
              </a:lnSpc>
            </a:pPr>
            <a:endParaRPr lang="en-GB" sz="2400" dirty="0"/>
          </a:p>
        </p:txBody>
      </p:sp>
      <p:sp>
        <p:nvSpPr>
          <p:cNvPr id="3" name="Footer Placeholder 2">
            <a:extLst>
              <a:ext uri="{FF2B5EF4-FFF2-40B4-BE49-F238E27FC236}">
                <a16:creationId xmlns:a16="http://schemas.microsoft.com/office/drawing/2014/main" id="{D3FB2F81-6510-A23E-0CE4-91AE536E74EA}"/>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7991B1E9-4BD1-3885-02E9-5C17AE6E1877}"/>
              </a:ext>
            </a:extLst>
          </p:cNvPr>
          <p:cNvSpPr>
            <a:spLocks noGrp="1"/>
          </p:cNvSpPr>
          <p:nvPr>
            <p:ph type="sldNum" sz="quarter" idx="11"/>
          </p:nvPr>
        </p:nvSpPr>
        <p:spPr/>
        <p:txBody>
          <a:bodyPr/>
          <a:lstStyle/>
          <a:p>
            <a:fld id="{DA2C159E-F13C-4A85-9A41-E7669D3E0D70}" type="slidenum">
              <a:rPr lang="en-GB" smtClean="0"/>
              <a:pPr/>
              <a:t>130</a:t>
            </a:fld>
            <a:endParaRPr lang="en-GB"/>
          </a:p>
        </p:txBody>
      </p:sp>
    </p:spTree>
    <p:extLst>
      <p:ext uri="{BB962C8B-B14F-4D97-AF65-F5344CB8AC3E}">
        <p14:creationId xmlns:p14="http://schemas.microsoft.com/office/powerpoint/2010/main" val="36327665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950" y="249900"/>
            <a:ext cx="8437563" cy="699425"/>
          </a:xfrm>
        </p:spPr>
        <p:txBody>
          <a:bodyPr>
            <a:normAutofit/>
          </a:bodyPr>
          <a:lstStyle/>
          <a:p>
            <a:pPr>
              <a:lnSpc>
                <a:spcPct val="100000"/>
              </a:lnSpc>
            </a:pPr>
            <a:r>
              <a:rPr lang="en-US" sz="3200"/>
              <a:t>Predicting outcomes</a:t>
            </a:r>
            <a:endParaRPr lang="en-GB" sz="3200"/>
          </a:p>
        </p:txBody>
      </p:sp>
      <p:sp>
        <p:nvSpPr>
          <p:cNvPr id="6" name="Content Placeholder 5"/>
          <p:cNvSpPr>
            <a:spLocks noGrp="1"/>
          </p:cNvSpPr>
          <p:nvPr>
            <p:ph sz="quarter" idx="13"/>
          </p:nvPr>
        </p:nvSpPr>
        <p:spPr>
          <a:xfrm>
            <a:off x="4884736" y="896732"/>
            <a:ext cx="3981103" cy="3600450"/>
          </a:xfrm>
        </p:spPr>
        <p:txBody>
          <a:bodyPr/>
          <a:lstStyle/>
          <a:p>
            <a:pPr marL="342900" indent="-342900" algn="l" fontAlgn="base">
              <a:lnSpc>
                <a:spcPct val="100000"/>
              </a:lnSpc>
              <a:buFont typeface="Arial" panose="020B0604020202020204" pitchFamily="34" charset="0"/>
              <a:buChar char="•"/>
            </a:pPr>
            <a:r>
              <a:rPr lang="en-GB" sz="2400" b="1" i="0" dirty="0">
                <a:solidFill>
                  <a:srgbClr val="141414"/>
                </a:solidFill>
                <a:effectLst/>
                <a:latin typeface="Arial" panose="020B0604020202020204" pitchFamily="34" charset="0"/>
                <a:cs typeface="Arial" panose="020B0604020202020204" pitchFamily="34" charset="0"/>
              </a:rPr>
              <a:t>Independent variables </a:t>
            </a:r>
            <a:r>
              <a:rPr lang="en-GB" sz="2400" i="0" dirty="0">
                <a:solidFill>
                  <a:srgbClr val="141414"/>
                </a:solidFill>
                <a:effectLst/>
                <a:latin typeface="Arial" panose="020B0604020202020204" pitchFamily="34" charset="0"/>
                <a:cs typeface="Arial" panose="020B0604020202020204" pitchFamily="34" charset="0"/>
              </a:rPr>
              <a:t>are</a:t>
            </a:r>
            <a:r>
              <a:rPr lang="en-GB" sz="2400" b="0" i="0" dirty="0">
                <a:solidFill>
                  <a:srgbClr val="141414"/>
                </a:solidFill>
                <a:effectLst/>
                <a:latin typeface="Arial" panose="020B0604020202020204" pitchFamily="34" charset="0"/>
                <a:cs typeface="Arial" panose="020B0604020202020204" pitchFamily="34" charset="0"/>
              </a:rPr>
              <a:t> the variables being changed during the experiment.</a:t>
            </a:r>
          </a:p>
          <a:p>
            <a:pPr marL="342900" indent="-342900" algn="l" fontAlgn="base">
              <a:lnSpc>
                <a:spcPct val="100000"/>
              </a:lnSpc>
              <a:buFont typeface="Arial" panose="020B0604020202020204" pitchFamily="34" charset="0"/>
              <a:buChar char="•"/>
            </a:pPr>
            <a:endParaRPr lang="en-GB" sz="2400" b="0" i="0" dirty="0">
              <a:solidFill>
                <a:srgbClr val="141414"/>
              </a:solidFill>
              <a:effectLst/>
              <a:latin typeface="Arial" panose="020B0604020202020204" pitchFamily="34" charset="0"/>
              <a:cs typeface="Arial" panose="020B0604020202020204" pitchFamily="34" charset="0"/>
            </a:endParaRPr>
          </a:p>
          <a:p>
            <a:pPr marL="342900" indent="-342900" algn="l" fontAlgn="base">
              <a:lnSpc>
                <a:spcPct val="100000"/>
              </a:lnSpc>
              <a:buFont typeface="Arial" panose="020B0604020202020204" pitchFamily="34" charset="0"/>
              <a:buChar char="•"/>
            </a:pPr>
            <a:r>
              <a:rPr lang="en-GB" sz="2400" b="1" i="0" dirty="0">
                <a:solidFill>
                  <a:srgbClr val="141414"/>
                </a:solidFill>
                <a:effectLst/>
                <a:latin typeface="Arial" panose="020B0604020202020204" pitchFamily="34" charset="0"/>
                <a:cs typeface="Arial" panose="020B0604020202020204" pitchFamily="34" charset="0"/>
              </a:rPr>
              <a:t>Dependent variables</a:t>
            </a:r>
            <a:r>
              <a:rPr lang="en-GB" sz="2400" b="1" dirty="0">
                <a:solidFill>
                  <a:srgbClr val="141414"/>
                </a:solidFill>
                <a:latin typeface="Arial" panose="020B0604020202020204" pitchFamily="34" charset="0"/>
                <a:cs typeface="Arial" panose="020B0604020202020204" pitchFamily="34" charset="0"/>
              </a:rPr>
              <a:t> </a:t>
            </a:r>
            <a:r>
              <a:rPr lang="en-GB" sz="2400" dirty="0">
                <a:solidFill>
                  <a:srgbClr val="141414"/>
                </a:solidFill>
                <a:latin typeface="Arial" panose="020B0604020202020204" pitchFamily="34" charset="0"/>
                <a:cs typeface="Arial" panose="020B0604020202020204" pitchFamily="34" charset="0"/>
              </a:rPr>
              <a:t>are</a:t>
            </a:r>
            <a:r>
              <a:rPr lang="en-GB" sz="2400" b="0" i="0" dirty="0">
                <a:solidFill>
                  <a:srgbClr val="141414"/>
                </a:solidFill>
                <a:effectLst/>
                <a:latin typeface="Arial" panose="020B0604020202020204" pitchFamily="34" charset="0"/>
                <a:cs typeface="Arial" panose="020B0604020202020204" pitchFamily="34" charset="0"/>
              </a:rPr>
              <a:t> the variables being tested or measured during the experiment.</a:t>
            </a:r>
          </a:p>
          <a:p>
            <a:pPr marL="0" lvl="1" indent="0">
              <a:buNone/>
            </a:pPr>
            <a:endParaRPr lang="en-GB" sz="2400"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a:t>Education &amp;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131</a:t>
            </a:fld>
            <a:endParaRPr lang="en-GB"/>
          </a:p>
        </p:txBody>
      </p:sp>
      <p:pic>
        <p:nvPicPr>
          <p:cNvPr id="5" name="Picture 2" descr="Free thinker thinking person vector">
            <a:extLst>
              <a:ext uri="{FF2B5EF4-FFF2-40B4-BE49-F238E27FC236}">
                <a16:creationId xmlns:a16="http://schemas.microsoft.com/office/drawing/2014/main" id="{6572D92B-44F3-009D-16DE-D6ADC0083E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5517" y="797730"/>
            <a:ext cx="2933747" cy="39359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B08B6AF-C0B8-858A-5468-2BD4D9CE3BFE}"/>
              </a:ext>
            </a:extLst>
          </p:cNvPr>
          <p:cNvSpPr txBox="1"/>
          <p:nvPr/>
        </p:nvSpPr>
        <p:spPr>
          <a:xfrm>
            <a:off x="3364008" y="4733688"/>
            <a:ext cx="3658299" cy="184666"/>
          </a:xfrm>
          <a:prstGeom prst="rect">
            <a:avLst/>
          </a:prstGeom>
          <a:noFill/>
        </p:spPr>
        <p:txBody>
          <a:bodyPr wrap="square" lIns="0" tIns="0" rIns="0" bIns="0" rtlCol="0">
            <a:spAutoFit/>
          </a:bodyPr>
          <a:lstStyle/>
          <a:p>
            <a:r>
              <a:rPr lang="en-GB" sz="1200" dirty="0"/>
              <a:t>Image by </a:t>
            </a:r>
            <a:r>
              <a:rPr lang="en-GB" sz="1200" dirty="0" err="1"/>
              <a:t>clker</a:t>
            </a:r>
            <a:r>
              <a:rPr lang="en-GB" sz="1200" dirty="0"/>
              <a:t>-free-vector-images from </a:t>
            </a:r>
            <a:r>
              <a:rPr lang="en-GB" sz="1200" dirty="0" err="1"/>
              <a:t>Pixabay</a:t>
            </a:r>
            <a:r>
              <a:rPr lang="en-GB" sz="1200" dirty="0"/>
              <a:t>.</a:t>
            </a:r>
          </a:p>
        </p:txBody>
      </p:sp>
    </p:spTree>
    <p:extLst>
      <p:ext uri="{BB962C8B-B14F-4D97-AF65-F5344CB8AC3E}">
        <p14:creationId xmlns:p14="http://schemas.microsoft.com/office/powerpoint/2010/main" val="288303798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9D26B-9062-5A25-7A3A-C6E19759503D}"/>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E2A4BA9C-2926-B688-E370-B5C619BCB9EB}"/>
              </a:ext>
            </a:extLst>
          </p:cNvPr>
          <p:cNvSpPr>
            <a:spLocks noGrp="1"/>
          </p:cNvSpPr>
          <p:nvPr>
            <p:ph type="title"/>
          </p:nvPr>
        </p:nvSpPr>
        <p:spPr/>
        <p:txBody>
          <a:bodyPr>
            <a:normAutofit/>
          </a:bodyPr>
          <a:lstStyle/>
          <a:p>
            <a:pPr>
              <a:lnSpc>
                <a:spcPct val="100000"/>
              </a:lnSpc>
            </a:pPr>
            <a:r>
              <a:rPr lang="en-US" sz="3200" dirty="0"/>
              <a:t>Predicting outcomes</a:t>
            </a:r>
          </a:p>
        </p:txBody>
      </p:sp>
      <p:sp>
        <p:nvSpPr>
          <p:cNvPr id="5" name="Text Placeholder 4">
            <a:extLst>
              <a:ext uri="{FF2B5EF4-FFF2-40B4-BE49-F238E27FC236}">
                <a16:creationId xmlns:a16="http://schemas.microsoft.com/office/drawing/2014/main" id="{5E3B239C-27B3-B43E-EFDF-D8D634C2DD1C}"/>
              </a:ext>
            </a:extLst>
          </p:cNvPr>
          <p:cNvSpPr>
            <a:spLocks noGrp="1"/>
          </p:cNvSpPr>
          <p:nvPr>
            <p:ph type="body" sz="quarter" idx="12"/>
          </p:nvPr>
        </p:nvSpPr>
        <p:spPr>
          <a:xfrm>
            <a:off x="234000" y="986400"/>
            <a:ext cx="8800272" cy="3601574"/>
          </a:xfrm>
        </p:spPr>
        <p:txBody>
          <a:bodyPr/>
          <a:lstStyle/>
          <a:p>
            <a:pPr algn="l">
              <a:lnSpc>
                <a:spcPct val="100000"/>
              </a:lnSpc>
            </a:pPr>
            <a:r>
              <a:rPr lang="en-GB" sz="2400" b="1" dirty="0"/>
              <a:t>How to predict outcomes:</a:t>
            </a:r>
          </a:p>
          <a:p>
            <a:pPr algn="l">
              <a:lnSpc>
                <a:spcPct val="100000"/>
              </a:lnSpc>
            </a:pPr>
            <a:endParaRPr lang="en-GB" sz="2400" b="1" i="0" dirty="0">
              <a:solidFill>
                <a:srgbClr val="0D0D0D"/>
              </a:solidFill>
              <a:effectLst/>
            </a:endParaRPr>
          </a:p>
          <a:p>
            <a:pPr marL="457200" indent="-457200" algn="l">
              <a:lnSpc>
                <a:spcPct val="100000"/>
              </a:lnSpc>
              <a:buFont typeface="Arial" panose="020B0604020202020204" pitchFamily="34" charset="0"/>
              <a:buChar char="•"/>
            </a:pPr>
            <a:r>
              <a:rPr lang="en-GB" sz="2400" b="0" i="0" dirty="0">
                <a:solidFill>
                  <a:srgbClr val="0D0D0D"/>
                </a:solidFill>
                <a:effectLst/>
              </a:rPr>
              <a:t>Review the background information and existing knowledge.</a:t>
            </a:r>
          </a:p>
          <a:p>
            <a:pPr marL="457200" indent="-457200" algn="l">
              <a:lnSpc>
                <a:spcPct val="100000"/>
              </a:lnSpc>
              <a:buFont typeface="Arial" panose="020B0604020202020204" pitchFamily="34" charset="0"/>
              <a:buChar char="•"/>
            </a:pPr>
            <a:r>
              <a:rPr lang="en-GB" sz="2400" dirty="0">
                <a:solidFill>
                  <a:srgbClr val="0D0D0D"/>
                </a:solidFill>
              </a:rPr>
              <a:t>F</a:t>
            </a:r>
            <a:r>
              <a:rPr lang="en-GB" sz="2400" b="0" i="0" dirty="0">
                <a:solidFill>
                  <a:srgbClr val="0D0D0D"/>
                </a:solidFill>
                <a:effectLst/>
              </a:rPr>
              <a:t>ormulate a hypothesis based on this information.</a:t>
            </a:r>
          </a:p>
          <a:p>
            <a:pPr marL="457200" indent="-457200" algn="l">
              <a:lnSpc>
                <a:spcPct val="100000"/>
              </a:lnSpc>
              <a:buFont typeface="Arial" panose="020B0604020202020204" pitchFamily="34" charset="0"/>
              <a:buChar char="•"/>
            </a:pPr>
            <a:r>
              <a:rPr lang="en-GB" sz="2400" b="0" i="0" dirty="0">
                <a:solidFill>
                  <a:srgbClr val="0D0D0D"/>
                </a:solidFill>
                <a:effectLst/>
              </a:rPr>
              <a:t>Consider the variables and potential outcomes.</a:t>
            </a:r>
          </a:p>
          <a:p>
            <a:pPr marL="457200" indent="-457200" algn="l">
              <a:lnSpc>
                <a:spcPct val="100000"/>
              </a:lnSpc>
              <a:buFont typeface="Arial" panose="020B0604020202020204" pitchFamily="34" charset="0"/>
              <a:buChar char="•"/>
            </a:pPr>
            <a:r>
              <a:rPr lang="en-GB" sz="2400" b="0" i="0" dirty="0">
                <a:solidFill>
                  <a:srgbClr val="0D0D0D"/>
                </a:solidFill>
                <a:effectLst/>
              </a:rPr>
              <a:t>Use evidence and logic to support your predictions.</a:t>
            </a:r>
          </a:p>
          <a:p>
            <a:pPr marL="457200" indent="-457200" algn="l">
              <a:lnSpc>
                <a:spcPct val="100000"/>
              </a:lnSpc>
              <a:buFont typeface="Arial" panose="020B0604020202020204" pitchFamily="34" charset="0"/>
              <a:buChar char="•"/>
            </a:pPr>
            <a:r>
              <a:rPr lang="en-GB" sz="2400" b="0" i="0" dirty="0">
                <a:solidFill>
                  <a:srgbClr val="0D0D0D"/>
                </a:solidFill>
                <a:effectLst/>
              </a:rPr>
              <a:t>Consider the alternative outcomes and possible limitations of the predictions.</a:t>
            </a:r>
            <a:endParaRPr lang="en-GB" sz="2400" dirty="0"/>
          </a:p>
        </p:txBody>
      </p:sp>
      <p:sp>
        <p:nvSpPr>
          <p:cNvPr id="3" name="Footer Placeholder 2">
            <a:extLst>
              <a:ext uri="{FF2B5EF4-FFF2-40B4-BE49-F238E27FC236}">
                <a16:creationId xmlns:a16="http://schemas.microsoft.com/office/drawing/2014/main" id="{D3FB2F81-6510-A23E-0CE4-91AE536E74EA}"/>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7991B1E9-4BD1-3885-02E9-5C17AE6E1877}"/>
              </a:ext>
            </a:extLst>
          </p:cNvPr>
          <p:cNvSpPr>
            <a:spLocks noGrp="1"/>
          </p:cNvSpPr>
          <p:nvPr>
            <p:ph type="sldNum" sz="quarter" idx="11"/>
          </p:nvPr>
        </p:nvSpPr>
        <p:spPr/>
        <p:txBody>
          <a:bodyPr/>
          <a:lstStyle/>
          <a:p>
            <a:fld id="{DA2C159E-F13C-4A85-9A41-E7669D3E0D70}" type="slidenum">
              <a:rPr lang="en-GB" smtClean="0"/>
              <a:pPr/>
              <a:t>132</a:t>
            </a:fld>
            <a:endParaRPr lang="en-GB"/>
          </a:p>
        </p:txBody>
      </p:sp>
    </p:spTree>
    <p:extLst>
      <p:ext uri="{BB962C8B-B14F-4D97-AF65-F5344CB8AC3E}">
        <p14:creationId xmlns:p14="http://schemas.microsoft.com/office/powerpoint/2010/main" val="246098853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9D26B-9062-5A25-7A3A-C6E19759503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E3B239C-27B3-B43E-EFDF-D8D634C2DD1C}"/>
              </a:ext>
            </a:extLst>
          </p:cNvPr>
          <p:cNvSpPr>
            <a:spLocks noGrp="1"/>
          </p:cNvSpPr>
          <p:nvPr>
            <p:ph sz="quarter" idx="14"/>
          </p:nvPr>
        </p:nvSpPr>
        <p:spPr>
          <a:xfrm>
            <a:off x="234000" y="987425"/>
            <a:ext cx="4122100" cy="3600449"/>
          </a:xfrm>
        </p:spPr>
        <p:txBody>
          <a:bodyPr>
            <a:normAutofit/>
          </a:bodyPr>
          <a:lstStyle/>
          <a:p>
            <a:pPr>
              <a:lnSpc>
                <a:spcPct val="100000"/>
              </a:lnSpc>
            </a:pPr>
            <a:r>
              <a:rPr lang="en-GB" sz="2400" dirty="0"/>
              <a:t>Predicting weather:</a:t>
            </a:r>
          </a:p>
          <a:p>
            <a:pPr>
              <a:lnSpc>
                <a:spcPct val="100000"/>
              </a:lnSpc>
            </a:pPr>
            <a:endParaRPr lang="en-GB" sz="2400" b="0" dirty="0"/>
          </a:p>
          <a:p>
            <a:pPr marL="457200" indent="-457200">
              <a:lnSpc>
                <a:spcPct val="100000"/>
              </a:lnSpc>
              <a:buAutoNum type="arabicPeriod"/>
            </a:pPr>
            <a:r>
              <a:rPr lang="en-GB" sz="2400" b="0" dirty="0"/>
              <a:t>collect quantitative data</a:t>
            </a:r>
          </a:p>
          <a:p>
            <a:pPr marL="457200" indent="-457200">
              <a:lnSpc>
                <a:spcPct val="100000"/>
              </a:lnSpc>
              <a:buAutoNum type="arabicPeriod"/>
            </a:pPr>
            <a:r>
              <a:rPr lang="en-GB" sz="2400" b="0" dirty="0"/>
              <a:t>forecast using historical data</a:t>
            </a:r>
          </a:p>
          <a:p>
            <a:pPr marL="457200" indent="-457200">
              <a:lnSpc>
                <a:spcPct val="100000"/>
              </a:lnSpc>
              <a:buAutoNum type="arabicPeriod"/>
            </a:pPr>
            <a:r>
              <a:rPr lang="en-GB" sz="2400" b="0" dirty="0"/>
              <a:t>predict using climatic changes over time</a:t>
            </a:r>
          </a:p>
          <a:p>
            <a:pPr marL="457200" indent="-457200">
              <a:lnSpc>
                <a:spcPct val="100000"/>
              </a:lnSpc>
              <a:buAutoNum type="arabicPeriod"/>
            </a:pPr>
            <a:r>
              <a:rPr lang="en-GB" sz="2400" b="0" dirty="0"/>
              <a:t>validate.</a:t>
            </a:r>
            <a:endParaRPr lang="en-GB" sz="2400" b="0" i="0" dirty="0">
              <a:effectLst/>
            </a:endParaRPr>
          </a:p>
        </p:txBody>
      </p:sp>
      <p:pic>
        <p:nvPicPr>
          <p:cNvPr id="6" name="Picture 5" descr="A cartoon of a person with her hand up">
            <a:extLst>
              <a:ext uri="{FF2B5EF4-FFF2-40B4-BE49-F238E27FC236}">
                <a16:creationId xmlns:a16="http://schemas.microsoft.com/office/drawing/2014/main" id="{3965DBAA-0525-82C0-BB05-39D2A7FA865C}"/>
              </a:ext>
            </a:extLst>
          </p:cNvPr>
          <p:cNvPicPr>
            <a:picLocks noChangeAspect="1"/>
          </p:cNvPicPr>
          <p:nvPr/>
        </p:nvPicPr>
        <p:blipFill rotWithShape="1">
          <a:blip r:embed="rId3">
            <a:extLst>
              <a:ext uri="{28A0092B-C50C-407E-A947-70E740481C1C}">
                <a14:useLocalDpi xmlns:a14="http://schemas.microsoft.com/office/drawing/2010/main" val="0"/>
              </a:ext>
            </a:extLst>
          </a:blip>
          <a:srcRect r="24570" b="-2"/>
          <a:stretch/>
        </p:blipFill>
        <p:spPr>
          <a:xfrm>
            <a:off x="4500563" y="987425"/>
            <a:ext cx="4210497" cy="3600449"/>
          </a:xfrm>
          <a:prstGeom prst="rect">
            <a:avLst/>
          </a:prstGeom>
          <a:noFill/>
        </p:spPr>
      </p:pic>
      <p:sp>
        <p:nvSpPr>
          <p:cNvPr id="3" name="Footer Placeholder 2">
            <a:extLst>
              <a:ext uri="{FF2B5EF4-FFF2-40B4-BE49-F238E27FC236}">
                <a16:creationId xmlns:a16="http://schemas.microsoft.com/office/drawing/2014/main" id="{D3FB2F81-6510-A23E-0CE4-91AE536E74EA}"/>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pPr>
              <a:spcAft>
                <a:spcPts val="600"/>
              </a:spcAft>
            </a:pPr>
            <a:r>
              <a:rPr lang="en-GB" dirty="0"/>
              <a:t>Education &amp; Training Foundation</a:t>
            </a:r>
          </a:p>
        </p:txBody>
      </p:sp>
      <p:sp>
        <p:nvSpPr>
          <p:cNvPr id="4" name="Slide Number Placeholder 3">
            <a:extLst>
              <a:ext uri="{FF2B5EF4-FFF2-40B4-BE49-F238E27FC236}">
                <a16:creationId xmlns:a16="http://schemas.microsoft.com/office/drawing/2014/main" id="{7991B1E9-4BD1-3885-02E9-5C17AE6E1877}"/>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133</a:t>
            </a:fld>
            <a:endParaRPr lang="en-GB"/>
          </a:p>
        </p:txBody>
      </p:sp>
      <p:sp>
        <p:nvSpPr>
          <p:cNvPr id="12" name="Title 11">
            <a:extLst>
              <a:ext uri="{FF2B5EF4-FFF2-40B4-BE49-F238E27FC236}">
                <a16:creationId xmlns:a16="http://schemas.microsoft.com/office/drawing/2014/main" id="{E2A4BA9C-2926-B688-E370-B5C619BCB9EB}"/>
              </a:ext>
            </a:extLst>
          </p:cNvPr>
          <p:cNvSpPr>
            <a:spLocks noGrp="1"/>
          </p:cNvSpPr>
          <p:nvPr>
            <p:ph type="title"/>
          </p:nvPr>
        </p:nvSpPr>
        <p:spPr>
          <a:xfrm>
            <a:off x="232950" y="249900"/>
            <a:ext cx="8437563" cy="699425"/>
          </a:xfrm>
        </p:spPr>
        <p:txBody>
          <a:bodyPr anchor="t">
            <a:normAutofit/>
          </a:bodyPr>
          <a:lstStyle/>
          <a:p>
            <a:pPr>
              <a:lnSpc>
                <a:spcPct val="100000"/>
              </a:lnSpc>
            </a:pPr>
            <a:r>
              <a:rPr lang="en-US" sz="3200" dirty="0"/>
              <a:t>Predicting outcomes</a:t>
            </a:r>
          </a:p>
        </p:txBody>
      </p:sp>
    </p:spTree>
    <p:extLst>
      <p:ext uri="{BB962C8B-B14F-4D97-AF65-F5344CB8AC3E}">
        <p14:creationId xmlns:p14="http://schemas.microsoft.com/office/powerpoint/2010/main" val="11378315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C1DDA-89FF-9FF6-E7C1-6B7449C48E5C}"/>
              </a:ext>
            </a:extLst>
          </p:cNvPr>
          <p:cNvSpPr>
            <a:spLocks noGrp="1"/>
          </p:cNvSpPr>
          <p:nvPr>
            <p:ph type="title"/>
          </p:nvPr>
        </p:nvSpPr>
        <p:spPr/>
        <p:txBody>
          <a:bodyPr/>
          <a:lstStyle/>
          <a:p>
            <a:r>
              <a:rPr lang="en-GB"/>
              <a:t>Predicting outcomes activity</a:t>
            </a:r>
          </a:p>
        </p:txBody>
      </p:sp>
      <p:sp>
        <p:nvSpPr>
          <p:cNvPr id="3" name="Text Placeholder 2">
            <a:extLst>
              <a:ext uri="{FF2B5EF4-FFF2-40B4-BE49-F238E27FC236}">
                <a16:creationId xmlns:a16="http://schemas.microsoft.com/office/drawing/2014/main" id="{BEACC1FD-51AF-66B4-0FFA-0932C34EC514}"/>
              </a:ext>
            </a:extLst>
          </p:cNvPr>
          <p:cNvSpPr>
            <a:spLocks noGrp="1"/>
          </p:cNvSpPr>
          <p:nvPr>
            <p:ph type="body" sz="quarter" idx="14"/>
          </p:nvPr>
        </p:nvSpPr>
        <p:spPr/>
        <p:txBody>
          <a:bodyPr/>
          <a:lstStyle/>
          <a:p>
            <a:r>
              <a:rPr lang="en-GB" b="0" dirty="0"/>
              <a:t>If all the balls drop from the same height…</a:t>
            </a:r>
          </a:p>
          <a:p>
            <a:endParaRPr lang="en-GB" b="0" dirty="0"/>
          </a:p>
          <a:p>
            <a:r>
              <a:rPr lang="en-GB" b="0" dirty="0"/>
              <a:t>Which will hit the ground first?</a:t>
            </a:r>
          </a:p>
          <a:p>
            <a:r>
              <a:rPr lang="en-GB" b="0" dirty="0"/>
              <a:t>Which will drop fastest?</a:t>
            </a:r>
          </a:p>
        </p:txBody>
      </p:sp>
      <p:sp>
        <p:nvSpPr>
          <p:cNvPr id="4" name="Footer Placeholder 3">
            <a:extLst>
              <a:ext uri="{FF2B5EF4-FFF2-40B4-BE49-F238E27FC236}">
                <a16:creationId xmlns:a16="http://schemas.microsoft.com/office/drawing/2014/main" id="{51869F1F-752F-C255-F4FE-B9CE13EDC554}"/>
              </a:ext>
            </a:extLst>
          </p:cNvPr>
          <p:cNvSpPr>
            <a:spLocks noGrp="1"/>
          </p:cNvSpPr>
          <p:nvPr>
            <p:ph type="ftr" sz="quarter" idx="11"/>
          </p:nvPr>
        </p:nvSpPr>
        <p:spPr/>
        <p:txBody>
          <a:bodyPr/>
          <a:lstStyle/>
          <a:p>
            <a:r>
              <a:rPr lang="en-GB"/>
              <a:t>Education &amp; Training Foundation</a:t>
            </a:r>
          </a:p>
        </p:txBody>
      </p:sp>
      <p:sp>
        <p:nvSpPr>
          <p:cNvPr id="5" name="Slide Number Placeholder 4">
            <a:extLst>
              <a:ext uri="{FF2B5EF4-FFF2-40B4-BE49-F238E27FC236}">
                <a16:creationId xmlns:a16="http://schemas.microsoft.com/office/drawing/2014/main" id="{B19919A5-F732-F09E-F271-770E000577E8}"/>
              </a:ext>
            </a:extLst>
          </p:cNvPr>
          <p:cNvSpPr>
            <a:spLocks noGrp="1"/>
          </p:cNvSpPr>
          <p:nvPr>
            <p:ph type="sldNum" sz="quarter" idx="12"/>
          </p:nvPr>
        </p:nvSpPr>
        <p:spPr/>
        <p:txBody>
          <a:bodyPr/>
          <a:lstStyle/>
          <a:p>
            <a:fld id="{DA2C159E-F13C-4A85-9A41-E7669D3E0D70}" type="slidenum">
              <a:rPr lang="en-GB" smtClean="0"/>
              <a:pPr/>
              <a:t>134</a:t>
            </a:fld>
            <a:endParaRPr lang="en-GB"/>
          </a:p>
        </p:txBody>
      </p:sp>
      <p:pic>
        <p:nvPicPr>
          <p:cNvPr id="1026" name="Picture 2" descr="Free tennis ball yellow vector">
            <a:extLst>
              <a:ext uri="{FF2B5EF4-FFF2-40B4-BE49-F238E27FC236}">
                <a16:creationId xmlns:a16="http://schemas.microsoft.com/office/drawing/2014/main" id="{4E9F9045-1965-6C2F-3D5F-15CBBC3E84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580" y="3147065"/>
            <a:ext cx="1396225" cy="14062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soccer ball ball black and white vector">
            <a:extLst>
              <a:ext uri="{FF2B5EF4-FFF2-40B4-BE49-F238E27FC236}">
                <a16:creationId xmlns:a16="http://schemas.microsoft.com/office/drawing/2014/main" id="{B06E76E5-A053-F052-3623-0EA1928435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8034" y="1159390"/>
            <a:ext cx="3416553" cy="35008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Table Tennis Ping-Pong Ball photo and picture">
            <a:extLst>
              <a:ext uri="{FF2B5EF4-FFF2-40B4-BE49-F238E27FC236}">
                <a16:creationId xmlns:a16="http://schemas.microsoft.com/office/drawing/2014/main" id="{32C4842F-B17B-1CBC-1FB5-9D2E021C28B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67422" y1="70692" x2="67422" y2="70692"/>
                        <a14:backgroundMark x1="64609" y1="55334" x2="64609" y2="55334"/>
                      </a14:backgroundRemoval>
                    </a14:imgEffect>
                  </a14:imgLayer>
                </a14:imgProps>
              </a:ext>
              <a:ext uri="{28A0092B-C50C-407E-A947-70E740481C1C}">
                <a14:useLocalDpi xmlns:a14="http://schemas.microsoft.com/office/drawing/2010/main" val="0"/>
              </a:ext>
            </a:extLst>
          </a:blip>
          <a:srcRect/>
          <a:stretch>
            <a:fillRect/>
          </a:stretch>
        </p:blipFill>
        <p:spPr bwMode="auto">
          <a:xfrm>
            <a:off x="-586874" y="3261750"/>
            <a:ext cx="2687155" cy="1790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d and gold round ornament">
            <a:extLst>
              <a:ext uri="{FF2B5EF4-FFF2-40B4-BE49-F238E27FC236}">
                <a16:creationId xmlns:a16="http://schemas.microsoft.com/office/drawing/2014/main" id="{9B78C8E6-77B0-79D7-8C7E-611746657DEB}"/>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60300" y1="83358" x2="60300" y2="83358"/>
                      </a14:backgroundRemoval>
                    </a14:imgEffect>
                  </a14:imgLayer>
                </a14:imgProps>
              </a:ext>
              <a:ext uri="{28A0092B-C50C-407E-A947-70E740481C1C}">
                <a14:useLocalDpi xmlns:a14="http://schemas.microsoft.com/office/drawing/2010/main" val="0"/>
              </a:ext>
            </a:extLst>
          </a:blip>
          <a:srcRect/>
          <a:stretch>
            <a:fillRect/>
          </a:stretch>
        </p:blipFill>
        <p:spPr bwMode="auto">
          <a:xfrm>
            <a:off x="2731558" y="2283277"/>
            <a:ext cx="4008437" cy="2673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3808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9D26B-9062-5A25-7A3A-C6E19759503D}"/>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E2A4BA9C-2926-B688-E370-B5C619BCB9EB}"/>
              </a:ext>
            </a:extLst>
          </p:cNvPr>
          <p:cNvSpPr>
            <a:spLocks noGrp="1"/>
          </p:cNvSpPr>
          <p:nvPr>
            <p:ph type="title"/>
          </p:nvPr>
        </p:nvSpPr>
        <p:spPr/>
        <p:txBody>
          <a:bodyPr>
            <a:normAutofit/>
          </a:bodyPr>
          <a:lstStyle/>
          <a:p>
            <a:pPr>
              <a:lnSpc>
                <a:spcPct val="100000"/>
              </a:lnSpc>
            </a:pPr>
            <a:r>
              <a:rPr lang="en-GB" sz="3200"/>
              <a:t>Predicting outcomes activity</a:t>
            </a:r>
            <a:endParaRPr lang="en-US" sz="3200"/>
          </a:p>
        </p:txBody>
      </p:sp>
      <p:sp>
        <p:nvSpPr>
          <p:cNvPr id="5" name="Text Placeholder 4">
            <a:extLst>
              <a:ext uri="{FF2B5EF4-FFF2-40B4-BE49-F238E27FC236}">
                <a16:creationId xmlns:a16="http://schemas.microsoft.com/office/drawing/2014/main" id="{5E3B239C-27B3-B43E-EFDF-D8D634C2DD1C}"/>
              </a:ext>
            </a:extLst>
          </p:cNvPr>
          <p:cNvSpPr>
            <a:spLocks noGrp="1"/>
          </p:cNvSpPr>
          <p:nvPr>
            <p:ph type="body" sz="quarter" idx="12"/>
          </p:nvPr>
        </p:nvSpPr>
        <p:spPr>
          <a:xfrm>
            <a:off x="234000" y="986400"/>
            <a:ext cx="8800272" cy="3601574"/>
          </a:xfrm>
        </p:spPr>
        <p:txBody>
          <a:bodyPr/>
          <a:lstStyle/>
          <a:p>
            <a:pPr>
              <a:lnSpc>
                <a:spcPct val="100000"/>
              </a:lnSpc>
            </a:pPr>
            <a:endParaRPr lang="en-GB" sz="2400" dirty="0">
              <a:solidFill>
                <a:srgbClr val="E51C41"/>
              </a:solidFill>
            </a:endParaRPr>
          </a:p>
          <a:p>
            <a:pPr>
              <a:lnSpc>
                <a:spcPct val="100000"/>
              </a:lnSpc>
            </a:pPr>
            <a:r>
              <a:rPr lang="en-GB" sz="2400" dirty="0">
                <a:solidFill>
                  <a:srgbClr val="E51C41"/>
                </a:solidFill>
              </a:rPr>
              <a:t>Writing the predictions:</a:t>
            </a:r>
          </a:p>
          <a:p>
            <a:pPr algn="l">
              <a:lnSpc>
                <a:spcPct val="100000"/>
              </a:lnSpc>
            </a:pPr>
            <a:endParaRPr lang="en-GB" sz="2400" b="1" i="0" dirty="0">
              <a:solidFill>
                <a:srgbClr val="0D0D0D"/>
              </a:solidFill>
              <a:effectLst/>
            </a:endParaRPr>
          </a:p>
          <a:p>
            <a:pPr marL="457200" indent="-457200" algn="l">
              <a:lnSpc>
                <a:spcPct val="100000"/>
              </a:lnSpc>
              <a:buFont typeface="Arial" panose="020B0604020202020204" pitchFamily="34" charset="0"/>
              <a:buChar char="•"/>
            </a:pPr>
            <a:r>
              <a:rPr lang="en-GB" sz="2400" dirty="0">
                <a:solidFill>
                  <a:srgbClr val="0D0D0D"/>
                </a:solidFill>
              </a:rPr>
              <a:t>In your groups, complete the task and worksheet you are allocated.</a:t>
            </a:r>
          </a:p>
          <a:p>
            <a:pPr marL="457200" indent="-457200" algn="l">
              <a:lnSpc>
                <a:spcPct val="100000"/>
              </a:lnSpc>
              <a:buFont typeface="Arial" panose="020B0604020202020204" pitchFamily="34" charset="0"/>
              <a:buChar char="•"/>
            </a:pPr>
            <a:r>
              <a:rPr lang="en-GB" sz="2400" b="0" i="0" dirty="0">
                <a:solidFill>
                  <a:srgbClr val="0D0D0D"/>
                </a:solidFill>
                <a:effectLst/>
              </a:rPr>
              <a:t>Write your predictions for each ball.</a:t>
            </a:r>
            <a:endParaRPr lang="en-GB" sz="2400" dirty="0"/>
          </a:p>
        </p:txBody>
      </p:sp>
      <p:sp>
        <p:nvSpPr>
          <p:cNvPr id="3" name="Footer Placeholder 2">
            <a:extLst>
              <a:ext uri="{FF2B5EF4-FFF2-40B4-BE49-F238E27FC236}">
                <a16:creationId xmlns:a16="http://schemas.microsoft.com/office/drawing/2014/main" id="{D3FB2F81-6510-A23E-0CE4-91AE536E74EA}"/>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7991B1E9-4BD1-3885-02E9-5C17AE6E1877}"/>
              </a:ext>
            </a:extLst>
          </p:cNvPr>
          <p:cNvSpPr>
            <a:spLocks noGrp="1"/>
          </p:cNvSpPr>
          <p:nvPr>
            <p:ph type="sldNum" sz="quarter" idx="11"/>
          </p:nvPr>
        </p:nvSpPr>
        <p:spPr/>
        <p:txBody>
          <a:bodyPr/>
          <a:lstStyle/>
          <a:p>
            <a:fld id="{DA2C159E-F13C-4A85-9A41-E7669D3E0D70}" type="slidenum">
              <a:rPr lang="en-GB" smtClean="0"/>
              <a:pPr/>
              <a:t>135</a:t>
            </a:fld>
            <a:endParaRPr lang="en-GB"/>
          </a:p>
        </p:txBody>
      </p:sp>
    </p:spTree>
    <p:extLst>
      <p:ext uri="{BB962C8B-B14F-4D97-AF65-F5344CB8AC3E}">
        <p14:creationId xmlns:p14="http://schemas.microsoft.com/office/powerpoint/2010/main" val="324299637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D14D2-82D5-2BDE-23AD-4A584362E3D5}"/>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F536AF86-31B5-CB0B-C3F6-5D5B458AA65F}"/>
              </a:ext>
            </a:extLst>
          </p:cNvPr>
          <p:cNvSpPr>
            <a:spLocks noGrp="1"/>
          </p:cNvSpPr>
          <p:nvPr>
            <p:ph type="title"/>
          </p:nvPr>
        </p:nvSpPr>
        <p:spPr/>
        <p:txBody>
          <a:bodyPr>
            <a:noAutofit/>
          </a:bodyPr>
          <a:lstStyle/>
          <a:p>
            <a:pPr>
              <a:lnSpc>
                <a:spcPct val="100000"/>
              </a:lnSpc>
            </a:pPr>
            <a:r>
              <a:rPr lang="en-US" sz="3200" dirty="0"/>
              <a:t>Running an experiment: metal </a:t>
            </a:r>
            <a:r>
              <a:rPr lang="en-GB" sz="3200" dirty="0"/>
              <a:t>deterioration experiment</a:t>
            </a:r>
            <a:endParaRPr lang="en-US" sz="3200" dirty="0"/>
          </a:p>
        </p:txBody>
      </p:sp>
      <p:sp>
        <p:nvSpPr>
          <p:cNvPr id="5" name="Text Placeholder 4">
            <a:extLst>
              <a:ext uri="{FF2B5EF4-FFF2-40B4-BE49-F238E27FC236}">
                <a16:creationId xmlns:a16="http://schemas.microsoft.com/office/drawing/2014/main" id="{8EBA88ED-1322-C503-08AF-EEE13E49A6C3}"/>
              </a:ext>
            </a:extLst>
          </p:cNvPr>
          <p:cNvSpPr>
            <a:spLocks noGrp="1"/>
          </p:cNvSpPr>
          <p:nvPr>
            <p:ph type="body" sz="quarter" idx="12"/>
          </p:nvPr>
        </p:nvSpPr>
        <p:spPr/>
        <p:txBody>
          <a:bodyPr/>
          <a:lstStyle/>
          <a:p>
            <a:endParaRPr lang="en-GB">
              <a:solidFill>
                <a:srgbClr val="E51C41"/>
              </a:solidFill>
            </a:endParaRPr>
          </a:p>
          <a:p>
            <a:endParaRPr lang="en-GB">
              <a:solidFill>
                <a:srgbClr val="E51C41"/>
              </a:solidFill>
            </a:endParaRPr>
          </a:p>
          <a:p>
            <a:endParaRPr lang="en-GB">
              <a:solidFill>
                <a:srgbClr val="E51C41"/>
              </a:solidFill>
            </a:endParaRPr>
          </a:p>
          <a:p>
            <a:r>
              <a:rPr lang="en-GB">
                <a:solidFill>
                  <a:srgbClr val="E51C41"/>
                </a:solidFill>
              </a:rPr>
              <a:t> </a:t>
            </a:r>
            <a:br>
              <a:rPr lang="en-GB">
                <a:solidFill>
                  <a:schemeClr val="accent1"/>
                </a:solidFill>
              </a:rPr>
            </a:br>
            <a:endParaRPr lang="en-GB"/>
          </a:p>
        </p:txBody>
      </p:sp>
      <p:sp>
        <p:nvSpPr>
          <p:cNvPr id="3" name="Footer Placeholder 2">
            <a:extLst>
              <a:ext uri="{FF2B5EF4-FFF2-40B4-BE49-F238E27FC236}">
                <a16:creationId xmlns:a16="http://schemas.microsoft.com/office/drawing/2014/main" id="{24177346-AEEC-E041-D37B-7A1F2727D71C}"/>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AC5A6C31-65D3-8609-CCBB-88453E62A9BF}"/>
              </a:ext>
            </a:extLst>
          </p:cNvPr>
          <p:cNvSpPr>
            <a:spLocks noGrp="1"/>
          </p:cNvSpPr>
          <p:nvPr>
            <p:ph type="sldNum" sz="quarter" idx="11"/>
          </p:nvPr>
        </p:nvSpPr>
        <p:spPr/>
        <p:txBody>
          <a:bodyPr/>
          <a:lstStyle/>
          <a:p>
            <a:fld id="{DA2C159E-F13C-4A85-9A41-E7669D3E0D70}" type="slidenum">
              <a:rPr lang="en-GB" smtClean="0"/>
              <a:pPr/>
              <a:t>136</a:t>
            </a:fld>
            <a:endParaRPr lang="en-GB"/>
          </a:p>
        </p:txBody>
      </p:sp>
      <p:sp>
        <p:nvSpPr>
          <p:cNvPr id="7" name="Text Placeholder 4">
            <a:extLst>
              <a:ext uri="{FF2B5EF4-FFF2-40B4-BE49-F238E27FC236}">
                <a16:creationId xmlns:a16="http://schemas.microsoft.com/office/drawing/2014/main" id="{D674D054-9F4D-67A2-AD89-2A7E6BC0BA68}"/>
              </a:ext>
            </a:extLst>
          </p:cNvPr>
          <p:cNvSpPr txBox="1">
            <a:spLocks/>
          </p:cNvSpPr>
          <p:nvPr/>
        </p:nvSpPr>
        <p:spPr>
          <a:xfrm>
            <a:off x="386400" y="1138800"/>
            <a:ext cx="7667625" cy="3601574"/>
          </a:xfrm>
          <a:prstGeom prst="rect">
            <a:avLst/>
          </a:prstGeom>
        </p:spPr>
        <p:txBody>
          <a:bodyPr vert="horz" lIns="0" tIns="0" rIns="0" bIns="0" rtlCol="0">
            <a:noAutofit/>
          </a:bodyPr>
          <a:lstStyle>
            <a:lvl1pPr marL="0" indent="0" algn="l" defTabSz="914400" rtl="0" eaLnBrk="1" latinLnBrk="0" hangingPunct="1">
              <a:lnSpc>
                <a:spcPts val="2800"/>
              </a:lnSpc>
              <a:spcBef>
                <a:spcPts val="0"/>
              </a:spcBef>
              <a:buFont typeface="Arial" panose="020B0604020202020204" pitchFamily="34" charset="0"/>
              <a:buNone/>
              <a:defRPr sz="2700" kern="1200">
                <a:solidFill>
                  <a:schemeClr val="tx1"/>
                </a:solidFill>
                <a:latin typeface="+mn-lt"/>
                <a:ea typeface="+mn-ea"/>
                <a:cs typeface="+mn-cs"/>
              </a:defRPr>
            </a:lvl1pPr>
            <a:lvl2pPr marL="270000" indent="-270000" algn="l" defTabSz="914400" rtl="0" eaLnBrk="1" latinLnBrk="0" hangingPunct="1">
              <a:lnSpc>
                <a:spcPts val="2800"/>
              </a:lnSpc>
              <a:spcBef>
                <a:spcPts val="0"/>
              </a:spcBef>
              <a:buFont typeface="Arial" panose="020B0604020202020204" pitchFamily="34" charset="0"/>
              <a:buChar char="–"/>
              <a:defRPr sz="2700" kern="1200">
                <a:solidFill>
                  <a:schemeClr val="tx1"/>
                </a:solidFill>
                <a:latin typeface="+mn-lt"/>
                <a:ea typeface="+mn-ea"/>
                <a:cs typeface="+mn-cs"/>
              </a:defRPr>
            </a:lvl2pPr>
            <a:lvl3pPr marL="540000" indent="-270000" algn="l" defTabSz="914400" rtl="0" eaLnBrk="1" latinLnBrk="0" hangingPunct="1">
              <a:lnSpc>
                <a:spcPts val="2800"/>
              </a:lnSpc>
              <a:spcBef>
                <a:spcPct val="20000"/>
              </a:spcBef>
              <a:buFont typeface="Arial" panose="020B0604020202020204" pitchFamily="34" charset="0"/>
              <a:buChar char="•"/>
              <a:defRPr sz="2700" kern="1200">
                <a:solidFill>
                  <a:schemeClr val="tx1"/>
                </a:solidFill>
                <a:latin typeface="+mn-lt"/>
                <a:ea typeface="+mn-ea"/>
                <a:cs typeface="+mn-cs"/>
              </a:defRPr>
            </a:lvl3pPr>
            <a:lvl4pPr marL="810000" indent="-270000" algn="l" defTabSz="914400" rtl="0" eaLnBrk="1" latinLnBrk="0" hangingPunct="1">
              <a:lnSpc>
                <a:spcPts val="2800"/>
              </a:lnSpc>
              <a:spcBef>
                <a:spcPct val="20000"/>
              </a:spcBef>
              <a:buFont typeface="Arial" panose="020B0604020202020204" pitchFamily="34" charset="0"/>
              <a:buChar char="–"/>
              <a:defRPr sz="2700" kern="1200">
                <a:solidFill>
                  <a:schemeClr val="tx1"/>
                </a:solidFill>
                <a:latin typeface="+mn-lt"/>
                <a:ea typeface="+mn-ea"/>
                <a:cs typeface="+mn-cs"/>
              </a:defRPr>
            </a:lvl4pPr>
            <a:lvl5pPr marL="1080000" indent="-270000" algn="l" defTabSz="914400" rtl="0" eaLnBrk="1" latinLnBrk="0" hangingPunct="1">
              <a:lnSpc>
                <a:spcPts val="2800"/>
              </a:lnSpc>
              <a:spcBef>
                <a:spcPct val="20000"/>
              </a:spcBef>
              <a:buFont typeface="Arial" panose="020B0604020202020204" pitchFamily="34" charset="0"/>
              <a:buChar char="»"/>
              <a:defRPr sz="27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endParaRPr lang="en-GB" sz="2400" dirty="0">
              <a:solidFill>
                <a:srgbClr val="E51C41"/>
              </a:solidFill>
            </a:endParaRPr>
          </a:p>
          <a:p>
            <a:pPr marL="457200" indent="-457200">
              <a:lnSpc>
                <a:spcPct val="100000"/>
              </a:lnSpc>
              <a:buFont typeface="Arial" panose="020B0604020202020204" pitchFamily="34" charset="0"/>
              <a:buChar char="•"/>
            </a:pPr>
            <a:r>
              <a:rPr lang="en-GB" sz="2400" dirty="0"/>
              <a:t>Set up your experiment as directed in the instructions.</a:t>
            </a:r>
          </a:p>
          <a:p>
            <a:pPr marL="457200" indent="-457200">
              <a:lnSpc>
                <a:spcPct val="100000"/>
              </a:lnSpc>
              <a:buFont typeface="Arial" panose="020B0604020202020204" pitchFamily="34" charset="0"/>
              <a:buChar char="•"/>
            </a:pPr>
            <a:endParaRPr lang="en-GB" sz="2400" dirty="0"/>
          </a:p>
          <a:p>
            <a:pPr marL="457200" indent="-457200">
              <a:lnSpc>
                <a:spcPct val="100000"/>
              </a:lnSpc>
              <a:buFont typeface="Arial" panose="020B0604020202020204" pitchFamily="34" charset="0"/>
              <a:buChar char="•"/>
            </a:pPr>
            <a:r>
              <a:rPr lang="en-GB" sz="2400" dirty="0"/>
              <a:t>Complete the predictions stages of the activity.</a:t>
            </a:r>
          </a:p>
          <a:p>
            <a:pPr marL="457200" indent="-457200">
              <a:lnSpc>
                <a:spcPct val="100000"/>
              </a:lnSpc>
              <a:buFont typeface="Arial" panose="020B0604020202020204" pitchFamily="34" charset="0"/>
              <a:buChar char="•"/>
            </a:pPr>
            <a:endParaRPr lang="en-GB" sz="2400" dirty="0"/>
          </a:p>
          <a:p>
            <a:pPr marL="457200" indent="-457200">
              <a:lnSpc>
                <a:spcPct val="100000"/>
              </a:lnSpc>
              <a:buFont typeface="Arial" panose="020B0604020202020204" pitchFamily="34" charset="0"/>
              <a:buChar char="•"/>
            </a:pPr>
            <a:r>
              <a:rPr lang="en-GB" sz="2400" dirty="0"/>
              <a:t>Complete the sections of the report template.</a:t>
            </a:r>
          </a:p>
          <a:p>
            <a:pPr>
              <a:lnSpc>
                <a:spcPct val="100000"/>
              </a:lnSpc>
            </a:pPr>
            <a:endParaRPr lang="en-GB" sz="2400" dirty="0"/>
          </a:p>
        </p:txBody>
      </p:sp>
    </p:spTree>
    <p:extLst>
      <p:ext uri="{BB962C8B-B14F-4D97-AF65-F5344CB8AC3E}">
        <p14:creationId xmlns:p14="http://schemas.microsoft.com/office/powerpoint/2010/main" val="154945134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104B2-BED5-A06A-9FA1-A85EBD2E3A21}"/>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33B2F5FC-DF7F-EA24-C95D-8A7C1CEA4DA3}"/>
              </a:ext>
            </a:extLst>
          </p:cNvPr>
          <p:cNvSpPr>
            <a:spLocks noGrp="1"/>
          </p:cNvSpPr>
          <p:nvPr>
            <p:ph type="title"/>
          </p:nvPr>
        </p:nvSpPr>
        <p:spPr/>
        <p:txBody>
          <a:bodyPr>
            <a:noAutofit/>
          </a:bodyPr>
          <a:lstStyle/>
          <a:p>
            <a:pPr>
              <a:lnSpc>
                <a:spcPct val="100000"/>
              </a:lnSpc>
            </a:pPr>
            <a:r>
              <a:rPr lang="en-US" sz="3200" dirty="0"/>
              <a:t>Running an experiment: </a:t>
            </a:r>
            <a:r>
              <a:rPr lang="en-GB" sz="3200" dirty="0">
                <a:effectLst/>
              </a:rPr>
              <a:t>windy day simulation and frost formation</a:t>
            </a:r>
            <a:endParaRPr lang="en-US" sz="3200" dirty="0"/>
          </a:p>
        </p:txBody>
      </p:sp>
      <p:sp>
        <p:nvSpPr>
          <p:cNvPr id="3" name="Footer Placeholder 2">
            <a:extLst>
              <a:ext uri="{FF2B5EF4-FFF2-40B4-BE49-F238E27FC236}">
                <a16:creationId xmlns:a16="http://schemas.microsoft.com/office/drawing/2014/main" id="{16870A66-019F-A0FB-9383-EFADF252103E}"/>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69743CDF-059B-17F3-8A2C-82020F043D9A}"/>
              </a:ext>
            </a:extLst>
          </p:cNvPr>
          <p:cNvSpPr>
            <a:spLocks noGrp="1"/>
          </p:cNvSpPr>
          <p:nvPr>
            <p:ph type="sldNum" sz="quarter" idx="11"/>
          </p:nvPr>
        </p:nvSpPr>
        <p:spPr/>
        <p:txBody>
          <a:bodyPr/>
          <a:lstStyle/>
          <a:p>
            <a:fld id="{DA2C159E-F13C-4A85-9A41-E7669D3E0D70}" type="slidenum">
              <a:rPr lang="en-GB" smtClean="0"/>
              <a:pPr/>
              <a:t>137</a:t>
            </a:fld>
            <a:endParaRPr lang="en-GB"/>
          </a:p>
        </p:txBody>
      </p:sp>
      <p:sp>
        <p:nvSpPr>
          <p:cNvPr id="7" name="Text Placeholder 4">
            <a:extLst>
              <a:ext uri="{FF2B5EF4-FFF2-40B4-BE49-F238E27FC236}">
                <a16:creationId xmlns:a16="http://schemas.microsoft.com/office/drawing/2014/main" id="{BA623C4C-997D-51CE-93D3-027ECFA284A1}"/>
              </a:ext>
            </a:extLst>
          </p:cNvPr>
          <p:cNvSpPr txBox="1">
            <a:spLocks/>
          </p:cNvSpPr>
          <p:nvPr/>
        </p:nvSpPr>
        <p:spPr>
          <a:xfrm>
            <a:off x="386400" y="1138800"/>
            <a:ext cx="7667625" cy="3601574"/>
          </a:xfrm>
          <a:prstGeom prst="rect">
            <a:avLst/>
          </a:prstGeom>
        </p:spPr>
        <p:txBody>
          <a:bodyPr vert="horz" lIns="0" tIns="0" rIns="0" bIns="0" rtlCol="0">
            <a:noAutofit/>
          </a:bodyPr>
          <a:lstStyle>
            <a:lvl1pPr marL="0" indent="0" algn="l" defTabSz="914400" rtl="0" eaLnBrk="1" latinLnBrk="0" hangingPunct="1">
              <a:lnSpc>
                <a:spcPts val="2800"/>
              </a:lnSpc>
              <a:spcBef>
                <a:spcPts val="0"/>
              </a:spcBef>
              <a:buFont typeface="Arial" panose="020B0604020202020204" pitchFamily="34" charset="0"/>
              <a:buNone/>
              <a:defRPr sz="2700" kern="1200">
                <a:solidFill>
                  <a:schemeClr val="tx1"/>
                </a:solidFill>
                <a:latin typeface="+mn-lt"/>
                <a:ea typeface="+mn-ea"/>
                <a:cs typeface="+mn-cs"/>
              </a:defRPr>
            </a:lvl1pPr>
            <a:lvl2pPr marL="270000" indent="-270000" algn="l" defTabSz="914400" rtl="0" eaLnBrk="1" latinLnBrk="0" hangingPunct="1">
              <a:lnSpc>
                <a:spcPts val="2800"/>
              </a:lnSpc>
              <a:spcBef>
                <a:spcPts val="0"/>
              </a:spcBef>
              <a:buFont typeface="Arial" panose="020B0604020202020204" pitchFamily="34" charset="0"/>
              <a:buChar char="–"/>
              <a:defRPr sz="2700" kern="1200">
                <a:solidFill>
                  <a:schemeClr val="tx1"/>
                </a:solidFill>
                <a:latin typeface="+mn-lt"/>
                <a:ea typeface="+mn-ea"/>
                <a:cs typeface="+mn-cs"/>
              </a:defRPr>
            </a:lvl2pPr>
            <a:lvl3pPr marL="540000" indent="-270000" algn="l" defTabSz="914400" rtl="0" eaLnBrk="1" latinLnBrk="0" hangingPunct="1">
              <a:lnSpc>
                <a:spcPts val="2800"/>
              </a:lnSpc>
              <a:spcBef>
                <a:spcPct val="20000"/>
              </a:spcBef>
              <a:buFont typeface="Arial" panose="020B0604020202020204" pitchFamily="34" charset="0"/>
              <a:buChar char="•"/>
              <a:defRPr sz="2700" kern="1200">
                <a:solidFill>
                  <a:schemeClr val="tx1"/>
                </a:solidFill>
                <a:latin typeface="+mn-lt"/>
                <a:ea typeface="+mn-ea"/>
                <a:cs typeface="+mn-cs"/>
              </a:defRPr>
            </a:lvl3pPr>
            <a:lvl4pPr marL="810000" indent="-270000" algn="l" defTabSz="914400" rtl="0" eaLnBrk="1" latinLnBrk="0" hangingPunct="1">
              <a:lnSpc>
                <a:spcPts val="2800"/>
              </a:lnSpc>
              <a:spcBef>
                <a:spcPct val="20000"/>
              </a:spcBef>
              <a:buFont typeface="Arial" panose="020B0604020202020204" pitchFamily="34" charset="0"/>
              <a:buChar char="–"/>
              <a:defRPr sz="2700" kern="1200">
                <a:solidFill>
                  <a:schemeClr val="tx1"/>
                </a:solidFill>
                <a:latin typeface="+mn-lt"/>
                <a:ea typeface="+mn-ea"/>
                <a:cs typeface="+mn-cs"/>
              </a:defRPr>
            </a:lvl4pPr>
            <a:lvl5pPr marL="1080000" indent="-270000" algn="l" defTabSz="914400" rtl="0" eaLnBrk="1" latinLnBrk="0" hangingPunct="1">
              <a:lnSpc>
                <a:spcPts val="2800"/>
              </a:lnSpc>
              <a:spcBef>
                <a:spcPct val="20000"/>
              </a:spcBef>
              <a:buFont typeface="Arial" panose="020B0604020202020204" pitchFamily="34" charset="0"/>
              <a:buChar char="»"/>
              <a:defRPr sz="27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2400">
              <a:solidFill>
                <a:srgbClr val="E51C41"/>
              </a:solidFill>
            </a:endParaRPr>
          </a:p>
          <a:p>
            <a:pPr marL="457200" indent="-457200">
              <a:buFont typeface="Arial" panose="020B0604020202020204" pitchFamily="34" charset="0"/>
              <a:buChar char="•"/>
            </a:pPr>
            <a:r>
              <a:rPr lang="en-GB" sz="2400"/>
              <a:t>Set up your experiment as directed in the instructions.</a:t>
            </a:r>
          </a:p>
          <a:p>
            <a:pPr marL="457200" indent="-457200">
              <a:buFont typeface="Arial" panose="020B0604020202020204" pitchFamily="34" charset="0"/>
              <a:buChar char="•"/>
            </a:pPr>
            <a:endParaRPr lang="en-GB" sz="2400"/>
          </a:p>
          <a:p>
            <a:endParaRPr lang="en-GB" sz="2400"/>
          </a:p>
        </p:txBody>
      </p:sp>
    </p:spTree>
    <p:extLst>
      <p:ext uri="{BB962C8B-B14F-4D97-AF65-F5344CB8AC3E}">
        <p14:creationId xmlns:p14="http://schemas.microsoft.com/office/powerpoint/2010/main" val="66112864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61EFE-DD43-4D55-8D1C-ED723808993A}"/>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BFE6B690-1260-6569-4723-7BFBCD39A5B4}"/>
              </a:ext>
            </a:extLst>
          </p:cNvPr>
          <p:cNvSpPr>
            <a:spLocks noGrp="1"/>
          </p:cNvSpPr>
          <p:nvPr>
            <p:ph type="title"/>
          </p:nvPr>
        </p:nvSpPr>
        <p:spPr/>
        <p:txBody>
          <a:bodyPr>
            <a:noAutofit/>
          </a:bodyPr>
          <a:lstStyle/>
          <a:p>
            <a:pPr>
              <a:lnSpc>
                <a:spcPct val="100000"/>
              </a:lnSpc>
            </a:pPr>
            <a:r>
              <a:rPr lang="en-US" sz="3200"/>
              <a:t>Running an experiment: solar heat experiment</a:t>
            </a:r>
          </a:p>
        </p:txBody>
      </p:sp>
      <p:sp>
        <p:nvSpPr>
          <p:cNvPr id="3" name="Footer Placeholder 2">
            <a:extLst>
              <a:ext uri="{FF2B5EF4-FFF2-40B4-BE49-F238E27FC236}">
                <a16:creationId xmlns:a16="http://schemas.microsoft.com/office/drawing/2014/main" id="{16C3DF0C-78DC-E334-AC86-F138D55BD279}"/>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222D2004-DA48-B476-A0D2-C9A35C4414E9}"/>
              </a:ext>
            </a:extLst>
          </p:cNvPr>
          <p:cNvSpPr>
            <a:spLocks noGrp="1"/>
          </p:cNvSpPr>
          <p:nvPr>
            <p:ph type="sldNum" sz="quarter" idx="11"/>
          </p:nvPr>
        </p:nvSpPr>
        <p:spPr/>
        <p:txBody>
          <a:bodyPr/>
          <a:lstStyle/>
          <a:p>
            <a:fld id="{DA2C159E-F13C-4A85-9A41-E7669D3E0D70}" type="slidenum">
              <a:rPr lang="en-GB" smtClean="0"/>
              <a:pPr/>
              <a:t>138</a:t>
            </a:fld>
            <a:endParaRPr lang="en-GB"/>
          </a:p>
        </p:txBody>
      </p:sp>
      <p:sp>
        <p:nvSpPr>
          <p:cNvPr id="7" name="Text Placeholder 4">
            <a:extLst>
              <a:ext uri="{FF2B5EF4-FFF2-40B4-BE49-F238E27FC236}">
                <a16:creationId xmlns:a16="http://schemas.microsoft.com/office/drawing/2014/main" id="{5C1FB0FA-5C5A-00A9-454C-083DD6890218}"/>
              </a:ext>
            </a:extLst>
          </p:cNvPr>
          <p:cNvSpPr txBox="1">
            <a:spLocks/>
          </p:cNvSpPr>
          <p:nvPr/>
        </p:nvSpPr>
        <p:spPr>
          <a:xfrm>
            <a:off x="386400" y="1138800"/>
            <a:ext cx="7667625" cy="3601574"/>
          </a:xfrm>
          <a:prstGeom prst="rect">
            <a:avLst/>
          </a:prstGeom>
        </p:spPr>
        <p:txBody>
          <a:bodyPr vert="horz" lIns="0" tIns="0" rIns="0" bIns="0" rtlCol="0">
            <a:noAutofit/>
          </a:bodyPr>
          <a:lstStyle>
            <a:lvl1pPr marL="0" indent="0" algn="l" defTabSz="914400" rtl="0" eaLnBrk="1" latinLnBrk="0" hangingPunct="1">
              <a:lnSpc>
                <a:spcPts val="2800"/>
              </a:lnSpc>
              <a:spcBef>
                <a:spcPts val="0"/>
              </a:spcBef>
              <a:buFont typeface="Arial" panose="020B0604020202020204" pitchFamily="34" charset="0"/>
              <a:buNone/>
              <a:defRPr sz="2700" kern="1200">
                <a:solidFill>
                  <a:schemeClr val="tx1"/>
                </a:solidFill>
                <a:latin typeface="+mn-lt"/>
                <a:ea typeface="+mn-ea"/>
                <a:cs typeface="+mn-cs"/>
              </a:defRPr>
            </a:lvl1pPr>
            <a:lvl2pPr marL="270000" indent="-270000" algn="l" defTabSz="914400" rtl="0" eaLnBrk="1" latinLnBrk="0" hangingPunct="1">
              <a:lnSpc>
                <a:spcPts val="2800"/>
              </a:lnSpc>
              <a:spcBef>
                <a:spcPts val="0"/>
              </a:spcBef>
              <a:buFont typeface="Arial" panose="020B0604020202020204" pitchFamily="34" charset="0"/>
              <a:buChar char="–"/>
              <a:defRPr sz="2700" kern="1200">
                <a:solidFill>
                  <a:schemeClr val="tx1"/>
                </a:solidFill>
                <a:latin typeface="+mn-lt"/>
                <a:ea typeface="+mn-ea"/>
                <a:cs typeface="+mn-cs"/>
              </a:defRPr>
            </a:lvl2pPr>
            <a:lvl3pPr marL="540000" indent="-270000" algn="l" defTabSz="914400" rtl="0" eaLnBrk="1" latinLnBrk="0" hangingPunct="1">
              <a:lnSpc>
                <a:spcPts val="2800"/>
              </a:lnSpc>
              <a:spcBef>
                <a:spcPct val="20000"/>
              </a:spcBef>
              <a:buFont typeface="Arial" panose="020B0604020202020204" pitchFamily="34" charset="0"/>
              <a:buChar char="•"/>
              <a:defRPr sz="2700" kern="1200">
                <a:solidFill>
                  <a:schemeClr val="tx1"/>
                </a:solidFill>
                <a:latin typeface="+mn-lt"/>
                <a:ea typeface="+mn-ea"/>
                <a:cs typeface="+mn-cs"/>
              </a:defRPr>
            </a:lvl3pPr>
            <a:lvl4pPr marL="810000" indent="-270000" algn="l" defTabSz="914400" rtl="0" eaLnBrk="1" latinLnBrk="0" hangingPunct="1">
              <a:lnSpc>
                <a:spcPts val="2800"/>
              </a:lnSpc>
              <a:spcBef>
                <a:spcPct val="20000"/>
              </a:spcBef>
              <a:buFont typeface="Arial" panose="020B0604020202020204" pitchFamily="34" charset="0"/>
              <a:buChar char="–"/>
              <a:defRPr sz="2700" kern="1200">
                <a:solidFill>
                  <a:schemeClr val="tx1"/>
                </a:solidFill>
                <a:latin typeface="+mn-lt"/>
                <a:ea typeface="+mn-ea"/>
                <a:cs typeface="+mn-cs"/>
              </a:defRPr>
            </a:lvl4pPr>
            <a:lvl5pPr marL="1080000" indent="-270000" algn="l" defTabSz="914400" rtl="0" eaLnBrk="1" latinLnBrk="0" hangingPunct="1">
              <a:lnSpc>
                <a:spcPts val="2800"/>
              </a:lnSpc>
              <a:spcBef>
                <a:spcPct val="20000"/>
              </a:spcBef>
              <a:buFont typeface="Arial" panose="020B0604020202020204" pitchFamily="34" charset="0"/>
              <a:buChar char="»"/>
              <a:defRPr sz="27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0000"/>
              </a:lnSpc>
            </a:pPr>
            <a:endParaRPr lang="en-GB" sz="2400" dirty="0">
              <a:solidFill>
                <a:srgbClr val="E51C41"/>
              </a:solidFill>
            </a:endParaRPr>
          </a:p>
          <a:p>
            <a:pPr marL="457200" indent="-457200">
              <a:lnSpc>
                <a:spcPct val="100000"/>
              </a:lnSpc>
              <a:buFont typeface="Arial" panose="020B0604020202020204" pitchFamily="34" charset="0"/>
              <a:buChar char="•"/>
            </a:pPr>
            <a:r>
              <a:rPr lang="en-GB" sz="2400" dirty="0"/>
              <a:t>Set up your experiment as directed in the instructions.</a:t>
            </a:r>
          </a:p>
          <a:p>
            <a:pPr marL="457200" indent="-457200">
              <a:lnSpc>
                <a:spcPct val="100000"/>
              </a:lnSpc>
              <a:buFont typeface="Arial" panose="020B0604020202020204" pitchFamily="34" charset="0"/>
              <a:buChar char="•"/>
            </a:pPr>
            <a:endParaRPr lang="en-GB" sz="2400" dirty="0"/>
          </a:p>
          <a:p>
            <a:pPr marL="457200" indent="-457200">
              <a:lnSpc>
                <a:spcPct val="100000"/>
              </a:lnSpc>
              <a:buFont typeface="Arial" panose="020B0604020202020204" pitchFamily="34" charset="0"/>
              <a:buChar char="•"/>
            </a:pPr>
            <a:r>
              <a:rPr lang="en-GB" sz="2400" dirty="0"/>
              <a:t>Take readings at five-minute intervals.</a:t>
            </a:r>
          </a:p>
          <a:p>
            <a:pPr marL="457200" indent="-457200">
              <a:lnSpc>
                <a:spcPct val="100000"/>
              </a:lnSpc>
              <a:buFont typeface="Arial" panose="020B0604020202020204" pitchFamily="34" charset="0"/>
              <a:buChar char="•"/>
            </a:pPr>
            <a:endParaRPr lang="en-GB" sz="2400" dirty="0"/>
          </a:p>
          <a:p>
            <a:pPr marL="457200" indent="-457200">
              <a:lnSpc>
                <a:spcPct val="100000"/>
              </a:lnSpc>
              <a:buFont typeface="Arial" panose="020B0604020202020204" pitchFamily="34" charset="0"/>
              <a:buChar char="•"/>
            </a:pPr>
            <a:r>
              <a:rPr lang="en-GB" sz="2400" dirty="0"/>
              <a:t>Conduct research into real-world applications for this knowledge.</a:t>
            </a:r>
          </a:p>
          <a:p>
            <a:pPr>
              <a:lnSpc>
                <a:spcPct val="100000"/>
              </a:lnSpc>
            </a:pPr>
            <a:endParaRPr lang="en-GB" sz="2400" dirty="0"/>
          </a:p>
        </p:txBody>
      </p:sp>
    </p:spTree>
    <p:extLst>
      <p:ext uri="{BB962C8B-B14F-4D97-AF65-F5344CB8AC3E}">
        <p14:creationId xmlns:p14="http://schemas.microsoft.com/office/powerpoint/2010/main" val="18292776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2FE92-EF55-9CEC-2D76-14218BA0BE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062D9F-F64C-7681-E539-B48AD4C2853B}"/>
              </a:ext>
            </a:extLst>
          </p:cNvPr>
          <p:cNvSpPr>
            <a:spLocks noGrp="1"/>
          </p:cNvSpPr>
          <p:nvPr>
            <p:ph type="ctrTitle"/>
          </p:nvPr>
        </p:nvSpPr>
        <p:spPr/>
        <p:txBody>
          <a:bodyPr/>
          <a:lstStyle/>
          <a:p>
            <a:r>
              <a:rPr lang="en-US"/>
              <a:t>08</a:t>
            </a:r>
          </a:p>
        </p:txBody>
      </p:sp>
      <p:sp>
        <p:nvSpPr>
          <p:cNvPr id="3" name="Subtitle 2">
            <a:extLst>
              <a:ext uri="{FF2B5EF4-FFF2-40B4-BE49-F238E27FC236}">
                <a16:creationId xmlns:a16="http://schemas.microsoft.com/office/drawing/2014/main" id="{A9C7F1CC-63E4-15B6-8DBA-7F718DCDBF25}"/>
              </a:ext>
            </a:extLst>
          </p:cNvPr>
          <p:cNvSpPr>
            <a:spLocks noGrp="1"/>
          </p:cNvSpPr>
          <p:nvPr>
            <p:ph type="subTitle" idx="1"/>
          </p:nvPr>
        </p:nvSpPr>
        <p:spPr/>
        <p:txBody>
          <a:bodyPr>
            <a:normAutofit/>
          </a:bodyPr>
          <a:lstStyle/>
          <a:p>
            <a:r>
              <a:rPr lang="en-US"/>
              <a:t>Force and load calculations</a:t>
            </a:r>
          </a:p>
        </p:txBody>
      </p:sp>
    </p:spTree>
    <p:extLst>
      <p:ext uri="{BB962C8B-B14F-4D97-AF65-F5344CB8AC3E}">
        <p14:creationId xmlns:p14="http://schemas.microsoft.com/office/powerpoint/2010/main" val="3316069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A2FA5-CA21-8B38-E56D-75A5B25D55A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3ECF6182-46B6-A381-FFD0-EB38CDDBA4F8}"/>
              </a:ext>
            </a:extLst>
          </p:cNvPr>
          <p:cNvSpPr>
            <a:spLocks noGrp="1"/>
          </p:cNvSpPr>
          <p:nvPr>
            <p:ph type="title"/>
          </p:nvPr>
        </p:nvSpPr>
        <p:spPr/>
        <p:txBody>
          <a:bodyPr>
            <a:normAutofit/>
          </a:bodyPr>
          <a:lstStyle/>
          <a:p>
            <a:pPr>
              <a:lnSpc>
                <a:spcPct val="100000"/>
              </a:lnSpc>
            </a:pPr>
            <a:r>
              <a:rPr lang="en-US" sz="3200"/>
              <a:t>Chemical bonding in metals</a:t>
            </a:r>
          </a:p>
        </p:txBody>
      </p:sp>
      <p:sp>
        <p:nvSpPr>
          <p:cNvPr id="5" name="Text Placeholder 4">
            <a:extLst>
              <a:ext uri="{FF2B5EF4-FFF2-40B4-BE49-F238E27FC236}">
                <a16:creationId xmlns:a16="http://schemas.microsoft.com/office/drawing/2014/main" id="{B920B3B0-CE4E-3222-EE08-1E8F9C1E0476}"/>
              </a:ext>
            </a:extLst>
          </p:cNvPr>
          <p:cNvSpPr>
            <a:spLocks noGrp="1"/>
          </p:cNvSpPr>
          <p:nvPr>
            <p:ph type="body" sz="quarter" idx="12"/>
          </p:nvPr>
        </p:nvSpPr>
        <p:spPr/>
        <p:txBody>
          <a:bodyPr/>
          <a:lstStyle/>
          <a:p>
            <a:r>
              <a:rPr lang="en-GB" sz="2400" dirty="0">
                <a:solidFill>
                  <a:srgbClr val="E51C41"/>
                </a:solidFill>
              </a:rPr>
              <a:t>Modelling activity:</a:t>
            </a:r>
          </a:p>
          <a:p>
            <a:endParaRPr lang="en-GB" sz="2400" dirty="0">
              <a:solidFill>
                <a:srgbClr val="E51C41"/>
              </a:solidFill>
            </a:endParaRPr>
          </a:p>
          <a:p>
            <a:pPr marL="457200" indent="-457200">
              <a:buFont typeface="Arial" panose="020B0604020202020204" pitchFamily="34" charset="0"/>
              <a:buChar char="•"/>
            </a:pPr>
            <a:r>
              <a:rPr lang="en-GB" sz="2400" dirty="0">
                <a:cs typeface="Arial"/>
              </a:rPr>
              <a:t>Model the molecule allocated to your group, using the colour key.</a:t>
            </a:r>
          </a:p>
          <a:p>
            <a:pPr marL="457200" indent="-457200">
              <a:buFont typeface="Arial" panose="020B0604020202020204" pitchFamily="34" charset="0"/>
              <a:buChar char="•"/>
            </a:pPr>
            <a:r>
              <a:rPr lang="en-GB" sz="2400" dirty="0">
                <a:cs typeface="Arial"/>
              </a:rPr>
              <a:t>When instructed, view each other’s models and try to identify the molecules constructed. Note observations about their construction. </a:t>
            </a:r>
          </a:p>
          <a:p>
            <a:pPr marL="457200" indent="-457200">
              <a:buFont typeface="Arial" panose="020B0604020202020204" pitchFamily="34" charset="0"/>
              <a:buChar char="•"/>
            </a:pPr>
            <a:r>
              <a:rPr lang="en-GB" sz="2400" dirty="0">
                <a:cs typeface="Arial"/>
              </a:rPr>
              <a:t>You have five minutes to complete this activity.</a:t>
            </a:r>
          </a:p>
          <a:p>
            <a:r>
              <a:rPr lang="en-GB" dirty="0">
                <a:solidFill>
                  <a:srgbClr val="E51C41"/>
                </a:solidFill>
              </a:rPr>
              <a:t> </a:t>
            </a:r>
            <a:br>
              <a:rPr lang="en-GB" dirty="0">
                <a:solidFill>
                  <a:schemeClr val="accent1"/>
                </a:solidFill>
              </a:rPr>
            </a:br>
            <a:endParaRPr lang="en-GB" dirty="0"/>
          </a:p>
        </p:txBody>
      </p:sp>
      <p:sp>
        <p:nvSpPr>
          <p:cNvPr id="3" name="Footer Placeholder 2">
            <a:extLst>
              <a:ext uri="{FF2B5EF4-FFF2-40B4-BE49-F238E27FC236}">
                <a16:creationId xmlns:a16="http://schemas.microsoft.com/office/drawing/2014/main" id="{4425F3CB-F276-1EE5-BC3F-12858ABC9188}"/>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1EA1C571-06C0-1A5A-0AB8-A7323DA4A1E7}"/>
              </a:ext>
            </a:extLst>
          </p:cNvPr>
          <p:cNvSpPr>
            <a:spLocks noGrp="1"/>
          </p:cNvSpPr>
          <p:nvPr>
            <p:ph type="sldNum" sz="quarter" idx="11"/>
          </p:nvPr>
        </p:nvSpPr>
        <p:spPr/>
        <p:txBody>
          <a:bodyPr/>
          <a:lstStyle/>
          <a:p>
            <a:fld id="{DA2C159E-F13C-4A85-9A41-E7669D3E0D70}" type="slidenum">
              <a:rPr lang="en-GB" smtClean="0"/>
              <a:pPr/>
              <a:t>14</a:t>
            </a:fld>
            <a:endParaRPr lang="en-GB"/>
          </a:p>
        </p:txBody>
      </p:sp>
    </p:spTree>
    <p:extLst>
      <p:ext uri="{BB962C8B-B14F-4D97-AF65-F5344CB8AC3E}">
        <p14:creationId xmlns:p14="http://schemas.microsoft.com/office/powerpoint/2010/main" val="125151793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8A65D-DEFE-DACD-A3CF-CD29B3D19EB2}"/>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43060A2C-3157-1DE8-A83A-6A626C7FB25B}"/>
              </a:ext>
            </a:extLst>
          </p:cNvPr>
          <p:cNvSpPr>
            <a:spLocks noGrp="1"/>
          </p:cNvSpPr>
          <p:nvPr>
            <p:ph type="title"/>
          </p:nvPr>
        </p:nvSpPr>
        <p:spPr/>
        <p:txBody>
          <a:bodyPr>
            <a:normAutofit/>
          </a:bodyPr>
          <a:lstStyle/>
          <a:p>
            <a:pPr>
              <a:lnSpc>
                <a:spcPct val="100000"/>
              </a:lnSpc>
            </a:pPr>
            <a:r>
              <a:rPr lang="en-US" sz="3200" dirty="0"/>
              <a:t>Force and load calculations</a:t>
            </a:r>
          </a:p>
        </p:txBody>
      </p:sp>
      <p:sp>
        <p:nvSpPr>
          <p:cNvPr id="5" name="Text Placeholder 4">
            <a:extLst>
              <a:ext uri="{FF2B5EF4-FFF2-40B4-BE49-F238E27FC236}">
                <a16:creationId xmlns:a16="http://schemas.microsoft.com/office/drawing/2014/main" id="{458D023F-3F60-AAE4-9FB6-997F9AB075D9}"/>
              </a:ext>
            </a:extLst>
          </p:cNvPr>
          <p:cNvSpPr>
            <a:spLocks noGrp="1"/>
          </p:cNvSpPr>
          <p:nvPr>
            <p:ph type="body" sz="quarter" idx="12"/>
          </p:nvPr>
        </p:nvSpPr>
        <p:spPr>
          <a:xfrm>
            <a:off x="234000" y="986400"/>
            <a:ext cx="7923411" cy="3601574"/>
          </a:xfrm>
        </p:spPr>
        <p:txBody>
          <a:bodyPr/>
          <a:lstStyle/>
          <a:p>
            <a:pPr>
              <a:lnSpc>
                <a:spcPct val="100000"/>
              </a:lnSpc>
            </a:pPr>
            <a:br>
              <a:rPr lang="en-GB" dirty="0"/>
            </a:br>
            <a:r>
              <a:rPr lang="en-GB" dirty="0">
                <a:solidFill>
                  <a:srgbClr val="E51C41"/>
                </a:solidFill>
              </a:rPr>
              <a:t>What you will learn in this session:</a:t>
            </a:r>
          </a:p>
          <a:p>
            <a:pPr>
              <a:lnSpc>
                <a:spcPct val="100000"/>
              </a:lnSpc>
            </a:pPr>
            <a:endParaRPr lang="en-GB" dirty="0">
              <a:solidFill>
                <a:srgbClr val="E51C41"/>
              </a:solidFill>
            </a:endParaRPr>
          </a:p>
          <a:p>
            <a:pPr marL="342900" lvl="0" indent="-342900">
              <a:lnSpc>
                <a:spcPct val="100000"/>
              </a:lnSpc>
              <a:buFont typeface="Symbol" panose="05050102010706020507" pitchFamily="18" charset="2"/>
              <a:buChar char=""/>
            </a:pPr>
            <a:r>
              <a:rPr lang="en-GB" dirty="0">
                <a:ea typeface="Times New Roman" panose="02020603050405020304" pitchFamily="18" charset="0"/>
              </a:rPr>
              <a:t>c</a:t>
            </a:r>
            <a:r>
              <a:rPr lang="en-GB" dirty="0">
                <a:effectLst/>
                <a:ea typeface="Times New Roman" panose="02020603050405020304" pitchFamily="18" charset="0"/>
              </a:rPr>
              <a:t>alculations of force, load and reactions.</a:t>
            </a:r>
            <a:br>
              <a:rPr lang="en-GB" dirty="0"/>
            </a:br>
            <a:endParaRPr lang="en-GB" dirty="0"/>
          </a:p>
        </p:txBody>
      </p:sp>
      <p:sp>
        <p:nvSpPr>
          <p:cNvPr id="3" name="Footer Placeholder 2">
            <a:extLst>
              <a:ext uri="{FF2B5EF4-FFF2-40B4-BE49-F238E27FC236}">
                <a16:creationId xmlns:a16="http://schemas.microsoft.com/office/drawing/2014/main" id="{76AFD00F-B7CC-B89D-E3C4-66E03746D185}"/>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7D3DFA7F-6880-9C67-7647-0B885EFB3DCF}"/>
              </a:ext>
            </a:extLst>
          </p:cNvPr>
          <p:cNvSpPr>
            <a:spLocks noGrp="1"/>
          </p:cNvSpPr>
          <p:nvPr>
            <p:ph type="sldNum" sz="quarter" idx="11"/>
          </p:nvPr>
        </p:nvSpPr>
        <p:spPr/>
        <p:txBody>
          <a:bodyPr/>
          <a:lstStyle/>
          <a:p>
            <a:fld id="{DA2C159E-F13C-4A85-9A41-E7669D3E0D70}" type="slidenum">
              <a:rPr lang="en-GB" smtClean="0"/>
              <a:pPr/>
              <a:t>140</a:t>
            </a:fld>
            <a:endParaRPr lang="en-GB"/>
          </a:p>
        </p:txBody>
      </p:sp>
    </p:spTree>
    <p:extLst>
      <p:ext uri="{BB962C8B-B14F-4D97-AF65-F5344CB8AC3E}">
        <p14:creationId xmlns:p14="http://schemas.microsoft.com/office/powerpoint/2010/main" val="240613876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D1B7-1D94-9578-7DF2-0A9771860FB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82938C3-7CB4-54F8-DE32-3128AF37DF80}"/>
              </a:ext>
            </a:extLst>
          </p:cNvPr>
          <p:cNvSpPr>
            <a:spLocks noGrp="1"/>
          </p:cNvSpPr>
          <p:nvPr>
            <p:ph type="title"/>
          </p:nvPr>
        </p:nvSpPr>
        <p:spPr/>
        <p:txBody>
          <a:bodyPr>
            <a:normAutofit/>
          </a:bodyPr>
          <a:lstStyle/>
          <a:p>
            <a:pPr>
              <a:lnSpc>
                <a:spcPct val="100000"/>
              </a:lnSpc>
            </a:pPr>
            <a:r>
              <a:rPr lang="en-GB" sz="3200"/>
              <a:t>Equilibrium recap</a:t>
            </a:r>
          </a:p>
        </p:txBody>
      </p:sp>
      <p:sp>
        <p:nvSpPr>
          <p:cNvPr id="5" name="Text Placeholder 4">
            <a:extLst>
              <a:ext uri="{FF2B5EF4-FFF2-40B4-BE49-F238E27FC236}">
                <a16:creationId xmlns:a16="http://schemas.microsoft.com/office/drawing/2014/main" id="{DC18B3CB-7C0A-3511-3846-B8217B122692}"/>
              </a:ext>
            </a:extLst>
          </p:cNvPr>
          <p:cNvSpPr>
            <a:spLocks noGrp="1"/>
          </p:cNvSpPr>
          <p:nvPr>
            <p:ph type="body" sz="quarter" idx="12"/>
          </p:nvPr>
        </p:nvSpPr>
        <p:spPr>
          <a:xfrm>
            <a:off x="234000" y="986400"/>
            <a:ext cx="7957500" cy="3601574"/>
          </a:xfrm>
        </p:spPr>
        <p:txBody>
          <a:bodyPr/>
          <a:lstStyle/>
          <a:p>
            <a:pPr marL="457200" indent="-457200">
              <a:lnSpc>
                <a:spcPct val="100000"/>
              </a:lnSpc>
              <a:buFont typeface="Arial" panose="020B0604020202020204" pitchFamily="34" charset="0"/>
              <a:buChar char="•"/>
            </a:pPr>
            <a:r>
              <a:rPr lang="en-GB" sz="2400" dirty="0"/>
              <a:t>If an object is stationary, it is in a state of equilibrium.</a:t>
            </a:r>
          </a:p>
          <a:p>
            <a:pPr marL="457200" indent="-457200">
              <a:lnSpc>
                <a:spcPct val="100000"/>
              </a:lnSpc>
              <a:buFont typeface="Arial" panose="020B0604020202020204" pitchFamily="34" charset="0"/>
              <a:buChar char="•"/>
            </a:pPr>
            <a:endParaRPr lang="en-GB" sz="2400" dirty="0"/>
          </a:p>
          <a:p>
            <a:pPr marL="457200" indent="-457200">
              <a:lnSpc>
                <a:spcPct val="100000"/>
              </a:lnSpc>
              <a:buFont typeface="Arial" panose="020B0604020202020204" pitchFamily="34" charset="0"/>
              <a:buChar char="•"/>
            </a:pPr>
            <a:r>
              <a:rPr lang="en-US" sz="2400" dirty="0"/>
              <a:t>Equilibrium is the state of an object where all the forces acting on the structure are in balance and no movement occurs.</a:t>
            </a:r>
          </a:p>
          <a:p>
            <a:pPr marL="457200" indent="-457200">
              <a:lnSpc>
                <a:spcPct val="100000"/>
              </a:lnSpc>
              <a:buFont typeface="Arial" panose="020B0604020202020204" pitchFamily="34" charset="0"/>
              <a:buChar char="•"/>
            </a:pPr>
            <a:endParaRPr lang="en-US" sz="2400" dirty="0"/>
          </a:p>
          <a:p>
            <a:pPr marL="457200" indent="-457200">
              <a:lnSpc>
                <a:spcPct val="100000"/>
              </a:lnSpc>
              <a:buFont typeface="Arial" panose="020B0604020202020204" pitchFamily="34" charset="0"/>
              <a:buChar char="•"/>
            </a:pPr>
            <a:r>
              <a:rPr lang="en-GB" sz="2400" dirty="0"/>
              <a:t>The sum of forces (including support reactions) must be zero in both horizontal and vertical directions (shear) and torque (bending moment).</a:t>
            </a:r>
          </a:p>
          <a:p>
            <a:pPr marL="457200" indent="-457200">
              <a:lnSpc>
                <a:spcPct val="100000"/>
              </a:lnSpc>
              <a:buFont typeface="Arial" panose="020B0604020202020204" pitchFamily="34" charset="0"/>
              <a:buChar char="•"/>
            </a:pPr>
            <a:endParaRPr lang="en-US" sz="2400" dirty="0"/>
          </a:p>
          <a:p>
            <a:pPr marL="457200" indent="-457200">
              <a:lnSpc>
                <a:spcPct val="80000"/>
              </a:lnSpc>
              <a:buFont typeface="Arial" panose="020B0604020202020204" pitchFamily="34" charset="0"/>
              <a:buChar char="•"/>
            </a:pPr>
            <a:endParaRPr lang="en-GB" sz="2400" dirty="0"/>
          </a:p>
          <a:p>
            <a:pPr marL="457200" indent="-457200" eaLnBrk="1" hangingPunct="1">
              <a:lnSpc>
                <a:spcPct val="80000"/>
              </a:lnSpc>
              <a:buFont typeface="Arial" panose="020B0604020202020204" pitchFamily="34" charset="0"/>
              <a:buChar char="•"/>
            </a:pPr>
            <a:endParaRPr lang="en-US" sz="2400" dirty="0"/>
          </a:p>
        </p:txBody>
      </p:sp>
      <p:sp>
        <p:nvSpPr>
          <p:cNvPr id="3" name="Footer Placeholder 2">
            <a:extLst>
              <a:ext uri="{FF2B5EF4-FFF2-40B4-BE49-F238E27FC236}">
                <a16:creationId xmlns:a16="http://schemas.microsoft.com/office/drawing/2014/main" id="{58558F16-DDE7-F3AE-C63B-45DF23E0973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2C3F52C6-2300-308B-FEAB-EB86E72EEF5D}"/>
              </a:ext>
            </a:extLst>
          </p:cNvPr>
          <p:cNvSpPr>
            <a:spLocks noGrp="1"/>
          </p:cNvSpPr>
          <p:nvPr>
            <p:ph type="sldNum" sz="quarter" idx="11"/>
          </p:nvPr>
        </p:nvSpPr>
        <p:spPr/>
        <p:txBody>
          <a:bodyPr/>
          <a:lstStyle/>
          <a:p>
            <a:fld id="{DA2C159E-F13C-4A85-9A41-E7669D3E0D70}" type="slidenum">
              <a:rPr lang="en-GB" smtClean="0"/>
              <a:pPr/>
              <a:t>141</a:t>
            </a:fld>
            <a:endParaRPr lang="en-GB"/>
          </a:p>
        </p:txBody>
      </p:sp>
    </p:spTree>
    <p:extLst>
      <p:ext uri="{BB962C8B-B14F-4D97-AF65-F5344CB8AC3E}">
        <p14:creationId xmlns:p14="http://schemas.microsoft.com/office/powerpoint/2010/main" val="50802205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D1B7-1D94-9578-7DF2-0A9771860FB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82938C3-7CB4-54F8-DE32-3128AF37DF80}"/>
              </a:ext>
            </a:extLst>
          </p:cNvPr>
          <p:cNvSpPr>
            <a:spLocks noGrp="1"/>
          </p:cNvSpPr>
          <p:nvPr>
            <p:ph type="title"/>
          </p:nvPr>
        </p:nvSpPr>
        <p:spPr/>
        <p:txBody>
          <a:bodyPr>
            <a:normAutofit/>
          </a:bodyPr>
          <a:lstStyle/>
          <a:p>
            <a:pPr>
              <a:lnSpc>
                <a:spcPct val="100000"/>
              </a:lnSpc>
            </a:pPr>
            <a:r>
              <a:rPr lang="en-GB" sz="3200"/>
              <a:t>Equilibrium recap</a:t>
            </a:r>
          </a:p>
        </p:txBody>
      </p:sp>
      <p:sp>
        <p:nvSpPr>
          <p:cNvPr id="3" name="Footer Placeholder 2">
            <a:extLst>
              <a:ext uri="{FF2B5EF4-FFF2-40B4-BE49-F238E27FC236}">
                <a16:creationId xmlns:a16="http://schemas.microsoft.com/office/drawing/2014/main" id="{58558F16-DDE7-F3AE-C63B-45DF23E0973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2C3F52C6-2300-308B-FEAB-EB86E72EEF5D}"/>
              </a:ext>
            </a:extLst>
          </p:cNvPr>
          <p:cNvSpPr>
            <a:spLocks noGrp="1"/>
          </p:cNvSpPr>
          <p:nvPr>
            <p:ph type="sldNum" sz="quarter" idx="11"/>
          </p:nvPr>
        </p:nvSpPr>
        <p:spPr/>
        <p:txBody>
          <a:bodyPr/>
          <a:lstStyle/>
          <a:p>
            <a:fld id="{DA2C159E-F13C-4A85-9A41-E7669D3E0D70}" type="slidenum">
              <a:rPr lang="en-GB" smtClean="0"/>
              <a:pPr/>
              <a:t>142</a:t>
            </a:fld>
            <a:endParaRPr lang="en-GB"/>
          </a:p>
        </p:txBody>
      </p:sp>
      <p:grpSp>
        <p:nvGrpSpPr>
          <p:cNvPr id="18" name="Group 17">
            <a:extLst>
              <a:ext uri="{FF2B5EF4-FFF2-40B4-BE49-F238E27FC236}">
                <a16:creationId xmlns:a16="http://schemas.microsoft.com/office/drawing/2014/main" id="{8C12D499-6452-F7C1-7AAE-1069D68D7FC8}"/>
              </a:ext>
            </a:extLst>
          </p:cNvPr>
          <p:cNvGrpSpPr/>
          <p:nvPr/>
        </p:nvGrpSpPr>
        <p:grpSpPr>
          <a:xfrm>
            <a:off x="672860" y="1708030"/>
            <a:ext cx="1717926" cy="1570008"/>
            <a:chOff x="672860" y="1708030"/>
            <a:chExt cx="1717926" cy="1570008"/>
          </a:xfrm>
        </p:grpSpPr>
        <p:sp>
          <p:nvSpPr>
            <p:cNvPr id="2" name="Arrow: Down 1">
              <a:extLst>
                <a:ext uri="{FF2B5EF4-FFF2-40B4-BE49-F238E27FC236}">
                  <a16:creationId xmlns:a16="http://schemas.microsoft.com/office/drawing/2014/main" id="{3BD1D539-FB74-ABB7-9D40-0AE4AEE8C4EE}"/>
                </a:ext>
              </a:extLst>
            </p:cNvPr>
            <p:cNvSpPr/>
            <p:nvPr/>
          </p:nvSpPr>
          <p:spPr>
            <a:xfrm>
              <a:off x="672860" y="1708030"/>
              <a:ext cx="586597" cy="1570008"/>
            </a:xfrm>
            <a:prstGeom prst="downArrow">
              <a:avLst/>
            </a:prstGeom>
            <a:solidFill>
              <a:srgbClr val="E51C4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Down 5">
              <a:extLst>
                <a:ext uri="{FF2B5EF4-FFF2-40B4-BE49-F238E27FC236}">
                  <a16:creationId xmlns:a16="http://schemas.microsoft.com/office/drawing/2014/main" id="{FA3D5DBB-CEDA-9CEC-533F-14D216D6DD8D}"/>
                </a:ext>
              </a:extLst>
            </p:cNvPr>
            <p:cNvSpPr/>
            <p:nvPr/>
          </p:nvSpPr>
          <p:spPr>
            <a:xfrm flipV="1">
              <a:off x="1804189" y="1708030"/>
              <a:ext cx="586597" cy="1570008"/>
            </a:xfrm>
            <a:prstGeom prst="downArrow">
              <a:avLst/>
            </a:prstGeom>
            <a:solidFill>
              <a:srgbClr val="E51C4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quals 14">
              <a:extLst>
                <a:ext uri="{FF2B5EF4-FFF2-40B4-BE49-F238E27FC236}">
                  <a16:creationId xmlns:a16="http://schemas.microsoft.com/office/drawing/2014/main" id="{421A0BB7-25CB-D80A-4400-71946AE0E8B6}"/>
                </a:ext>
              </a:extLst>
            </p:cNvPr>
            <p:cNvSpPr/>
            <p:nvPr/>
          </p:nvSpPr>
          <p:spPr>
            <a:xfrm>
              <a:off x="1145645" y="2234105"/>
              <a:ext cx="772357" cy="603681"/>
            </a:xfrm>
            <a:prstGeom prst="mathEqual">
              <a:avLst/>
            </a:prstGeom>
            <a:solidFill>
              <a:srgbClr val="E51C4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1EEACBBF-FC2C-5621-A5D8-4843DED4A53E}"/>
              </a:ext>
            </a:extLst>
          </p:cNvPr>
          <p:cNvGrpSpPr/>
          <p:nvPr/>
        </p:nvGrpSpPr>
        <p:grpSpPr>
          <a:xfrm>
            <a:off x="3596095" y="1676982"/>
            <a:ext cx="1570008" cy="1717926"/>
            <a:chOff x="3559105" y="1764813"/>
            <a:chExt cx="1570008" cy="1717926"/>
          </a:xfrm>
        </p:grpSpPr>
        <p:grpSp>
          <p:nvGrpSpPr>
            <p:cNvPr id="11" name="Group 10">
              <a:extLst>
                <a:ext uri="{FF2B5EF4-FFF2-40B4-BE49-F238E27FC236}">
                  <a16:creationId xmlns:a16="http://schemas.microsoft.com/office/drawing/2014/main" id="{4467DB29-B9EF-7AEF-6863-2AFE3C5E02B6}"/>
                </a:ext>
              </a:extLst>
            </p:cNvPr>
            <p:cNvGrpSpPr/>
            <p:nvPr/>
          </p:nvGrpSpPr>
          <p:grpSpPr>
            <a:xfrm rot="5400000">
              <a:off x="3485146" y="1838772"/>
              <a:ext cx="1717926" cy="1570008"/>
              <a:chOff x="3701625" y="1786746"/>
              <a:chExt cx="1717926" cy="1570008"/>
            </a:xfrm>
          </p:grpSpPr>
          <p:sp>
            <p:nvSpPr>
              <p:cNvPr id="9" name="Arrow: Down 8">
                <a:extLst>
                  <a:ext uri="{FF2B5EF4-FFF2-40B4-BE49-F238E27FC236}">
                    <a16:creationId xmlns:a16="http://schemas.microsoft.com/office/drawing/2014/main" id="{2D84DA37-2825-975A-CCED-8C76947569BB}"/>
                  </a:ext>
                </a:extLst>
              </p:cNvPr>
              <p:cNvSpPr/>
              <p:nvPr/>
            </p:nvSpPr>
            <p:spPr>
              <a:xfrm>
                <a:off x="3701625" y="1786746"/>
                <a:ext cx="586597" cy="1570008"/>
              </a:xfrm>
              <a:prstGeom prst="downArrow">
                <a:avLst/>
              </a:prstGeom>
              <a:solidFill>
                <a:srgbClr val="E51C4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Down 9">
                <a:extLst>
                  <a:ext uri="{FF2B5EF4-FFF2-40B4-BE49-F238E27FC236}">
                    <a16:creationId xmlns:a16="http://schemas.microsoft.com/office/drawing/2014/main" id="{F7FCBB81-13C9-D881-7D1F-47E65B50E26D}"/>
                  </a:ext>
                </a:extLst>
              </p:cNvPr>
              <p:cNvSpPr/>
              <p:nvPr/>
            </p:nvSpPr>
            <p:spPr>
              <a:xfrm flipV="1">
                <a:off x="4832954" y="1786746"/>
                <a:ext cx="586597" cy="1570008"/>
              </a:xfrm>
              <a:prstGeom prst="downArrow">
                <a:avLst/>
              </a:prstGeom>
              <a:solidFill>
                <a:srgbClr val="E51C4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Equals 15">
              <a:extLst>
                <a:ext uri="{FF2B5EF4-FFF2-40B4-BE49-F238E27FC236}">
                  <a16:creationId xmlns:a16="http://schemas.microsoft.com/office/drawing/2014/main" id="{4AC5236B-5F4C-686C-445F-16EE04078CD4}"/>
                </a:ext>
              </a:extLst>
            </p:cNvPr>
            <p:cNvSpPr/>
            <p:nvPr/>
          </p:nvSpPr>
          <p:spPr>
            <a:xfrm>
              <a:off x="3948368" y="2321936"/>
              <a:ext cx="772357" cy="603681"/>
            </a:xfrm>
            <a:prstGeom prst="mathEqual">
              <a:avLst/>
            </a:prstGeom>
            <a:solidFill>
              <a:srgbClr val="E51C4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 name="Group 19">
            <a:extLst>
              <a:ext uri="{FF2B5EF4-FFF2-40B4-BE49-F238E27FC236}">
                <a16:creationId xmlns:a16="http://schemas.microsoft.com/office/drawing/2014/main" id="{A41361C5-DC7D-1B80-18F9-C07217AF4C3F}"/>
              </a:ext>
            </a:extLst>
          </p:cNvPr>
          <p:cNvGrpSpPr/>
          <p:nvPr/>
        </p:nvGrpSpPr>
        <p:grpSpPr>
          <a:xfrm>
            <a:off x="6352287" y="1821292"/>
            <a:ext cx="1929547" cy="1429306"/>
            <a:chOff x="6297433" y="1848731"/>
            <a:chExt cx="1929547" cy="1429306"/>
          </a:xfrm>
        </p:grpSpPr>
        <p:sp>
          <p:nvSpPr>
            <p:cNvPr id="13" name="Arrow: U-Turn 12">
              <a:extLst>
                <a:ext uri="{FF2B5EF4-FFF2-40B4-BE49-F238E27FC236}">
                  <a16:creationId xmlns:a16="http://schemas.microsoft.com/office/drawing/2014/main" id="{F374161D-BCF6-0DE7-2769-BF260712DE99}"/>
                </a:ext>
              </a:extLst>
            </p:cNvPr>
            <p:cNvSpPr/>
            <p:nvPr/>
          </p:nvSpPr>
          <p:spPr>
            <a:xfrm rot="16200000">
              <a:off x="5948040" y="2198125"/>
              <a:ext cx="1429305" cy="730520"/>
            </a:xfrm>
            <a:prstGeom prst="uturnArrow">
              <a:avLst>
                <a:gd name="adj1" fmla="val 34786"/>
                <a:gd name="adj2" fmla="val 25000"/>
                <a:gd name="adj3" fmla="val 25000"/>
                <a:gd name="adj4" fmla="val 43750"/>
                <a:gd name="adj5" fmla="val 100000"/>
              </a:avLst>
            </a:prstGeom>
            <a:solidFill>
              <a:srgbClr val="E51C4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U-Turn 13">
              <a:extLst>
                <a:ext uri="{FF2B5EF4-FFF2-40B4-BE49-F238E27FC236}">
                  <a16:creationId xmlns:a16="http://schemas.microsoft.com/office/drawing/2014/main" id="{97AEA203-098F-BA39-1CC5-83F9D855A604}"/>
                </a:ext>
              </a:extLst>
            </p:cNvPr>
            <p:cNvSpPr/>
            <p:nvPr/>
          </p:nvSpPr>
          <p:spPr>
            <a:xfrm rot="5400000" flipH="1">
              <a:off x="7147067" y="2198124"/>
              <a:ext cx="1429305" cy="730520"/>
            </a:xfrm>
            <a:prstGeom prst="uturnArrow">
              <a:avLst>
                <a:gd name="adj1" fmla="val 34786"/>
                <a:gd name="adj2" fmla="val 25000"/>
                <a:gd name="adj3" fmla="val 25000"/>
                <a:gd name="adj4" fmla="val 43750"/>
                <a:gd name="adj5" fmla="val 100000"/>
              </a:avLst>
            </a:prstGeom>
            <a:solidFill>
              <a:srgbClr val="E51C4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Equals 16">
              <a:extLst>
                <a:ext uri="{FF2B5EF4-FFF2-40B4-BE49-F238E27FC236}">
                  <a16:creationId xmlns:a16="http://schemas.microsoft.com/office/drawing/2014/main" id="{AA864B41-7C5D-B72A-B199-8EAF112D4D13}"/>
                </a:ext>
              </a:extLst>
            </p:cNvPr>
            <p:cNvSpPr/>
            <p:nvPr/>
          </p:nvSpPr>
          <p:spPr>
            <a:xfrm>
              <a:off x="6876028" y="2275121"/>
              <a:ext cx="772357" cy="603681"/>
            </a:xfrm>
            <a:prstGeom prst="mathEqual">
              <a:avLst/>
            </a:prstGeom>
            <a:solidFill>
              <a:srgbClr val="E51C4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24228040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D1B7-1D94-9578-7DF2-0A9771860FB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82938C3-7CB4-54F8-DE32-3128AF37DF80}"/>
              </a:ext>
            </a:extLst>
          </p:cNvPr>
          <p:cNvSpPr>
            <a:spLocks noGrp="1"/>
          </p:cNvSpPr>
          <p:nvPr>
            <p:ph type="title"/>
          </p:nvPr>
        </p:nvSpPr>
        <p:spPr/>
        <p:txBody>
          <a:bodyPr>
            <a:normAutofit/>
          </a:bodyPr>
          <a:lstStyle/>
          <a:p>
            <a:pPr>
              <a:lnSpc>
                <a:spcPct val="100000"/>
              </a:lnSpc>
            </a:pPr>
            <a:r>
              <a:rPr lang="en-GB" sz="3200" dirty="0"/>
              <a:t>Shear force calculations</a:t>
            </a:r>
          </a:p>
        </p:txBody>
      </p:sp>
      <p:sp>
        <p:nvSpPr>
          <p:cNvPr id="3" name="Footer Placeholder 2">
            <a:extLst>
              <a:ext uri="{FF2B5EF4-FFF2-40B4-BE49-F238E27FC236}">
                <a16:creationId xmlns:a16="http://schemas.microsoft.com/office/drawing/2014/main" id="{58558F16-DDE7-F3AE-C63B-45DF23E0973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2C3F52C6-2300-308B-FEAB-EB86E72EEF5D}"/>
              </a:ext>
            </a:extLst>
          </p:cNvPr>
          <p:cNvSpPr>
            <a:spLocks noGrp="1"/>
          </p:cNvSpPr>
          <p:nvPr>
            <p:ph type="sldNum" sz="quarter" idx="11"/>
          </p:nvPr>
        </p:nvSpPr>
        <p:spPr/>
        <p:txBody>
          <a:bodyPr/>
          <a:lstStyle/>
          <a:p>
            <a:fld id="{DA2C159E-F13C-4A85-9A41-E7669D3E0D70}" type="slidenum">
              <a:rPr lang="en-GB" smtClean="0"/>
              <a:pPr/>
              <a:t>143</a:t>
            </a:fld>
            <a:endParaRPr lang="en-GB"/>
          </a:p>
        </p:txBody>
      </p:sp>
      <p:grpSp>
        <p:nvGrpSpPr>
          <p:cNvPr id="37" name="Group 36">
            <a:extLst>
              <a:ext uri="{FF2B5EF4-FFF2-40B4-BE49-F238E27FC236}">
                <a16:creationId xmlns:a16="http://schemas.microsoft.com/office/drawing/2014/main" id="{A6C8DD54-7E2C-EAD9-6BAE-448181E1C8D6}"/>
              </a:ext>
            </a:extLst>
          </p:cNvPr>
          <p:cNvGrpSpPr/>
          <p:nvPr/>
        </p:nvGrpSpPr>
        <p:grpSpPr>
          <a:xfrm>
            <a:off x="2421009" y="949325"/>
            <a:ext cx="4941890" cy="2624144"/>
            <a:chOff x="2296318" y="1299368"/>
            <a:chExt cx="4941890" cy="2624144"/>
          </a:xfrm>
        </p:grpSpPr>
        <p:grpSp>
          <p:nvGrpSpPr>
            <p:cNvPr id="33" name="Group 32">
              <a:extLst>
                <a:ext uri="{FF2B5EF4-FFF2-40B4-BE49-F238E27FC236}">
                  <a16:creationId xmlns:a16="http://schemas.microsoft.com/office/drawing/2014/main" id="{3EFBD464-794A-FE8F-CBE6-24D1A4C91102}"/>
                </a:ext>
              </a:extLst>
            </p:cNvPr>
            <p:cNvGrpSpPr/>
            <p:nvPr/>
          </p:nvGrpSpPr>
          <p:grpSpPr>
            <a:xfrm>
              <a:off x="2296318" y="1299368"/>
              <a:ext cx="4551363" cy="2544763"/>
              <a:chOff x="2296318" y="1305326"/>
              <a:chExt cx="4551363" cy="2544763"/>
            </a:xfrm>
          </p:grpSpPr>
          <p:sp>
            <p:nvSpPr>
              <p:cNvPr id="5" name="Rectangle 4">
                <a:extLst>
                  <a:ext uri="{FF2B5EF4-FFF2-40B4-BE49-F238E27FC236}">
                    <a16:creationId xmlns:a16="http://schemas.microsoft.com/office/drawing/2014/main" id="{816ACE63-2681-D71A-CA62-A0B685E43F15}"/>
                  </a:ext>
                </a:extLst>
              </p:cNvPr>
              <p:cNvSpPr>
                <a:spLocks noChangeArrowheads="1"/>
              </p:cNvSpPr>
              <p:nvPr/>
            </p:nvSpPr>
            <p:spPr bwMode="auto">
              <a:xfrm>
                <a:off x="2296318" y="1933976"/>
                <a:ext cx="4551363" cy="288925"/>
              </a:xfrm>
              <a:prstGeom prst="rect">
                <a:avLst/>
              </a:prstGeom>
              <a:solidFill>
                <a:srgbClr val="E51C41"/>
              </a:solidFill>
              <a:ln w="9525">
                <a:solidFill>
                  <a:schemeClr val="tx1"/>
                </a:solidFill>
                <a:miter lim="800000"/>
                <a:headEnd/>
                <a:tailEnd/>
              </a:ln>
            </p:spPr>
            <p:txBody>
              <a:bodyPr wrap="none" anchor="ctr"/>
              <a:lstStyle/>
              <a:p>
                <a:endParaRPr lang="en-US"/>
              </a:p>
            </p:txBody>
          </p:sp>
          <p:grpSp>
            <p:nvGrpSpPr>
              <p:cNvPr id="7" name="Group 19">
                <a:extLst>
                  <a:ext uri="{FF2B5EF4-FFF2-40B4-BE49-F238E27FC236}">
                    <a16:creationId xmlns:a16="http://schemas.microsoft.com/office/drawing/2014/main" id="{78FF43CB-865D-EFA1-B194-5046853CCB96}"/>
                  </a:ext>
                </a:extLst>
              </p:cNvPr>
              <p:cNvGrpSpPr>
                <a:grpSpLocks/>
              </p:cNvGrpSpPr>
              <p:nvPr/>
            </p:nvGrpSpPr>
            <p:grpSpPr bwMode="auto">
              <a:xfrm>
                <a:off x="2296318" y="2221314"/>
                <a:ext cx="4551363" cy="1006475"/>
                <a:chOff x="2540" y="2445"/>
                <a:chExt cx="2867" cy="634"/>
              </a:xfrm>
            </p:grpSpPr>
            <p:sp>
              <p:nvSpPr>
                <p:cNvPr id="8" name="Rectangle 5">
                  <a:extLst>
                    <a:ext uri="{FF2B5EF4-FFF2-40B4-BE49-F238E27FC236}">
                      <a16:creationId xmlns:a16="http://schemas.microsoft.com/office/drawing/2014/main" id="{1A919FE2-4F39-30BC-DB64-93BF50BA0B0F}"/>
                    </a:ext>
                  </a:extLst>
                </p:cNvPr>
                <p:cNvSpPr>
                  <a:spLocks noChangeArrowheads="1"/>
                </p:cNvSpPr>
                <p:nvPr/>
              </p:nvSpPr>
              <p:spPr bwMode="auto">
                <a:xfrm>
                  <a:off x="2540" y="2445"/>
                  <a:ext cx="157" cy="634"/>
                </a:xfrm>
                <a:prstGeom prst="rect">
                  <a:avLst/>
                </a:prstGeom>
                <a:solidFill>
                  <a:srgbClr val="E51C41"/>
                </a:solidFill>
                <a:ln w="9525">
                  <a:solidFill>
                    <a:schemeClr val="tx1"/>
                  </a:solidFill>
                  <a:miter lim="800000"/>
                  <a:headEnd/>
                  <a:tailEnd/>
                </a:ln>
              </p:spPr>
              <p:txBody>
                <a:bodyPr wrap="none" anchor="ctr"/>
                <a:lstStyle/>
                <a:p>
                  <a:endParaRPr lang="en-US"/>
                </a:p>
              </p:txBody>
            </p:sp>
            <p:sp>
              <p:nvSpPr>
                <p:cNvPr id="21" name="Rectangle 6">
                  <a:extLst>
                    <a:ext uri="{FF2B5EF4-FFF2-40B4-BE49-F238E27FC236}">
                      <a16:creationId xmlns:a16="http://schemas.microsoft.com/office/drawing/2014/main" id="{64429A1A-49E3-8F57-49E9-8DED171C6448}"/>
                    </a:ext>
                  </a:extLst>
                </p:cNvPr>
                <p:cNvSpPr>
                  <a:spLocks noChangeArrowheads="1"/>
                </p:cNvSpPr>
                <p:nvPr/>
              </p:nvSpPr>
              <p:spPr bwMode="auto">
                <a:xfrm>
                  <a:off x="5250" y="2445"/>
                  <a:ext cx="157" cy="634"/>
                </a:xfrm>
                <a:prstGeom prst="rect">
                  <a:avLst/>
                </a:prstGeom>
                <a:solidFill>
                  <a:srgbClr val="E51C41"/>
                </a:solidFill>
                <a:ln w="9525">
                  <a:solidFill>
                    <a:schemeClr val="tx1"/>
                  </a:solidFill>
                  <a:miter lim="800000"/>
                  <a:headEnd/>
                  <a:tailEnd/>
                </a:ln>
              </p:spPr>
              <p:txBody>
                <a:bodyPr wrap="none" anchor="ctr"/>
                <a:lstStyle/>
                <a:p>
                  <a:endParaRPr lang="en-US"/>
                </a:p>
              </p:txBody>
            </p:sp>
          </p:grpSp>
          <p:grpSp>
            <p:nvGrpSpPr>
              <p:cNvPr id="22" name="Group 21">
                <a:extLst>
                  <a:ext uri="{FF2B5EF4-FFF2-40B4-BE49-F238E27FC236}">
                    <a16:creationId xmlns:a16="http://schemas.microsoft.com/office/drawing/2014/main" id="{BE0598A5-C3BC-88E9-0C3A-5FA790BE7B81}"/>
                  </a:ext>
                </a:extLst>
              </p:cNvPr>
              <p:cNvGrpSpPr>
                <a:grpSpLocks/>
              </p:cNvGrpSpPr>
              <p:nvPr/>
            </p:nvGrpSpPr>
            <p:grpSpPr bwMode="auto">
              <a:xfrm>
                <a:off x="2661444" y="1305326"/>
                <a:ext cx="3195638" cy="628650"/>
                <a:chOff x="2770" y="1868"/>
                <a:chExt cx="2013" cy="396"/>
              </a:xfrm>
            </p:grpSpPr>
            <p:sp>
              <p:nvSpPr>
                <p:cNvPr id="23" name="Line 7">
                  <a:extLst>
                    <a:ext uri="{FF2B5EF4-FFF2-40B4-BE49-F238E27FC236}">
                      <a16:creationId xmlns:a16="http://schemas.microsoft.com/office/drawing/2014/main" id="{F3E19F09-4132-A7A4-9398-90B2AB580CC6}"/>
                    </a:ext>
                  </a:extLst>
                </p:cNvPr>
                <p:cNvSpPr>
                  <a:spLocks noChangeShapeType="1"/>
                </p:cNvSpPr>
                <p:nvPr/>
              </p:nvSpPr>
              <p:spPr bwMode="auto">
                <a:xfrm>
                  <a:off x="3090" y="1932"/>
                  <a:ext cx="0" cy="332"/>
                </a:xfrm>
                <a:prstGeom prst="line">
                  <a:avLst/>
                </a:prstGeom>
                <a:noFill/>
                <a:ln w="38100">
                  <a:solidFill>
                    <a:schemeClr val="tx1"/>
                  </a:solidFill>
                  <a:round/>
                  <a:headEnd/>
                  <a:tailEnd type="triangle" w="med" len="med"/>
                </a:ln>
              </p:spPr>
              <p:txBody>
                <a:bodyPr/>
                <a:lstStyle/>
                <a:p>
                  <a:endParaRPr lang="en-GB"/>
                </a:p>
              </p:txBody>
            </p:sp>
            <p:sp>
              <p:nvSpPr>
                <p:cNvPr id="24" name="Line 8">
                  <a:extLst>
                    <a:ext uri="{FF2B5EF4-FFF2-40B4-BE49-F238E27FC236}">
                      <a16:creationId xmlns:a16="http://schemas.microsoft.com/office/drawing/2014/main" id="{5C4E3579-535A-ED03-064D-175BBFE753D9}"/>
                    </a:ext>
                  </a:extLst>
                </p:cNvPr>
                <p:cNvSpPr>
                  <a:spLocks noChangeShapeType="1"/>
                </p:cNvSpPr>
                <p:nvPr/>
              </p:nvSpPr>
              <p:spPr bwMode="auto">
                <a:xfrm>
                  <a:off x="3954" y="1932"/>
                  <a:ext cx="0" cy="332"/>
                </a:xfrm>
                <a:prstGeom prst="line">
                  <a:avLst/>
                </a:prstGeom>
                <a:noFill/>
                <a:ln w="38100">
                  <a:solidFill>
                    <a:schemeClr val="tx1"/>
                  </a:solidFill>
                  <a:round/>
                  <a:headEnd/>
                  <a:tailEnd type="triangle" w="med" len="med"/>
                </a:ln>
              </p:spPr>
              <p:txBody>
                <a:bodyPr/>
                <a:lstStyle/>
                <a:p>
                  <a:endParaRPr lang="en-GB"/>
                </a:p>
              </p:txBody>
            </p:sp>
            <p:sp>
              <p:nvSpPr>
                <p:cNvPr id="25" name="Line 9">
                  <a:extLst>
                    <a:ext uri="{FF2B5EF4-FFF2-40B4-BE49-F238E27FC236}">
                      <a16:creationId xmlns:a16="http://schemas.microsoft.com/office/drawing/2014/main" id="{813D43E6-DD73-DC54-DF6C-FE5588990892}"/>
                    </a:ext>
                  </a:extLst>
                </p:cNvPr>
                <p:cNvSpPr>
                  <a:spLocks noChangeShapeType="1"/>
                </p:cNvSpPr>
                <p:nvPr/>
              </p:nvSpPr>
              <p:spPr bwMode="auto">
                <a:xfrm>
                  <a:off x="4778" y="1932"/>
                  <a:ext cx="0" cy="332"/>
                </a:xfrm>
                <a:prstGeom prst="line">
                  <a:avLst/>
                </a:prstGeom>
                <a:noFill/>
                <a:ln w="38100">
                  <a:solidFill>
                    <a:schemeClr val="tx1"/>
                  </a:solidFill>
                  <a:round/>
                  <a:headEnd/>
                  <a:tailEnd type="triangle" w="med" len="med"/>
                </a:ln>
              </p:spPr>
              <p:txBody>
                <a:bodyPr/>
                <a:lstStyle/>
                <a:p>
                  <a:endParaRPr lang="en-GB"/>
                </a:p>
              </p:txBody>
            </p:sp>
            <p:sp>
              <p:nvSpPr>
                <p:cNvPr id="26" name="Text Box 12">
                  <a:extLst>
                    <a:ext uri="{FF2B5EF4-FFF2-40B4-BE49-F238E27FC236}">
                      <a16:creationId xmlns:a16="http://schemas.microsoft.com/office/drawing/2014/main" id="{5CF2FED3-FEF5-D81C-1701-19541AFBD89D}"/>
                    </a:ext>
                  </a:extLst>
                </p:cNvPr>
                <p:cNvSpPr txBox="1">
                  <a:spLocks noChangeArrowheads="1"/>
                </p:cNvSpPr>
                <p:nvPr/>
              </p:nvSpPr>
              <p:spPr bwMode="auto">
                <a:xfrm>
                  <a:off x="2770" y="1868"/>
                  <a:ext cx="315" cy="231"/>
                </a:xfrm>
                <a:prstGeom prst="rect">
                  <a:avLst/>
                </a:prstGeom>
                <a:noFill/>
                <a:ln w="9525">
                  <a:noFill/>
                  <a:miter lim="800000"/>
                  <a:headEnd/>
                  <a:tailEnd/>
                </a:ln>
              </p:spPr>
              <p:txBody>
                <a:bodyPr>
                  <a:spAutoFit/>
                </a:bodyPr>
                <a:lstStyle/>
                <a:p>
                  <a:pPr>
                    <a:spcBef>
                      <a:spcPct val="50000"/>
                    </a:spcBef>
                  </a:pPr>
                  <a:r>
                    <a:rPr lang="en-GB"/>
                    <a:t>F1</a:t>
                  </a:r>
                </a:p>
              </p:txBody>
            </p:sp>
            <p:sp>
              <p:nvSpPr>
                <p:cNvPr id="27" name="Text Box 13">
                  <a:extLst>
                    <a:ext uri="{FF2B5EF4-FFF2-40B4-BE49-F238E27FC236}">
                      <a16:creationId xmlns:a16="http://schemas.microsoft.com/office/drawing/2014/main" id="{9DC65A2A-2F85-843B-99EA-708D944DB84C}"/>
                    </a:ext>
                  </a:extLst>
                </p:cNvPr>
                <p:cNvSpPr txBox="1">
                  <a:spLocks noChangeArrowheads="1"/>
                </p:cNvSpPr>
                <p:nvPr/>
              </p:nvSpPr>
              <p:spPr bwMode="auto">
                <a:xfrm>
                  <a:off x="3641" y="1871"/>
                  <a:ext cx="315" cy="231"/>
                </a:xfrm>
                <a:prstGeom prst="rect">
                  <a:avLst/>
                </a:prstGeom>
                <a:noFill/>
                <a:ln w="9525">
                  <a:noFill/>
                  <a:miter lim="800000"/>
                  <a:headEnd/>
                  <a:tailEnd/>
                </a:ln>
              </p:spPr>
              <p:txBody>
                <a:bodyPr>
                  <a:spAutoFit/>
                </a:bodyPr>
                <a:lstStyle/>
                <a:p>
                  <a:pPr>
                    <a:spcBef>
                      <a:spcPct val="50000"/>
                    </a:spcBef>
                  </a:pPr>
                  <a:r>
                    <a:rPr lang="en-GB"/>
                    <a:t>F2</a:t>
                  </a:r>
                </a:p>
              </p:txBody>
            </p:sp>
            <p:sp>
              <p:nvSpPr>
                <p:cNvPr id="28" name="Text Box 14">
                  <a:extLst>
                    <a:ext uri="{FF2B5EF4-FFF2-40B4-BE49-F238E27FC236}">
                      <a16:creationId xmlns:a16="http://schemas.microsoft.com/office/drawing/2014/main" id="{360D9B1C-ABF1-7A3F-7BD0-6F6FE34B92E0}"/>
                    </a:ext>
                  </a:extLst>
                </p:cNvPr>
                <p:cNvSpPr txBox="1">
                  <a:spLocks noChangeArrowheads="1"/>
                </p:cNvSpPr>
                <p:nvPr/>
              </p:nvSpPr>
              <p:spPr bwMode="auto">
                <a:xfrm>
                  <a:off x="4469" y="1871"/>
                  <a:ext cx="314" cy="231"/>
                </a:xfrm>
                <a:prstGeom prst="rect">
                  <a:avLst/>
                </a:prstGeom>
                <a:noFill/>
                <a:ln w="9525">
                  <a:noFill/>
                  <a:miter lim="800000"/>
                  <a:headEnd/>
                  <a:tailEnd/>
                </a:ln>
              </p:spPr>
              <p:txBody>
                <a:bodyPr>
                  <a:spAutoFit/>
                </a:bodyPr>
                <a:lstStyle/>
                <a:p>
                  <a:pPr>
                    <a:spcBef>
                      <a:spcPct val="50000"/>
                    </a:spcBef>
                  </a:pPr>
                  <a:r>
                    <a:rPr lang="en-GB"/>
                    <a:t>F3</a:t>
                  </a:r>
                </a:p>
              </p:txBody>
            </p:sp>
          </p:grpSp>
          <p:sp>
            <p:nvSpPr>
              <p:cNvPr id="29" name="Text Box 20">
                <a:extLst>
                  <a:ext uri="{FF2B5EF4-FFF2-40B4-BE49-F238E27FC236}">
                    <a16:creationId xmlns:a16="http://schemas.microsoft.com/office/drawing/2014/main" id="{D1C36778-9CB8-2144-8EA3-DF417C8DD845}"/>
                  </a:ext>
                </a:extLst>
              </p:cNvPr>
              <p:cNvSpPr txBox="1">
                <a:spLocks noChangeArrowheads="1"/>
              </p:cNvSpPr>
              <p:nvPr/>
            </p:nvSpPr>
            <p:spPr bwMode="auto">
              <a:xfrm>
                <a:off x="4212544" y="1933976"/>
                <a:ext cx="936625" cy="304800"/>
              </a:xfrm>
              <a:prstGeom prst="rect">
                <a:avLst/>
              </a:prstGeom>
              <a:noFill/>
              <a:ln w="9525">
                <a:noFill/>
                <a:miter lim="800000"/>
                <a:headEnd/>
                <a:tailEnd/>
              </a:ln>
            </p:spPr>
            <p:txBody>
              <a:bodyPr>
                <a:spAutoFit/>
              </a:bodyPr>
              <a:lstStyle/>
              <a:p>
                <a:pPr>
                  <a:spcBef>
                    <a:spcPct val="50000"/>
                  </a:spcBef>
                </a:pPr>
                <a:r>
                  <a:rPr lang="en-GB" sz="1400"/>
                  <a:t>BEAM</a:t>
                </a:r>
              </a:p>
            </p:txBody>
          </p:sp>
          <p:grpSp>
            <p:nvGrpSpPr>
              <p:cNvPr id="30" name="Group 22">
                <a:extLst>
                  <a:ext uri="{FF2B5EF4-FFF2-40B4-BE49-F238E27FC236}">
                    <a16:creationId xmlns:a16="http://schemas.microsoft.com/office/drawing/2014/main" id="{FDAFF1F9-2B37-0E9B-86B0-7C4352F8E384}"/>
                  </a:ext>
                </a:extLst>
              </p:cNvPr>
              <p:cNvGrpSpPr>
                <a:grpSpLocks/>
              </p:cNvGrpSpPr>
              <p:nvPr/>
            </p:nvGrpSpPr>
            <p:grpSpPr bwMode="auto">
              <a:xfrm>
                <a:off x="2404268" y="3275414"/>
                <a:ext cx="4302125" cy="574675"/>
                <a:chOff x="2278" y="3109"/>
                <a:chExt cx="2710" cy="362"/>
              </a:xfrm>
            </p:grpSpPr>
            <p:sp>
              <p:nvSpPr>
                <p:cNvPr id="31" name="Line 10">
                  <a:extLst>
                    <a:ext uri="{FF2B5EF4-FFF2-40B4-BE49-F238E27FC236}">
                      <a16:creationId xmlns:a16="http://schemas.microsoft.com/office/drawing/2014/main" id="{0A98B082-95F2-6FF9-2F19-1801E13F1358}"/>
                    </a:ext>
                  </a:extLst>
                </p:cNvPr>
                <p:cNvSpPr>
                  <a:spLocks noChangeShapeType="1"/>
                </p:cNvSpPr>
                <p:nvPr/>
              </p:nvSpPr>
              <p:spPr bwMode="auto">
                <a:xfrm flipV="1">
                  <a:off x="2278" y="3109"/>
                  <a:ext cx="0" cy="362"/>
                </a:xfrm>
                <a:prstGeom prst="line">
                  <a:avLst/>
                </a:prstGeom>
                <a:noFill/>
                <a:ln w="38100">
                  <a:solidFill>
                    <a:schemeClr val="tx1"/>
                  </a:solidFill>
                  <a:round/>
                  <a:headEnd/>
                  <a:tailEnd type="triangle" w="med" len="med"/>
                </a:ln>
              </p:spPr>
              <p:txBody>
                <a:bodyPr/>
                <a:lstStyle/>
                <a:p>
                  <a:endParaRPr lang="en-GB"/>
                </a:p>
              </p:txBody>
            </p:sp>
            <p:sp>
              <p:nvSpPr>
                <p:cNvPr id="32" name="Line 11">
                  <a:extLst>
                    <a:ext uri="{FF2B5EF4-FFF2-40B4-BE49-F238E27FC236}">
                      <a16:creationId xmlns:a16="http://schemas.microsoft.com/office/drawing/2014/main" id="{FFC98E66-1A2D-DD91-BEA1-188885F4C7A4}"/>
                    </a:ext>
                  </a:extLst>
                </p:cNvPr>
                <p:cNvSpPr>
                  <a:spLocks noChangeShapeType="1"/>
                </p:cNvSpPr>
                <p:nvPr/>
              </p:nvSpPr>
              <p:spPr bwMode="auto">
                <a:xfrm flipV="1">
                  <a:off x="4988" y="3109"/>
                  <a:ext cx="0" cy="362"/>
                </a:xfrm>
                <a:prstGeom prst="line">
                  <a:avLst/>
                </a:prstGeom>
                <a:noFill/>
                <a:ln w="38100">
                  <a:solidFill>
                    <a:schemeClr val="tx1"/>
                  </a:solidFill>
                  <a:round/>
                  <a:headEnd/>
                  <a:tailEnd type="triangle" w="med" len="med"/>
                </a:ln>
              </p:spPr>
              <p:txBody>
                <a:bodyPr/>
                <a:lstStyle/>
                <a:p>
                  <a:endParaRPr lang="en-GB"/>
                </a:p>
              </p:txBody>
            </p:sp>
          </p:grpSp>
        </p:grpSp>
        <p:grpSp>
          <p:nvGrpSpPr>
            <p:cNvPr id="34" name="Group 21">
              <a:extLst>
                <a:ext uri="{FF2B5EF4-FFF2-40B4-BE49-F238E27FC236}">
                  <a16:creationId xmlns:a16="http://schemas.microsoft.com/office/drawing/2014/main" id="{1A535D81-9A71-C568-A2D0-50463D989756}"/>
                </a:ext>
              </a:extLst>
            </p:cNvPr>
            <p:cNvGrpSpPr>
              <a:grpSpLocks/>
            </p:cNvGrpSpPr>
            <p:nvPr/>
          </p:nvGrpSpPr>
          <p:grpSpPr bwMode="auto">
            <a:xfrm>
              <a:off x="2437608" y="3504411"/>
              <a:ext cx="4800600" cy="419101"/>
              <a:chOff x="2357" y="3317"/>
              <a:chExt cx="3024" cy="264"/>
            </a:xfrm>
          </p:grpSpPr>
          <p:sp>
            <p:nvSpPr>
              <p:cNvPr id="35" name="Text Box 15">
                <a:extLst>
                  <a:ext uri="{FF2B5EF4-FFF2-40B4-BE49-F238E27FC236}">
                    <a16:creationId xmlns:a16="http://schemas.microsoft.com/office/drawing/2014/main" id="{36656DE5-F92F-C2DA-A2C6-E731B8523455}"/>
                  </a:ext>
                </a:extLst>
              </p:cNvPr>
              <p:cNvSpPr txBox="1">
                <a:spLocks noChangeArrowheads="1"/>
              </p:cNvSpPr>
              <p:nvPr/>
            </p:nvSpPr>
            <p:spPr bwMode="auto">
              <a:xfrm>
                <a:off x="2357" y="3350"/>
                <a:ext cx="314" cy="231"/>
              </a:xfrm>
              <a:prstGeom prst="rect">
                <a:avLst/>
              </a:prstGeom>
              <a:noFill/>
              <a:ln w="9525">
                <a:noFill/>
                <a:miter lim="800000"/>
                <a:headEnd/>
                <a:tailEnd/>
              </a:ln>
            </p:spPr>
            <p:txBody>
              <a:bodyPr>
                <a:spAutoFit/>
              </a:bodyPr>
              <a:lstStyle/>
              <a:p>
                <a:pPr>
                  <a:spcBef>
                    <a:spcPct val="50000"/>
                  </a:spcBef>
                </a:pPr>
                <a:r>
                  <a:rPr lang="en-GB" err="1"/>
                  <a:t>R1</a:t>
                </a:r>
                <a:endParaRPr lang="en-GB"/>
              </a:p>
            </p:txBody>
          </p:sp>
          <p:sp>
            <p:nvSpPr>
              <p:cNvPr id="36" name="Text Box 16">
                <a:extLst>
                  <a:ext uri="{FF2B5EF4-FFF2-40B4-BE49-F238E27FC236}">
                    <a16:creationId xmlns:a16="http://schemas.microsoft.com/office/drawing/2014/main" id="{4F38FB1F-7C6B-1FD0-305D-88F72BBA3300}"/>
                  </a:ext>
                </a:extLst>
              </p:cNvPr>
              <p:cNvSpPr txBox="1">
                <a:spLocks noChangeArrowheads="1"/>
              </p:cNvSpPr>
              <p:nvPr/>
            </p:nvSpPr>
            <p:spPr bwMode="auto">
              <a:xfrm>
                <a:off x="5068" y="3317"/>
                <a:ext cx="313" cy="231"/>
              </a:xfrm>
              <a:prstGeom prst="rect">
                <a:avLst/>
              </a:prstGeom>
              <a:noFill/>
              <a:ln w="9525">
                <a:noFill/>
                <a:miter lim="800000"/>
                <a:headEnd/>
                <a:tailEnd/>
              </a:ln>
            </p:spPr>
            <p:txBody>
              <a:bodyPr>
                <a:spAutoFit/>
              </a:bodyPr>
              <a:lstStyle/>
              <a:p>
                <a:pPr>
                  <a:spcBef>
                    <a:spcPct val="50000"/>
                  </a:spcBef>
                </a:pPr>
                <a:r>
                  <a:rPr lang="en-GB" err="1"/>
                  <a:t>R2</a:t>
                </a:r>
                <a:endParaRPr lang="en-GB"/>
              </a:p>
            </p:txBody>
          </p:sp>
        </p:grpSp>
      </p:grpSp>
      <p:sp>
        <p:nvSpPr>
          <p:cNvPr id="38" name="Text Box 19">
            <a:extLst>
              <a:ext uri="{FF2B5EF4-FFF2-40B4-BE49-F238E27FC236}">
                <a16:creationId xmlns:a16="http://schemas.microsoft.com/office/drawing/2014/main" id="{3F95C0F2-9842-4619-669B-04E92533A623}"/>
              </a:ext>
            </a:extLst>
          </p:cNvPr>
          <p:cNvSpPr txBox="1">
            <a:spLocks noChangeArrowheads="1"/>
          </p:cNvSpPr>
          <p:nvPr/>
        </p:nvSpPr>
        <p:spPr bwMode="auto">
          <a:xfrm>
            <a:off x="2865365" y="3939533"/>
            <a:ext cx="3600739" cy="461665"/>
          </a:xfrm>
          <a:prstGeom prst="rect">
            <a:avLst/>
          </a:prstGeom>
          <a:solidFill>
            <a:srgbClr val="FF9900"/>
          </a:solidFill>
          <a:ln w="9525">
            <a:noFill/>
            <a:miter lim="800000"/>
            <a:headEnd/>
            <a:tailEnd/>
          </a:ln>
        </p:spPr>
        <p:txBody>
          <a:bodyPr wrap="square">
            <a:spAutoFit/>
          </a:bodyPr>
          <a:lstStyle/>
          <a:p>
            <a:pPr>
              <a:spcBef>
                <a:spcPct val="50000"/>
              </a:spcBef>
            </a:pPr>
            <a:r>
              <a:rPr lang="en-GB" sz="2400" b="1" err="1"/>
              <a:t>R1</a:t>
            </a:r>
            <a:r>
              <a:rPr lang="en-GB" sz="2400" b="1"/>
              <a:t> + R2 = F1 + F2 + </a:t>
            </a:r>
            <a:r>
              <a:rPr lang="en-GB" sz="2400" b="1" err="1"/>
              <a:t>F3</a:t>
            </a:r>
            <a:endParaRPr lang="en-GB" sz="2400" b="1"/>
          </a:p>
        </p:txBody>
      </p:sp>
    </p:spTree>
    <p:extLst>
      <p:ext uri="{BB962C8B-B14F-4D97-AF65-F5344CB8AC3E}">
        <p14:creationId xmlns:p14="http://schemas.microsoft.com/office/powerpoint/2010/main" val="147324890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D1B7-1D94-9578-7DF2-0A9771860FB8}"/>
            </a:ext>
          </a:extLst>
        </p:cNvPr>
        <p:cNvGrpSpPr/>
        <p:nvPr/>
      </p:nvGrpSpPr>
      <p:grpSpPr>
        <a:xfrm>
          <a:off x="0" y="0"/>
          <a:ext cx="0" cy="0"/>
          <a:chOff x="0" y="0"/>
          <a:chExt cx="0" cy="0"/>
        </a:xfrm>
      </p:grpSpPr>
      <p:sp>
        <p:nvSpPr>
          <p:cNvPr id="13" name="Text Box 12">
            <a:extLst>
              <a:ext uri="{FF2B5EF4-FFF2-40B4-BE49-F238E27FC236}">
                <a16:creationId xmlns:a16="http://schemas.microsoft.com/office/drawing/2014/main" id="{BF18F2B4-E253-54CB-D08B-886C46F7D4F3}"/>
              </a:ext>
            </a:extLst>
          </p:cNvPr>
          <p:cNvSpPr txBox="1">
            <a:spLocks noChangeArrowheads="1"/>
          </p:cNvSpPr>
          <p:nvPr/>
        </p:nvSpPr>
        <p:spPr bwMode="auto">
          <a:xfrm>
            <a:off x="2786135" y="949325"/>
            <a:ext cx="500063" cy="366713"/>
          </a:xfrm>
          <a:prstGeom prst="rect">
            <a:avLst/>
          </a:prstGeom>
          <a:noFill/>
          <a:ln w="9525">
            <a:noFill/>
            <a:miter lim="800000"/>
            <a:headEnd/>
            <a:tailEnd/>
          </a:ln>
        </p:spPr>
        <p:txBody>
          <a:bodyPr>
            <a:spAutoFit/>
          </a:bodyPr>
          <a:lstStyle/>
          <a:p>
            <a:pPr>
              <a:spcBef>
                <a:spcPct val="50000"/>
              </a:spcBef>
            </a:pPr>
            <a:r>
              <a:rPr lang="en-GB"/>
              <a:t>F1</a:t>
            </a:r>
          </a:p>
        </p:txBody>
      </p:sp>
      <p:sp>
        <p:nvSpPr>
          <p:cNvPr id="14" name="Text Box 13">
            <a:extLst>
              <a:ext uri="{FF2B5EF4-FFF2-40B4-BE49-F238E27FC236}">
                <a16:creationId xmlns:a16="http://schemas.microsoft.com/office/drawing/2014/main" id="{64E789CC-A721-351B-2CBD-067A2997D09B}"/>
              </a:ext>
            </a:extLst>
          </p:cNvPr>
          <p:cNvSpPr txBox="1">
            <a:spLocks noChangeArrowheads="1"/>
          </p:cNvSpPr>
          <p:nvPr/>
        </p:nvSpPr>
        <p:spPr bwMode="auto">
          <a:xfrm>
            <a:off x="4168848" y="954088"/>
            <a:ext cx="500063" cy="366713"/>
          </a:xfrm>
          <a:prstGeom prst="rect">
            <a:avLst/>
          </a:prstGeom>
          <a:noFill/>
          <a:ln w="9525">
            <a:noFill/>
            <a:miter lim="800000"/>
            <a:headEnd/>
            <a:tailEnd/>
          </a:ln>
        </p:spPr>
        <p:txBody>
          <a:bodyPr>
            <a:spAutoFit/>
          </a:bodyPr>
          <a:lstStyle/>
          <a:p>
            <a:pPr>
              <a:spcBef>
                <a:spcPct val="50000"/>
              </a:spcBef>
            </a:pPr>
            <a:r>
              <a:rPr lang="en-GB"/>
              <a:t>F2</a:t>
            </a:r>
          </a:p>
        </p:txBody>
      </p:sp>
      <p:sp>
        <p:nvSpPr>
          <p:cNvPr id="15" name="Text Box 14">
            <a:extLst>
              <a:ext uri="{FF2B5EF4-FFF2-40B4-BE49-F238E27FC236}">
                <a16:creationId xmlns:a16="http://schemas.microsoft.com/office/drawing/2014/main" id="{F67CAA4C-A2B4-DDF3-B22E-25BB84474F6D}"/>
              </a:ext>
            </a:extLst>
          </p:cNvPr>
          <p:cNvSpPr txBox="1">
            <a:spLocks noChangeArrowheads="1"/>
          </p:cNvSpPr>
          <p:nvPr/>
        </p:nvSpPr>
        <p:spPr bwMode="auto">
          <a:xfrm>
            <a:off x="5483298" y="954088"/>
            <a:ext cx="498475" cy="366713"/>
          </a:xfrm>
          <a:prstGeom prst="rect">
            <a:avLst/>
          </a:prstGeom>
          <a:noFill/>
          <a:ln w="9525">
            <a:noFill/>
            <a:miter lim="800000"/>
            <a:headEnd/>
            <a:tailEnd/>
          </a:ln>
        </p:spPr>
        <p:txBody>
          <a:bodyPr>
            <a:spAutoFit/>
          </a:bodyPr>
          <a:lstStyle/>
          <a:p>
            <a:pPr>
              <a:spcBef>
                <a:spcPct val="50000"/>
              </a:spcBef>
            </a:pPr>
            <a:r>
              <a:rPr lang="en-GB"/>
              <a:t>F3</a:t>
            </a:r>
          </a:p>
        </p:txBody>
      </p:sp>
      <p:sp>
        <p:nvSpPr>
          <p:cNvPr id="16" name="Text Box 15">
            <a:extLst>
              <a:ext uri="{FF2B5EF4-FFF2-40B4-BE49-F238E27FC236}">
                <a16:creationId xmlns:a16="http://schemas.microsoft.com/office/drawing/2014/main" id="{1154178F-7C57-0F3E-B2E8-4FF02DCEAE7C}"/>
              </a:ext>
            </a:extLst>
          </p:cNvPr>
          <p:cNvSpPr txBox="1">
            <a:spLocks noChangeArrowheads="1"/>
          </p:cNvSpPr>
          <p:nvPr/>
        </p:nvSpPr>
        <p:spPr bwMode="auto">
          <a:xfrm>
            <a:off x="2562299" y="3206756"/>
            <a:ext cx="498475" cy="366713"/>
          </a:xfrm>
          <a:prstGeom prst="rect">
            <a:avLst/>
          </a:prstGeom>
          <a:noFill/>
          <a:ln w="9525">
            <a:noFill/>
            <a:miter lim="800000"/>
            <a:headEnd/>
            <a:tailEnd/>
          </a:ln>
        </p:spPr>
        <p:txBody>
          <a:bodyPr>
            <a:spAutoFit/>
          </a:bodyPr>
          <a:lstStyle/>
          <a:p>
            <a:pPr>
              <a:spcBef>
                <a:spcPct val="50000"/>
              </a:spcBef>
            </a:pPr>
            <a:r>
              <a:rPr lang="en-GB" err="1"/>
              <a:t>R1</a:t>
            </a:r>
            <a:endParaRPr lang="en-GB"/>
          </a:p>
        </p:txBody>
      </p:sp>
      <p:sp>
        <p:nvSpPr>
          <p:cNvPr id="17" name="Text Box 16">
            <a:extLst>
              <a:ext uri="{FF2B5EF4-FFF2-40B4-BE49-F238E27FC236}">
                <a16:creationId xmlns:a16="http://schemas.microsoft.com/office/drawing/2014/main" id="{908B7E38-8F6B-C244-DB70-D391726C37CD}"/>
              </a:ext>
            </a:extLst>
          </p:cNvPr>
          <p:cNvSpPr txBox="1">
            <a:spLocks noChangeArrowheads="1"/>
          </p:cNvSpPr>
          <p:nvPr/>
        </p:nvSpPr>
        <p:spPr bwMode="auto">
          <a:xfrm>
            <a:off x="6866012" y="3154368"/>
            <a:ext cx="496888" cy="366713"/>
          </a:xfrm>
          <a:prstGeom prst="rect">
            <a:avLst/>
          </a:prstGeom>
          <a:noFill/>
          <a:ln w="9525">
            <a:noFill/>
            <a:miter lim="800000"/>
            <a:headEnd/>
            <a:tailEnd/>
          </a:ln>
        </p:spPr>
        <p:txBody>
          <a:bodyPr>
            <a:spAutoFit/>
          </a:bodyPr>
          <a:lstStyle/>
          <a:p>
            <a:pPr>
              <a:spcBef>
                <a:spcPct val="50000"/>
              </a:spcBef>
            </a:pPr>
            <a:r>
              <a:rPr lang="en-GB" err="1"/>
              <a:t>R2</a:t>
            </a:r>
            <a:endParaRPr lang="en-GB"/>
          </a:p>
        </p:txBody>
      </p:sp>
      <p:sp>
        <p:nvSpPr>
          <p:cNvPr id="12" name="Title 11">
            <a:extLst>
              <a:ext uri="{FF2B5EF4-FFF2-40B4-BE49-F238E27FC236}">
                <a16:creationId xmlns:a16="http://schemas.microsoft.com/office/drawing/2014/main" id="{982938C3-7CB4-54F8-DE32-3128AF37DF80}"/>
              </a:ext>
            </a:extLst>
          </p:cNvPr>
          <p:cNvSpPr>
            <a:spLocks noGrp="1"/>
          </p:cNvSpPr>
          <p:nvPr>
            <p:ph type="title"/>
          </p:nvPr>
        </p:nvSpPr>
        <p:spPr>
          <a:xfrm>
            <a:off x="232273" y="249900"/>
            <a:ext cx="8908467" cy="699425"/>
          </a:xfrm>
        </p:spPr>
        <p:txBody>
          <a:bodyPr>
            <a:noAutofit/>
          </a:bodyPr>
          <a:lstStyle/>
          <a:p>
            <a:pPr>
              <a:lnSpc>
                <a:spcPct val="100000"/>
              </a:lnSpc>
            </a:pPr>
            <a:r>
              <a:rPr lang="en-GB" sz="3200" dirty="0"/>
              <a:t>Shear force calculations</a:t>
            </a:r>
          </a:p>
        </p:txBody>
      </p:sp>
      <p:sp>
        <p:nvSpPr>
          <p:cNvPr id="3" name="Footer Placeholder 2">
            <a:extLst>
              <a:ext uri="{FF2B5EF4-FFF2-40B4-BE49-F238E27FC236}">
                <a16:creationId xmlns:a16="http://schemas.microsoft.com/office/drawing/2014/main" id="{58558F16-DDE7-F3AE-C63B-45DF23E0973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2C3F52C6-2300-308B-FEAB-EB86E72EEF5D}"/>
              </a:ext>
            </a:extLst>
          </p:cNvPr>
          <p:cNvSpPr>
            <a:spLocks noGrp="1"/>
          </p:cNvSpPr>
          <p:nvPr>
            <p:ph type="sldNum" sz="quarter" idx="11"/>
          </p:nvPr>
        </p:nvSpPr>
        <p:spPr/>
        <p:txBody>
          <a:bodyPr/>
          <a:lstStyle/>
          <a:p>
            <a:fld id="{DA2C159E-F13C-4A85-9A41-E7669D3E0D70}" type="slidenum">
              <a:rPr lang="en-GB" smtClean="0"/>
              <a:pPr/>
              <a:t>144</a:t>
            </a:fld>
            <a:endParaRPr lang="en-GB"/>
          </a:p>
        </p:txBody>
      </p:sp>
      <p:sp>
        <p:nvSpPr>
          <p:cNvPr id="5" name="Rectangle 4">
            <a:extLst>
              <a:ext uri="{FF2B5EF4-FFF2-40B4-BE49-F238E27FC236}">
                <a16:creationId xmlns:a16="http://schemas.microsoft.com/office/drawing/2014/main" id="{816ACE63-2681-D71A-CA62-A0B685E43F15}"/>
              </a:ext>
            </a:extLst>
          </p:cNvPr>
          <p:cNvSpPr>
            <a:spLocks noChangeArrowheads="1"/>
          </p:cNvSpPr>
          <p:nvPr/>
        </p:nvSpPr>
        <p:spPr bwMode="auto">
          <a:xfrm>
            <a:off x="2421009" y="1577975"/>
            <a:ext cx="4551363" cy="288925"/>
          </a:xfrm>
          <a:prstGeom prst="rect">
            <a:avLst/>
          </a:prstGeom>
          <a:solidFill>
            <a:srgbClr val="E51C41"/>
          </a:solidFill>
          <a:ln w="9525">
            <a:solidFill>
              <a:schemeClr val="tx1"/>
            </a:solidFill>
            <a:miter lim="800000"/>
            <a:headEnd/>
            <a:tailEnd/>
          </a:ln>
        </p:spPr>
        <p:txBody>
          <a:bodyPr wrap="none" anchor="ctr"/>
          <a:lstStyle/>
          <a:p>
            <a:endParaRPr lang="en-US"/>
          </a:p>
        </p:txBody>
      </p:sp>
      <p:grpSp>
        <p:nvGrpSpPr>
          <p:cNvPr id="7" name="Group 19">
            <a:extLst>
              <a:ext uri="{FF2B5EF4-FFF2-40B4-BE49-F238E27FC236}">
                <a16:creationId xmlns:a16="http://schemas.microsoft.com/office/drawing/2014/main" id="{78FF43CB-865D-EFA1-B194-5046853CCB96}"/>
              </a:ext>
            </a:extLst>
          </p:cNvPr>
          <p:cNvGrpSpPr>
            <a:grpSpLocks/>
          </p:cNvGrpSpPr>
          <p:nvPr/>
        </p:nvGrpSpPr>
        <p:grpSpPr bwMode="auto">
          <a:xfrm>
            <a:off x="2421009" y="1865313"/>
            <a:ext cx="4551363" cy="1006475"/>
            <a:chOff x="2540" y="2445"/>
            <a:chExt cx="2867" cy="634"/>
          </a:xfrm>
        </p:grpSpPr>
        <p:sp>
          <p:nvSpPr>
            <p:cNvPr id="8" name="Rectangle 5">
              <a:extLst>
                <a:ext uri="{FF2B5EF4-FFF2-40B4-BE49-F238E27FC236}">
                  <a16:creationId xmlns:a16="http://schemas.microsoft.com/office/drawing/2014/main" id="{1A919FE2-4F39-30BC-DB64-93BF50BA0B0F}"/>
                </a:ext>
              </a:extLst>
            </p:cNvPr>
            <p:cNvSpPr>
              <a:spLocks noChangeArrowheads="1"/>
            </p:cNvSpPr>
            <p:nvPr/>
          </p:nvSpPr>
          <p:spPr bwMode="auto">
            <a:xfrm>
              <a:off x="2540" y="2445"/>
              <a:ext cx="157" cy="634"/>
            </a:xfrm>
            <a:prstGeom prst="rect">
              <a:avLst/>
            </a:prstGeom>
            <a:solidFill>
              <a:srgbClr val="E51C41"/>
            </a:solidFill>
            <a:ln w="9525">
              <a:solidFill>
                <a:schemeClr val="tx1"/>
              </a:solidFill>
              <a:miter lim="800000"/>
              <a:headEnd/>
              <a:tailEnd/>
            </a:ln>
          </p:spPr>
          <p:txBody>
            <a:bodyPr wrap="none" anchor="ctr"/>
            <a:lstStyle/>
            <a:p>
              <a:endParaRPr lang="en-US"/>
            </a:p>
          </p:txBody>
        </p:sp>
        <p:sp>
          <p:nvSpPr>
            <p:cNvPr id="21" name="Rectangle 6">
              <a:extLst>
                <a:ext uri="{FF2B5EF4-FFF2-40B4-BE49-F238E27FC236}">
                  <a16:creationId xmlns:a16="http://schemas.microsoft.com/office/drawing/2014/main" id="{64429A1A-49E3-8F57-49E9-8DED171C6448}"/>
                </a:ext>
              </a:extLst>
            </p:cNvPr>
            <p:cNvSpPr>
              <a:spLocks noChangeArrowheads="1"/>
            </p:cNvSpPr>
            <p:nvPr/>
          </p:nvSpPr>
          <p:spPr bwMode="auto">
            <a:xfrm>
              <a:off x="5250" y="2445"/>
              <a:ext cx="157" cy="634"/>
            </a:xfrm>
            <a:prstGeom prst="rect">
              <a:avLst/>
            </a:prstGeom>
            <a:solidFill>
              <a:srgbClr val="E51C41"/>
            </a:solidFill>
            <a:ln w="9525">
              <a:solidFill>
                <a:schemeClr val="tx1"/>
              </a:solidFill>
              <a:miter lim="800000"/>
              <a:headEnd/>
              <a:tailEnd/>
            </a:ln>
          </p:spPr>
          <p:txBody>
            <a:bodyPr wrap="none" anchor="ctr"/>
            <a:lstStyle/>
            <a:p>
              <a:endParaRPr lang="en-US"/>
            </a:p>
          </p:txBody>
        </p:sp>
      </p:grpSp>
      <p:sp>
        <p:nvSpPr>
          <p:cNvPr id="23" name="Line 7">
            <a:extLst>
              <a:ext uri="{FF2B5EF4-FFF2-40B4-BE49-F238E27FC236}">
                <a16:creationId xmlns:a16="http://schemas.microsoft.com/office/drawing/2014/main" id="{F3E19F09-4132-A7A4-9398-90B2AB580CC6}"/>
              </a:ext>
            </a:extLst>
          </p:cNvPr>
          <p:cNvSpPr>
            <a:spLocks noChangeShapeType="1"/>
          </p:cNvSpPr>
          <p:nvPr/>
        </p:nvSpPr>
        <p:spPr bwMode="auto">
          <a:xfrm>
            <a:off x="3294136" y="1050925"/>
            <a:ext cx="0" cy="527050"/>
          </a:xfrm>
          <a:prstGeom prst="line">
            <a:avLst/>
          </a:prstGeom>
          <a:noFill/>
          <a:ln w="38100">
            <a:solidFill>
              <a:schemeClr val="tx1"/>
            </a:solidFill>
            <a:round/>
            <a:headEnd/>
            <a:tailEnd type="triangle" w="med" len="med"/>
          </a:ln>
        </p:spPr>
        <p:txBody>
          <a:bodyPr/>
          <a:lstStyle/>
          <a:p>
            <a:endParaRPr lang="en-GB"/>
          </a:p>
        </p:txBody>
      </p:sp>
      <p:sp>
        <p:nvSpPr>
          <p:cNvPr id="24" name="Line 8">
            <a:extLst>
              <a:ext uri="{FF2B5EF4-FFF2-40B4-BE49-F238E27FC236}">
                <a16:creationId xmlns:a16="http://schemas.microsoft.com/office/drawing/2014/main" id="{5C4E3579-535A-ED03-064D-175BBFE753D9}"/>
              </a:ext>
            </a:extLst>
          </p:cNvPr>
          <p:cNvSpPr>
            <a:spLocks noChangeShapeType="1"/>
          </p:cNvSpPr>
          <p:nvPr/>
        </p:nvSpPr>
        <p:spPr bwMode="auto">
          <a:xfrm>
            <a:off x="4665736" y="1050925"/>
            <a:ext cx="0" cy="527050"/>
          </a:xfrm>
          <a:prstGeom prst="line">
            <a:avLst/>
          </a:prstGeom>
          <a:noFill/>
          <a:ln w="38100">
            <a:solidFill>
              <a:schemeClr val="tx1"/>
            </a:solidFill>
            <a:round/>
            <a:headEnd/>
            <a:tailEnd type="triangle" w="med" len="med"/>
          </a:ln>
        </p:spPr>
        <p:txBody>
          <a:bodyPr/>
          <a:lstStyle/>
          <a:p>
            <a:endParaRPr lang="en-GB"/>
          </a:p>
        </p:txBody>
      </p:sp>
      <p:sp>
        <p:nvSpPr>
          <p:cNvPr id="25" name="Line 9">
            <a:extLst>
              <a:ext uri="{FF2B5EF4-FFF2-40B4-BE49-F238E27FC236}">
                <a16:creationId xmlns:a16="http://schemas.microsoft.com/office/drawing/2014/main" id="{813D43E6-DD73-DC54-DF6C-FE5588990892}"/>
              </a:ext>
            </a:extLst>
          </p:cNvPr>
          <p:cNvSpPr>
            <a:spLocks noChangeShapeType="1"/>
          </p:cNvSpPr>
          <p:nvPr/>
        </p:nvSpPr>
        <p:spPr bwMode="auto">
          <a:xfrm>
            <a:off x="5973837" y="1050925"/>
            <a:ext cx="0" cy="527050"/>
          </a:xfrm>
          <a:prstGeom prst="line">
            <a:avLst/>
          </a:prstGeom>
          <a:noFill/>
          <a:ln w="38100">
            <a:solidFill>
              <a:schemeClr val="tx1"/>
            </a:solidFill>
            <a:round/>
            <a:headEnd/>
            <a:tailEnd type="triangle" w="med" len="med"/>
          </a:ln>
        </p:spPr>
        <p:txBody>
          <a:bodyPr/>
          <a:lstStyle/>
          <a:p>
            <a:endParaRPr lang="en-GB"/>
          </a:p>
        </p:txBody>
      </p:sp>
      <p:sp>
        <p:nvSpPr>
          <p:cNvPr id="26" name="Text Box 12">
            <a:extLst>
              <a:ext uri="{FF2B5EF4-FFF2-40B4-BE49-F238E27FC236}">
                <a16:creationId xmlns:a16="http://schemas.microsoft.com/office/drawing/2014/main" id="{5CF2FED3-FEF5-D81C-1701-19541AFBD89D}"/>
              </a:ext>
            </a:extLst>
          </p:cNvPr>
          <p:cNvSpPr txBox="1">
            <a:spLocks noChangeArrowheads="1"/>
          </p:cNvSpPr>
          <p:nvPr/>
        </p:nvSpPr>
        <p:spPr bwMode="auto">
          <a:xfrm>
            <a:off x="2562298" y="949325"/>
            <a:ext cx="723900" cy="369888"/>
          </a:xfrm>
          <a:prstGeom prst="rect">
            <a:avLst/>
          </a:prstGeom>
          <a:noFill/>
          <a:ln w="9525">
            <a:noFill/>
            <a:miter lim="800000"/>
            <a:headEnd/>
            <a:tailEnd/>
          </a:ln>
        </p:spPr>
        <p:txBody>
          <a:bodyPr wrap="square">
            <a:spAutoFit/>
          </a:bodyPr>
          <a:lstStyle/>
          <a:p>
            <a:pPr>
              <a:spcBef>
                <a:spcPct val="50000"/>
              </a:spcBef>
            </a:pPr>
            <a:r>
              <a:rPr lang="en-GB" dirty="0"/>
              <a:t>30kN</a:t>
            </a:r>
          </a:p>
        </p:txBody>
      </p:sp>
      <p:sp>
        <p:nvSpPr>
          <p:cNvPr id="27" name="Text Box 13">
            <a:extLst>
              <a:ext uri="{FF2B5EF4-FFF2-40B4-BE49-F238E27FC236}">
                <a16:creationId xmlns:a16="http://schemas.microsoft.com/office/drawing/2014/main" id="{9DC65A2A-2F85-843B-99EA-708D944DB84C}"/>
              </a:ext>
            </a:extLst>
          </p:cNvPr>
          <p:cNvSpPr txBox="1">
            <a:spLocks noChangeArrowheads="1"/>
          </p:cNvSpPr>
          <p:nvPr/>
        </p:nvSpPr>
        <p:spPr bwMode="auto">
          <a:xfrm>
            <a:off x="3994224" y="954088"/>
            <a:ext cx="674688" cy="369888"/>
          </a:xfrm>
          <a:prstGeom prst="rect">
            <a:avLst/>
          </a:prstGeom>
          <a:noFill/>
          <a:ln w="9525">
            <a:noFill/>
            <a:miter lim="800000"/>
            <a:headEnd/>
            <a:tailEnd/>
          </a:ln>
        </p:spPr>
        <p:txBody>
          <a:bodyPr wrap="square">
            <a:spAutoFit/>
          </a:bodyPr>
          <a:lstStyle/>
          <a:p>
            <a:pPr>
              <a:spcBef>
                <a:spcPct val="50000"/>
              </a:spcBef>
            </a:pPr>
            <a:r>
              <a:rPr lang="en-GB" err="1"/>
              <a:t>5kN</a:t>
            </a:r>
            <a:endParaRPr lang="en-GB"/>
          </a:p>
        </p:txBody>
      </p:sp>
      <p:sp>
        <p:nvSpPr>
          <p:cNvPr id="28" name="Text Box 14">
            <a:extLst>
              <a:ext uri="{FF2B5EF4-FFF2-40B4-BE49-F238E27FC236}">
                <a16:creationId xmlns:a16="http://schemas.microsoft.com/office/drawing/2014/main" id="{360D9B1C-ABF1-7A3F-7BD0-6F6FE34B92E0}"/>
              </a:ext>
            </a:extLst>
          </p:cNvPr>
          <p:cNvSpPr txBox="1">
            <a:spLocks noChangeArrowheads="1"/>
          </p:cNvSpPr>
          <p:nvPr/>
        </p:nvSpPr>
        <p:spPr bwMode="auto">
          <a:xfrm>
            <a:off x="5376937" y="968375"/>
            <a:ext cx="612775" cy="369888"/>
          </a:xfrm>
          <a:prstGeom prst="rect">
            <a:avLst/>
          </a:prstGeom>
          <a:noFill/>
          <a:ln w="9525">
            <a:noFill/>
            <a:miter lim="800000"/>
            <a:headEnd/>
            <a:tailEnd/>
          </a:ln>
        </p:spPr>
        <p:txBody>
          <a:bodyPr wrap="square">
            <a:spAutoFit/>
          </a:bodyPr>
          <a:lstStyle/>
          <a:p>
            <a:pPr>
              <a:spcBef>
                <a:spcPct val="50000"/>
              </a:spcBef>
            </a:pPr>
            <a:r>
              <a:rPr lang="en-GB" err="1"/>
              <a:t>5kN</a:t>
            </a:r>
            <a:endParaRPr lang="en-GB"/>
          </a:p>
        </p:txBody>
      </p:sp>
      <p:sp>
        <p:nvSpPr>
          <p:cNvPr id="29" name="Text Box 20">
            <a:extLst>
              <a:ext uri="{FF2B5EF4-FFF2-40B4-BE49-F238E27FC236}">
                <a16:creationId xmlns:a16="http://schemas.microsoft.com/office/drawing/2014/main" id="{D1C36778-9CB8-2144-8EA3-DF417C8DD845}"/>
              </a:ext>
            </a:extLst>
          </p:cNvPr>
          <p:cNvSpPr txBox="1">
            <a:spLocks noChangeArrowheads="1"/>
          </p:cNvSpPr>
          <p:nvPr/>
        </p:nvSpPr>
        <p:spPr bwMode="auto">
          <a:xfrm>
            <a:off x="4337235" y="1577975"/>
            <a:ext cx="936625" cy="304800"/>
          </a:xfrm>
          <a:prstGeom prst="rect">
            <a:avLst/>
          </a:prstGeom>
          <a:noFill/>
          <a:ln w="9525">
            <a:noFill/>
            <a:miter lim="800000"/>
            <a:headEnd/>
            <a:tailEnd/>
          </a:ln>
        </p:spPr>
        <p:txBody>
          <a:bodyPr>
            <a:spAutoFit/>
          </a:bodyPr>
          <a:lstStyle/>
          <a:p>
            <a:pPr>
              <a:spcBef>
                <a:spcPct val="50000"/>
              </a:spcBef>
            </a:pPr>
            <a:r>
              <a:rPr lang="en-GB" sz="1400"/>
              <a:t>BEAM</a:t>
            </a:r>
          </a:p>
        </p:txBody>
      </p:sp>
      <p:grpSp>
        <p:nvGrpSpPr>
          <p:cNvPr id="30" name="Group 22">
            <a:extLst>
              <a:ext uri="{FF2B5EF4-FFF2-40B4-BE49-F238E27FC236}">
                <a16:creationId xmlns:a16="http://schemas.microsoft.com/office/drawing/2014/main" id="{FDAFF1F9-2B37-0E9B-86B0-7C4352F8E384}"/>
              </a:ext>
            </a:extLst>
          </p:cNvPr>
          <p:cNvGrpSpPr>
            <a:grpSpLocks/>
          </p:cNvGrpSpPr>
          <p:nvPr/>
        </p:nvGrpSpPr>
        <p:grpSpPr bwMode="auto">
          <a:xfrm>
            <a:off x="2528959" y="2919413"/>
            <a:ext cx="4302125" cy="574675"/>
            <a:chOff x="2278" y="3109"/>
            <a:chExt cx="2710" cy="362"/>
          </a:xfrm>
        </p:grpSpPr>
        <p:sp>
          <p:nvSpPr>
            <p:cNvPr id="31" name="Line 10">
              <a:extLst>
                <a:ext uri="{FF2B5EF4-FFF2-40B4-BE49-F238E27FC236}">
                  <a16:creationId xmlns:a16="http://schemas.microsoft.com/office/drawing/2014/main" id="{0A98B082-95F2-6FF9-2F19-1801E13F1358}"/>
                </a:ext>
              </a:extLst>
            </p:cNvPr>
            <p:cNvSpPr>
              <a:spLocks noChangeShapeType="1"/>
            </p:cNvSpPr>
            <p:nvPr/>
          </p:nvSpPr>
          <p:spPr bwMode="auto">
            <a:xfrm flipV="1">
              <a:off x="2278" y="3109"/>
              <a:ext cx="0" cy="362"/>
            </a:xfrm>
            <a:prstGeom prst="line">
              <a:avLst/>
            </a:prstGeom>
            <a:noFill/>
            <a:ln w="38100">
              <a:solidFill>
                <a:schemeClr val="tx1"/>
              </a:solidFill>
              <a:round/>
              <a:headEnd/>
              <a:tailEnd type="triangle" w="med" len="med"/>
            </a:ln>
          </p:spPr>
          <p:txBody>
            <a:bodyPr/>
            <a:lstStyle/>
            <a:p>
              <a:endParaRPr lang="en-GB"/>
            </a:p>
          </p:txBody>
        </p:sp>
        <p:sp>
          <p:nvSpPr>
            <p:cNvPr id="32" name="Line 11">
              <a:extLst>
                <a:ext uri="{FF2B5EF4-FFF2-40B4-BE49-F238E27FC236}">
                  <a16:creationId xmlns:a16="http://schemas.microsoft.com/office/drawing/2014/main" id="{FFC98E66-1A2D-DD91-BEA1-188885F4C7A4}"/>
                </a:ext>
              </a:extLst>
            </p:cNvPr>
            <p:cNvSpPr>
              <a:spLocks noChangeShapeType="1"/>
            </p:cNvSpPr>
            <p:nvPr/>
          </p:nvSpPr>
          <p:spPr bwMode="auto">
            <a:xfrm flipV="1">
              <a:off x="4988" y="3109"/>
              <a:ext cx="0" cy="362"/>
            </a:xfrm>
            <a:prstGeom prst="line">
              <a:avLst/>
            </a:prstGeom>
            <a:noFill/>
            <a:ln w="38100">
              <a:solidFill>
                <a:schemeClr val="tx1"/>
              </a:solidFill>
              <a:round/>
              <a:headEnd/>
              <a:tailEnd type="triangle" w="med" len="med"/>
            </a:ln>
          </p:spPr>
          <p:txBody>
            <a:bodyPr/>
            <a:lstStyle/>
            <a:p>
              <a:endParaRPr lang="en-GB"/>
            </a:p>
          </p:txBody>
        </p:sp>
      </p:grpSp>
      <p:sp>
        <p:nvSpPr>
          <p:cNvPr id="35" name="Text Box 15">
            <a:extLst>
              <a:ext uri="{FF2B5EF4-FFF2-40B4-BE49-F238E27FC236}">
                <a16:creationId xmlns:a16="http://schemas.microsoft.com/office/drawing/2014/main" id="{36656DE5-F92F-C2DA-A2C6-E731B8523455}"/>
              </a:ext>
            </a:extLst>
          </p:cNvPr>
          <p:cNvSpPr txBox="1">
            <a:spLocks noChangeArrowheads="1"/>
          </p:cNvSpPr>
          <p:nvPr/>
        </p:nvSpPr>
        <p:spPr bwMode="auto">
          <a:xfrm>
            <a:off x="2562299" y="3206756"/>
            <a:ext cx="731838" cy="369888"/>
          </a:xfrm>
          <a:prstGeom prst="rect">
            <a:avLst/>
          </a:prstGeom>
          <a:noFill/>
          <a:ln w="9525">
            <a:noFill/>
            <a:miter lim="800000"/>
            <a:headEnd/>
            <a:tailEnd/>
          </a:ln>
        </p:spPr>
        <p:txBody>
          <a:bodyPr wrap="square">
            <a:spAutoFit/>
          </a:bodyPr>
          <a:lstStyle/>
          <a:p>
            <a:pPr>
              <a:spcBef>
                <a:spcPct val="50000"/>
              </a:spcBef>
            </a:pPr>
            <a:r>
              <a:rPr lang="en-GB" err="1"/>
              <a:t>25kN</a:t>
            </a:r>
            <a:endParaRPr lang="en-GB"/>
          </a:p>
        </p:txBody>
      </p:sp>
      <p:sp>
        <p:nvSpPr>
          <p:cNvPr id="36" name="Text Box 16">
            <a:extLst>
              <a:ext uri="{FF2B5EF4-FFF2-40B4-BE49-F238E27FC236}">
                <a16:creationId xmlns:a16="http://schemas.microsoft.com/office/drawing/2014/main" id="{4F38FB1F-7C6B-1FD0-305D-88F72BBA3300}"/>
              </a:ext>
            </a:extLst>
          </p:cNvPr>
          <p:cNvSpPr txBox="1">
            <a:spLocks noChangeArrowheads="1"/>
          </p:cNvSpPr>
          <p:nvPr/>
        </p:nvSpPr>
        <p:spPr bwMode="auto">
          <a:xfrm>
            <a:off x="6866011" y="3154368"/>
            <a:ext cx="1182965" cy="369888"/>
          </a:xfrm>
          <a:prstGeom prst="rect">
            <a:avLst/>
          </a:prstGeom>
          <a:noFill/>
          <a:ln w="9525">
            <a:noFill/>
            <a:miter lim="800000"/>
            <a:headEnd/>
            <a:tailEnd/>
          </a:ln>
        </p:spPr>
        <p:txBody>
          <a:bodyPr wrap="square">
            <a:spAutoFit/>
          </a:bodyPr>
          <a:lstStyle/>
          <a:p>
            <a:pPr>
              <a:spcBef>
                <a:spcPct val="50000"/>
              </a:spcBef>
            </a:pPr>
            <a:r>
              <a:rPr lang="en-GB" dirty="0"/>
              <a:t>15kN</a:t>
            </a:r>
          </a:p>
        </p:txBody>
      </p:sp>
      <p:sp>
        <p:nvSpPr>
          <p:cNvPr id="11" name="Text Box 19">
            <a:extLst>
              <a:ext uri="{FF2B5EF4-FFF2-40B4-BE49-F238E27FC236}">
                <a16:creationId xmlns:a16="http://schemas.microsoft.com/office/drawing/2014/main" id="{4503383B-53A0-B279-6324-AB7A54D0956A}"/>
              </a:ext>
            </a:extLst>
          </p:cNvPr>
          <p:cNvSpPr txBox="1">
            <a:spLocks noChangeArrowheads="1"/>
          </p:cNvSpPr>
          <p:nvPr/>
        </p:nvSpPr>
        <p:spPr bwMode="auto">
          <a:xfrm>
            <a:off x="1975285" y="3637131"/>
            <a:ext cx="5620977" cy="1200329"/>
          </a:xfrm>
          <a:prstGeom prst="rect">
            <a:avLst/>
          </a:prstGeom>
          <a:solidFill>
            <a:srgbClr val="FF9900"/>
          </a:solidFill>
          <a:ln w="9525">
            <a:noFill/>
            <a:miter lim="800000"/>
            <a:headEnd/>
            <a:tailEnd/>
          </a:ln>
        </p:spPr>
        <p:txBody>
          <a:bodyPr wrap="square">
            <a:spAutoFit/>
          </a:bodyPr>
          <a:lstStyle/>
          <a:p>
            <a:pPr algn="ctr"/>
            <a:r>
              <a:rPr lang="en-GB" sz="2400" b="1" err="1"/>
              <a:t>R1</a:t>
            </a:r>
            <a:r>
              <a:rPr lang="en-GB" sz="2400" b="1"/>
              <a:t> + R2 = F1 + F2 + </a:t>
            </a:r>
            <a:r>
              <a:rPr lang="en-GB" sz="2400" b="1" err="1"/>
              <a:t>F3</a:t>
            </a:r>
            <a:endParaRPr lang="en-GB" sz="2400" b="1"/>
          </a:p>
          <a:p>
            <a:pPr algn="ctr"/>
            <a:r>
              <a:rPr lang="en-GB" sz="2400" b="1" err="1"/>
              <a:t>25kN</a:t>
            </a:r>
            <a:r>
              <a:rPr lang="en-GB" sz="2400" b="1"/>
              <a:t> + </a:t>
            </a:r>
            <a:r>
              <a:rPr lang="en-GB" sz="2400" b="1" err="1"/>
              <a:t>15kN</a:t>
            </a:r>
            <a:r>
              <a:rPr lang="en-GB" sz="2400" b="1"/>
              <a:t> = </a:t>
            </a:r>
            <a:r>
              <a:rPr lang="en-GB" sz="2400" b="1" err="1"/>
              <a:t>30kN</a:t>
            </a:r>
            <a:r>
              <a:rPr lang="en-GB" sz="2400" b="1"/>
              <a:t> + </a:t>
            </a:r>
            <a:r>
              <a:rPr lang="en-GB" sz="2400" b="1" err="1"/>
              <a:t>5kN</a:t>
            </a:r>
            <a:r>
              <a:rPr lang="en-GB" sz="2400" b="1"/>
              <a:t> + </a:t>
            </a:r>
            <a:r>
              <a:rPr lang="en-GB" sz="2400" b="1" err="1"/>
              <a:t>5kN</a:t>
            </a:r>
            <a:endParaRPr lang="en-GB" sz="2400" b="1"/>
          </a:p>
          <a:p>
            <a:pPr algn="ctr"/>
            <a:r>
              <a:rPr lang="en-GB" sz="2400" b="1" err="1"/>
              <a:t>40kN</a:t>
            </a:r>
            <a:r>
              <a:rPr lang="en-GB" sz="2400" b="1"/>
              <a:t> = </a:t>
            </a:r>
            <a:r>
              <a:rPr lang="en-GB" sz="2400" b="1" err="1"/>
              <a:t>40kN</a:t>
            </a:r>
            <a:endParaRPr lang="en-GB" sz="2400" b="1"/>
          </a:p>
        </p:txBody>
      </p:sp>
    </p:spTree>
    <p:extLst>
      <p:ext uri="{BB962C8B-B14F-4D97-AF65-F5344CB8AC3E}">
        <p14:creationId xmlns:p14="http://schemas.microsoft.com/office/powerpoint/2010/main" val="410395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1000"/>
                                        <p:tgtEl>
                                          <p:spTgt spid="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nodeType="after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26" grpId="0"/>
      <p:bldP spid="27" grpId="0"/>
      <p:bldP spid="28" grpId="0"/>
      <p:bldP spid="35" grpId="0"/>
      <p:bldP spid="36"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D1B7-1D94-9578-7DF2-0A9771860FB8}"/>
            </a:ext>
          </a:extLst>
        </p:cNvPr>
        <p:cNvGrpSpPr/>
        <p:nvPr/>
      </p:nvGrpSpPr>
      <p:grpSpPr>
        <a:xfrm>
          <a:off x="0" y="0"/>
          <a:ext cx="0" cy="0"/>
          <a:chOff x="0" y="0"/>
          <a:chExt cx="0" cy="0"/>
        </a:xfrm>
      </p:grpSpPr>
      <p:sp>
        <p:nvSpPr>
          <p:cNvPr id="50" name="Title 11">
            <a:extLst>
              <a:ext uri="{FF2B5EF4-FFF2-40B4-BE49-F238E27FC236}">
                <a16:creationId xmlns:a16="http://schemas.microsoft.com/office/drawing/2014/main" id="{ED0E6919-F1E8-8E4D-A5D6-4B9D291FF928}"/>
              </a:ext>
            </a:extLst>
          </p:cNvPr>
          <p:cNvSpPr txBox="1">
            <a:spLocks noGrp="1"/>
          </p:cNvSpPr>
          <p:nvPr>
            <p:ph type="title" idx="4294967295"/>
          </p:nvPr>
        </p:nvSpPr>
        <p:spPr>
          <a:xfrm>
            <a:off x="232271" y="249900"/>
            <a:ext cx="9019306" cy="6994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ts val="2000"/>
              </a:lnSpc>
              <a:spcBef>
                <a:spcPts val="0"/>
              </a:spcBef>
              <a:buNone/>
              <a:defRPr sz="2000" b="1" kern="1200" cap="none"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mj-lt"/>
                <a:ea typeface="+mj-ea"/>
                <a:cs typeface="+mj-cs"/>
              </a:rPr>
              <a:t>Shear force calculations</a:t>
            </a:r>
          </a:p>
        </p:txBody>
      </p:sp>
      <p:sp>
        <p:nvSpPr>
          <p:cNvPr id="26" name="Text Box 12">
            <a:extLst>
              <a:ext uri="{FF2B5EF4-FFF2-40B4-BE49-F238E27FC236}">
                <a16:creationId xmlns:a16="http://schemas.microsoft.com/office/drawing/2014/main" id="{5CF2FED3-FEF5-D81C-1701-19541AFBD89D}"/>
              </a:ext>
            </a:extLst>
          </p:cNvPr>
          <p:cNvSpPr txBox="1">
            <a:spLocks noChangeArrowheads="1"/>
          </p:cNvSpPr>
          <p:nvPr/>
        </p:nvSpPr>
        <p:spPr bwMode="auto">
          <a:xfrm>
            <a:off x="2381550" y="949325"/>
            <a:ext cx="904648" cy="369332"/>
          </a:xfrm>
          <a:prstGeom prst="rect">
            <a:avLst/>
          </a:prstGeom>
          <a:noFill/>
          <a:ln w="9525">
            <a:noFill/>
            <a:miter lim="800000"/>
            <a:headEnd/>
            <a:tailEnd/>
          </a:ln>
        </p:spPr>
        <p:txBody>
          <a:bodyPr wrap="square">
            <a:spAutoFit/>
          </a:bodyPr>
          <a:lstStyle/>
          <a:p>
            <a:pPr>
              <a:spcBef>
                <a:spcPct val="50000"/>
              </a:spcBef>
            </a:pPr>
            <a:r>
              <a:rPr lang="en-GB"/>
              <a:t>-</a:t>
            </a:r>
            <a:r>
              <a:rPr lang="en-GB" err="1"/>
              <a:t>30kN</a:t>
            </a:r>
            <a:endParaRPr lang="en-GB"/>
          </a:p>
        </p:txBody>
      </p:sp>
      <p:sp>
        <p:nvSpPr>
          <p:cNvPr id="27" name="Text Box 13">
            <a:extLst>
              <a:ext uri="{FF2B5EF4-FFF2-40B4-BE49-F238E27FC236}">
                <a16:creationId xmlns:a16="http://schemas.microsoft.com/office/drawing/2014/main" id="{9DC65A2A-2F85-843B-99EA-708D944DB84C}"/>
              </a:ext>
            </a:extLst>
          </p:cNvPr>
          <p:cNvSpPr txBox="1">
            <a:spLocks noChangeArrowheads="1"/>
          </p:cNvSpPr>
          <p:nvPr/>
        </p:nvSpPr>
        <p:spPr bwMode="auto">
          <a:xfrm>
            <a:off x="3830824" y="954088"/>
            <a:ext cx="838088" cy="369332"/>
          </a:xfrm>
          <a:prstGeom prst="rect">
            <a:avLst/>
          </a:prstGeom>
          <a:noFill/>
          <a:ln w="9525">
            <a:noFill/>
            <a:miter lim="800000"/>
            <a:headEnd/>
            <a:tailEnd/>
          </a:ln>
        </p:spPr>
        <p:txBody>
          <a:bodyPr wrap="square">
            <a:spAutoFit/>
          </a:bodyPr>
          <a:lstStyle/>
          <a:p>
            <a:pPr>
              <a:spcBef>
                <a:spcPct val="50000"/>
              </a:spcBef>
            </a:pPr>
            <a:r>
              <a:rPr lang="en-GB"/>
              <a:t>-</a:t>
            </a:r>
            <a:r>
              <a:rPr lang="en-GB" err="1"/>
              <a:t>5kN</a:t>
            </a:r>
            <a:endParaRPr lang="en-GB"/>
          </a:p>
        </p:txBody>
      </p:sp>
      <p:sp>
        <p:nvSpPr>
          <p:cNvPr id="28" name="Text Box 14">
            <a:extLst>
              <a:ext uri="{FF2B5EF4-FFF2-40B4-BE49-F238E27FC236}">
                <a16:creationId xmlns:a16="http://schemas.microsoft.com/office/drawing/2014/main" id="{360D9B1C-ABF1-7A3F-7BD0-6F6FE34B92E0}"/>
              </a:ext>
            </a:extLst>
          </p:cNvPr>
          <p:cNvSpPr txBox="1">
            <a:spLocks noChangeArrowheads="1"/>
          </p:cNvSpPr>
          <p:nvPr/>
        </p:nvSpPr>
        <p:spPr bwMode="auto">
          <a:xfrm>
            <a:off x="5210363" y="968375"/>
            <a:ext cx="779349" cy="369332"/>
          </a:xfrm>
          <a:prstGeom prst="rect">
            <a:avLst/>
          </a:prstGeom>
          <a:noFill/>
          <a:ln w="9525">
            <a:noFill/>
            <a:miter lim="800000"/>
            <a:headEnd/>
            <a:tailEnd/>
          </a:ln>
        </p:spPr>
        <p:txBody>
          <a:bodyPr wrap="square">
            <a:spAutoFit/>
          </a:bodyPr>
          <a:lstStyle/>
          <a:p>
            <a:pPr>
              <a:spcBef>
                <a:spcPct val="50000"/>
              </a:spcBef>
            </a:pPr>
            <a:r>
              <a:rPr lang="en-GB"/>
              <a:t>-</a:t>
            </a:r>
            <a:r>
              <a:rPr lang="en-GB" err="1"/>
              <a:t>5kN</a:t>
            </a:r>
            <a:endParaRPr lang="en-GB"/>
          </a:p>
        </p:txBody>
      </p:sp>
      <p:sp>
        <p:nvSpPr>
          <p:cNvPr id="35" name="Text Box 15">
            <a:extLst>
              <a:ext uri="{FF2B5EF4-FFF2-40B4-BE49-F238E27FC236}">
                <a16:creationId xmlns:a16="http://schemas.microsoft.com/office/drawing/2014/main" id="{36656DE5-F92F-C2DA-A2C6-E731B8523455}"/>
              </a:ext>
            </a:extLst>
          </p:cNvPr>
          <p:cNvSpPr txBox="1">
            <a:spLocks noChangeArrowheads="1"/>
          </p:cNvSpPr>
          <p:nvPr/>
        </p:nvSpPr>
        <p:spPr bwMode="auto">
          <a:xfrm>
            <a:off x="2562298" y="3206756"/>
            <a:ext cx="915189" cy="369332"/>
          </a:xfrm>
          <a:prstGeom prst="rect">
            <a:avLst/>
          </a:prstGeom>
          <a:noFill/>
          <a:ln w="9525">
            <a:noFill/>
            <a:miter lim="800000"/>
            <a:headEnd/>
            <a:tailEnd/>
          </a:ln>
        </p:spPr>
        <p:txBody>
          <a:bodyPr wrap="square">
            <a:spAutoFit/>
          </a:bodyPr>
          <a:lstStyle/>
          <a:p>
            <a:pPr>
              <a:spcBef>
                <a:spcPct val="50000"/>
              </a:spcBef>
            </a:pPr>
            <a:r>
              <a:rPr lang="en-GB"/>
              <a:t>+</a:t>
            </a:r>
            <a:r>
              <a:rPr lang="en-GB" err="1"/>
              <a:t>25kN</a:t>
            </a:r>
            <a:endParaRPr lang="en-GB"/>
          </a:p>
        </p:txBody>
      </p:sp>
      <p:sp>
        <p:nvSpPr>
          <p:cNvPr id="36" name="Text Box 16">
            <a:extLst>
              <a:ext uri="{FF2B5EF4-FFF2-40B4-BE49-F238E27FC236}">
                <a16:creationId xmlns:a16="http://schemas.microsoft.com/office/drawing/2014/main" id="{4F38FB1F-7C6B-1FD0-305D-88F72BBA3300}"/>
              </a:ext>
            </a:extLst>
          </p:cNvPr>
          <p:cNvSpPr txBox="1">
            <a:spLocks noChangeArrowheads="1"/>
          </p:cNvSpPr>
          <p:nvPr/>
        </p:nvSpPr>
        <p:spPr bwMode="auto">
          <a:xfrm>
            <a:off x="6866012" y="3154368"/>
            <a:ext cx="1054364" cy="369332"/>
          </a:xfrm>
          <a:prstGeom prst="rect">
            <a:avLst/>
          </a:prstGeom>
          <a:noFill/>
          <a:ln w="9525">
            <a:noFill/>
            <a:miter lim="800000"/>
            <a:headEnd/>
            <a:tailEnd/>
          </a:ln>
        </p:spPr>
        <p:txBody>
          <a:bodyPr wrap="square">
            <a:spAutoFit/>
          </a:bodyPr>
          <a:lstStyle/>
          <a:p>
            <a:pPr>
              <a:spcBef>
                <a:spcPct val="50000"/>
              </a:spcBef>
            </a:pPr>
            <a:r>
              <a:rPr lang="en-GB"/>
              <a:t>-</a:t>
            </a:r>
            <a:r>
              <a:rPr lang="en-GB" err="1"/>
              <a:t>15kN</a:t>
            </a:r>
            <a:endParaRPr lang="en-GB"/>
          </a:p>
        </p:txBody>
      </p:sp>
      <p:sp>
        <p:nvSpPr>
          <p:cNvPr id="3" name="Footer Placeholder 2">
            <a:extLst>
              <a:ext uri="{FF2B5EF4-FFF2-40B4-BE49-F238E27FC236}">
                <a16:creationId xmlns:a16="http://schemas.microsoft.com/office/drawing/2014/main" id="{58558F16-DDE7-F3AE-C63B-45DF23E0973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2C3F52C6-2300-308B-FEAB-EB86E72EEF5D}"/>
              </a:ext>
            </a:extLst>
          </p:cNvPr>
          <p:cNvSpPr>
            <a:spLocks noGrp="1"/>
          </p:cNvSpPr>
          <p:nvPr>
            <p:ph type="sldNum" sz="quarter" idx="11"/>
          </p:nvPr>
        </p:nvSpPr>
        <p:spPr/>
        <p:txBody>
          <a:bodyPr/>
          <a:lstStyle/>
          <a:p>
            <a:fld id="{DA2C159E-F13C-4A85-9A41-E7669D3E0D70}" type="slidenum">
              <a:rPr lang="en-GB" smtClean="0"/>
              <a:pPr/>
              <a:t>145</a:t>
            </a:fld>
            <a:endParaRPr lang="en-GB"/>
          </a:p>
        </p:txBody>
      </p:sp>
      <p:sp>
        <p:nvSpPr>
          <p:cNvPr id="5" name="Rectangle 4">
            <a:extLst>
              <a:ext uri="{FF2B5EF4-FFF2-40B4-BE49-F238E27FC236}">
                <a16:creationId xmlns:a16="http://schemas.microsoft.com/office/drawing/2014/main" id="{816ACE63-2681-D71A-CA62-A0B685E43F15}"/>
              </a:ext>
            </a:extLst>
          </p:cNvPr>
          <p:cNvSpPr>
            <a:spLocks noChangeArrowheads="1"/>
          </p:cNvSpPr>
          <p:nvPr/>
        </p:nvSpPr>
        <p:spPr bwMode="auto">
          <a:xfrm>
            <a:off x="2421009" y="1577975"/>
            <a:ext cx="4551363" cy="288925"/>
          </a:xfrm>
          <a:prstGeom prst="rect">
            <a:avLst/>
          </a:prstGeom>
          <a:solidFill>
            <a:srgbClr val="E51C41"/>
          </a:solidFill>
          <a:ln w="9525">
            <a:solidFill>
              <a:schemeClr val="tx1"/>
            </a:solidFill>
            <a:miter lim="800000"/>
            <a:headEnd/>
            <a:tailEnd/>
          </a:ln>
        </p:spPr>
        <p:txBody>
          <a:bodyPr wrap="none" anchor="ctr"/>
          <a:lstStyle/>
          <a:p>
            <a:endParaRPr lang="en-US"/>
          </a:p>
        </p:txBody>
      </p:sp>
      <p:grpSp>
        <p:nvGrpSpPr>
          <p:cNvPr id="7" name="Group 19">
            <a:extLst>
              <a:ext uri="{FF2B5EF4-FFF2-40B4-BE49-F238E27FC236}">
                <a16:creationId xmlns:a16="http://schemas.microsoft.com/office/drawing/2014/main" id="{78FF43CB-865D-EFA1-B194-5046853CCB96}"/>
              </a:ext>
            </a:extLst>
          </p:cNvPr>
          <p:cNvGrpSpPr>
            <a:grpSpLocks/>
          </p:cNvGrpSpPr>
          <p:nvPr/>
        </p:nvGrpSpPr>
        <p:grpSpPr bwMode="auto">
          <a:xfrm>
            <a:off x="2421009" y="1865313"/>
            <a:ext cx="4551363" cy="1006475"/>
            <a:chOff x="2540" y="2445"/>
            <a:chExt cx="2867" cy="634"/>
          </a:xfrm>
        </p:grpSpPr>
        <p:sp>
          <p:nvSpPr>
            <p:cNvPr id="8" name="Rectangle 5">
              <a:extLst>
                <a:ext uri="{FF2B5EF4-FFF2-40B4-BE49-F238E27FC236}">
                  <a16:creationId xmlns:a16="http://schemas.microsoft.com/office/drawing/2014/main" id="{1A919FE2-4F39-30BC-DB64-93BF50BA0B0F}"/>
                </a:ext>
              </a:extLst>
            </p:cNvPr>
            <p:cNvSpPr>
              <a:spLocks noChangeArrowheads="1"/>
            </p:cNvSpPr>
            <p:nvPr/>
          </p:nvSpPr>
          <p:spPr bwMode="auto">
            <a:xfrm>
              <a:off x="2540" y="2445"/>
              <a:ext cx="157" cy="634"/>
            </a:xfrm>
            <a:prstGeom prst="rect">
              <a:avLst/>
            </a:prstGeom>
            <a:solidFill>
              <a:srgbClr val="E51C41"/>
            </a:solidFill>
            <a:ln w="9525">
              <a:solidFill>
                <a:schemeClr val="tx1"/>
              </a:solidFill>
              <a:miter lim="800000"/>
              <a:headEnd/>
              <a:tailEnd/>
            </a:ln>
          </p:spPr>
          <p:txBody>
            <a:bodyPr wrap="none" anchor="ctr"/>
            <a:lstStyle/>
            <a:p>
              <a:endParaRPr lang="en-US"/>
            </a:p>
          </p:txBody>
        </p:sp>
        <p:sp>
          <p:nvSpPr>
            <p:cNvPr id="21" name="Rectangle 6">
              <a:extLst>
                <a:ext uri="{FF2B5EF4-FFF2-40B4-BE49-F238E27FC236}">
                  <a16:creationId xmlns:a16="http://schemas.microsoft.com/office/drawing/2014/main" id="{64429A1A-49E3-8F57-49E9-8DED171C6448}"/>
                </a:ext>
              </a:extLst>
            </p:cNvPr>
            <p:cNvSpPr>
              <a:spLocks noChangeArrowheads="1"/>
            </p:cNvSpPr>
            <p:nvPr/>
          </p:nvSpPr>
          <p:spPr bwMode="auto">
            <a:xfrm>
              <a:off x="5250" y="2445"/>
              <a:ext cx="157" cy="634"/>
            </a:xfrm>
            <a:prstGeom prst="rect">
              <a:avLst/>
            </a:prstGeom>
            <a:solidFill>
              <a:srgbClr val="E51C41"/>
            </a:solidFill>
            <a:ln w="9525">
              <a:solidFill>
                <a:schemeClr val="tx1"/>
              </a:solidFill>
              <a:miter lim="800000"/>
              <a:headEnd/>
              <a:tailEnd/>
            </a:ln>
          </p:spPr>
          <p:txBody>
            <a:bodyPr wrap="none" anchor="ctr"/>
            <a:lstStyle/>
            <a:p>
              <a:endParaRPr lang="en-US"/>
            </a:p>
          </p:txBody>
        </p:sp>
      </p:grpSp>
      <p:sp>
        <p:nvSpPr>
          <p:cNvPr id="23" name="Line 7">
            <a:extLst>
              <a:ext uri="{FF2B5EF4-FFF2-40B4-BE49-F238E27FC236}">
                <a16:creationId xmlns:a16="http://schemas.microsoft.com/office/drawing/2014/main" id="{F3E19F09-4132-A7A4-9398-90B2AB580CC6}"/>
              </a:ext>
            </a:extLst>
          </p:cNvPr>
          <p:cNvSpPr>
            <a:spLocks noChangeShapeType="1"/>
          </p:cNvSpPr>
          <p:nvPr/>
        </p:nvSpPr>
        <p:spPr bwMode="auto">
          <a:xfrm>
            <a:off x="3294136" y="1050925"/>
            <a:ext cx="0" cy="527050"/>
          </a:xfrm>
          <a:prstGeom prst="line">
            <a:avLst/>
          </a:prstGeom>
          <a:noFill/>
          <a:ln w="38100">
            <a:solidFill>
              <a:schemeClr val="tx1"/>
            </a:solidFill>
            <a:round/>
            <a:headEnd/>
            <a:tailEnd type="triangle" w="med" len="med"/>
          </a:ln>
        </p:spPr>
        <p:txBody>
          <a:bodyPr/>
          <a:lstStyle/>
          <a:p>
            <a:endParaRPr lang="en-GB"/>
          </a:p>
        </p:txBody>
      </p:sp>
      <p:sp>
        <p:nvSpPr>
          <p:cNvPr id="24" name="Line 8">
            <a:extLst>
              <a:ext uri="{FF2B5EF4-FFF2-40B4-BE49-F238E27FC236}">
                <a16:creationId xmlns:a16="http://schemas.microsoft.com/office/drawing/2014/main" id="{5C4E3579-535A-ED03-064D-175BBFE753D9}"/>
              </a:ext>
            </a:extLst>
          </p:cNvPr>
          <p:cNvSpPr>
            <a:spLocks noChangeShapeType="1"/>
          </p:cNvSpPr>
          <p:nvPr/>
        </p:nvSpPr>
        <p:spPr bwMode="auto">
          <a:xfrm>
            <a:off x="4665736" y="1050925"/>
            <a:ext cx="0" cy="527050"/>
          </a:xfrm>
          <a:prstGeom prst="line">
            <a:avLst/>
          </a:prstGeom>
          <a:noFill/>
          <a:ln w="38100">
            <a:solidFill>
              <a:schemeClr val="tx1"/>
            </a:solidFill>
            <a:round/>
            <a:headEnd/>
            <a:tailEnd type="triangle" w="med" len="med"/>
          </a:ln>
        </p:spPr>
        <p:txBody>
          <a:bodyPr/>
          <a:lstStyle/>
          <a:p>
            <a:endParaRPr lang="en-GB"/>
          </a:p>
        </p:txBody>
      </p:sp>
      <p:sp>
        <p:nvSpPr>
          <p:cNvPr id="25" name="Line 9">
            <a:extLst>
              <a:ext uri="{FF2B5EF4-FFF2-40B4-BE49-F238E27FC236}">
                <a16:creationId xmlns:a16="http://schemas.microsoft.com/office/drawing/2014/main" id="{813D43E6-DD73-DC54-DF6C-FE5588990892}"/>
              </a:ext>
            </a:extLst>
          </p:cNvPr>
          <p:cNvSpPr>
            <a:spLocks noChangeShapeType="1"/>
          </p:cNvSpPr>
          <p:nvPr/>
        </p:nvSpPr>
        <p:spPr bwMode="auto">
          <a:xfrm>
            <a:off x="5973837" y="1050925"/>
            <a:ext cx="0" cy="527050"/>
          </a:xfrm>
          <a:prstGeom prst="line">
            <a:avLst/>
          </a:prstGeom>
          <a:noFill/>
          <a:ln w="38100">
            <a:solidFill>
              <a:schemeClr val="tx1"/>
            </a:solidFill>
            <a:round/>
            <a:headEnd/>
            <a:tailEnd type="triangle" w="med" len="med"/>
          </a:ln>
        </p:spPr>
        <p:txBody>
          <a:bodyPr/>
          <a:lstStyle/>
          <a:p>
            <a:endParaRPr lang="en-GB"/>
          </a:p>
        </p:txBody>
      </p:sp>
      <p:sp>
        <p:nvSpPr>
          <p:cNvPr id="29" name="Text Box 20">
            <a:extLst>
              <a:ext uri="{FF2B5EF4-FFF2-40B4-BE49-F238E27FC236}">
                <a16:creationId xmlns:a16="http://schemas.microsoft.com/office/drawing/2014/main" id="{D1C36778-9CB8-2144-8EA3-DF417C8DD845}"/>
              </a:ext>
            </a:extLst>
          </p:cNvPr>
          <p:cNvSpPr txBox="1">
            <a:spLocks noChangeArrowheads="1"/>
          </p:cNvSpPr>
          <p:nvPr/>
        </p:nvSpPr>
        <p:spPr bwMode="auto">
          <a:xfrm>
            <a:off x="4337235" y="1577975"/>
            <a:ext cx="936625" cy="304800"/>
          </a:xfrm>
          <a:prstGeom prst="rect">
            <a:avLst/>
          </a:prstGeom>
          <a:noFill/>
          <a:ln w="9525">
            <a:noFill/>
            <a:miter lim="800000"/>
            <a:headEnd/>
            <a:tailEnd/>
          </a:ln>
        </p:spPr>
        <p:txBody>
          <a:bodyPr>
            <a:spAutoFit/>
          </a:bodyPr>
          <a:lstStyle/>
          <a:p>
            <a:pPr>
              <a:spcBef>
                <a:spcPct val="50000"/>
              </a:spcBef>
            </a:pPr>
            <a:r>
              <a:rPr lang="en-GB" sz="1400"/>
              <a:t>BEAM</a:t>
            </a:r>
          </a:p>
        </p:txBody>
      </p:sp>
      <p:grpSp>
        <p:nvGrpSpPr>
          <p:cNvPr id="30" name="Group 22">
            <a:extLst>
              <a:ext uri="{FF2B5EF4-FFF2-40B4-BE49-F238E27FC236}">
                <a16:creationId xmlns:a16="http://schemas.microsoft.com/office/drawing/2014/main" id="{FDAFF1F9-2B37-0E9B-86B0-7C4352F8E384}"/>
              </a:ext>
            </a:extLst>
          </p:cNvPr>
          <p:cNvGrpSpPr>
            <a:grpSpLocks/>
          </p:cNvGrpSpPr>
          <p:nvPr/>
        </p:nvGrpSpPr>
        <p:grpSpPr bwMode="auto">
          <a:xfrm>
            <a:off x="2528959" y="2919413"/>
            <a:ext cx="4302125" cy="574675"/>
            <a:chOff x="2278" y="3109"/>
            <a:chExt cx="2710" cy="362"/>
          </a:xfrm>
        </p:grpSpPr>
        <p:sp>
          <p:nvSpPr>
            <p:cNvPr id="31" name="Line 10">
              <a:extLst>
                <a:ext uri="{FF2B5EF4-FFF2-40B4-BE49-F238E27FC236}">
                  <a16:creationId xmlns:a16="http://schemas.microsoft.com/office/drawing/2014/main" id="{0A98B082-95F2-6FF9-2F19-1801E13F1358}"/>
                </a:ext>
              </a:extLst>
            </p:cNvPr>
            <p:cNvSpPr>
              <a:spLocks noChangeShapeType="1"/>
            </p:cNvSpPr>
            <p:nvPr/>
          </p:nvSpPr>
          <p:spPr bwMode="auto">
            <a:xfrm flipV="1">
              <a:off x="2278" y="3109"/>
              <a:ext cx="0" cy="362"/>
            </a:xfrm>
            <a:prstGeom prst="line">
              <a:avLst/>
            </a:prstGeom>
            <a:noFill/>
            <a:ln w="38100">
              <a:solidFill>
                <a:schemeClr val="tx1"/>
              </a:solidFill>
              <a:round/>
              <a:headEnd/>
              <a:tailEnd type="triangle" w="med" len="med"/>
            </a:ln>
          </p:spPr>
          <p:txBody>
            <a:bodyPr/>
            <a:lstStyle/>
            <a:p>
              <a:endParaRPr lang="en-GB"/>
            </a:p>
          </p:txBody>
        </p:sp>
        <p:sp>
          <p:nvSpPr>
            <p:cNvPr id="32" name="Line 11">
              <a:extLst>
                <a:ext uri="{FF2B5EF4-FFF2-40B4-BE49-F238E27FC236}">
                  <a16:creationId xmlns:a16="http://schemas.microsoft.com/office/drawing/2014/main" id="{FFC98E66-1A2D-DD91-BEA1-188885F4C7A4}"/>
                </a:ext>
              </a:extLst>
            </p:cNvPr>
            <p:cNvSpPr>
              <a:spLocks noChangeShapeType="1"/>
            </p:cNvSpPr>
            <p:nvPr/>
          </p:nvSpPr>
          <p:spPr bwMode="auto">
            <a:xfrm flipV="1">
              <a:off x="4988" y="3109"/>
              <a:ext cx="0" cy="362"/>
            </a:xfrm>
            <a:prstGeom prst="line">
              <a:avLst/>
            </a:prstGeom>
            <a:noFill/>
            <a:ln w="38100">
              <a:solidFill>
                <a:schemeClr val="tx1"/>
              </a:solidFill>
              <a:round/>
              <a:headEnd/>
              <a:tailEnd type="triangle" w="med" len="med"/>
            </a:ln>
          </p:spPr>
          <p:txBody>
            <a:bodyPr/>
            <a:lstStyle/>
            <a:p>
              <a:endParaRPr lang="en-GB"/>
            </a:p>
          </p:txBody>
        </p:sp>
      </p:grpSp>
      <p:grpSp>
        <p:nvGrpSpPr>
          <p:cNvPr id="18" name="Group 17">
            <a:extLst>
              <a:ext uri="{FF2B5EF4-FFF2-40B4-BE49-F238E27FC236}">
                <a16:creationId xmlns:a16="http://schemas.microsoft.com/office/drawing/2014/main" id="{366DE480-5FEA-CA40-2C6A-E4E70630E284}"/>
              </a:ext>
            </a:extLst>
          </p:cNvPr>
          <p:cNvGrpSpPr/>
          <p:nvPr/>
        </p:nvGrpSpPr>
        <p:grpSpPr>
          <a:xfrm>
            <a:off x="6405070" y="1048008"/>
            <a:ext cx="433388" cy="758102"/>
            <a:chOff x="5152193" y="1035773"/>
            <a:chExt cx="433388" cy="758102"/>
          </a:xfrm>
        </p:grpSpPr>
        <p:grpSp>
          <p:nvGrpSpPr>
            <p:cNvPr id="2" name="Group 49">
              <a:extLst>
                <a:ext uri="{FF2B5EF4-FFF2-40B4-BE49-F238E27FC236}">
                  <a16:creationId xmlns:a16="http://schemas.microsoft.com/office/drawing/2014/main" id="{000E2A91-C137-ECED-258C-9D2B2CC59892}"/>
                </a:ext>
              </a:extLst>
            </p:cNvPr>
            <p:cNvGrpSpPr>
              <a:grpSpLocks/>
            </p:cNvGrpSpPr>
            <p:nvPr/>
          </p:nvGrpSpPr>
          <p:grpSpPr bwMode="auto">
            <a:xfrm>
              <a:off x="5152193" y="1362075"/>
              <a:ext cx="433388" cy="431800"/>
              <a:chOff x="748" y="3385"/>
              <a:chExt cx="273" cy="272"/>
            </a:xfrm>
          </p:grpSpPr>
          <p:sp>
            <p:nvSpPr>
              <p:cNvPr id="6" name="Line 47">
                <a:extLst>
                  <a:ext uri="{FF2B5EF4-FFF2-40B4-BE49-F238E27FC236}">
                    <a16:creationId xmlns:a16="http://schemas.microsoft.com/office/drawing/2014/main" id="{0A9016D2-7058-C3ED-8B42-E4B7423F0C71}"/>
                  </a:ext>
                </a:extLst>
              </p:cNvPr>
              <p:cNvSpPr>
                <a:spLocks noChangeShapeType="1"/>
              </p:cNvSpPr>
              <p:nvPr/>
            </p:nvSpPr>
            <p:spPr bwMode="auto">
              <a:xfrm>
                <a:off x="748" y="3385"/>
                <a:ext cx="272" cy="272"/>
              </a:xfrm>
              <a:prstGeom prst="line">
                <a:avLst/>
              </a:prstGeom>
              <a:noFill/>
              <a:ln w="9525">
                <a:solidFill>
                  <a:schemeClr val="tx1"/>
                </a:solidFill>
                <a:round/>
                <a:headEnd/>
                <a:tailEnd/>
              </a:ln>
            </p:spPr>
            <p:txBody>
              <a:bodyPr/>
              <a:lstStyle/>
              <a:p>
                <a:endParaRPr lang="en-GB"/>
              </a:p>
            </p:txBody>
          </p:sp>
          <p:sp>
            <p:nvSpPr>
              <p:cNvPr id="9" name="Line 48">
                <a:extLst>
                  <a:ext uri="{FF2B5EF4-FFF2-40B4-BE49-F238E27FC236}">
                    <a16:creationId xmlns:a16="http://schemas.microsoft.com/office/drawing/2014/main" id="{D4D675C9-0D56-6E45-AC5C-7BD20BAF5B73}"/>
                  </a:ext>
                </a:extLst>
              </p:cNvPr>
              <p:cNvSpPr>
                <a:spLocks noChangeShapeType="1"/>
              </p:cNvSpPr>
              <p:nvPr/>
            </p:nvSpPr>
            <p:spPr bwMode="auto">
              <a:xfrm flipH="1">
                <a:off x="748" y="3385"/>
                <a:ext cx="273" cy="272"/>
              </a:xfrm>
              <a:prstGeom prst="line">
                <a:avLst/>
              </a:prstGeom>
              <a:noFill/>
              <a:ln w="9525">
                <a:solidFill>
                  <a:schemeClr val="tx1"/>
                </a:solidFill>
                <a:round/>
                <a:headEnd/>
                <a:tailEnd/>
              </a:ln>
            </p:spPr>
            <p:txBody>
              <a:bodyPr/>
              <a:lstStyle/>
              <a:p>
                <a:endParaRPr lang="en-GB"/>
              </a:p>
            </p:txBody>
          </p:sp>
        </p:grpSp>
        <p:sp>
          <p:nvSpPr>
            <p:cNvPr id="10" name="Text Box 50">
              <a:extLst>
                <a:ext uri="{FF2B5EF4-FFF2-40B4-BE49-F238E27FC236}">
                  <a16:creationId xmlns:a16="http://schemas.microsoft.com/office/drawing/2014/main" id="{E3387235-D4EE-56D4-0327-A0BCE722DB45}"/>
                </a:ext>
              </a:extLst>
            </p:cNvPr>
            <p:cNvSpPr txBox="1">
              <a:spLocks noChangeArrowheads="1"/>
            </p:cNvSpPr>
            <p:nvPr/>
          </p:nvSpPr>
          <p:spPr bwMode="auto">
            <a:xfrm>
              <a:off x="5179745" y="1035773"/>
              <a:ext cx="358775" cy="366712"/>
            </a:xfrm>
            <a:prstGeom prst="rect">
              <a:avLst/>
            </a:prstGeom>
            <a:noFill/>
            <a:ln w="9525">
              <a:noFill/>
              <a:miter lim="800000"/>
              <a:headEnd/>
              <a:tailEnd/>
            </a:ln>
          </p:spPr>
          <p:txBody>
            <a:bodyPr>
              <a:spAutoFit/>
            </a:bodyPr>
            <a:lstStyle/>
            <a:p>
              <a:pPr>
                <a:spcBef>
                  <a:spcPct val="50000"/>
                </a:spcBef>
              </a:pPr>
              <a:r>
                <a:rPr lang="en-GB"/>
                <a:t>A</a:t>
              </a:r>
            </a:p>
          </p:txBody>
        </p:sp>
      </p:grpSp>
      <p:sp>
        <p:nvSpPr>
          <p:cNvPr id="19" name="Line 5">
            <a:extLst>
              <a:ext uri="{FF2B5EF4-FFF2-40B4-BE49-F238E27FC236}">
                <a16:creationId xmlns:a16="http://schemas.microsoft.com/office/drawing/2014/main" id="{18D71E8A-485D-F69B-D5DF-7638AE334F4F}"/>
              </a:ext>
            </a:extLst>
          </p:cNvPr>
          <p:cNvSpPr>
            <a:spLocks noChangeShapeType="1"/>
          </p:cNvSpPr>
          <p:nvPr/>
        </p:nvSpPr>
        <p:spPr bwMode="auto">
          <a:xfrm>
            <a:off x="4665736" y="2473764"/>
            <a:ext cx="1332000" cy="0"/>
          </a:xfrm>
          <a:prstGeom prst="line">
            <a:avLst/>
          </a:prstGeom>
          <a:noFill/>
          <a:ln w="9525">
            <a:solidFill>
              <a:schemeClr val="tx1"/>
            </a:solidFill>
            <a:round/>
            <a:headEnd type="triangle" w="med" len="med"/>
            <a:tailEnd type="triangle" w="med" len="med"/>
          </a:ln>
        </p:spPr>
        <p:txBody>
          <a:bodyPr/>
          <a:lstStyle/>
          <a:p>
            <a:endParaRPr lang="en-GB"/>
          </a:p>
        </p:txBody>
      </p:sp>
      <p:sp>
        <p:nvSpPr>
          <p:cNvPr id="20" name="Text Box 36">
            <a:extLst>
              <a:ext uri="{FF2B5EF4-FFF2-40B4-BE49-F238E27FC236}">
                <a16:creationId xmlns:a16="http://schemas.microsoft.com/office/drawing/2014/main" id="{F9B5AADC-7129-C80C-016C-DD1DF8B9698B}"/>
              </a:ext>
            </a:extLst>
          </p:cNvPr>
          <p:cNvSpPr txBox="1">
            <a:spLocks noChangeArrowheads="1"/>
          </p:cNvSpPr>
          <p:nvPr/>
        </p:nvSpPr>
        <p:spPr bwMode="auto">
          <a:xfrm>
            <a:off x="5134103" y="2518489"/>
            <a:ext cx="576263" cy="366712"/>
          </a:xfrm>
          <a:prstGeom prst="rect">
            <a:avLst/>
          </a:prstGeom>
          <a:noFill/>
          <a:ln w="9525">
            <a:noFill/>
            <a:miter lim="800000"/>
            <a:headEnd/>
            <a:tailEnd/>
          </a:ln>
        </p:spPr>
        <p:txBody>
          <a:bodyPr wrap="square">
            <a:spAutoFit/>
          </a:bodyPr>
          <a:lstStyle/>
          <a:p>
            <a:pPr>
              <a:spcBef>
                <a:spcPct val="50000"/>
              </a:spcBef>
            </a:pPr>
            <a:r>
              <a:rPr lang="en-GB" err="1"/>
              <a:t>2m</a:t>
            </a:r>
            <a:endParaRPr lang="en-GB"/>
          </a:p>
        </p:txBody>
      </p:sp>
      <p:sp>
        <p:nvSpPr>
          <p:cNvPr id="22" name="Text Box 36">
            <a:extLst>
              <a:ext uri="{FF2B5EF4-FFF2-40B4-BE49-F238E27FC236}">
                <a16:creationId xmlns:a16="http://schemas.microsoft.com/office/drawing/2014/main" id="{09D45354-1599-711E-3164-072A565C94B4}"/>
              </a:ext>
            </a:extLst>
          </p:cNvPr>
          <p:cNvSpPr txBox="1">
            <a:spLocks noChangeArrowheads="1"/>
          </p:cNvSpPr>
          <p:nvPr/>
        </p:nvSpPr>
        <p:spPr bwMode="auto">
          <a:xfrm>
            <a:off x="6100264" y="2515034"/>
            <a:ext cx="576263" cy="366712"/>
          </a:xfrm>
          <a:prstGeom prst="rect">
            <a:avLst/>
          </a:prstGeom>
          <a:noFill/>
          <a:ln w="9525">
            <a:noFill/>
            <a:miter lim="800000"/>
            <a:headEnd/>
            <a:tailEnd/>
          </a:ln>
        </p:spPr>
        <p:txBody>
          <a:bodyPr wrap="square">
            <a:spAutoFit/>
          </a:bodyPr>
          <a:lstStyle/>
          <a:p>
            <a:pPr>
              <a:spcBef>
                <a:spcPct val="50000"/>
              </a:spcBef>
            </a:pPr>
            <a:r>
              <a:rPr lang="en-GB" err="1"/>
              <a:t>1m</a:t>
            </a:r>
            <a:endParaRPr lang="en-GB"/>
          </a:p>
        </p:txBody>
      </p:sp>
      <p:sp>
        <p:nvSpPr>
          <p:cNvPr id="34" name="Line 28">
            <a:extLst>
              <a:ext uri="{FF2B5EF4-FFF2-40B4-BE49-F238E27FC236}">
                <a16:creationId xmlns:a16="http://schemas.microsoft.com/office/drawing/2014/main" id="{AB07F19A-D336-4D8D-90EC-196F8A5262EA}"/>
              </a:ext>
            </a:extLst>
          </p:cNvPr>
          <p:cNvSpPr>
            <a:spLocks noChangeShapeType="1"/>
          </p:cNvSpPr>
          <p:nvPr/>
        </p:nvSpPr>
        <p:spPr bwMode="auto">
          <a:xfrm>
            <a:off x="3293860" y="2473764"/>
            <a:ext cx="1404000" cy="0"/>
          </a:xfrm>
          <a:prstGeom prst="line">
            <a:avLst/>
          </a:prstGeom>
          <a:noFill/>
          <a:ln w="9525">
            <a:solidFill>
              <a:schemeClr val="tx1"/>
            </a:solidFill>
            <a:round/>
            <a:headEnd type="triangle" w="med" len="med"/>
            <a:tailEnd type="triangle" w="med" len="med"/>
          </a:ln>
        </p:spPr>
        <p:txBody>
          <a:bodyPr/>
          <a:lstStyle/>
          <a:p>
            <a:endParaRPr lang="en-GB"/>
          </a:p>
        </p:txBody>
      </p:sp>
      <p:sp>
        <p:nvSpPr>
          <p:cNvPr id="38" name="Text Box 36">
            <a:extLst>
              <a:ext uri="{FF2B5EF4-FFF2-40B4-BE49-F238E27FC236}">
                <a16:creationId xmlns:a16="http://schemas.microsoft.com/office/drawing/2014/main" id="{446C1879-FA3B-E541-42A3-A6BA752C6602}"/>
              </a:ext>
            </a:extLst>
          </p:cNvPr>
          <p:cNvSpPr txBox="1">
            <a:spLocks noChangeArrowheads="1"/>
          </p:cNvSpPr>
          <p:nvPr/>
        </p:nvSpPr>
        <p:spPr bwMode="auto">
          <a:xfrm>
            <a:off x="3789057" y="2505076"/>
            <a:ext cx="576262" cy="366712"/>
          </a:xfrm>
          <a:prstGeom prst="rect">
            <a:avLst/>
          </a:prstGeom>
          <a:noFill/>
          <a:ln w="9525">
            <a:noFill/>
            <a:miter lim="800000"/>
            <a:headEnd/>
            <a:tailEnd/>
          </a:ln>
        </p:spPr>
        <p:txBody>
          <a:bodyPr wrap="square">
            <a:spAutoFit/>
          </a:bodyPr>
          <a:lstStyle/>
          <a:p>
            <a:pPr>
              <a:spcBef>
                <a:spcPct val="50000"/>
              </a:spcBef>
            </a:pPr>
            <a:r>
              <a:rPr lang="en-GB" err="1"/>
              <a:t>2m</a:t>
            </a:r>
            <a:endParaRPr lang="en-GB"/>
          </a:p>
        </p:txBody>
      </p:sp>
      <p:sp>
        <p:nvSpPr>
          <p:cNvPr id="40" name="Line 5">
            <a:extLst>
              <a:ext uri="{FF2B5EF4-FFF2-40B4-BE49-F238E27FC236}">
                <a16:creationId xmlns:a16="http://schemas.microsoft.com/office/drawing/2014/main" id="{D0F2E20F-5416-D1D7-689A-5FD88F2500BB}"/>
              </a:ext>
            </a:extLst>
          </p:cNvPr>
          <p:cNvSpPr>
            <a:spLocks noChangeShapeType="1"/>
          </p:cNvSpPr>
          <p:nvPr/>
        </p:nvSpPr>
        <p:spPr bwMode="auto">
          <a:xfrm>
            <a:off x="5973836" y="2473764"/>
            <a:ext cx="720000" cy="0"/>
          </a:xfrm>
          <a:prstGeom prst="line">
            <a:avLst/>
          </a:prstGeom>
          <a:noFill/>
          <a:ln w="9525">
            <a:solidFill>
              <a:schemeClr val="tx1"/>
            </a:solidFill>
            <a:round/>
            <a:headEnd type="triangle" w="med" len="med"/>
            <a:tailEnd type="triangle" w="med" len="med"/>
          </a:ln>
        </p:spPr>
        <p:txBody>
          <a:bodyPr/>
          <a:lstStyle/>
          <a:p>
            <a:endParaRPr lang="en-GB"/>
          </a:p>
        </p:txBody>
      </p:sp>
      <p:sp>
        <p:nvSpPr>
          <p:cNvPr id="41" name="Line 5">
            <a:extLst>
              <a:ext uri="{FF2B5EF4-FFF2-40B4-BE49-F238E27FC236}">
                <a16:creationId xmlns:a16="http://schemas.microsoft.com/office/drawing/2014/main" id="{78792BC9-58E6-9620-78CD-757F3B9CD7AC}"/>
              </a:ext>
            </a:extLst>
          </p:cNvPr>
          <p:cNvSpPr>
            <a:spLocks noChangeShapeType="1"/>
          </p:cNvSpPr>
          <p:nvPr/>
        </p:nvSpPr>
        <p:spPr bwMode="auto">
          <a:xfrm>
            <a:off x="2670247" y="2473764"/>
            <a:ext cx="648000" cy="0"/>
          </a:xfrm>
          <a:prstGeom prst="line">
            <a:avLst/>
          </a:prstGeom>
          <a:noFill/>
          <a:ln w="9525">
            <a:solidFill>
              <a:schemeClr val="tx1"/>
            </a:solidFill>
            <a:round/>
            <a:headEnd type="triangle" w="med" len="med"/>
            <a:tailEnd type="triangle" w="med" len="med"/>
          </a:ln>
        </p:spPr>
        <p:txBody>
          <a:bodyPr/>
          <a:lstStyle/>
          <a:p>
            <a:endParaRPr lang="en-GB"/>
          </a:p>
        </p:txBody>
      </p:sp>
      <p:sp>
        <p:nvSpPr>
          <p:cNvPr id="42" name="Text Box 36">
            <a:extLst>
              <a:ext uri="{FF2B5EF4-FFF2-40B4-BE49-F238E27FC236}">
                <a16:creationId xmlns:a16="http://schemas.microsoft.com/office/drawing/2014/main" id="{1FD0C898-1CD8-A803-2087-13924D52718C}"/>
              </a:ext>
            </a:extLst>
          </p:cNvPr>
          <p:cNvSpPr txBox="1">
            <a:spLocks noChangeArrowheads="1"/>
          </p:cNvSpPr>
          <p:nvPr/>
        </p:nvSpPr>
        <p:spPr bwMode="auto">
          <a:xfrm>
            <a:off x="2766507" y="2486380"/>
            <a:ext cx="576263" cy="366712"/>
          </a:xfrm>
          <a:prstGeom prst="rect">
            <a:avLst/>
          </a:prstGeom>
          <a:noFill/>
          <a:ln w="9525">
            <a:noFill/>
            <a:miter lim="800000"/>
            <a:headEnd/>
            <a:tailEnd/>
          </a:ln>
        </p:spPr>
        <p:txBody>
          <a:bodyPr wrap="square">
            <a:spAutoFit/>
          </a:bodyPr>
          <a:lstStyle/>
          <a:p>
            <a:pPr>
              <a:spcBef>
                <a:spcPct val="50000"/>
              </a:spcBef>
            </a:pPr>
            <a:r>
              <a:rPr lang="en-GB" err="1"/>
              <a:t>1m</a:t>
            </a:r>
            <a:endParaRPr lang="en-GB"/>
          </a:p>
        </p:txBody>
      </p:sp>
      <p:cxnSp>
        <p:nvCxnSpPr>
          <p:cNvPr id="44" name="Straight Connector 43">
            <a:extLst>
              <a:ext uri="{FF2B5EF4-FFF2-40B4-BE49-F238E27FC236}">
                <a16:creationId xmlns:a16="http://schemas.microsoft.com/office/drawing/2014/main" id="{F520766B-4508-A9A6-DA07-B2C7643A8BFB}"/>
              </a:ext>
            </a:extLst>
          </p:cNvPr>
          <p:cNvCxnSpPr/>
          <p:nvPr/>
        </p:nvCxnSpPr>
        <p:spPr>
          <a:xfrm>
            <a:off x="3318247" y="1882775"/>
            <a:ext cx="24523" cy="1271593"/>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9BF1782-B620-29F0-0202-3ADBB2F9634D}"/>
              </a:ext>
            </a:extLst>
          </p:cNvPr>
          <p:cNvCxnSpPr/>
          <p:nvPr/>
        </p:nvCxnSpPr>
        <p:spPr>
          <a:xfrm>
            <a:off x="5981572" y="1893085"/>
            <a:ext cx="24523" cy="1271593"/>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D89B4C7-0659-2EF9-203A-409DE09C3E27}"/>
              </a:ext>
            </a:extLst>
          </p:cNvPr>
          <p:cNvCxnSpPr/>
          <p:nvPr/>
        </p:nvCxnSpPr>
        <p:spPr>
          <a:xfrm>
            <a:off x="4662171" y="1902788"/>
            <a:ext cx="24523" cy="1271593"/>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47" name="Text Box 59">
            <a:extLst>
              <a:ext uri="{FF2B5EF4-FFF2-40B4-BE49-F238E27FC236}">
                <a16:creationId xmlns:a16="http://schemas.microsoft.com/office/drawing/2014/main" id="{4A1B6785-5988-5709-F7C5-41860C8B4C05}"/>
              </a:ext>
            </a:extLst>
          </p:cNvPr>
          <p:cNvSpPr txBox="1">
            <a:spLocks noChangeArrowheads="1"/>
          </p:cNvSpPr>
          <p:nvPr/>
        </p:nvSpPr>
        <p:spPr bwMode="auto">
          <a:xfrm>
            <a:off x="2501104" y="3877920"/>
            <a:ext cx="4608885" cy="369332"/>
          </a:xfrm>
          <a:prstGeom prst="rect">
            <a:avLst/>
          </a:prstGeom>
          <a:solidFill>
            <a:schemeClr val="tx1"/>
          </a:solidFill>
          <a:ln w="9525">
            <a:noFill/>
            <a:miter lim="800000"/>
            <a:headEnd/>
            <a:tailEnd/>
          </a:ln>
        </p:spPr>
        <p:txBody>
          <a:bodyPr wrap="square">
            <a:spAutoFit/>
          </a:bodyPr>
          <a:lstStyle/>
          <a:p>
            <a:pPr>
              <a:spcBef>
                <a:spcPct val="50000"/>
              </a:spcBef>
            </a:pPr>
            <a:r>
              <a:rPr lang="en-GB" b="1">
                <a:solidFill>
                  <a:schemeClr val="bg1"/>
                </a:solidFill>
              </a:rPr>
              <a:t>Shear force at A = +25 -30 -5 -5 = -15kN</a:t>
            </a:r>
          </a:p>
        </p:txBody>
      </p:sp>
    </p:spTree>
    <p:extLst>
      <p:ext uri="{BB962C8B-B14F-4D97-AF65-F5344CB8AC3E}">
        <p14:creationId xmlns:p14="http://schemas.microsoft.com/office/powerpoint/2010/main" val="97247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D1B7-1D94-9578-7DF2-0A9771860FB8}"/>
            </a:ext>
          </a:extLst>
        </p:cNvPr>
        <p:cNvGrpSpPr/>
        <p:nvPr/>
      </p:nvGrpSpPr>
      <p:grpSpPr>
        <a:xfrm>
          <a:off x="0" y="0"/>
          <a:ext cx="0" cy="0"/>
          <a:chOff x="0" y="0"/>
          <a:chExt cx="0" cy="0"/>
        </a:xfrm>
      </p:grpSpPr>
      <p:sp>
        <p:nvSpPr>
          <p:cNvPr id="50" name="Title 11">
            <a:extLst>
              <a:ext uri="{FF2B5EF4-FFF2-40B4-BE49-F238E27FC236}">
                <a16:creationId xmlns:a16="http://schemas.microsoft.com/office/drawing/2014/main" id="{ED0E6919-F1E8-8E4D-A5D6-4B9D291FF928}"/>
              </a:ext>
            </a:extLst>
          </p:cNvPr>
          <p:cNvSpPr txBox="1">
            <a:spLocks noGrp="1"/>
          </p:cNvSpPr>
          <p:nvPr>
            <p:ph type="title" idx="4294967295"/>
          </p:nvPr>
        </p:nvSpPr>
        <p:spPr>
          <a:xfrm>
            <a:off x="124691" y="249900"/>
            <a:ext cx="9019306" cy="6994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ts val="2000"/>
              </a:lnSpc>
              <a:spcBef>
                <a:spcPts val="0"/>
              </a:spcBef>
              <a:buNone/>
              <a:defRPr sz="2000" b="1" kern="1200" cap="none"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Arial"/>
                <a:ea typeface="+mj-ea"/>
                <a:cs typeface="+mj-cs"/>
              </a:rPr>
              <a:t>Shear force calculations activity</a:t>
            </a:r>
          </a:p>
        </p:txBody>
      </p:sp>
      <p:sp>
        <p:nvSpPr>
          <p:cNvPr id="3" name="Footer Placeholder 2">
            <a:extLst>
              <a:ext uri="{FF2B5EF4-FFF2-40B4-BE49-F238E27FC236}">
                <a16:creationId xmlns:a16="http://schemas.microsoft.com/office/drawing/2014/main" id="{58558F16-DDE7-F3AE-C63B-45DF23E0973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a:ln>
                  <a:noFill/>
                </a:ln>
                <a:solidFill>
                  <a:srgbClr val="000000"/>
                </a:solidFill>
                <a:effectLst/>
                <a:uLnTx/>
                <a:uFillTx/>
                <a:latin typeface="Arial"/>
                <a:ea typeface="+mn-ea"/>
                <a:cs typeface="+mn-cs"/>
              </a:rPr>
              <a:t>Education &amp; Training Foundation</a:t>
            </a:r>
          </a:p>
        </p:txBody>
      </p:sp>
      <p:sp>
        <p:nvSpPr>
          <p:cNvPr id="4" name="Slide Number Placeholder 3">
            <a:extLst>
              <a:ext uri="{FF2B5EF4-FFF2-40B4-BE49-F238E27FC236}">
                <a16:creationId xmlns:a16="http://schemas.microsoft.com/office/drawing/2014/main" id="{2C3F52C6-2300-308B-FEAB-EB86E72EEF5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
        <p:nvSpPr>
          <p:cNvPr id="11" name="Text Placeholder 4">
            <a:extLst>
              <a:ext uri="{FF2B5EF4-FFF2-40B4-BE49-F238E27FC236}">
                <a16:creationId xmlns:a16="http://schemas.microsoft.com/office/drawing/2014/main" id="{A13A8D6D-D5D3-9A2F-300A-97F09EC2A5A0}"/>
              </a:ext>
            </a:extLst>
          </p:cNvPr>
          <p:cNvSpPr>
            <a:spLocks noGrp="1"/>
          </p:cNvSpPr>
          <p:nvPr>
            <p:ph type="body" sz="quarter" idx="12"/>
          </p:nvPr>
        </p:nvSpPr>
        <p:spPr>
          <a:xfrm>
            <a:off x="234000" y="986400"/>
            <a:ext cx="7957500" cy="3601574"/>
          </a:xfrm>
        </p:spPr>
        <p:txBody>
          <a:bodyPr/>
          <a:lstStyle/>
          <a:p>
            <a:pPr marL="457200" indent="-457200" eaLnBrk="1" hangingPunct="1">
              <a:lnSpc>
                <a:spcPct val="80000"/>
              </a:lnSpc>
              <a:buFont typeface="Arial" panose="020B0604020202020204" pitchFamily="34" charset="0"/>
              <a:buChar char="•"/>
            </a:pPr>
            <a:endParaRPr lang="en-US" sz="2400" dirty="0">
              <a:solidFill>
                <a:srgbClr val="FF0000"/>
              </a:solidFill>
            </a:endParaRPr>
          </a:p>
          <a:p>
            <a:pPr eaLnBrk="1" hangingPunct="1">
              <a:lnSpc>
                <a:spcPct val="80000"/>
              </a:lnSpc>
            </a:pPr>
            <a:r>
              <a:rPr lang="en-US" sz="2400" dirty="0">
                <a:solidFill>
                  <a:srgbClr val="FF0000"/>
                </a:solidFill>
              </a:rPr>
              <a:t>Instructions:</a:t>
            </a:r>
          </a:p>
          <a:p>
            <a:pPr marL="457200" indent="-457200" eaLnBrk="1" hangingPunct="1">
              <a:lnSpc>
                <a:spcPct val="80000"/>
              </a:lnSpc>
              <a:buFont typeface="Arial" panose="020B0604020202020204" pitchFamily="34" charset="0"/>
              <a:buChar char="•"/>
            </a:pPr>
            <a:endParaRPr lang="en-US" sz="2400" dirty="0"/>
          </a:p>
          <a:p>
            <a:pPr marL="457200" indent="-457200" eaLnBrk="1" hangingPunct="1">
              <a:lnSpc>
                <a:spcPct val="80000"/>
              </a:lnSpc>
              <a:buFont typeface="Arial" panose="020B0604020202020204" pitchFamily="34" charset="0"/>
              <a:buChar char="•"/>
            </a:pPr>
            <a:r>
              <a:rPr lang="en-US" sz="2400" dirty="0"/>
              <a:t>Complete shear force calculations worksheet.</a:t>
            </a:r>
          </a:p>
          <a:p>
            <a:pPr marL="457200" indent="-457200" eaLnBrk="1" hangingPunct="1">
              <a:lnSpc>
                <a:spcPct val="80000"/>
              </a:lnSpc>
              <a:buFont typeface="Arial" panose="020B0604020202020204" pitchFamily="34" charset="0"/>
              <a:buChar char="•"/>
            </a:pPr>
            <a:endParaRPr lang="en-US" sz="2400" dirty="0"/>
          </a:p>
          <a:p>
            <a:pPr marL="457200" indent="-457200" eaLnBrk="1" hangingPunct="1">
              <a:lnSpc>
                <a:spcPct val="80000"/>
              </a:lnSpc>
              <a:buFont typeface="Arial" panose="020B0604020202020204" pitchFamily="34" charset="0"/>
              <a:buChar char="•"/>
            </a:pPr>
            <a:r>
              <a:rPr lang="en-US" sz="2400" dirty="0"/>
              <a:t>Check your answers.</a:t>
            </a:r>
          </a:p>
        </p:txBody>
      </p:sp>
    </p:spTree>
    <p:extLst>
      <p:ext uri="{BB962C8B-B14F-4D97-AF65-F5344CB8AC3E}">
        <p14:creationId xmlns:p14="http://schemas.microsoft.com/office/powerpoint/2010/main" val="96770843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D1B7-1D94-9578-7DF2-0A9771860FB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82938C3-7CB4-54F8-DE32-3128AF37DF80}"/>
              </a:ext>
            </a:extLst>
          </p:cNvPr>
          <p:cNvSpPr>
            <a:spLocks noGrp="1"/>
          </p:cNvSpPr>
          <p:nvPr>
            <p:ph type="title"/>
          </p:nvPr>
        </p:nvSpPr>
        <p:spPr>
          <a:xfrm>
            <a:off x="124691" y="249900"/>
            <a:ext cx="9019306" cy="699425"/>
          </a:xfrm>
        </p:spPr>
        <p:txBody>
          <a:bodyPr>
            <a:noAutofit/>
          </a:bodyPr>
          <a:lstStyle/>
          <a:p>
            <a:pPr>
              <a:lnSpc>
                <a:spcPct val="100000"/>
              </a:lnSpc>
            </a:pPr>
            <a:r>
              <a:rPr lang="en-GB" sz="3200"/>
              <a:t>Bending moment calculations</a:t>
            </a:r>
          </a:p>
        </p:txBody>
      </p:sp>
      <p:sp>
        <p:nvSpPr>
          <p:cNvPr id="3" name="Footer Placeholder 2">
            <a:extLst>
              <a:ext uri="{FF2B5EF4-FFF2-40B4-BE49-F238E27FC236}">
                <a16:creationId xmlns:a16="http://schemas.microsoft.com/office/drawing/2014/main" id="{58558F16-DDE7-F3AE-C63B-45DF23E0973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2C3F52C6-2300-308B-FEAB-EB86E72EEF5D}"/>
              </a:ext>
            </a:extLst>
          </p:cNvPr>
          <p:cNvSpPr>
            <a:spLocks noGrp="1"/>
          </p:cNvSpPr>
          <p:nvPr>
            <p:ph type="sldNum" sz="quarter" idx="11"/>
          </p:nvPr>
        </p:nvSpPr>
        <p:spPr/>
        <p:txBody>
          <a:bodyPr/>
          <a:lstStyle/>
          <a:p>
            <a:fld id="{DA2C159E-F13C-4A85-9A41-E7669D3E0D70}" type="slidenum">
              <a:rPr lang="en-GB" smtClean="0"/>
              <a:pPr/>
              <a:t>147</a:t>
            </a:fld>
            <a:endParaRPr lang="en-GB"/>
          </a:p>
        </p:txBody>
      </p:sp>
      <p:grpSp>
        <p:nvGrpSpPr>
          <p:cNvPr id="42" name="Group 41">
            <a:extLst>
              <a:ext uri="{FF2B5EF4-FFF2-40B4-BE49-F238E27FC236}">
                <a16:creationId xmlns:a16="http://schemas.microsoft.com/office/drawing/2014/main" id="{D1ED1FB4-3B92-F6F9-1A20-7843559A0CF3}"/>
              </a:ext>
            </a:extLst>
          </p:cNvPr>
          <p:cNvGrpSpPr/>
          <p:nvPr/>
        </p:nvGrpSpPr>
        <p:grpSpPr>
          <a:xfrm>
            <a:off x="1269015" y="1392254"/>
            <a:ext cx="2881313" cy="1871662"/>
            <a:chOff x="5292725" y="1916113"/>
            <a:chExt cx="2881313" cy="1871662"/>
          </a:xfrm>
        </p:grpSpPr>
        <p:grpSp>
          <p:nvGrpSpPr>
            <p:cNvPr id="41" name="Group 40">
              <a:extLst>
                <a:ext uri="{FF2B5EF4-FFF2-40B4-BE49-F238E27FC236}">
                  <a16:creationId xmlns:a16="http://schemas.microsoft.com/office/drawing/2014/main" id="{197C8DCB-2A98-FCB9-8888-36501C2B0523}"/>
                </a:ext>
              </a:extLst>
            </p:cNvPr>
            <p:cNvGrpSpPr/>
            <p:nvPr/>
          </p:nvGrpSpPr>
          <p:grpSpPr>
            <a:xfrm>
              <a:off x="5580063" y="1916113"/>
              <a:ext cx="2016125" cy="1871662"/>
              <a:chOff x="5580063" y="1916113"/>
              <a:chExt cx="2016125" cy="1871662"/>
            </a:xfrm>
          </p:grpSpPr>
          <p:grpSp>
            <p:nvGrpSpPr>
              <p:cNvPr id="11" name="Group 4">
                <a:extLst>
                  <a:ext uri="{FF2B5EF4-FFF2-40B4-BE49-F238E27FC236}">
                    <a16:creationId xmlns:a16="http://schemas.microsoft.com/office/drawing/2014/main" id="{471138B6-9CB0-91B2-2821-3A88876FCC89}"/>
                  </a:ext>
                </a:extLst>
              </p:cNvPr>
              <p:cNvGrpSpPr>
                <a:grpSpLocks/>
              </p:cNvGrpSpPr>
              <p:nvPr/>
            </p:nvGrpSpPr>
            <p:grpSpPr bwMode="auto">
              <a:xfrm>
                <a:off x="5580063" y="1916113"/>
                <a:ext cx="2016125" cy="1871662"/>
                <a:chOff x="3424" y="1571"/>
                <a:chExt cx="1270" cy="1179"/>
              </a:xfrm>
            </p:grpSpPr>
            <p:sp>
              <p:nvSpPr>
                <p:cNvPr id="13" name="Oval 5">
                  <a:extLst>
                    <a:ext uri="{FF2B5EF4-FFF2-40B4-BE49-F238E27FC236}">
                      <a16:creationId xmlns:a16="http://schemas.microsoft.com/office/drawing/2014/main" id="{3A3F1CF3-D1F9-D303-D10C-3DB71E970FDF}"/>
                    </a:ext>
                  </a:extLst>
                </p:cNvPr>
                <p:cNvSpPr>
                  <a:spLocks noChangeArrowheads="1"/>
                </p:cNvSpPr>
                <p:nvPr/>
              </p:nvSpPr>
              <p:spPr bwMode="auto">
                <a:xfrm>
                  <a:off x="3424" y="2205"/>
                  <a:ext cx="182" cy="182"/>
                </a:xfrm>
                <a:prstGeom prst="ellipse">
                  <a:avLst/>
                </a:prstGeom>
                <a:solidFill>
                  <a:schemeClr val="tx1"/>
                </a:solidFill>
                <a:ln w="9525">
                  <a:solidFill>
                    <a:schemeClr val="tx1"/>
                  </a:solidFill>
                  <a:round/>
                  <a:headEnd/>
                  <a:tailEnd/>
                </a:ln>
              </p:spPr>
              <p:txBody>
                <a:bodyPr wrap="none" anchor="ctr"/>
                <a:lstStyle/>
                <a:p>
                  <a:endParaRPr lang="en-US"/>
                </a:p>
              </p:txBody>
            </p:sp>
            <p:sp>
              <p:nvSpPr>
                <p:cNvPr id="14" name="Line 6">
                  <a:extLst>
                    <a:ext uri="{FF2B5EF4-FFF2-40B4-BE49-F238E27FC236}">
                      <a16:creationId xmlns:a16="http://schemas.microsoft.com/office/drawing/2014/main" id="{8E773814-6582-C9FA-3B9E-33B8F5AA5569}"/>
                    </a:ext>
                  </a:extLst>
                </p:cNvPr>
                <p:cNvSpPr>
                  <a:spLocks noChangeShapeType="1"/>
                </p:cNvSpPr>
                <p:nvPr/>
              </p:nvSpPr>
              <p:spPr bwMode="auto">
                <a:xfrm>
                  <a:off x="4694" y="1706"/>
                  <a:ext cx="0" cy="1044"/>
                </a:xfrm>
                <a:prstGeom prst="line">
                  <a:avLst/>
                </a:prstGeom>
                <a:noFill/>
                <a:ln w="57150">
                  <a:solidFill>
                    <a:schemeClr val="tx1"/>
                  </a:solidFill>
                  <a:round/>
                  <a:headEnd/>
                  <a:tailEnd type="triangle" w="med" len="med"/>
                </a:ln>
              </p:spPr>
              <p:txBody>
                <a:bodyPr/>
                <a:lstStyle/>
                <a:p>
                  <a:endParaRPr lang="en-GB"/>
                </a:p>
              </p:txBody>
            </p:sp>
            <p:sp>
              <p:nvSpPr>
                <p:cNvPr id="15" name="Line 7">
                  <a:extLst>
                    <a:ext uri="{FF2B5EF4-FFF2-40B4-BE49-F238E27FC236}">
                      <a16:creationId xmlns:a16="http://schemas.microsoft.com/office/drawing/2014/main" id="{A1D95BD5-F6E2-1E42-82D1-798CE2CA70F0}"/>
                    </a:ext>
                  </a:extLst>
                </p:cNvPr>
                <p:cNvSpPr>
                  <a:spLocks noChangeShapeType="1"/>
                </p:cNvSpPr>
                <p:nvPr/>
              </p:nvSpPr>
              <p:spPr bwMode="auto">
                <a:xfrm>
                  <a:off x="3515" y="1571"/>
                  <a:ext cx="0" cy="589"/>
                </a:xfrm>
                <a:prstGeom prst="line">
                  <a:avLst/>
                </a:prstGeom>
                <a:noFill/>
                <a:ln w="9525">
                  <a:solidFill>
                    <a:schemeClr val="tx1"/>
                  </a:solidFill>
                  <a:round/>
                  <a:headEnd/>
                  <a:tailEnd/>
                </a:ln>
              </p:spPr>
              <p:txBody>
                <a:bodyPr/>
                <a:lstStyle/>
                <a:p>
                  <a:endParaRPr lang="en-GB"/>
                </a:p>
              </p:txBody>
            </p:sp>
            <p:sp>
              <p:nvSpPr>
                <p:cNvPr id="16" name="Line 8">
                  <a:extLst>
                    <a:ext uri="{FF2B5EF4-FFF2-40B4-BE49-F238E27FC236}">
                      <a16:creationId xmlns:a16="http://schemas.microsoft.com/office/drawing/2014/main" id="{FC92A766-C7D9-19EF-8B7B-5FB8BC056C06}"/>
                    </a:ext>
                  </a:extLst>
                </p:cNvPr>
                <p:cNvSpPr>
                  <a:spLocks noChangeShapeType="1"/>
                </p:cNvSpPr>
                <p:nvPr/>
              </p:nvSpPr>
              <p:spPr bwMode="auto">
                <a:xfrm>
                  <a:off x="3515" y="1979"/>
                  <a:ext cx="1179" cy="0"/>
                </a:xfrm>
                <a:prstGeom prst="line">
                  <a:avLst/>
                </a:prstGeom>
                <a:noFill/>
                <a:ln w="9525">
                  <a:solidFill>
                    <a:schemeClr val="tx1"/>
                  </a:solidFill>
                  <a:round/>
                  <a:headEnd type="triangle" w="med" len="med"/>
                  <a:tailEnd type="triangle" w="med" len="med"/>
                </a:ln>
              </p:spPr>
              <p:txBody>
                <a:bodyPr/>
                <a:lstStyle/>
                <a:p>
                  <a:endParaRPr lang="en-GB"/>
                </a:p>
              </p:txBody>
            </p:sp>
          </p:grpSp>
          <p:sp>
            <p:nvSpPr>
              <p:cNvPr id="17" name="Text Box 9">
                <a:extLst>
                  <a:ext uri="{FF2B5EF4-FFF2-40B4-BE49-F238E27FC236}">
                    <a16:creationId xmlns:a16="http://schemas.microsoft.com/office/drawing/2014/main" id="{2627146A-F211-5050-EEFF-86FA83D535F9}"/>
                  </a:ext>
                </a:extLst>
              </p:cNvPr>
              <p:cNvSpPr txBox="1">
                <a:spLocks noChangeArrowheads="1"/>
              </p:cNvSpPr>
              <p:nvPr/>
            </p:nvSpPr>
            <p:spPr bwMode="auto">
              <a:xfrm>
                <a:off x="6501696" y="2177648"/>
                <a:ext cx="503237" cy="366712"/>
              </a:xfrm>
              <a:prstGeom prst="rect">
                <a:avLst/>
              </a:prstGeom>
              <a:noFill/>
              <a:ln w="9525">
                <a:noFill/>
                <a:miter lim="800000"/>
                <a:headEnd/>
                <a:tailEnd/>
              </a:ln>
            </p:spPr>
            <p:txBody>
              <a:bodyPr>
                <a:spAutoFit/>
              </a:bodyPr>
              <a:lstStyle/>
              <a:p>
                <a:pPr>
                  <a:spcBef>
                    <a:spcPct val="50000"/>
                  </a:spcBef>
                </a:pPr>
                <a:r>
                  <a:rPr lang="en-GB"/>
                  <a:t>d</a:t>
                </a:r>
              </a:p>
            </p:txBody>
          </p:sp>
        </p:grpSp>
        <p:sp>
          <p:nvSpPr>
            <p:cNvPr id="18" name="Text Box 10">
              <a:extLst>
                <a:ext uri="{FF2B5EF4-FFF2-40B4-BE49-F238E27FC236}">
                  <a16:creationId xmlns:a16="http://schemas.microsoft.com/office/drawing/2014/main" id="{CB5539AA-E9CC-D7C0-01F8-02568A318F0C}"/>
                </a:ext>
              </a:extLst>
            </p:cNvPr>
            <p:cNvSpPr txBox="1">
              <a:spLocks noChangeArrowheads="1"/>
            </p:cNvSpPr>
            <p:nvPr/>
          </p:nvSpPr>
          <p:spPr bwMode="auto">
            <a:xfrm>
              <a:off x="7740650" y="3284538"/>
              <a:ext cx="433388" cy="366712"/>
            </a:xfrm>
            <a:prstGeom prst="rect">
              <a:avLst/>
            </a:prstGeom>
            <a:noFill/>
            <a:ln w="9525">
              <a:noFill/>
              <a:miter lim="800000"/>
              <a:headEnd/>
              <a:tailEnd/>
            </a:ln>
          </p:spPr>
          <p:txBody>
            <a:bodyPr>
              <a:spAutoFit/>
            </a:bodyPr>
            <a:lstStyle/>
            <a:p>
              <a:pPr>
                <a:spcBef>
                  <a:spcPct val="50000"/>
                </a:spcBef>
              </a:pPr>
              <a:r>
                <a:rPr lang="en-GB"/>
                <a:t>F</a:t>
              </a:r>
            </a:p>
          </p:txBody>
        </p:sp>
        <p:sp>
          <p:nvSpPr>
            <p:cNvPr id="39" name="Text Box 18">
              <a:extLst>
                <a:ext uri="{FF2B5EF4-FFF2-40B4-BE49-F238E27FC236}">
                  <a16:creationId xmlns:a16="http://schemas.microsoft.com/office/drawing/2014/main" id="{C4FE5735-03DB-14B4-0A76-63C2D7A4D61D}"/>
                </a:ext>
              </a:extLst>
            </p:cNvPr>
            <p:cNvSpPr txBox="1">
              <a:spLocks noChangeArrowheads="1"/>
            </p:cNvSpPr>
            <p:nvPr/>
          </p:nvSpPr>
          <p:spPr bwMode="auto">
            <a:xfrm>
              <a:off x="5292725" y="3068638"/>
              <a:ext cx="647700" cy="366712"/>
            </a:xfrm>
            <a:prstGeom prst="rect">
              <a:avLst/>
            </a:prstGeom>
            <a:noFill/>
            <a:ln w="9525">
              <a:noFill/>
              <a:miter lim="800000"/>
              <a:headEnd/>
              <a:tailEnd/>
            </a:ln>
          </p:spPr>
          <p:txBody>
            <a:bodyPr>
              <a:spAutoFit/>
            </a:bodyPr>
            <a:lstStyle/>
            <a:p>
              <a:pPr>
                <a:spcBef>
                  <a:spcPct val="50000"/>
                </a:spcBef>
              </a:pPr>
              <a:r>
                <a:rPr lang="en-GB"/>
                <a:t>A</a:t>
              </a:r>
            </a:p>
          </p:txBody>
        </p:sp>
      </p:grpSp>
      <p:grpSp>
        <p:nvGrpSpPr>
          <p:cNvPr id="43" name="Group 42">
            <a:extLst>
              <a:ext uri="{FF2B5EF4-FFF2-40B4-BE49-F238E27FC236}">
                <a16:creationId xmlns:a16="http://schemas.microsoft.com/office/drawing/2014/main" id="{7310950A-F95A-FE3D-0623-63A94E64FA68}"/>
              </a:ext>
            </a:extLst>
          </p:cNvPr>
          <p:cNvGrpSpPr/>
          <p:nvPr/>
        </p:nvGrpSpPr>
        <p:grpSpPr>
          <a:xfrm>
            <a:off x="5530391" y="1870058"/>
            <a:ext cx="2162175" cy="2454275"/>
            <a:chOff x="5435600" y="4221163"/>
            <a:chExt cx="2162175" cy="2454275"/>
          </a:xfrm>
        </p:grpSpPr>
        <p:grpSp>
          <p:nvGrpSpPr>
            <p:cNvPr id="19" name="Group 11">
              <a:extLst>
                <a:ext uri="{FF2B5EF4-FFF2-40B4-BE49-F238E27FC236}">
                  <a16:creationId xmlns:a16="http://schemas.microsoft.com/office/drawing/2014/main" id="{76AE0889-EB5A-0971-8FC5-200AF7A1E028}"/>
                </a:ext>
              </a:extLst>
            </p:cNvPr>
            <p:cNvGrpSpPr>
              <a:grpSpLocks/>
            </p:cNvGrpSpPr>
            <p:nvPr/>
          </p:nvGrpSpPr>
          <p:grpSpPr bwMode="auto">
            <a:xfrm rot="2045624">
              <a:off x="5580063" y="4221163"/>
              <a:ext cx="2016125" cy="1871662"/>
              <a:chOff x="3424" y="1571"/>
              <a:chExt cx="1270" cy="1179"/>
            </a:xfrm>
          </p:grpSpPr>
          <p:sp>
            <p:nvSpPr>
              <p:cNvPr id="20" name="Oval 12">
                <a:extLst>
                  <a:ext uri="{FF2B5EF4-FFF2-40B4-BE49-F238E27FC236}">
                    <a16:creationId xmlns:a16="http://schemas.microsoft.com/office/drawing/2014/main" id="{EBE8F6D1-8052-8171-90A7-E9F93D28346A}"/>
                  </a:ext>
                </a:extLst>
              </p:cNvPr>
              <p:cNvSpPr>
                <a:spLocks noChangeArrowheads="1"/>
              </p:cNvSpPr>
              <p:nvPr/>
            </p:nvSpPr>
            <p:spPr bwMode="auto">
              <a:xfrm>
                <a:off x="3424" y="2205"/>
                <a:ext cx="182" cy="182"/>
              </a:xfrm>
              <a:prstGeom prst="ellipse">
                <a:avLst/>
              </a:prstGeom>
              <a:solidFill>
                <a:schemeClr val="tx1"/>
              </a:solidFill>
              <a:ln w="9525">
                <a:solidFill>
                  <a:schemeClr val="tx1"/>
                </a:solidFill>
                <a:round/>
                <a:headEnd/>
                <a:tailEnd/>
              </a:ln>
            </p:spPr>
            <p:txBody>
              <a:bodyPr wrap="none" anchor="ctr"/>
              <a:lstStyle/>
              <a:p>
                <a:endParaRPr lang="en-US"/>
              </a:p>
            </p:txBody>
          </p:sp>
          <p:sp>
            <p:nvSpPr>
              <p:cNvPr id="22" name="Line 13">
                <a:extLst>
                  <a:ext uri="{FF2B5EF4-FFF2-40B4-BE49-F238E27FC236}">
                    <a16:creationId xmlns:a16="http://schemas.microsoft.com/office/drawing/2014/main" id="{190883FE-D2D7-3BC4-D5DD-65A63840D515}"/>
                  </a:ext>
                </a:extLst>
              </p:cNvPr>
              <p:cNvSpPr>
                <a:spLocks noChangeShapeType="1"/>
              </p:cNvSpPr>
              <p:nvPr/>
            </p:nvSpPr>
            <p:spPr bwMode="auto">
              <a:xfrm>
                <a:off x="4694" y="1706"/>
                <a:ext cx="0" cy="1044"/>
              </a:xfrm>
              <a:prstGeom prst="line">
                <a:avLst/>
              </a:prstGeom>
              <a:noFill/>
              <a:ln w="57150">
                <a:solidFill>
                  <a:schemeClr val="tx1"/>
                </a:solidFill>
                <a:round/>
                <a:headEnd/>
                <a:tailEnd type="triangle" w="med" len="med"/>
              </a:ln>
            </p:spPr>
            <p:txBody>
              <a:bodyPr/>
              <a:lstStyle/>
              <a:p>
                <a:endParaRPr lang="en-GB"/>
              </a:p>
            </p:txBody>
          </p:sp>
          <p:sp>
            <p:nvSpPr>
              <p:cNvPr id="33" name="Line 14">
                <a:extLst>
                  <a:ext uri="{FF2B5EF4-FFF2-40B4-BE49-F238E27FC236}">
                    <a16:creationId xmlns:a16="http://schemas.microsoft.com/office/drawing/2014/main" id="{FCE0CCE1-0530-A2B7-03FF-4D523DD8A1F8}"/>
                  </a:ext>
                </a:extLst>
              </p:cNvPr>
              <p:cNvSpPr>
                <a:spLocks noChangeShapeType="1"/>
              </p:cNvSpPr>
              <p:nvPr/>
            </p:nvSpPr>
            <p:spPr bwMode="auto">
              <a:xfrm>
                <a:off x="3515" y="1571"/>
                <a:ext cx="0" cy="589"/>
              </a:xfrm>
              <a:prstGeom prst="line">
                <a:avLst/>
              </a:prstGeom>
              <a:noFill/>
              <a:ln w="9525">
                <a:solidFill>
                  <a:schemeClr val="tx1"/>
                </a:solidFill>
                <a:round/>
                <a:headEnd/>
                <a:tailEnd/>
              </a:ln>
            </p:spPr>
            <p:txBody>
              <a:bodyPr/>
              <a:lstStyle/>
              <a:p>
                <a:endParaRPr lang="en-GB"/>
              </a:p>
            </p:txBody>
          </p:sp>
          <p:sp>
            <p:nvSpPr>
              <p:cNvPr id="34" name="Line 15">
                <a:extLst>
                  <a:ext uri="{FF2B5EF4-FFF2-40B4-BE49-F238E27FC236}">
                    <a16:creationId xmlns:a16="http://schemas.microsoft.com/office/drawing/2014/main" id="{E5EA73CD-2DA9-2A0A-6D79-2E562C0A099A}"/>
                  </a:ext>
                </a:extLst>
              </p:cNvPr>
              <p:cNvSpPr>
                <a:spLocks noChangeShapeType="1"/>
              </p:cNvSpPr>
              <p:nvPr/>
            </p:nvSpPr>
            <p:spPr bwMode="auto">
              <a:xfrm>
                <a:off x="3515" y="1979"/>
                <a:ext cx="1179" cy="0"/>
              </a:xfrm>
              <a:prstGeom prst="line">
                <a:avLst/>
              </a:prstGeom>
              <a:noFill/>
              <a:ln w="9525">
                <a:solidFill>
                  <a:schemeClr val="tx1"/>
                </a:solidFill>
                <a:round/>
                <a:headEnd type="triangle" w="med" len="med"/>
                <a:tailEnd type="triangle" w="med" len="med"/>
              </a:ln>
            </p:spPr>
            <p:txBody>
              <a:bodyPr/>
              <a:lstStyle/>
              <a:p>
                <a:endParaRPr lang="en-GB"/>
              </a:p>
            </p:txBody>
          </p:sp>
        </p:grpSp>
        <p:sp>
          <p:nvSpPr>
            <p:cNvPr id="37" name="Text Box 16">
              <a:extLst>
                <a:ext uri="{FF2B5EF4-FFF2-40B4-BE49-F238E27FC236}">
                  <a16:creationId xmlns:a16="http://schemas.microsoft.com/office/drawing/2014/main" id="{8443B009-F102-42C4-0650-F1A6FBD02D5C}"/>
                </a:ext>
              </a:extLst>
            </p:cNvPr>
            <p:cNvSpPr txBox="1">
              <a:spLocks noChangeArrowheads="1"/>
            </p:cNvSpPr>
            <p:nvPr/>
          </p:nvSpPr>
          <p:spPr bwMode="auto">
            <a:xfrm>
              <a:off x="7164388" y="6308725"/>
              <a:ext cx="433387" cy="366713"/>
            </a:xfrm>
            <a:prstGeom prst="rect">
              <a:avLst/>
            </a:prstGeom>
            <a:noFill/>
            <a:ln w="9525">
              <a:noFill/>
              <a:miter lim="800000"/>
              <a:headEnd/>
              <a:tailEnd/>
            </a:ln>
          </p:spPr>
          <p:txBody>
            <a:bodyPr>
              <a:spAutoFit/>
            </a:bodyPr>
            <a:lstStyle/>
            <a:p>
              <a:pPr>
                <a:spcBef>
                  <a:spcPct val="50000"/>
                </a:spcBef>
              </a:pPr>
              <a:r>
                <a:rPr lang="en-GB"/>
                <a:t>F</a:t>
              </a:r>
            </a:p>
          </p:txBody>
        </p:sp>
        <p:sp>
          <p:nvSpPr>
            <p:cNvPr id="38" name="Text Box 17">
              <a:extLst>
                <a:ext uri="{FF2B5EF4-FFF2-40B4-BE49-F238E27FC236}">
                  <a16:creationId xmlns:a16="http://schemas.microsoft.com/office/drawing/2014/main" id="{6059C76B-C35F-9025-9BD0-6B7F33B2D0FF}"/>
                </a:ext>
              </a:extLst>
            </p:cNvPr>
            <p:cNvSpPr txBox="1">
              <a:spLocks noChangeArrowheads="1"/>
            </p:cNvSpPr>
            <p:nvPr/>
          </p:nvSpPr>
          <p:spPr bwMode="auto">
            <a:xfrm>
              <a:off x="6588125" y="4508500"/>
              <a:ext cx="503238" cy="366713"/>
            </a:xfrm>
            <a:prstGeom prst="rect">
              <a:avLst/>
            </a:prstGeom>
            <a:noFill/>
            <a:ln w="9525">
              <a:noFill/>
              <a:miter lim="800000"/>
              <a:headEnd/>
              <a:tailEnd/>
            </a:ln>
          </p:spPr>
          <p:txBody>
            <a:bodyPr>
              <a:spAutoFit/>
            </a:bodyPr>
            <a:lstStyle/>
            <a:p>
              <a:pPr>
                <a:spcBef>
                  <a:spcPct val="50000"/>
                </a:spcBef>
              </a:pPr>
              <a:r>
                <a:rPr lang="en-GB"/>
                <a:t>d</a:t>
              </a:r>
            </a:p>
          </p:txBody>
        </p:sp>
        <p:sp>
          <p:nvSpPr>
            <p:cNvPr id="40" name="Text Box 19">
              <a:extLst>
                <a:ext uri="{FF2B5EF4-FFF2-40B4-BE49-F238E27FC236}">
                  <a16:creationId xmlns:a16="http://schemas.microsoft.com/office/drawing/2014/main" id="{D0C77E5D-FC07-DBFE-F287-0E8104416FF7}"/>
                </a:ext>
              </a:extLst>
            </p:cNvPr>
            <p:cNvSpPr txBox="1">
              <a:spLocks noChangeArrowheads="1"/>
            </p:cNvSpPr>
            <p:nvPr/>
          </p:nvSpPr>
          <p:spPr bwMode="auto">
            <a:xfrm>
              <a:off x="5435600" y="4941888"/>
              <a:ext cx="647700" cy="366712"/>
            </a:xfrm>
            <a:prstGeom prst="rect">
              <a:avLst/>
            </a:prstGeom>
            <a:noFill/>
            <a:ln w="9525">
              <a:noFill/>
              <a:miter lim="800000"/>
              <a:headEnd/>
              <a:tailEnd/>
            </a:ln>
          </p:spPr>
          <p:txBody>
            <a:bodyPr>
              <a:spAutoFit/>
            </a:bodyPr>
            <a:lstStyle/>
            <a:p>
              <a:pPr>
                <a:spcBef>
                  <a:spcPct val="50000"/>
                </a:spcBef>
              </a:pPr>
              <a:r>
                <a:rPr lang="en-GB"/>
                <a:t>A</a:t>
              </a:r>
            </a:p>
          </p:txBody>
        </p:sp>
      </p:grpSp>
    </p:spTree>
    <p:extLst>
      <p:ext uri="{BB962C8B-B14F-4D97-AF65-F5344CB8AC3E}">
        <p14:creationId xmlns:p14="http://schemas.microsoft.com/office/powerpoint/2010/main" val="169316827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D1B7-1D94-9578-7DF2-0A9771860FB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82938C3-7CB4-54F8-DE32-3128AF37DF80}"/>
              </a:ext>
            </a:extLst>
          </p:cNvPr>
          <p:cNvSpPr>
            <a:spLocks noGrp="1"/>
          </p:cNvSpPr>
          <p:nvPr>
            <p:ph type="title"/>
          </p:nvPr>
        </p:nvSpPr>
        <p:spPr/>
        <p:txBody>
          <a:bodyPr>
            <a:normAutofit/>
          </a:bodyPr>
          <a:lstStyle/>
          <a:p>
            <a:pPr>
              <a:lnSpc>
                <a:spcPct val="100000"/>
              </a:lnSpc>
            </a:pPr>
            <a:r>
              <a:rPr lang="en-GB" sz="3200" dirty="0"/>
              <a:t>Equilibrium and bending moments activity</a:t>
            </a:r>
          </a:p>
        </p:txBody>
      </p:sp>
      <p:sp>
        <p:nvSpPr>
          <p:cNvPr id="5" name="Text Placeholder 4">
            <a:extLst>
              <a:ext uri="{FF2B5EF4-FFF2-40B4-BE49-F238E27FC236}">
                <a16:creationId xmlns:a16="http://schemas.microsoft.com/office/drawing/2014/main" id="{DC18B3CB-7C0A-3511-3846-B8217B122692}"/>
              </a:ext>
            </a:extLst>
          </p:cNvPr>
          <p:cNvSpPr>
            <a:spLocks noGrp="1"/>
          </p:cNvSpPr>
          <p:nvPr>
            <p:ph type="body" sz="quarter" idx="12"/>
          </p:nvPr>
        </p:nvSpPr>
        <p:spPr>
          <a:xfrm>
            <a:off x="234000" y="986400"/>
            <a:ext cx="8229516" cy="3601574"/>
          </a:xfrm>
        </p:spPr>
        <p:txBody>
          <a:bodyPr/>
          <a:lstStyle/>
          <a:p>
            <a:pPr marL="457200" indent="-457200" eaLnBrk="1" hangingPunct="1">
              <a:lnSpc>
                <a:spcPct val="80000"/>
              </a:lnSpc>
              <a:buFont typeface="Arial" panose="020B0604020202020204" pitchFamily="34" charset="0"/>
              <a:buChar char="•"/>
            </a:pPr>
            <a:endParaRPr lang="en-US" sz="2400" dirty="0"/>
          </a:p>
          <a:p>
            <a:pPr>
              <a:lnSpc>
                <a:spcPct val="100000"/>
              </a:lnSpc>
            </a:pPr>
            <a:r>
              <a:rPr lang="en-GB" sz="2400" dirty="0"/>
              <a:t>The formula for calculating the bending moment or torque is:</a:t>
            </a:r>
          </a:p>
          <a:p>
            <a:pPr>
              <a:lnSpc>
                <a:spcPct val="100000"/>
              </a:lnSpc>
            </a:pPr>
            <a:endParaRPr lang="en-GB" sz="2400" dirty="0"/>
          </a:p>
          <a:p>
            <a:pPr algn="ctr">
              <a:lnSpc>
                <a:spcPct val="100000"/>
              </a:lnSpc>
            </a:pPr>
            <a:r>
              <a:rPr lang="en-GB" sz="2400" i="1" dirty="0" err="1">
                <a:solidFill>
                  <a:srgbClr val="0D0D0D"/>
                </a:solidFill>
                <a:latin typeface="KaTeX_Math"/>
              </a:rPr>
              <a:t>τ</a:t>
            </a:r>
            <a:r>
              <a:rPr lang="en-GB" sz="2400" dirty="0"/>
              <a:t> = F × D </a:t>
            </a:r>
          </a:p>
          <a:p>
            <a:pPr>
              <a:lnSpc>
                <a:spcPct val="100000"/>
              </a:lnSpc>
            </a:pPr>
            <a:r>
              <a:rPr lang="en-GB" sz="2400" dirty="0"/>
              <a:t>Where:</a:t>
            </a:r>
          </a:p>
          <a:p>
            <a:pPr>
              <a:lnSpc>
                <a:spcPct val="100000"/>
              </a:lnSpc>
            </a:pPr>
            <a:endParaRPr lang="en-GB" sz="2400" dirty="0"/>
          </a:p>
          <a:p>
            <a:pPr marL="85725">
              <a:lnSpc>
                <a:spcPct val="100000"/>
              </a:lnSpc>
            </a:pPr>
            <a:r>
              <a:rPr lang="en-GB" sz="2400" i="1" dirty="0" err="1">
                <a:solidFill>
                  <a:srgbClr val="0D0D0D"/>
                </a:solidFill>
                <a:latin typeface="KaTeX_Math"/>
              </a:rPr>
              <a:t>τ</a:t>
            </a:r>
            <a:r>
              <a:rPr lang="en-GB" sz="2400" dirty="0"/>
              <a:t> = torque (measured in Newton-metres or Nm)</a:t>
            </a:r>
          </a:p>
          <a:p>
            <a:pPr marL="85725">
              <a:lnSpc>
                <a:spcPct val="100000"/>
              </a:lnSpc>
            </a:pPr>
            <a:r>
              <a:rPr lang="en-GB" sz="2400" dirty="0"/>
              <a:t>F = force applied (measured in Newtons or N)</a:t>
            </a:r>
          </a:p>
          <a:p>
            <a:pPr marL="85725">
              <a:lnSpc>
                <a:spcPct val="100000"/>
              </a:lnSpc>
            </a:pPr>
            <a:r>
              <a:rPr lang="en-GB" sz="2400" dirty="0"/>
              <a:t>D = perpendicular distance from the force to the pivot point (measured in metres or m).</a:t>
            </a:r>
          </a:p>
          <a:p>
            <a:pPr marL="457200" indent="-457200" eaLnBrk="1" hangingPunct="1">
              <a:lnSpc>
                <a:spcPct val="80000"/>
              </a:lnSpc>
              <a:buFont typeface="Arial" panose="020B0604020202020204" pitchFamily="34" charset="0"/>
              <a:buChar char="•"/>
            </a:pPr>
            <a:endParaRPr lang="en-US" sz="2350" dirty="0"/>
          </a:p>
          <a:p>
            <a:pPr marL="457200" indent="-457200" eaLnBrk="1" hangingPunct="1">
              <a:lnSpc>
                <a:spcPct val="80000"/>
              </a:lnSpc>
              <a:buFont typeface="Arial" panose="020B0604020202020204" pitchFamily="34" charset="0"/>
              <a:buChar char="•"/>
            </a:pPr>
            <a:endParaRPr lang="en-US" sz="2350" dirty="0"/>
          </a:p>
          <a:p>
            <a:pPr marL="457200" indent="-457200" eaLnBrk="1" hangingPunct="1">
              <a:lnSpc>
                <a:spcPct val="80000"/>
              </a:lnSpc>
              <a:buFont typeface="Arial" panose="020B0604020202020204" pitchFamily="34" charset="0"/>
              <a:buChar char="•"/>
            </a:pPr>
            <a:endParaRPr lang="en-US" sz="2350" dirty="0"/>
          </a:p>
        </p:txBody>
      </p:sp>
      <p:sp>
        <p:nvSpPr>
          <p:cNvPr id="3" name="Footer Placeholder 2">
            <a:extLst>
              <a:ext uri="{FF2B5EF4-FFF2-40B4-BE49-F238E27FC236}">
                <a16:creationId xmlns:a16="http://schemas.microsoft.com/office/drawing/2014/main" id="{58558F16-DDE7-F3AE-C63B-45DF23E0973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2C3F52C6-2300-308B-FEAB-EB86E72EEF5D}"/>
              </a:ext>
            </a:extLst>
          </p:cNvPr>
          <p:cNvSpPr>
            <a:spLocks noGrp="1"/>
          </p:cNvSpPr>
          <p:nvPr>
            <p:ph type="sldNum" sz="quarter" idx="11"/>
          </p:nvPr>
        </p:nvSpPr>
        <p:spPr/>
        <p:txBody>
          <a:bodyPr/>
          <a:lstStyle/>
          <a:p>
            <a:fld id="{DA2C159E-F13C-4A85-9A41-E7669D3E0D70}" type="slidenum">
              <a:rPr lang="en-GB" smtClean="0"/>
              <a:pPr/>
              <a:t>148</a:t>
            </a:fld>
            <a:endParaRPr lang="en-GB"/>
          </a:p>
        </p:txBody>
      </p:sp>
    </p:spTree>
    <p:extLst>
      <p:ext uri="{BB962C8B-B14F-4D97-AF65-F5344CB8AC3E}">
        <p14:creationId xmlns:p14="http://schemas.microsoft.com/office/powerpoint/2010/main" val="345522774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D1B7-1D94-9578-7DF2-0A9771860FB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82938C3-7CB4-54F8-DE32-3128AF37DF80}"/>
              </a:ext>
            </a:extLst>
          </p:cNvPr>
          <p:cNvSpPr>
            <a:spLocks noGrp="1"/>
          </p:cNvSpPr>
          <p:nvPr>
            <p:ph type="title"/>
          </p:nvPr>
        </p:nvSpPr>
        <p:spPr/>
        <p:txBody>
          <a:bodyPr>
            <a:normAutofit/>
          </a:bodyPr>
          <a:lstStyle/>
          <a:p>
            <a:pPr>
              <a:lnSpc>
                <a:spcPct val="100000"/>
              </a:lnSpc>
            </a:pPr>
            <a:r>
              <a:rPr lang="en-GB" sz="3200"/>
              <a:t>Equilibrium and bending moments activity</a:t>
            </a:r>
          </a:p>
        </p:txBody>
      </p:sp>
      <p:sp>
        <p:nvSpPr>
          <p:cNvPr id="5" name="Text Placeholder 4">
            <a:extLst>
              <a:ext uri="{FF2B5EF4-FFF2-40B4-BE49-F238E27FC236}">
                <a16:creationId xmlns:a16="http://schemas.microsoft.com/office/drawing/2014/main" id="{DC18B3CB-7C0A-3511-3846-B8217B122692}"/>
              </a:ext>
            </a:extLst>
          </p:cNvPr>
          <p:cNvSpPr>
            <a:spLocks noGrp="1"/>
          </p:cNvSpPr>
          <p:nvPr>
            <p:ph type="body" sz="quarter" idx="12"/>
          </p:nvPr>
        </p:nvSpPr>
        <p:spPr>
          <a:xfrm>
            <a:off x="233999" y="986400"/>
            <a:ext cx="8436513" cy="3601574"/>
          </a:xfrm>
        </p:spPr>
        <p:txBody>
          <a:bodyPr/>
          <a:lstStyle/>
          <a:p>
            <a:pPr algn="ctr">
              <a:lnSpc>
                <a:spcPct val="100000"/>
              </a:lnSpc>
            </a:pPr>
            <a:r>
              <a:rPr lang="en-GB" sz="2400" i="1" dirty="0" err="1">
                <a:solidFill>
                  <a:srgbClr val="0D0D0D"/>
                </a:solidFill>
                <a:latin typeface="KaTeX_Math"/>
              </a:rPr>
              <a:t>τ</a:t>
            </a:r>
            <a:r>
              <a:rPr lang="en-GB" sz="2400" dirty="0"/>
              <a:t> = F × D </a:t>
            </a:r>
          </a:p>
          <a:p>
            <a:pPr marL="457200" indent="-457200" eaLnBrk="1" hangingPunct="1">
              <a:lnSpc>
                <a:spcPct val="80000"/>
              </a:lnSpc>
              <a:buFont typeface="Arial" panose="020B0604020202020204" pitchFamily="34" charset="0"/>
              <a:buChar char="•"/>
            </a:pPr>
            <a:endParaRPr lang="en-US" sz="2400" dirty="0"/>
          </a:p>
          <a:p>
            <a:pPr marL="457200" indent="-457200" eaLnBrk="1" hangingPunct="1">
              <a:lnSpc>
                <a:spcPct val="80000"/>
              </a:lnSpc>
              <a:buFont typeface="Arial" panose="020B0604020202020204" pitchFamily="34" charset="0"/>
              <a:buChar char="•"/>
            </a:pPr>
            <a:endParaRPr lang="en-US" sz="2400" dirty="0"/>
          </a:p>
          <a:p>
            <a:pPr marL="457200" indent="-457200" eaLnBrk="1" hangingPunct="1">
              <a:lnSpc>
                <a:spcPct val="80000"/>
              </a:lnSpc>
              <a:buFont typeface="Arial" panose="020B0604020202020204" pitchFamily="34" charset="0"/>
              <a:buChar char="•"/>
            </a:pPr>
            <a:endParaRPr lang="en-US" sz="2400" dirty="0"/>
          </a:p>
          <a:p>
            <a:pPr marL="457200" indent="-457200" eaLnBrk="1" hangingPunct="1">
              <a:lnSpc>
                <a:spcPct val="80000"/>
              </a:lnSpc>
              <a:buFont typeface="Arial" panose="020B0604020202020204" pitchFamily="34" charset="0"/>
              <a:buChar char="•"/>
            </a:pPr>
            <a:endParaRPr lang="en-US" sz="2400" dirty="0"/>
          </a:p>
          <a:p>
            <a:pPr marL="457200" indent="-457200" eaLnBrk="1" hangingPunct="1">
              <a:lnSpc>
                <a:spcPct val="80000"/>
              </a:lnSpc>
              <a:buFont typeface="Arial" panose="020B0604020202020204" pitchFamily="34" charset="0"/>
              <a:buChar char="•"/>
            </a:pPr>
            <a:endParaRPr lang="en-US" sz="2400" dirty="0"/>
          </a:p>
          <a:p>
            <a:pPr marL="457200" indent="-457200" eaLnBrk="1" hangingPunct="1">
              <a:lnSpc>
                <a:spcPct val="80000"/>
              </a:lnSpc>
              <a:buFont typeface="Arial" panose="020B0604020202020204" pitchFamily="34" charset="0"/>
              <a:buChar char="•"/>
            </a:pPr>
            <a:endParaRPr lang="en-US" sz="2400" dirty="0"/>
          </a:p>
          <a:p>
            <a:pPr marL="457200" indent="-457200" eaLnBrk="1" hangingPunct="1">
              <a:lnSpc>
                <a:spcPct val="80000"/>
              </a:lnSpc>
              <a:buFont typeface="Arial" panose="020B0604020202020204" pitchFamily="34" charset="0"/>
              <a:buChar char="•"/>
            </a:pPr>
            <a:endParaRPr lang="en-US" sz="2400" dirty="0"/>
          </a:p>
          <a:p>
            <a:pPr marL="457200" indent="-457200" eaLnBrk="1" hangingPunct="1">
              <a:lnSpc>
                <a:spcPct val="80000"/>
              </a:lnSpc>
              <a:buFont typeface="Arial" panose="020B0604020202020204" pitchFamily="34" charset="0"/>
              <a:buChar char="•"/>
            </a:pPr>
            <a:endParaRPr lang="en-US" sz="2400" dirty="0"/>
          </a:p>
          <a:p>
            <a:pPr marL="457200" indent="-457200" eaLnBrk="1" hangingPunct="1">
              <a:lnSpc>
                <a:spcPct val="100000"/>
              </a:lnSpc>
              <a:buFont typeface="Arial" panose="020B0604020202020204" pitchFamily="34" charset="0"/>
              <a:buChar char="•"/>
            </a:pPr>
            <a:r>
              <a:rPr lang="el-GR" sz="2400" b="0" i="1" dirty="0">
                <a:solidFill>
                  <a:srgbClr val="0D0D0D"/>
                </a:solidFill>
                <a:effectLst/>
                <a:latin typeface="KaTeX_Math"/>
              </a:rPr>
              <a:t>τ</a:t>
            </a:r>
            <a:r>
              <a:rPr lang="en-GB" sz="2400" b="0" i="1" dirty="0">
                <a:solidFill>
                  <a:srgbClr val="0D0D0D"/>
                </a:solidFill>
                <a:effectLst/>
                <a:latin typeface="KaTeX_Math"/>
              </a:rPr>
              <a:t> </a:t>
            </a:r>
            <a:r>
              <a:rPr lang="en-GB" sz="2400" b="0" i="0" dirty="0">
                <a:solidFill>
                  <a:srgbClr val="0D0D0D"/>
                </a:solidFill>
                <a:effectLst/>
              </a:rPr>
              <a:t>total​ = 0.05</a:t>
            </a:r>
            <a:r>
              <a:rPr lang="en-GB" sz="2400" b="0" dirty="0">
                <a:solidFill>
                  <a:srgbClr val="0D0D0D"/>
                </a:solidFill>
                <a:effectLst/>
              </a:rPr>
              <a:t>N</a:t>
            </a:r>
            <a:r>
              <a:rPr lang="en-GB" sz="2400" b="0" i="1" dirty="0">
                <a:solidFill>
                  <a:srgbClr val="0D0D0D"/>
                </a:solidFill>
                <a:effectLst/>
              </a:rPr>
              <a:t> </a:t>
            </a:r>
            <a:r>
              <a:rPr lang="en-GB" sz="2400" b="0" i="0" dirty="0">
                <a:solidFill>
                  <a:srgbClr val="0D0D0D"/>
                </a:solidFill>
                <a:effectLst/>
              </a:rPr>
              <a:t>× </a:t>
            </a:r>
            <a:r>
              <a:rPr lang="en-GB" sz="2400" b="0" dirty="0">
                <a:solidFill>
                  <a:srgbClr val="0D0D0D"/>
                </a:solidFill>
                <a:effectLst/>
              </a:rPr>
              <a:t>0.1m</a:t>
            </a:r>
            <a:endParaRPr lang="en-GB" sz="2400" b="0" dirty="0">
              <a:solidFill>
                <a:srgbClr val="0D0D0D"/>
              </a:solidFill>
              <a:effectLst/>
              <a:latin typeface="KaTeX_Main"/>
            </a:endParaRPr>
          </a:p>
          <a:p>
            <a:pPr marL="457200" indent="-457200" eaLnBrk="1" hangingPunct="1">
              <a:lnSpc>
                <a:spcPct val="100000"/>
              </a:lnSpc>
              <a:buFont typeface="Arial" panose="020B0604020202020204" pitchFamily="34" charset="0"/>
              <a:buChar char="•"/>
            </a:pPr>
            <a:r>
              <a:rPr lang="el-GR" sz="2400" b="0" i="1" dirty="0">
                <a:solidFill>
                  <a:srgbClr val="0D0D0D"/>
                </a:solidFill>
                <a:effectLst/>
                <a:latin typeface="KaTeX_Math"/>
              </a:rPr>
              <a:t>τ</a:t>
            </a:r>
            <a:r>
              <a:rPr lang="en-GB" sz="2400" b="0" i="1" dirty="0">
                <a:solidFill>
                  <a:srgbClr val="0D0D0D"/>
                </a:solidFill>
                <a:effectLst/>
                <a:latin typeface="KaTeX_Math"/>
              </a:rPr>
              <a:t> </a:t>
            </a:r>
            <a:r>
              <a:rPr lang="en-GB" sz="2400" b="0" i="0" dirty="0">
                <a:solidFill>
                  <a:srgbClr val="0D0D0D"/>
                </a:solidFill>
                <a:effectLst/>
              </a:rPr>
              <a:t>total​ = 0.005</a:t>
            </a:r>
            <a:r>
              <a:rPr lang="en-GB" sz="2400" b="0" dirty="0">
                <a:solidFill>
                  <a:srgbClr val="0D0D0D"/>
                </a:solidFill>
                <a:effectLst/>
              </a:rPr>
              <a:t>Nm</a:t>
            </a:r>
          </a:p>
          <a:p>
            <a:pPr marL="457200" indent="-457200" eaLnBrk="1" hangingPunct="1">
              <a:lnSpc>
                <a:spcPct val="80000"/>
              </a:lnSpc>
              <a:buFont typeface="Arial" panose="020B0604020202020204" pitchFamily="34" charset="0"/>
              <a:buChar char="•"/>
            </a:pPr>
            <a:endParaRPr lang="en-GB" sz="2400" i="1" dirty="0">
              <a:solidFill>
                <a:srgbClr val="0D0D0D"/>
              </a:solidFill>
            </a:endParaRPr>
          </a:p>
        </p:txBody>
      </p:sp>
      <p:sp>
        <p:nvSpPr>
          <p:cNvPr id="3" name="Footer Placeholder 2">
            <a:extLst>
              <a:ext uri="{FF2B5EF4-FFF2-40B4-BE49-F238E27FC236}">
                <a16:creationId xmlns:a16="http://schemas.microsoft.com/office/drawing/2014/main" id="{58558F16-DDE7-F3AE-C63B-45DF23E0973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a:ln>
                  <a:noFill/>
                </a:ln>
                <a:solidFill>
                  <a:srgbClr val="000000"/>
                </a:solidFill>
                <a:effectLst/>
                <a:uLnTx/>
                <a:uFillTx/>
                <a:latin typeface="Arial"/>
                <a:ea typeface="+mn-ea"/>
                <a:cs typeface="+mn-cs"/>
              </a:rPr>
              <a:t>Education &amp; Training Foundation</a:t>
            </a:r>
          </a:p>
        </p:txBody>
      </p:sp>
      <p:sp>
        <p:nvSpPr>
          <p:cNvPr id="4" name="Slide Number Placeholder 3">
            <a:extLst>
              <a:ext uri="{FF2B5EF4-FFF2-40B4-BE49-F238E27FC236}">
                <a16:creationId xmlns:a16="http://schemas.microsoft.com/office/drawing/2014/main" id="{2C3F52C6-2300-308B-FEAB-EB86E72EEF5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CCE9FDA7-95A5-3E63-2B11-61783A95AB6B}"/>
              </a:ext>
            </a:extLst>
          </p:cNvPr>
          <p:cNvGrpSpPr/>
          <p:nvPr/>
        </p:nvGrpSpPr>
        <p:grpSpPr>
          <a:xfrm>
            <a:off x="1164265" y="1281080"/>
            <a:ext cx="7209760" cy="2621069"/>
            <a:chOff x="1164265" y="1281080"/>
            <a:chExt cx="7209760" cy="2621069"/>
          </a:xfrm>
        </p:grpSpPr>
        <p:cxnSp>
          <p:nvCxnSpPr>
            <p:cNvPr id="10" name="Straight Connector 9">
              <a:extLst>
                <a:ext uri="{FF2B5EF4-FFF2-40B4-BE49-F238E27FC236}">
                  <a16:creationId xmlns:a16="http://schemas.microsoft.com/office/drawing/2014/main" id="{0E340F20-5646-2E15-3900-B3709D9E61B6}"/>
                </a:ext>
              </a:extLst>
            </p:cNvPr>
            <p:cNvCxnSpPr>
              <a:stCxn id="2" idx="0"/>
            </p:cNvCxnSpPr>
            <p:nvPr/>
          </p:nvCxnSpPr>
          <p:spPr>
            <a:xfrm>
              <a:off x="4572000" y="2560982"/>
              <a:ext cx="0" cy="1341167"/>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Isosceles Triangle 1">
              <a:extLst>
                <a:ext uri="{FF2B5EF4-FFF2-40B4-BE49-F238E27FC236}">
                  <a16:creationId xmlns:a16="http://schemas.microsoft.com/office/drawing/2014/main" id="{2FD1391E-3B32-78B5-BE42-7D056493FE96}"/>
                </a:ext>
              </a:extLst>
            </p:cNvPr>
            <p:cNvSpPr/>
            <p:nvPr/>
          </p:nvSpPr>
          <p:spPr>
            <a:xfrm>
              <a:off x="4300870" y="2560982"/>
              <a:ext cx="542260" cy="510363"/>
            </a:xfrm>
            <a:prstGeom prst="triangle">
              <a:avLst/>
            </a:prstGeom>
            <a:solidFill>
              <a:srgbClr val="E51C4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56D962D1-1F8D-6C99-9745-B2AA3C2503AE}"/>
                </a:ext>
              </a:extLst>
            </p:cNvPr>
            <p:cNvSpPr/>
            <p:nvPr/>
          </p:nvSpPr>
          <p:spPr>
            <a:xfrm>
              <a:off x="1164265" y="2486555"/>
              <a:ext cx="6815470" cy="74427"/>
            </a:xfrm>
            <a:prstGeom prst="rect">
              <a:avLst/>
            </a:prstGeom>
            <a:solidFill>
              <a:schemeClr val="accent1">
                <a:lumMod val="7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Oval 6">
              <a:extLst>
                <a:ext uri="{FF2B5EF4-FFF2-40B4-BE49-F238E27FC236}">
                  <a16:creationId xmlns:a16="http://schemas.microsoft.com/office/drawing/2014/main" id="{6D9D25A7-89F4-507A-2048-5391A58EE5F2}"/>
                </a:ext>
              </a:extLst>
            </p:cNvPr>
            <p:cNvSpPr/>
            <p:nvPr/>
          </p:nvSpPr>
          <p:spPr>
            <a:xfrm>
              <a:off x="6755861" y="1945091"/>
              <a:ext cx="540000" cy="540000"/>
            </a:xfrm>
            <a:prstGeom prst="ellipse">
              <a:avLst/>
            </a:prstGeom>
            <a:solidFill>
              <a:schemeClr val="accent3">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Arrow: Down 7">
              <a:extLst>
                <a:ext uri="{FF2B5EF4-FFF2-40B4-BE49-F238E27FC236}">
                  <a16:creationId xmlns:a16="http://schemas.microsoft.com/office/drawing/2014/main" id="{9CC5652B-9D68-3604-420F-82B4CEFB2A78}"/>
                </a:ext>
              </a:extLst>
            </p:cNvPr>
            <p:cNvSpPr/>
            <p:nvPr/>
          </p:nvSpPr>
          <p:spPr>
            <a:xfrm>
              <a:off x="6879266" y="1412666"/>
              <a:ext cx="287079" cy="457200"/>
            </a:xfrm>
            <a:prstGeom prst="downArrow">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1" name="Straight Connector 10">
              <a:extLst>
                <a:ext uri="{FF2B5EF4-FFF2-40B4-BE49-F238E27FC236}">
                  <a16:creationId xmlns:a16="http://schemas.microsoft.com/office/drawing/2014/main" id="{51216935-1446-B6A7-19E3-F58D0F874F81}"/>
                </a:ext>
              </a:extLst>
            </p:cNvPr>
            <p:cNvCxnSpPr/>
            <p:nvPr/>
          </p:nvCxnSpPr>
          <p:spPr>
            <a:xfrm>
              <a:off x="7026349" y="2560981"/>
              <a:ext cx="0" cy="1341167"/>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3590021-CA64-5C53-69BD-844DA0A4D107}"/>
                </a:ext>
              </a:extLst>
            </p:cNvPr>
            <p:cNvCxnSpPr/>
            <p:nvPr/>
          </p:nvCxnSpPr>
          <p:spPr>
            <a:xfrm>
              <a:off x="4572000" y="3444949"/>
              <a:ext cx="2450805" cy="0"/>
            </a:xfrm>
            <a:prstGeom prst="straightConnector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DEC5FEE-45F8-E9DE-EF30-717DE7E34CFE}"/>
                </a:ext>
              </a:extLst>
            </p:cNvPr>
            <p:cNvSpPr txBox="1"/>
            <p:nvPr/>
          </p:nvSpPr>
          <p:spPr>
            <a:xfrm>
              <a:off x="5116920" y="3482024"/>
              <a:ext cx="136096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000000"/>
                  </a:solidFill>
                  <a:effectLst/>
                  <a:uLnTx/>
                  <a:uFillTx/>
                  <a:latin typeface="Arial"/>
                  <a:ea typeface="+mn-ea"/>
                  <a:cs typeface="+mn-cs"/>
                </a:rPr>
                <a:t>0.1m</a:t>
              </a:r>
              <a:endParaRPr kumimoji="0" lang="en-GB" sz="2400" b="0" i="0" u="none" strike="noStrike" kern="1200" cap="none" spc="0" normalizeH="0" baseline="0" noProof="0">
                <a:ln>
                  <a:noFill/>
                </a:ln>
                <a:solidFill>
                  <a:srgbClr val="000000"/>
                </a:solidFill>
                <a:effectLst/>
                <a:uLnTx/>
                <a:uFillTx/>
                <a:latin typeface="Arial"/>
                <a:ea typeface="+mn-ea"/>
                <a:cs typeface="+mn-cs"/>
              </a:endParaRPr>
            </a:p>
          </p:txBody>
        </p:sp>
        <p:sp>
          <p:nvSpPr>
            <p:cNvPr id="18" name="TextBox 17">
              <a:extLst>
                <a:ext uri="{FF2B5EF4-FFF2-40B4-BE49-F238E27FC236}">
                  <a16:creationId xmlns:a16="http://schemas.microsoft.com/office/drawing/2014/main" id="{A9D5D26D-EC2C-AB2E-4743-7D493696E44A}"/>
                </a:ext>
              </a:extLst>
            </p:cNvPr>
            <p:cNvSpPr txBox="1"/>
            <p:nvPr/>
          </p:nvSpPr>
          <p:spPr>
            <a:xfrm>
              <a:off x="7013059" y="1281080"/>
              <a:ext cx="136096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err="1">
                  <a:ln>
                    <a:noFill/>
                  </a:ln>
                  <a:solidFill>
                    <a:srgbClr val="000000"/>
                  </a:solidFill>
                  <a:effectLst/>
                  <a:uLnTx/>
                  <a:uFillTx/>
                  <a:latin typeface="Arial"/>
                  <a:ea typeface="+mn-ea"/>
                  <a:cs typeface="+mn-cs"/>
                </a:rPr>
                <a:t>0.05N</a:t>
              </a:r>
              <a:endParaRPr kumimoji="0" lang="en-GB" sz="2400"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3964925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03A12-104E-616C-2706-9D88886B2010}"/>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D82CF646-5BE9-9427-C43D-B9CBB3BB45EF}"/>
              </a:ext>
            </a:extLst>
          </p:cNvPr>
          <p:cNvSpPr>
            <a:spLocks noGrp="1"/>
          </p:cNvSpPr>
          <p:nvPr>
            <p:ph type="title"/>
          </p:nvPr>
        </p:nvSpPr>
        <p:spPr/>
        <p:txBody>
          <a:bodyPr>
            <a:normAutofit/>
          </a:bodyPr>
          <a:lstStyle/>
          <a:p>
            <a:pPr>
              <a:lnSpc>
                <a:spcPct val="100000"/>
              </a:lnSpc>
            </a:pPr>
            <a:r>
              <a:rPr lang="en-US" sz="3200"/>
              <a:t>Chemical bonding in metals</a:t>
            </a:r>
          </a:p>
        </p:txBody>
      </p:sp>
      <p:sp>
        <p:nvSpPr>
          <p:cNvPr id="5" name="Text Placeholder 4">
            <a:extLst>
              <a:ext uri="{FF2B5EF4-FFF2-40B4-BE49-F238E27FC236}">
                <a16:creationId xmlns:a16="http://schemas.microsoft.com/office/drawing/2014/main" id="{65A8B6D1-8DD3-30BA-F6C9-75053CC1884C}"/>
              </a:ext>
            </a:extLst>
          </p:cNvPr>
          <p:cNvSpPr>
            <a:spLocks noGrp="1"/>
          </p:cNvSpPr>
          <p:nvPr>
            <p:ph type="body" sz="quarter" idx="12"/>
          </p:nvPr>
        </p:nvSpPr>
        <p:spPr/>
        <p:txBody>
          <a:bodyPr/>
          <a:lstStyle/>
          <a:p>
            <a:r>
              <a:rPr lang="en-GB" sz="2400" dirty="0">
                <a:solidFill>
                  <a:srgbClr val="E51C41"/>
                </a:solidFill>
              </a:rPr>
              <a:t>Atoms colour key for modelling activity</a:t>
            </a:r>
          </a:p>
          <a:p>
            <a:endParaRPr lang="en-GB" sz="2400" dirty="0">
              <a:solidFill>
                <a:srgbClr val="E51C41"/>
              </a:solidFill>
            </a:endParaRPr>
          </a:p>
          <a:p>
            <a:endParaRPr lang="en-GB" sz="2400" dirty="0">
              <a:solidFill>
                <a:srgbClr val="E51C41"/>
              </a:solidFill>
            </a:endParaRPr>
          </a:p>
          <a:p>
            <a:endParaRPr lang="en-GB" sz="2400" dirty="0">
              <a:solidFill>
                <a:srgbClr val="E51C41"/>
              </a:solidFill>
            </a:endParaRPr>
          </a:p>
          <a:p>
            <a:endParaRPr lang="en-GB" sz="2400" dirty="0"/>
          </a:p>
        </p:txBody>
      </p:sp>
      <p:sp>
        <p:nvSpPr>
          <p:cNvPr id="3" name="Footer Placeholder 2">
            <a:extLst>
              <a:ext uri="{FF2B5EF4-FFF2-40B4-BE49-F238E27FC236}">
                <a16:creationId xmlns:a16="http://schemas.microsoft.com/office/drawing/2014/main" id="{B7090889-7D84-BE7C-0B74-EF8666E07B08}"/>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D518D9B4-C162-01C5-662E-AFE070F39C43}"/>
              </a:ext>
            </a:extLst>
          </p:cNvPr>
          <p:cNvSpPr>
            <a:spLocks noGrp="1"/>
          </p:cNvSpPr>
          <p:nvPr>
            <p:ph type="sldNum" sz="quarter" idx="11"/>
          </p:nvPr>
        </p:nvSpPr>
        <p:spPr/>
        <p:txBody>
          <a:bodyPr/>
          <a:lstStyle/>
          <a:p>
            <a:fld id="{DA2C159E-F13C-4A85-9A41-E7669D3E0D70}" type="slidenum">
              <a:rPr lang="en-GB" smtClean="0"/>
              <a:pPr/>
              <a:t>15</a:t>
            </a:fld>
            <a:endParaRPr lang="en-GB"/>
          </a:p>
        </p:txBody>
      </p:sp>
      <p:pic>
        <p:nvPicPr>
          <p:cNvPr id="6" name="Picture 5" descr="different coloured circles representing atoms with the text 'Iron, Hydrogen, Oxygen, Aluminium, Chloride, Copper, Sulfur'">
            <a:extLst>
              <a:ext uri="{FF2B5EF4-FFF2-40B4-BE49-F238E27FC236}">
                <a16:creationId xmlns:a16="http://schemas.microsoft.com/office/drawing/2014/main" id="{6B75D8AB-D408-D931-3CA2-FC69A00F95DB}"/>
              </a:ext>
            </a:extLst>
          </p:cNvPr>
          <p:cNvPicPr>
            <a:picLocks noChangeAspect="1"/>
          </p:cNvPicPr>
          <p:nvPr/>
        </p:nvPicPr>
        <p:blipFill>
          <a:blip r:embed="rId3"/>
          <a:stretch>
            <a:fillRect/>
          </a:stretch>
        </p:blipFill>
        <p:spPr>
          <a:xfrm>
            <a:off x="77805" y="1851670"/>
            <a:ext cx="8988389" cy="2053382"/>
          </a:xfrm>
          <a:prstGeom prst="rect">
            <a:avLst/>
          </a:prstGeom>
        </p:spPr>
      </p:pic>
    </p:spTree>
    <p:extLst>
      <p:ext uri="{BB962C8B-B14F-4D97-AF65-F5344CB8AC3E}">
        <p14:creationId xmlns:p14="http://schemas.microsoft.com/office/powerpoint/2010/main" val="244045656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D1B7-1D94-9578-7DF2-0A9771860FB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C18B3CB-7C0A-3511-3846-B8217B122692}"/>
              </a:ext>
            </a:extLst>
          </p:cNvPr>
          <p:cNvSpPr>
            <a:spLocks noGrp="1"/>
          </p:cNvSpPr>
          <p:nvPr>
            <p:ph type="body" sz="quarter" idx="12"/>
          </p:nvPr>
        </p:nvSpPr>
        <p:spPr>
          <a:xfrm>
            <a:off x="353743" y="3284288"/>
            <a:ext cx="8436513" cy="1480839"/>
          </a:xfrm>
        </p:spPr>
        <p:txBody>
          <a:bodyPr/>
          <a:lstStyle/>
          <a:p>
            <a:pPr marL="457200" indent="-457200" eaLnBrk="1" hangingPunct="1">
              <a:lnSpc>
                <a:spcPct val="100000"/>
              </a:lnSpc>
              <a:buFont typeface="Arial" panose="020B0604020202020204" pitchFamily="34" charset="0"/>
              <a:buChar char="•"/>
            </a:pPr>
            <a:r>
              <a:rPr lang="el-GR" sz="2400" b="0" i="1" dirty="0">
                <a:solidFill>
                  <a:srgbClr val="0D0D0D"/>
                </a:solidFill>
                <a:effectLst/>
                <a:latin typeface="KaTeX_Math"/>
              </a:rPr>
              <a:t>τ</a:t>
            </a:r>
            <a:r>
              <a:rPr lang="en-GB" sz="2400" b="0" i="1" dirty="0">
                <a:solidFill>
                  <a:srgbClr val="0D0D0D"/>
                </a:solidFill>
                <a:effectLst/>
                <a:latin typeface="KaTeX_Math"/>
              </a:rPr>
              <a:t> </a:t>
            </a:r>
            <a:r>
              <a:rPr lang="en-GB" sz="2400" b="0" i="0" dirty="0">
                <a:solidFill>
                  <a:srgbClr val="0D0D0D"/>
                </a:solidFill>
                <a:effectLst/>
              </a:rPr>
              <a:t>total​ = (0.05</a:t>
            </a:r>
            <a:r>
              <a:rPr lang="en-GB" sz="2400" b="0" dirty="0">
                <a:solidFill>
                  <a:srgbClr val="0D0D0D"/>
                </a:solidFill>
                <a:effectLst/>
              </a:rPr>
              <a:t>N</a:t>
            </a:r>
            <a:r>
              <a:rPr lang="en-GB" sz="2400" b="0" i="1" dirty="0">
                <a:solidFill>
                  <a:srgbClr val="0D0D0D"/>
                </a:solidFill>
                <a:effectLst/>
              </a:rPr>
              <a:t> </a:t>
            </a:r>
            <a:r>
              <a:rPr lang="en-GB" sz="2400" b="0" i="0" dirty="0">
                <a:solidFill>
                  <a:srgbClr val="0D0D0D"/>
                </a:solidFill>
                <a:effectLst/>
              </a:rPr>
              <a:t>× 0.1</a:t>
            </a:r>
            <a:r>
              <a:rPr lang="en-GB" sz="2400" b="0" dirty="0">
                <a:solidFill>
                  <a:srgbClr val="0D0D0D"/>
                </a:solidFill>
                <a:effectLst/>
              </a:rPr>
              <a:t>m</a:t>
            </a:r>
            <a:r>
              <a:rPr lang="en-GB" sz="2400" b="0" i="0" dirty="0">
                <a:solidFill>
                  <a:srgbClr val="0D0D0D"/>
                </a:solidFill>
                <a:effectLst/>
              </a:rPr>
              <a:t>) + (0.05</a:t>
            </a:r>
            <a:r>
              <a:rPr lang="en-GB" sz="2400" b="0" dirty="0">
                <a:solidFill>
                  <a:srgbClr val="0D0D0D"/>
                </a:solidFill>
                <a:effectLst/>
              </a:rPr>
              <a:t>N</a:t>
            </a:r>
            <a:r>
              <a:rPr lang="en-GB" sz="2400" b="0" i="1" dirty="0">
                <a:solidFill>
                  <a:srgbClr val="0D0D0D"/>
                </a:solidFill>
                <a:effectLst/>
              </a:rPr>
              <a:t> </a:t>
            </a:r>
            <a:r>
              <a:rPr lang="en-GB" sz="2400" b="0" i="0" dirty="0">
                <a:solidFill>
                  <a:srgbClr val="0D0D0D"/>
                </a:solidFill>
                <a:effectLst/>
              </a:rPr>
              <a:t>× 0.2</a:t>
            </a:r>
            <a:r>
              <a:rPr lang="en-GB" sz="2400" b="0" dirty="0">
                <a:solidFill>
                  <a:srgbClr val="0D0D0D"/>
                </a:solidFill>
                <a:effectLst/>
              </a:rPr>
              <a:t>m</a:t>
            </a:r>
            <a:r>
              <a:rPr lang="en-GB" sz="2400" b="0" i="0" dirty="0">
                <a:solidFill>
                  <a:srgbClr val="0D0D0D"/>
                </a:solidFill>
                <a:effectLst/>
              </a:rPr>
              <a:t>) + (0.05</a:t>
            </a:r>
            <a:r>
              <a:rPr lang="en-GB" sz="2400" b="0" dirty="0">
                <a:solidFill>
                  <a:srgbClr val="0D0D0D"/>
                </a:solidFill>
                <a:effectLst/>
              </a:rPr>
              <a:t>N</a:t>
            </a:r>
            <a:r>
              <a:rPr lang="en-GB" sz="2400" b="0" i="1" dirty="0">
                <a:solidFill>
                  <a:srgbClr val="0D0D0D"/>
                </a:solidFill>
                <a:effectLst/>
              </a:rPr>
              <a:t> </a:t>
            </a:r>
            <a:r>
              <a:rPr lang="en-GB" sz="2400" b="0" i="0" dirty="0">
                <a:solidFill>
                  <a:srgbClr val="0D0D0D"/>
                </a:solidFill>
                <a:effectLst/>
              </a:rPr>
              <a:t>× 0.3</a:t>
            </a:r>
            <a:r>
              <a:rPr lang="en-GB" sz="2400" b="0" dirty="0">
                <a:solidFill>
                  <a:srgbClr val="0D0D0D"/>
                </a:solidFill>
                <a:effectLst/>
              </a:rPr>
              <a:t>m</a:t>
            </a:r>
            <a:r>
              <a:rPr lang="en-GB" sz="2400" b="0" i="0" dirty="0">
                <a:solidFill>
                  <a:srgbClr val="0D0D0D"/>
                </a:solidFill>
                <a:effectLst/>
              </a:rPr>
              <a:t>)</a:t>
            </a:r>
            <a:endParaRPr lang="en-GB" sz="2400" b="0" i="0" dirty="0">
              <a:solidFill>
                <a:srgbClr val="0D0D0D"/>
              </a:solidFill>
              <a:effectLst/>
              <a:latin typeface="KaTeX_Main"/>
            </a:endParaRPr>
          </a:p>
          <a:p>
            <a:pPr marL="457200" indent="-457200" eaLnBrk="1" hangingPunct="1">
              <a:lnSpc>
                <a:spcPct val="100000"/>
              </a:lnSpc>
              <a:buFont typeface="Arial" panose="020B0604020202020204" pitchFamily="34" charset="0"/>
              <a:buChar char="•"/>
            </a:pPr>
            <a:r>
              <a:rPr lang="el-GR" sz="2400" b="0" i="1" dirty="0">
                <a:solidFill>
                  <a:srgbClr val="0D0D0D"/>
                </a:solidFill>
                <a:effectLst/>
                <a:latin typeface="KaTeX_Math"/>
              </a:rPr>
              <a:t>τ</a:t>
            </a:r>
            <a:r>
              <a:rPr lang="en-GB" sz="2400" b="0" i="1" dirty="0">
                <a:solidFill>
                  <a:srgbClr val="0D0D0D"/>
                </a:solidFill>
                <a:effectLst/>
                <a:latin typeface="KaTeX_Math"/>
              </a:rPr>
              <a:t> </a:t>
            </a:r>
            <a:r>
              <a:rPr lang="en-GB" sz="2400" b="0" i="0" dirty="0">
                <a:solidFill>
                  <a:srgbClr val="0D0D0D"/>
                </a:solidFill>
                <a:effectLst/>
              </a:rPr>
              <a:t>total = 0.005 + 0.01 + 0.015 </a:t>
            </a:r>
            <a:endParaRPr lang="en-GB" sz="2400" b="0" i="1" dirty="0">
              <a:solidFill>
                <a:srgbClr val="0D0D0D"/>
              </a:solidFill>
              <a:effectLst/>
            </a:endParaRPr>
          </a:p>
          <a:p>
            <a:pPr marL="457200" indent="-457200" eaLnBrk="1" hangingPunct="1">
              <a:lnSpc>
                <a:spcPct val="100000"/>
              </a:lnSpc>
              <a:buFont typeface="Arial" panose="020B0604020202020204" pitchFamily="34" charset="0"/>
              <a:buChar char="•"/>
            </a:pPr>
            <a:r>
              <a:rPr lang="el-GR" sz="2400" b="0" i="1" dirty="0">
                <a:solidFill>
                  <a:srgbClr val="0D0D0D"/>
                </a:solidFill>
                <a:effectLst/>
                <a:latin typeface="KaTeX_Math"/>
              </a:rPr>
              <a:t>τ</a:t>
            </a:r>
            <a:r>
              <a:rPr lang="en-GB" sz="2400" b="0" i="1" dirty="0">
                <a:solidFill>
                  <a:srgbClr val="0D0D0D"/>
                </a:solidFill>
                <a:effectLst/>
                <a:latin typeface="KaTeX_Math"/>
              </a:rPr>
              <a:t> </a:t>
            </a:r>
            <a:r>
              <a:rPr lang="en-GB" sz="2400" b="0" i="0" dirty="0">
                <a:solidFill>
                  <a:srgbClr val="0D0D0D"/>
                </a:solidFill>
                <a:effectLst/>
              </a:rPr>
              <a:t>total​ = 0.005</a:t>
            </a:r>
            <a:r>
              <a:rPr lang="en-GB" sz="2400" b="0" dirty="0">
                <a:solidFill>
                  <a:srgbClr val="0D0D0D"/>
                </a:solidFill>
                <a:effectLst/>
              </a:rPr>
              <a:t>Nm</a:t>
            </a:r>
            <a:r>
              <a:rPr lang="en-GB" sz="2400" b="0" i="1" dirty="0">
                <a:solidFill>
                  <a:srgbClr val="0D0D0D"/>
                </a:solidFill>
                <a:effectLst/>
              </a:rPr>
              <a:t> </a:t>
            </a:r>
            <a:r>
              <a:rPr lang="en-GB" sz="2400" b="0" i="0" dirty="0">
                <a:solidFill>
                  <a:srgbClr val="0D0D0D"/>
                </a:solidFill>
                <a:effectLst/>
              </a:rPr>
              <a:t>+ 0.01</a:t>
            </a:r>
            <a:r>
              <a:rPr lang="en-GB" sz="2400" b="0" dirty="0">
                <a:solidFill>
                  <a:srgbClr val="0D0D0D"/>
                </a:solidFill>
                <a:effectLst/>
              </a:rPr>
              <a:t>Nm</a:t>
            </a:r>
            <a:r>
              <a:rPr lang="en-GB" sz="2400" b="0" i="1" dirty="0">
                <a:solidFill>
                  <a:srgbClr val="0D0D0D"/>
                </a:solidFill>
                <a:effectLst/>
              </a:rPr>
              <a:t> </a:t>
            </a:r>
            <a:r>
              <a:rPr lang="en-GB" sz="2400" b="0" i="0" dirty="0">
                <a:solidFill>
                  <a:srgbClr val="0D0D0D"/>
                </a:solidFill>
                <a:effectLst/>
              </a:rPr>
              <a:t>+ 0.015</a:t>
            </a:r>
            <a:r>
              <a:rPr lang="en-GB" sz="2400" b="0" dirty="0">
                <a:solidFill>
                  <a:srgbClr val="0D0D0D"/>
                </a:solidFill>
                <a:effectLst/>
              </a:rPr>
              <a:t>Nm </a:t>
            </a:r>
            <a:endParaRPr lang="en-GB" sz="2400" dirty="0">
              <a:solidFill>
                <a:srgbClr val="0D0D0D"/>
              </a:solidFill>
            </a:endParaRPr>
          </a:p>
          <a:p>
            <a:pPr marL="457200" indent="-457200" eaLnBrk="1" hangingPunct="1">
              <a:lnSpc>
                <a:spcPct val="100000"/>
              </a:lnSpc>
              <a:buFont typeface="Arial" panose="020B0604020202020204" pitchFamily="34" charset="0"/>
              <a:buChar char="•"/>
            </a:pPr>
            <a:r>
              <a:rPr lang="el-GR" sz="2400" b="0" i="1" dirty="0">
                <a:solidFill>
                  <a:srgbClr val="0D0D0D"/>
                </a:solidFill>
                <a:effectLst/>
                <a:latin typeface="KaTeX_Math"/>
              </a:rPr>
              <a:t>τ</a:t>
            </a:r>
            <a:r>
              <a:rPr lang="en-GB" sz="2400" b="0" i="1" dirty="0">
                <a:solidFill>
                  <a:srgbClr val="0D0D0D"/>
                </a:solidFill>
                <a:effectLst/>
                <a:latin typeface="KaTeX_Math"/>
              </a:rPr>
              <a:t> </a:t>
            </a:r>
            <a:r>
              <a:rPr lang="en-GB" sz="2400" b="0" i="0" dirty="0">
                <a:solidFill>
                  <a:srgbClr val="0D0D0D"/>
                </a:solidFill>
                <a:effectLst/>
              </a:rPr>
              <a:t>total​ = </a:t>
            </a:r>
            <a:r>
              <a:rPr lang="en-GB" sz="2400" b="0" dirty="0">
                <a:solidFill>
                  <a:srgbClr val="0D0D0D"/>
                </a:solidFill>
                <a:effectLst/>
              </a:rPr>
              <a:t>0.03Nm</a:t>
            </a:r>
            <a:endParaRPr lang="en-US" sz="2400" dirty="0"/>
          </a:p>
        </p:txBody>
      </p:sp>
      <p:sp>
        <p:nvSpPr>
          <p:cNvPr id="12" name="Title 11">
            <a:extLst>
              <a:ext uri="{FF2B5EF4-FFF2-40B4-BE49-F238E27FC236}">
                <a16:creationId xmlns:a16="http://schemas.microsoft.com/office/drawing/2014/main" id="{982938C3-7CB4-54F8-DE32-3128AF37DF80}"/>
              </a:ext>
            </a:extLst>
          </p:cNvPr>
          <p:cNvSpPr>
            <a:spLocks noGrp="1"/>
          </p:cNvSpPr>
          <p:nvPr>
            <p:ph type="title"/>
          </p:nvPr>
        </p:nvSpPr>
        <p:spPr/>
        <p:txBody>
          <a:bodyPr>
            <a:normAutofit/>
          </a:bodyPr>
          <a:lstStyle/>
          <a:p>
            <a:pPr>
              <a:lnSpc>
                <a:spcPct val="100000"/>
              </a:lnSpc>
            </a:pPr>
            <a:r>
              <a:rPr lang="en-GB" sz="3200"/>
              <a:t>Equilibrium and bending moments activity</a:t>
            </a:r>
          </a:p>
        </p:txBody>
      </p:sp>
      <p:sp>
        <p:nvSpPr>
          <p:cNvPr id="3" name="Footer Placeholder 2">
            <a:extLst>
              <a:ext uri="{FF2B5EF4-FFF2-40B4-BE49-F238E27FC236}">
                <a16:creationId xmlns:a16="http://schemas.microsoft.com/office/drawing/2014/main" id="{58558F16-DDE7-F3AE-C63B-45DF23E0973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a:ln>
                  <a:noFill/>
                </a:ln>
                <a:solidFill>
                  <a:srgbClr val="000000"/>
                </a:solidFill>
                <a:effectLst/>
                <a:uLnTx/>
                <a:uFillTx/>
                <a:latin typeface="Arial"/>
                <a:ea typeface="+mn-ea"/>
                <a:cs typeface="+mn-cs"/>
              </a:rPr>
              <a:t>Education &amp; Training Foundation</a:t>
            </a:r>
          </a:p>
        </p:txBody>
      </p:sp>
      <p:sp>
        <p:nvSpPr>
          <p:cNvPr id="4" name="Slide Number Placeholder 3">
            <a:extLst>
              <a:ext uri="{FF2B5EF4-FFF2-40B4-BE49-F238E27FC236}">
                <a16:creationId xmlns:a16="http://schemas.microsoft.com/office/drawing/2014/main" id="{2C3F52C6-2300-308B-FEAB-EB86E72EEF5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grpSp>
        <p:nvGrpSpPr>
          <p:cNvPr id="32" name="Group 31">
            <a:extLst>
              <a:ext uri="{FF2B5EF4-FFF2-40B4-BE49-F238E27FC236}">
                <a16:creationId xmlns:a16="http://schemas.microsoft.com/office/drawing/2014/main" id="{3E4FA5F2-A46D-06DD-4B2F-D322C464FBFE}"/>
              </a:ext>
            </a:extLst>
          </p:cNvPr>
          <p:cNvGrpSpPr/>
          <p:nvPr/>
        </p:nvGrpSpPr>
        <p:grpSpPr>
          <a:xfrm>
            <a:off x="309499" y="864911"/>
            <a:ext cx="8985678" cy="2341202"/>
            <a:chOff x="319438" y="1004059"/>
            <a:chExt cx="8985678" cy="2341202"/>
          </a:xfrm>
        </p:grpSpPr>
        <p:cxnSp>
          <p:nvCxnSpPr>
            <p:cNvPr id="6" name="Straight Connector 5">
              <a:extLst>
                <a:ext uri="{FF2B5EF4-FFF2-40B4-BE49-F238E27FC236}">
                  <a16:creationId xmlns:a16="http://schemas.microsoft.com/office/drawing/2014/main" id="{5A2B7AE8-ECBC-3B43-6B34-1390F8B6E8D4}"/>
                </a:ext>
              </a:extLst>
            </p:cNvPr>
            <p:cNvCxnSpPr>
              <a:cxnSpLocks/>
              <a:stCxn id="7" idx="0"/>
            </p:cNvCxnSpPr>
            <p:nvPr/>
          </p:nvCxnSpPr>
          <p:spPr>
            <a:xfrm>
              <a:off x="3636044" y="2085262"/>
              <a:ext cx="0" cy="773031"/>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Isosceles Triangle 6">
              <a:extLst>
                <a:ext uri="{FF2B5EF4-FFF2-40B4-BE49-F238E27FC236}">
                  <a16:creationId xmlns:a16="http://schemas.microsoft.com/office/drawing/2014/main" id="{C687E291-28E9-7290-08B1-0772151316F3}"/>
                </a:ext>
              </a:extLst>
            </p:cNvPr>
            <p:cNvSpPr/>
            <p:nvPr/>
          </p:nvSpPr>
          <p:spPr>
            <a:xfrm>
              <a:off x="3456044" y="2085262"/>
              <a:ext cx="360000" cy="360000"/>
            </a:xfrm>
            <a:prstGeom prst="triangle">
              <a:avLst/>
            </a:prstGeom>
            <a:solidFill>
              <a:srgbClr val="E51C4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148AA8C5-5F9F-930D-7270-6738F982DFF8}"/>
                </a:ext>
              </a:extLst>
            </p:cNvPr>
            <p:cNvSpPr/>
            <p:nvPr/>
          </p:nvSpPr>
          <p:spPr>
            <a:xfrm>
              <a:off x="319438" y="2042364"/>
              <a:ext cx="8546397" cy="81528"/>
            </a:xfrm>
            <a:prstGeom prst="rect">
              <a:avLst/>
            </a:prstGeom>
            <a:solidFill>
              <a:schemeClr val="accent1">
                <a:lumMod val="75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Arrow: Down 9">
              <a:extLst>
                <a:ext uri="{FF2B5EF4-FFF2-40B4-BE49-F238E27FC236}">
                  <a16:creationId xmlns:a16="http://schemas.microsoft.com/office/drawing/2014/main" id="{FBE56C3D-7C0A-C6D4-729A-D971480161E7}"/>
                </a:ext>
              </a:extLst>
            </p:cNvPr>
            <p:cNvSpPr/>
            <p:nvPr/>
          </p:nvSpPr>
          <p:spPr>
            <a:xfrm>
              <a:off x="6819302" y="1395837"/>
              <a:ext cx="287079" cy="263524"/>
            </a:xfrm>
            <a:prstGeom prst="downArrow">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1" name="Straight Connector 10">
              <a:extLst>
                <a:ext uri="{FF2B5EF4-FFF2-40B4-BE49-F238E27FC236}">
                  <a16:creationId xmlns:a16="http://schemas.microsoft.com/office/drawing/2014/main" id="{44B6FBF1-7DF8-FC84-A1CC-C36FF1241018}"/>
                </a:ext>
              </a:extLst>
            </p:cNvPr>
            <p:cNvCxnSpPr/>
            <p:nvPr/>
          </p:nvCxnSpPr>
          <p:spPr>
            <a:xfrm>
              <a:off x="5299443" y="2083128"/>
              <a:ext cx="0" cy="773031"/>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21887CC-730D-74EE-BE6A-9A2CDB65D404}"/>
                </a:ext>
              </a:extLst>
            </p:cNvPr>
            <p:cNvCxnSpPr>
              <a:cxnSpLocks/>
            </p:cNvCxnSpPr>
            <p:nvPr/>
          </p:nvCxnSpPr>
          <p:spPr>
            <a:xfrm>
              <a:off x="3636044" y="2559326"/>
              <a:ext cx="1656000" cy="0"/>
            </a:xfrm>
            <a:prstGeom prst="straightConnector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25B94D-F748-034C-FC1D-2260CC69A477}"/>
                </a:ext>
              </a:extLst>
            </p:cNvPr>
            <p:cNvSpPr txBox="1"/>
            <p:nvPr/>
          </p:nvSpPr>
          <p:spPr>
            <a:xfrm>
              <a:off x="3902939" y="2218224"/>
              <a:ext cx="1360966" cy="21287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0000"/>
                  </a:solidFill>
                  <a:effectLst/>
                  <a:uLnTx/>
                  <a:uFillTx/>
                  <a:latin typeface="Arial"/>
                  <a:ea typeface="+mn-ea"/>
                  <a:cs typeface="+mn-cs"/>
                </a:rPr>
                <a:t>0.1m</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6" name="Straight Connector 15">
              <a:extLst>
                <a:ext uri="{FF2B5EF4-FFF2-40B4-BE49-F238E27FC236}">
                  <a16:creationId xmlns:a16="http://schemas.microsoft.com/office/drawing/2014/main" id="{154BF819-F3F6-D3D6-6CF4-7002C58DD42D}"/>
                </a:ext>
              </a:extLst>
            </p:cNvPr>
            <p:cNvCxnSpPr/>
            <p:nvPr/>
          </p:nvCxnSpPr>
          <p:spPr>
            <a:xfrm>
              <a:off x="6962842" y="2083127"/>
              <a:ext cx="0" cy="972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595A9B9-F8CE-6EA4-3BD0-7A47ADDCB452}"/>
                </a:ext>
              </a:extLst>
            </p:cNvPr>
            <p:cNvCxnSpPr/>
            <p:nvPr/>
          </p:nvCxnSpPr>
          <p:spPr>
            <a:xfrm>
              <a:off x="8626242" y="2085261"/>
              <a:ext cx="0" cy="1260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FC788DA3-7834-1608-55A0-EA0C325375CF}"/>
                </a:ext>
              </a:extLst>
            </p:cNvPr>
            <p:cNvSpPr/>
            <p:nvPr/>
          </p:nvSpPr>
          <p:spPr>
            <a:xfrm>
              <a:off x="5137443" y="1712646"/>
              <a:ext cx="324000" cy="324000"/>
            </a:xfrm>
            <a:prstGeom prst="ellipse">
              <a:avLst/>
            </a:prstGeom>
            <a:solidFill>
              <a:schemeClr val="accent3">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Oval 19">
              <a:extLst>
                <a:ext uri="{FF2B5EF4-FFF2-40B4-BE49-F238E27FC236}">
                  <a16:creationId xmlns:a16="http://schemas.microsoft.com/office/drawing/2014/main" id="{CA17F6B6-B7E7-000D-A6FC-ED2C636F2B73}"/>
                </a:ext>
              </a:extLst>
            </p:cNvPr>
            <p:cNvSpPr/>
            <p:nvPr/>
          </p:nvSpPr>
          <p:spPr>
            <a:xfrm>
              <a:off x="6800842" y="1712646"/>
              <a:ext cx="324000" cy="324000"/>
            </a:xfrm>
            <a:prstGeom prst="ellipse">
              <a:avLst/>
            </a:prstGeom>
            <a:solidFill>
              <a:schemeClr val="accent3">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Oval 20">
              <a:extLst>
                <a:ext uri="{FF2B5EF4-FFF2-40B4-BE49-F238E27FC236}">
                  <a16:creationId xmlns:a16="http://schemas.microsoft.com/office/drawing/2014/main" id="{6E881645-EB1D-F9EE-968C-2BBF1F3359C2}"/>
                </a:ext>
              </a:extLst>
            </p:cNvPr>
            <p:cNvSpPr/>
            <p:nvPr/>
          </p:nvSpPr>
          <p:spPr>
            <a:xfrm>
              <a:off x="8464242" y="1712646"/>
              <a:ext cx="324000" cy="324000"/>
            </a:xfrm>
            <a:prstGeom prst="ellipse">
              <a:avLst/>
            </a:prstGeom>
            <a:solidFill>
              <a:schemeClr val="accent3">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22" name="Straight Arrow Connector 21">
              <a:extLst>
                <a:ext uri="{FF2B5EF4-FFF2-40B4-BE49-F238E27FC236}">
                  <a16:creationId xmlns:a16="http://schemas.microsoft.com/office/drawing/2014/main" id="{FE806581-57E4-1158-1391-F629D60681D1}"/>
                </a:ext>
              </a:extLst>
            </p:cNvPr>
            <p:cNvCxnSpPr>
              <a:cxnSpLocks/>
            </p:cNvCxnSpPr>
            <p:nvPr/>
          </p:nvCxnSpPr>
          <p:spPr>
            <a:xfrm>
              <a:off x="3636044" y="2871995"/>
              <a:ext cx="3348000" cy="0"/>
            </a:xfrm>
            <a:prstGeom prst="straightConnector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8FA75A4-AC18-F999-4EAC-5D3B5256978E}"/>
                </a:ext>
              </a:extLst>
            </p:cNvPr>
            <p:cNvCxnSpPr>
              <a:cxnSpLocks/>
            </p:cNvCxnSpPr>
            <p:nvPr/>
          </p:nvCxnSpPr>
          <p:spPr>
            <a:xfrm>
              <a:off x="3636044" y="3184663"/>
              <a:ext cx="5004000" cy="0"/>
            </a:xfrm>
            <a:prstGeom prst="straightConnector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17149BA-54EF-749F-38A3-6BEBCEBBABBE}"/>
                </a:ext>
              </a:extLst>
            </p:cNvPr>
            <p:cNvSpPr txBox="1"/>
            <p:nvPr/>
          </p:nvSpPr>
          <p:spPr>
            <a:xfrm>
              <a:off x="5406553" y="2539566"/>
              <a:ext cx="136096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0000"/>
                  </a:solidFill>
                  <a:effectLst/>
                  <a:uLnTx/>
                  <a:uFillTx/>
                  <a:latin typeface="Arial"/>
                  <a:ea typeface="+mn-ea"/>
                  <a:cs typeface="+mn-cs"/>
                </a:rPr>
                <a:t>0.2m</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C8CDF270-8B88-9206-5DB7-8555A145B445}"/>
                </a:ext>
              </a:extLst>
            </p:cNvPr>
            <p:cNvSpPr txBox="1"/>
            <p:nvPr/>
          </p:nvSpPr>
          <p:spPr>
            <a:xfrm>
              <a:off x="7177061" y="2834943"/>
              <a:ext cx="136096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0000"/>
                  </a:solidFill>
                  <a:effectLst/>
                  <a:uLnTx/>
                  <a:uFillTx/>
                  <a:latin typeface="Arial"/>
                  <a:ea typeface="+mn-ea"/>
                  <a:cs typeface="+mn-cs"/>
                </a:rPr>
                <a:t>0.3m</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26" name="Arrow: Down 25">
              <a:extLst>
                <a:ext uri="{FF2B5EF4-FFF2-40B4-BE49-F238E27FC236}">
                  <a16:creationId xmlns:a16="http://schemas.microsoft.com/office/drawing/2014/main" id="{29EDFFF3-57B1-9A69-C4E8-C38D96C5A76E}"/>
                </a:ext>
              </a:extLst>
            </p:cNvPr>
            <p:cNvSpPr/>
            <p:nvPr/>
          </p:nvSpPr>
          <p:spPr>
            <a:xfrm>
              <a:off x="8481094" y="1395837"/>
              <a:ext cx="287079" cy="263524"/>
            </a:xfrm>
            <a:prstGeom prst="downArrow">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Arrow: Down 27">
              <a:extLst>
                <a:ext uri="{FF2B5EF4-FFF2-40B4-BE49-F238E27FC236}">
                  <a16:creationId xmlns:a16="http://schemas.microsoft.com/office/drawing/2014/main" id="{D7545139-509E-1C34-DC8D-14760A5C67CF}"/>
                </a:ext>
              </a:extLst>
            </p:cNvPr>
            <p:cNvSpPr/>
            <p:nvPr/>
          </p:nvSpPr>
          <p:spPr>
            <a:xfrm>
              <a:off x="5155903" y="1395837"/>
              <a:ext cx="287079" cy="263524"/>
            </a:xfrm>
            <a:prstGeom prst="downArrow">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TextBox 28">
              <a:extLst>
                <a:ext uri="{FF2B5EF4-FFF2-40B4-BE49-F238E27FC236}">
                  <a16:creationId xmlns:a16="http://schemas.microsoft.com/office/drawing/2014/main" id="{5CDE0286-AD89-A447-90BE-6976E6BCC203}"/>
                </a:ext>
              </a:extLst>
            </p:cNvPr>
            <p:cNvSpPr txBox="1"/>
            <p:nvPr/>
          </p:nvSpPr>
          <p:spPr>
            <a:xfrm>
              <a:off x="4618960" y="1004059"/>
              <a:ext cx="1360966" cy="21287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0000"/>
                  </a:solidFill>
                  <a:effectLst/>
                  <a:uLnTx/>
                  <a:uFillTx/>
                  <a:latin typeface="Arial"/>
                  <a:ea typeface="+mn-ea"/>
                  <a:cs typeface="+mn-cs"/>
                </a:rPr>
                <a:t>0.05N</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30" name="TextBox 29">
              <a:extLst>
                <a:ext uri="{FF2B5EF4-FFF2-40B4-BE49-F238E27FC236}">
                  <a16:creationId xmlns:a16="http://schemas.microsoft.com/office/drawing/2014/main" id="{CCAA5685-9A3A-D67F-EBA0-3922C7EA6762}"/>
                </a:ext>
              </a:extLst>
            </p:cNvPr>
            <p:cNvSpPr txBox="1"/>
            <p:nvPr/>
          </p:nvSpPr>
          <p:spPr>
            <a:xfrm>
              <a:off x="6303561" y="1004059"/>
              <a:ext cx="1360966" cy="21287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0000"/>
                  </a:solidFill>
                  <a:effectLst/>
                  <a:uLnTx/>
                  <a:uFillTx/>
                  <a:latin typeface="Arial"/>
                  <a:ea typeface="+mn-ea"/>
                  <a:cs typeface="+mn-cs"/>
                </a:rPr>
                <a:t>0.05N</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TextBox 30">
              <a:extLst>
                <a:ext uri="{FF2B5EF4-FFF2-40B4-BE49-F238E27FC236}">
                  <a16:creationId xmlns:a16="http://schemas.microsoft.com/office/drawing/2014/main" id="{C030046E-5E72-6D5B-6C3A-27E4260DC3C6}"/>
                </a:ext>
              </a:extLst>
            </p:cNvPr>
            <p:cNvSpPr txBox="1"/>
            <p:nvPr/>
          </p:nvSpPr>
          <p:spPr>
            <a:xfrm>
              <a:off x="7944150" y="1004059"/>
              <a:ext cx="1360966" cy="21287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0000"/>
                  </a:solidFill>
                  <a:effectLst/>
                  <a:uLnTx/>
                  <a:uFillTx/>
                  <a:latin typeface="Arial"/>
                  <a:ea typeface="+mn-ea"/>
                  <a:cs typeface="+mn-cs"/>
                </a:rPr>
                <a:t>0.05N</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33" name="Oval 32">
            <a:extLst>
              <a:ext uri="{FF2B5EF4-FFF2-40B4-BE49-F238E27FC236}">
                <a16:creationId xmlns:a16="http://schemas.microsoft.com/office/drawing/2014/main" id="{8279A096-3A4A-C771-6470-57A61ADE34A9}"/>
              </a:ext>
            </a:extLst>
          </p:cNvPr>
          <p:cNvSpPr/>
          <p:nvPr/>
        </p:nvSpPr>
        <p:spPr>
          <a:xfrm>
            <a:off x="1327412" y="1573498"/>
            <a:ext cx="324000" cy="324000"/>
          </a:xfrm>
          <a:prstGeom prst="ellipse">
            <a:avLst/>
          </a:prstGeom>
          <a:solidFill>
            <a:schemeClr val="accent3">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4" name="Arrow: Down 33">
            <a:extLst>
              <a:ext uri="{FF2B5EF4-FFF2-40B4-BE49-F238E27FC236}">
                <a16:creationId xmlns:a16="http://schemas.microsoft.com/office/drawing/2014/main" id="{D3D56F4B-25E1-69BD-511E-AE521FBFFB2A}"/>
              </a:ext>
            </a:extLst>
          </p:cNvPr>
          <p:cNvSpPr/>
          <p:nvPr/>
        </p:nvSpPr>
        <p:spPr>
          <a:xfrm>
            <a:off x="1345872" y="1256689"/>
            <a:ext cx="287079" cy="263524"/>
          </a:xfrm>
          <a:prstGeom prst="downArrow">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TextBox 34">
            <a:extLst>
              <a:ext uri="{FF2B5EF4-FFF2-40B4-BE49-F238E27FC236}">
                <a16:creationId xmlns:a16="http://schemas.microsoft.com/office/drawing/2014/main" id="{B374921A-2229-F7DB-37C0-80259803B2E9}"/>
              </a:ext>
            </a:extLst>
          </p:cNvPr>
          <p:cNvSpPr txBox="1"/>
          <p:nvPr/>
        </p:nvSpPr>
        <p:spPr>
          <a:xfrm>
            <a:off x="808929" y="864911"/>
            <a:ext cx="136096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a:t>
            </a:r>
          </a:p>
        </p:txBody>
      </p:sp>
      <p:cxnSp>
        <p:nvCxnSpPr>
          <p:cNvPr id="36" name="Straight Connector 35">
            <a:extLst>
              <a:ext uri="{FF2B5EF4-FFF2-40B4-BE49-F238E27FC236}">
                <a16:creationId xmlns:a16="http://schemas.microsoft.com/office/drawing/2014/main" id="{C00E97FB-D997-A6F5-F30D-2BAB958044D0}"/>
              </a:ext>
            </a:extLst>
          </p:cNvPr>
          <p:cNvCxnSpPr/>
          <p:nvPr/>
        </p:nvCxnSpPr>
        <p:spPr>
          <a:xfrm>
            <a:off x="1494593" y="1943978"/>
            <a:ext cx="0" cy="936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1F7BC90-8AC5-19F0-0923-E4CCD2D49A39}"/>
              </a:ext>
            </a:extLst>
          </p:cNvPr>
          <p:cNvCxnSpPr>
            <a:cxnSpLocks/>
          </p:cNvCxnSpPr>
          <p:nvPr/>
        </p:nvCxnSpPr>
        <p:spPr>
          <a:xfrm>
            <a:off x="1494593" y="2732847"/>
            <a:ext cx="2124000" cy="0"/>
          </a:xfrm>
          <a:prstGeom prst="straightConnector1">
            <a:avLst/>
          </a:prstGeom>
          <a:ln>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568BC58-D8EF-C86C-B080-50342C9F1506}"/>
              </a:ext>
            </a:extLst>
          </p:cNvPr>
          <p:cNvSpPr txBox="1"/>
          <p:nvPr/>
        </p:nvSpPr>
        <p:spPr>
          <a:xfrm>
            <a:off x="1911649" y="2389054"/>
            <a:ext cx="1360966"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a:t>
            </a:r>
          </a:p>
        </p:txBody>
      </p:sp>
    </p:spTree>
    <p:extLst>
      <p:ext uri="{BB962C8B-B14F-4D97-AF65-F5344CB8AC3E}">
        <p14:creationId xmlns:p14="http://schemas.microsoft.com/office/powerpoint/2010/main" val="390164378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D1B7-1D94-9578-7DF2-0A9771860FB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82938C3-7CB4-54F8-DE32-3128AF37DF80}"/>
              </a:ext>
            </a:extLst>
          </p:cNvPr>
          <p:cNvSpPr>
            <a:spLocks noGrp="1"/>
          </p:cNvSpPr>
          <p:nvPr>
            <p:ph type="title"/>
          </p:nvPr>
        </p:nvSpPr>
        <p:spPr/>
        <p:txBody>
          <a:bodyPr>
            <a:normAutofit/>
          </a:bodyPr>
          <a:lstStyle/>
          <a:p>
            <a:pPr>
              <a:lnSpc>
                <a:spcPct val="100000"/>
              </a:lnSpc>
            </a:pPr>
            <a:r>
              <a:rPr lang="en-GB" sz="3200"/>
              <a:t>Equilibrium and bending moments activity</a:t>
            </a:r>
          </a:p>
        </p:txBody>
      </p:sp>
      <p:sp>
        <p:nvSpPr>
          <p:cNvPr id="5" name="Text Placeholder 4">
            <a:extLst>
              <a:ext uri="{FF2B5EF4-FFF2-40B4-BE49-F238E27FC236}">
                <a16:creationId xmlns:a16="http://schemas.microsoft.com/office/drawing/2014/main" id="{DC18B3CB-7C0A-3511-3846-B8217B122692}"/>
              </a:ext>
            </a:extLst>
          </p:cNvPr>
          <p:cNvSpPr>
            <a:spLocks noGrp="1"/>
          </p:cNvSpPr>
          <p:nvPr>
            <p:ph type="body" sz="quarter" idx="12"/>
          </p:nvPr>
        </p:nvSpPr>
        <p:spPr>
          <a:xfrm>
            <a:off x="234000" y="986400"/>
            <a:ext cx="7957500" cy="3601574"/>
          </a:xfrm>
        </p:spPr>
        <p:txBody>
          <a:bodyPr/>
          <a:lstStyle/>
          <a:p>
            <a:pPr eaLnBrk="1" hangingPunct="1">
              <a:lnSpc>
                <a:spcPct val="100000"/>
              </a:lnSpc>
            </a:pPr>
            <a:r>
              <a:rPr lang="en-US" sz="2400" dirty="0">
                <a:solidFill>
                  <a:srgbClr val="FF0000"/>
                </a:solidFill>
              </a:rPr>
              <a:t>Instructions:</a:t>
            </a:r>
          </a:p>
          <a:p>
            <a:pPr marL="457200" indent="-457200" eaLnBrk="1" hangingPunct="1">
              <a:lnSpc>
                <a:spcPct val="100000"/>
              </a:lnSpc>
              <a:buFont typeface="Arial" panose="020B0604020202020204" pitchFamily="34" charset="0"/>
              <a:buChar char="•"/>
            </a:pPr>
            <a:endParaRPr lang="en-US" sz="2400" dirty="0"/>
          </a:p>
          <a:p>
            <a:pPr marL="457200" indent="-457200" eaLnBrk="1" hangingPunct="1">
              <a:lnSpc>
                <a:spcPct val="100000"/>
              </a:lnSpc>
              <a:buFont typeface="Arial" panose="020B0604020202020204" pitchFamily="34" charset="0"/>
              <a:buChar char="•"/>
            </a:pPr>
            <a:r>
              <a:rPr lang="en-US" sz="2400" dirty="0"/>
              <a:t>Balance the ruler on the pivot so it is flat.</a:t>
            </a:r>
          </a:p>
          <a:p>
            <a:pPr marL="457200" indent="-457200" eaLnBrk="1" hangingPunct="1">
              <a:lnSpc>
                <a:spcPct val="100000"/>
              </a:lnSpc>
              <a:buFont typeface="Arial" panose="020B0604020202020204" pitchFamily="34" charset="0"/>
              <a:buChar char="•"/>
            </a:pPr>
            <a:r>
              <a:rPr lang="en-US" sz="2400" dirty="0"/>
              <a:t>Add equal weights to each end, keeping the ruler flat.</a:t>
            </a:r>
          </a:p>
          <a:p>
            <a:pPr marL="457200" indent="-457200" eaLnBrk="1" hangingPunct="1">
              <a:lnSpc>
                <a:spcPct val="100000"/>
              </a:lnSpc>
              <a:buFont typeface="Arial" panose="020B0604020202020204" pitchFamily="34" charset="0"/>
              <a:buChar char="•"/>
            </a:pPr>
            <a:r>
              <a:rPr lang="en-US" sz="2400" dirty="0"/>
              <a:t>Now move one set of weights closer to the pivot point. Remove weights as needed to maintain balance (equilibrium).</a:t>
            </a:r>
          </a:p>
          <a:p>
            <a:pPr marL="457200" indent="-457200" eaLnBrk="1" hangingPunct="1">
              <a:lnSpc>
                <a:spcPct val="100000"/>
              </a:lnSpc>
              <a:buFont typeface="Arial" panose="020B0604020202020204" pitchFamily="34" charset="0"/>
              <a:buChar char="•"/>
            </a:pPr>
            <a:r>
              <a:rPr lang="en-US" sz="2400" dirty="0"/>
              <a:t>Note the distance on the ruler and the amount of weight needed to retain the balance.</a:t>
            </a:r>
          </a:p>
          <a:p>
            <a:pPr marL="457200" indent="-457200" eaLnBrk="1" hangingPunct="1">
              <a:lnSpc>
                <a:spcPct val="100000"/>
              </a:lnSpc>
              <a:buFont typeface="Arial" panose="020B0604020202020204" pitchFamily="34" charset="0"/>
              <a:buChar char="•"/>
            </a:pPr>
            <a:r>
              <a:rPr lang="en-US" sz="2400" dirty="0"/>
              <a:t>Repeat at different distances from the pivot point.</a:t>
            </a:r>
          </a:p>
        </p:txBody>
      </p:sp>
      <p:sp>
        <p:nvSpPr>
          <p:cNvPr id="3" name="Footer Placeholder 2">
            <a:extLst>
              <a:ext uri="{FF2B5EF4-FFF2-40B4-BE49-F238E27FC236}">
                <a16:creationId xmlns:a16="http://schemas.microsoft.com/office/drawing/2014/main" id="{58558F16-DDE7-F3AE-C63B-45DF23E0973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2C3F52C6-2300-308B-FEAB-EB86E72EEF5D}"/>
              </a:ext>
            </a:extLst>
          </p:cNvPr>
          <p:cNvSpPr>
            <a:spLocks noGrp="1"/>
          </p:cNvSpPr>
          <p:nvPr>
            <p:ph type="sldNum" sz="quarter" idx="11"/>
          </p:nvPr>
        </p:nvSpPr>
        <p:spPr/>
        <p:txBody>
          <a:bodyPr/>
          <a:lstStyle/>
          <a:p>
            <a:fld id="{DA2C159E-F13C-4A85-9A41-E7669D3E0D70}" type="slidenum">
              <a:rPr lang="en-GB" smtClean="0"/>
              <a:pPr/>
              <a:t>151</a:t>
            </a:fld>
            <a:endParaRPr lang="en-GB"/>
          </a:p>
        </p:txBody>
      </p:sp>
    </p:spTree>
    <p:extLst>
      <p:ext uri="{BB962C8B-B14F-4D97-AF65-F5344CB8AC3E}">
        <p14:creationId xmlns:p14="http://schemas.microsoft.com/office/powerpoint/2010/main" val="354340270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D1B7-1D94-9578-7DF2-0A9771860FB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82938C3-7CB4-54F8-DE32-3128AF37DF80}"/>
              </a:ext>
            </a:extLst>
          </p:cNvPr>
          <p:cNvSpPr>
            <a:spLocks noGrp="1"/>
          </p:cNvSpPr>
          <p:nvPr>
            <p:ph type="title"/>
          </p:nvPr>
        </p:nvSpPr>
        <p:spPr>
          <a:xfrm>
            <a:off x="332509" y="249900"/>
            <a:ext cx="8533331" cy="699425"/>
          </a:xfrm>
        </p:spPr>
        <p:txBody>
          <a:bodyPr>
            <a:noAutofit/>
          </a:bodyPr>
          <a:lstStyle/>
          <a:p>
            <a:pPr>
              <a:lnSpc>
                <a:spcPct val="100000"/>
              </a:lnSpc>
            </a:pPr>
            <a:r>
              <a:rPr lang="en-GB" sz="3200" dirty="0"/>
              <a:t>Bending moment calculation example 1</a:t>
            </a:r>
          </a:p>
        </p:txBody>
      </p:sp>
      <p:sp>
        <p:nvSpPr>
          <p:cNvPr id="3" name="Footer Placeholder 2">
            <a:extLst>
              <a:ext uri="{FF2B5EF4-FFF2-40B4-BE49-F238E27FC236}">
                <a16:creationId xmlns:a16="http://schemas.microsoft.com/office/drawing/2014/main" id="{58558F16-DDE7-F3AE-C63B-45DF23E0973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2C3F52C6-2300-308B-FEAB-EB86E72EEF5D}"/>
              </a:ext>
            </a:extLst>
          </p:cNvPr>
          <p:cNvSpPr>
            <a:spLocks noGrp="1"/>
          </p:cNvSpPr>
          <p:nvPr>
            <p:ph type="sldNum" sz="quarter" idx="11"/>
          </p:nvPr>
        </p:nvSpPr>
        <p:spPr/>
        <p:txBody>
          <a:bodyPr/>
          <a:lstStyle/>
          <a:p>
            <a:fld id="{DA2C159E-F13C-4A85-9A41-E7669D3E0D70}" type="slidenum">
              <a:rPr lang="en-GB" smtClean="0"/>
              <a:pPr/>
              <a:t>152</a:t>
            </a:fld>
            <a:endParaRPr lang="en-GB"/>
          </a:p>
        </p:txBody>
      </p:sp>
      <p:grpSp>
        <p:nvGrpSpPr>
          <p:cNvPr id="5" name="Group 4">
            <a:extLst>
              <a:ext uri="{FF2B5EF4-FFF2-40B4-BE49-F238E27FC236}">
                <a16:creationId xmlns:a16="http://schemas.microsoft.com/office/drawing/2014/main" id="{65510C12-E8F0-B755-B5EE-7AD7C186711F}"/>
              </a:ext>
            </a:extLst>
          </p:cNvPr>
          <p:cNvGrpSpPr/>
          <p:nvPr/>
        </p:nvGrpSpPr>
        <p:grpSpPr>
          <a:xfrm>
            <a:off x="3087080" y="1339128"/>
            <a:ext cx="3024187" cy="1800225"/>
            <a:chOff x="1979613" y="2636838"/>
            <a:chExt cx="3024187" cy="1800225"/>
          </a:xfrm>
        </p:grpSpPr>
        <p:sp>
          <p:nvSpPr>
            <p:cNvPr id="6" name="Oval 3">
              <a:extLst>
                <a:ext uri="{FF2B5EF4-FFF2-40B4-BE49-F238E27FC236}">
                  <a16:creationId xmlns:a16="http://schemas.microsoft.com/office/drawing/2014/main" id="{634FE145-83B4-61A0-E0CC-1C4A6B2FAD0D}"/>
                </a:ext>
              </a:extLst>
            </p:cNvPr>
            <p:cNvSpPr>
              <a:spLocks noChangeArrowheads="1"/>
            </p:cNvSpPr>
            <p:nvPr/>
          </p:nvSpPr>
          <p:spPr bwMode="auto">
            <a:xfrm>
              <a:off x="2195513" y="3429000"/>
              <a:ext cx="144462" cy="144463"/>
            </a:xfrm>
            <a:prstGeom prst="ellipse">
              <a:avLst/>
            </a:prstGeom>
            <a:solidFill>
              <a:schemeClr val="tx1"/>
            </a:solidFill>
            <a:ln w="9525">
              <a:solidFill>
                <a:schemeClr val="tx1"/>
              </a:solidFill>
              <a:round/>
              <a:headEnd/>
              <a:tailEnd/>
            </a:ln>
          </p:spPr>
          <p:txBody>
            <a:bodyPr wrap="none" anchor="ctr"/>
            <a:lstStyle/>
            <a:p>
              <a:endParaRPr lang="en-US"/>
            </a:p>
          </p:txBody>
        </p:sp>
        <p:sp>
          <p:nvSpPr>
            <p:cNvPr id="7" name="Line 4">
              <a:extLst>
                <a:ext uri="{FF2B5EF4-FFF2-40B4-BE49-F238E27FC236}">
                  <a16:creationId xmlns:a16="http://schemas.microsoft.com/office/drawing/2014/main" id="{59BD0244-A1EF-2A7F-A50B-799702C16F90}"/>
                </a:ext>
              </a:extLst>
            </p:cNvPr>
            <p:cNvSpPr>
              <a:spLocks noChangeShapeType="1"/>
            </p:cNvSpPr>
            <p:nvPr/>
          </p:nvSpPr>
          <p:spPr bwMode="auto">
            <a:xfrm>
              <a:off x="2339975" y="3500438"/>
              <a:ext cx="1944688" cy="0"/>
            </a:xfrm>
            <a:prstGeom prst="line">
              <a:avLst/>
            </a:prstGeom>
            <a:noFill/>
            <a:ln w="57150">
              <a:solidFill>
                <a:schemeClr val="tx1"/>
              </a:solidFill>
              <a:round/>
              <a:headEnd/>
              <a:tailEnd/>
            </a:ln>
          </p:spPr>
          <p:txBody>
            <a:bodyPr/>
            <a:lstStyle/>
            <a:p>
              <a:endParaRPr lang="en-GB"/>
            </a:p>
          </p:txBody>
        </p:sp>
        <p:sp>
          <p:nvSpPr>
            <p:cNvPr id="8" name="Line 5">
              <a:extLst>
                <a:ext uri="{FF2B5EF4-FFF2-40B4-BE49-F238E27FC236}">
                  <a16:creationId xmlns:a16="http://schemas.microsoft.com/office/drawing/2014/main" id="{105A8F80-EBA7-074A-45DC-48FEAB5CC6F0}"/>
                </a:ext>
              </a:extLst>
            </p:cNvPr>
            <p:cNvSpPr>
              <a:spLocks noChangeShapeType="1"/>
            </p:cNvSpPr>
            <p:nvPr/>
          </p:nvSpPr>
          <p:spPr bwMode="auto">
            <a:xfrm>
              <a:off x="4211638" y="2636838"/>
              <a:ext cx="0" cy="792162"/>
            </a:xfrm>
            <a:prstGeom prst="line">
              <a:avLst/>
            </a:prstGeom>
            <a:noFill/>
            <a:ln w="57150">
              <a:solidFill>
                <a:schemeClr val="tx1"/>
              </a:solidFill>
              <a:round/>
              <a:headEnd/>
              <a:tailEnd type="arrow" w="med" len="med"/>
            </a:ln>
          </p:spPr>
          <p:txBody>
            <a:bodyPr/>
            <a:lstStyle/>
            <a:p>
              <a:endParaRPr lang="en-GB"/>
            </a:p>
          </p:txBody>
        </p:sp>
        <p:sp>
          <p:nvSpPr>
            <p:cNvPr id="9" name="Line 6">
              <a:extLst>
                <a:ext uri="{FF2B5EF4-FFF2-40B4-BE49-F238E27FC236}">
                  <a16:creationId xmlns:a16="http://schemas.microsoft.com/office/drawing/2014/main" id="{27B798AC-746E-7685-AA1D-36E99629B40C}"/>
                </a:ext>
              </a:extLst>
            </p:cNvPr>
            <p:cNvSpPr>
              <a:spLocks noChangeShapeType="1"/>
            </p:cNvSpPr>
            <p:nvPr/>
          </p:nvSpPr>
          <p:spPr bwMode="auto">
            <a:xfrm>
              <a:off x="2268538" y="3644900"/>
              <a:ext cx="0" cy="792163"/>
            </a:xfrm>
            <a:prstGeom prst="line">
              <a:avLst/>
            </a:prstGeom>
            <a:noFill/>
            <a:ln w="9525">
              <a:solidFill>
                <a:schemeClr val="tx1"/>
              </a:solidFill>
              <a:round/>
              <a:headEnd/>
              <a:tailEnd/>
            </a:ln>
          </p:spPr>
          <p:txBody>
            <a:bodyPr/>
            <a:lstStyle/>
            <a:p>
              <a:endParaRPr lang="en-GB"/>
            </a:p>
          </p:txBody>
        </p:sp>
        <p:sp>
          <p:nvSpPr>
            <p:cNvPr id="10" name="Line 7">
              <a:extLst>
                <a:ext uri="{FF2B5EF4-FFF2-40B4-BE49-F238E27FC236}">
                  <a16:creationId xmlns:a16="http://schemas.microsoft.com/office/drawing/2014/main" id="{D7EBB5CC-2512-5654-917D-6C9483AD289D}"/>
                </a:ext>
              </a:extLst>
            </p:cNvPr>
            <p:cNvSpPr>
              <a:spLocks noChangeShapeType="1"/>
            </p:cNvSpPr>
            <p:nvPr/>
          </p:nvSpPr>
          <p:spPr bwMode="auto">
            <a:xfrm>
              <a:off x="4284663" y="3644900"/>
              <a:ext cx="0" cy="792163"/>
            </a:xfrm>
            <a:prstGeom prst="line">
              <a:avLst/>
            </a:prstGeom>
            <a:noFill/>
            <a:ln w="9525">
              <a:solidFill>
                <a:schemeClr val="tx1"/>
              </a:solidFill>
              <a:round/>
              <a:headEnd/>
              <a:tailEnd/>
            </a:ln>
          </p:spPr>
          <p:txBody>
            <a:bodyPr/>
            <a:lstStyle/>
            <a:p>
              <a:endParaRPr lang="en-GB"/>
            </a:p>
          </p:txBody>
        </p:sp>
        <p:sp>
          <p:nvSpPr>
            <p:cNvPr id="21" name="Line 8">
              <a:extLst>
                <a:ext uri="{FF2B5EF4-FFF2-40B4-BE49-F238E27FC236}">
                  <a16:creationId xmlns:a16="http://schemas.microsoft.com/office/drawing/2014/main" id="{98B9914B-6C8A-B4C9-E5B5-F051C70900BF}"/>
                </a:ext>
              </a:extLst>
            </p:cNvPr>
            <p:cNvSpPr>
              <a:spLocks noChangeShapeType="1"/>
            </p:cNvSpPr>
            <p:nvPr/>
          </p:nvSpPr>
          <p:spPr bwMode="auto">
            <a:xfrm>
              <a:off x="2268538" y="4149725"/>
              <a:ext cx="2016125" cy="0"/>
            </a:xfrm>
            <a:prstGeom prst="line">
              <a:avLst/>
            </a:prstGeom>
            <a:noFill/>
            <a:ln w="9525">
              <a:solidFill>
                <a:schemeClr val="tx1"/>
              </a:solidFill>
              <a:round/>
              <a:headEnd type="triangle" w="med" len="med"/>
              <a:tailEnd type="triangle" w="med" len="med"/>
            </a:ln>
          </p:spPr>
          <p:txBody>
            <a:bodyPr/>
            <a:lstStyle/>
            <a:p>
              <a:endParaRPr lang="en-GB"/>
            </a:p>
          </p:txBody>
        </p:sp>
        <p:sp>
          <p:nvSpPr>
            <p:cNvPr id="23" name="Text Box 9">
              <a:extLst>
                <a:ext uri="{FF2B5EF4-FFF2-40B4-BE49-F238E27FC236}">
                  <a16:creationId xmlns:a16="http://schemas.microsoft.com/office/drawing/2014/main" id="{EC88D65D-58AF-3A0D-B656-9996F745E2FC}"/>
                </a:ext>
              </a:extLst>
            </p:cNvPr>
            <p:cNvSpPr txBox="1">
              <a:spLocks noChangeArrowheads="1"/>
            </p:cNvSpPr>
            <p:nvPr/>
          </p:nvSpPr>
          <p:spPr bwMode="auto">
            <a:xfrm>
              <a:off x="2987675" y="3789363"/>
              <a:ext cx="792163" cy="366712"/>
            </a:xfrm>
            <a:prstGeom prst="rect">
              <a:avLst/>
            </a:prstGeom>
            <a:noFill/>
            <a:ln w="9525">
              <a:noFill/>
              <a:miter lim="800000"/>
              <a:headEnd/>
              <a:tailEnd/>
            </a:ln>
          </p:spPr>
          <p:txBody>
            <a:bodyPr>
              <a:spAutoFit/>
            </a:bodyPr>
            <a:lstStyle/>
            <a:p>
              <a:pPr>
                <a:spcBef>
                  <a:spcPct val="50000"/>
                </a:spcBef>
              </a:pPr>
              <a:r>
                <a:rPr lang="en-GB"/>
                <a:t>2m</a:t>
              </a:r>
            </a:p>
          </p:txBody>
        </p:sp>
        <p:sp>
          <p:nvSpPr>
            <p:cNvPr id="24" name="Text Box 10">
              <a:extLst>
                <a:ext uri="{FF2B5EF4-FFF2-40B4-BE49-F238E27FC236}">
                  <a16:creationId xmlns:a16="http://schemas.microsoft.com/office/drawing/2014/main" id="{219C8E21-1446-7C84-A46F-D60A480E2A67}"/>
                </a:ext>
              </a:extLst>
            </p:cNvPr>
            <p:cNvSpPr txBox="1">
              <a:spLocks noChangeArrowheads="1"/>
            </p:cNvSpPr>
            <p:nvPr/>
          </p:nvSpPr>
          <p:spPr bwMode="auto">
            <a:xfrm>
              <a:off x="4356100" y="2708275"/>
              <a:ext cx="647700" cy="366713"/>
            </a:xfrm>
            <a:prstGeom prst="rect">
              <a:avLst/>
            </a:prstGeom>
            <a:noFill/>
            <a:ln w="9525">
              <a:noFill/>
              <a:miter lim="800000"/>
              <a:headEnd/>
              <a:tailEnd/>
            </a:ln>
          </p:spPr>
          <p:txBody>
            <a:bodyPr>
              <a:spAutoFit/>
            </a:bodyPr>
            <a:lstStyle/>
            <a:p>
              <a:pPr>
                <a:spcBef>
                  <a:spcPct val="50000"/>
                </a:spcBef>
              </a:pPr>
              <a:r>
                <a:rPr lang="en-GB"/>
                <a:t>4kN</a:t>
              </a:r>
            </a:p>
          </p:txBody>
        </p:sp>
        <p:sp>
          <p:nvSpPr>
            <p:cNvPr id="25" name="Text Box 11">
              <a:extLst>
                <a:ext uri="{FF2B5EF4-FFF2-40B4-BE49-F238E27FC236}">
                  <a16:creationId xmlns:a16="http://schemas.microsoft.com/office/drawing/2014/main" id="{5EE490CE-543A-C2B0-3834-6B9A6FA105D8}"/>
                </a:ext>
              </a:extLst>
            </p:cNvPr>
            <p:cNvSpPr txBox="1">
              <a:spLocks noChangeArrowheads="1"/>
            </p:cNvSpPr>
            <p:nvPr/>
          </p:nvSpPr>
          <p:spPr bwMode="auto">
            <a:xfrm>
              <a:off x="1979613" y="3068638"/>
              <a:ext cx="647700" cy="366712"/>
            </a:xfrm>
            <a:prstGeom prst="rect">
              <a:avLst/>
            </a:prstGeom>
            <a:noFill/>
            <a:ln w="9525">
              <a:noFill/>
              <a:miter lim="800000"/>
              <a:headEnd/>
              <a:tailEnd/>
            </a:ln>
          </p:spPr>
          <p:txBody>
            <a:bodyPr>
              <a:spAutoFit/>
            </a:bodyPr>
            <a:lstStyle/>
            <a:p>
              <a:pPr>
                <a:spcBef>
                  <a:spcPct val="50000"/>
                </a:spcBef>
              </a:pPr>
              <a:r>
                <a:rPr lang="en-GB"/>
                <a:t>A</a:t>
              </a:r>
            </a:p>
          </p:txBody>
        </p:sp>
      </p:grpSp>
      <p:sp>
        <p:nvSpPr>
          <p:cNvPr id="26" name="Text Box 12">
            <a:extLst>
              <a:ext uri="{FF2B5EF4-FFF2-40B4-BE49-F238E27FC236}">
                <a16:creationId xmlns:a16="http://schemas.microsoft.com/office/drawing/2014/main" id="{15D97C38-20A0-8BDD-E371-5AC0636AAF74}"/>
              </a:ext>
            </a:extLst>
          </p:cNvPr>
          <p:cNvSpPr txBox="1">
            <a:spLocks noChangeArrowheads="1"/>
          </p:cNvSpPr>
          <p:nvPr/>
        </p:nvSpPr>
        <p:spPr bwMode="auto">
          <a:xfrm>
            <a:off x="2719633" y="3477645"/>
            <a:ext cx="4797658" cy="461665"/>
          </a:xfrm>
          <a:prstGeom prst="rect">
            <a:avLst/>
          </a:prstGeom>
          <a:noFill/>
          <a:ln w="9525">
            <a:noFill/>
            <a:miter lim="800000"/>
            <a:headEnd/>
            <a:tailEnd/>
          </a:ln>
        </p:spPr>
        <p:txBody>
          <a:bodyPr wrap="square">
            <a:spAutoFit/>
          </a:bodyPr>
          <a:lstStyle/>
          <a:p>
            <a:pPr>
              <a:spcBef>
                <a:spcPct val="50000"/>
              </a:spcBef>
            </a:pPr>
            <a:r>
              <a:rPr lang="en-GB" sz="2400" b="1" dirty="0"/>
              <a:t>M = 4kN x 2m = 8kN.m</a:t>
            </a:r>
          </a:p>
        </p:txBody>
      </p:sp>
    </p:spTree>
    <p:extLst>
      <p:ext uri="{BB962C8B-B14F-4D97-AF65-F5344CB8AC3E}">
        <p14:creationId xmlns:p14="http://schemas.microsoft.com/office/powerpoint/2010/main" val="135719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D1B7-1D94-9578-7DF2-0A9771860FB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82938C3-7CB4-54F8-DE32-3128AF37DF80}"/>
              </a:ext>
            </a:extLst>
          </p:cNvPr>
          <p:cNvSpPr>
            <a:spLocks noGrp="1"/>
          </p:cNvSpPr>
          <p:nvPr>
            <p:ph type="title"/>
          </p:nvPr>
        </p:nvSpPr>
        <p:spPr>
          <a:xfrm>
            <a:off x="332509" y="249900"/>
            <a:ext cx="8533331" cy="699425"/>
          </a:xfrm>
        </p:spPr>
        <p:txBody>
          <a:bodyPr>
            <a:noAutofit/>
          </a:bodyPr>
          <a:lstStyle/>
          <a:p>
            <a:pPr>
              <a:lnSpc>
                <a:spcPct val="100000"/>
              </a:lnSpc>
            </a:pPr>
            <a:r>
              <a:rPr lang="en-GB" sz="3200" dirty="0"/>
              <a:t>Bending moment calculation example 2</a:t>
            </a:r>
          </a:p>
        </p:txBody>
      </p:sp>
      <p:sp>
        <p:nvSpPr>
          <p:cNvPr id="3" name="Footer Placeholder 2">
            <a:extLst>
              <a:ext uri="{FF2B5EF4-FFF2-40B4-BE49-F238E27FC236}">
                <a16:creationId xmlns:a16="http://schemas.microsoft.com/office/drawing/2014/main" id="{58558F16-DDE7-F3AE-C63B-45DF23E0973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2C3F52C6-2300-308B-FEAB-EB86E72EEF5D}"/>
              </a:ext>
            </a:extLst>
          </p:cNvPr>
          <p:cNvSpPr>
            <a:spLocks noGrp="1"/>
          </p:cNvSpPr>
          <p:nvPr>
            <p:ph type="sldNum" sz="quarter" idx="11"/>
          </p:nvPr>
        </p:nvSpPr>
        <p:spPr/>
        <p:txBody>
          <a:bodyPr/>
          <a:lstStyle/>
          <a:p>
            <a:fld id="{DA2C159E-F13C-4A85-9A41-E7669D3E0D70}" type="slidenum">
              <a:rPr lang="en-GB" smtClean="0"/>
              <a:pPr/>
              <a:t>153</a:t>
            </a:fld>
            <a:endParaRPr lang="en-GB"/>
          </a:p>
        </p:txBody>
      </p:sp>
      <p:grpSp>
        <p:nvGrpSpPr>
          <p:cNvPr id="32" name="Group 31">
            <a:extLst>
              <a:ext uri="{FF2B5EF4-FFF2-40B4-BE49-F238E27FC236}">
                <a16:creationId xmlns:a16="http://schemas.microsoft.com/office/drawing/2014/main" id="{AE9697C0-10F0-5F4A-E2AC-34003B534995}"/>
              </a:ext>
            </a:extLst>
          </p:cNvPr>
          <p:cNvGrpSpPr/>
          <p:nvPr/>
        </p:nvGrpSpPr>
        <p:grpSpPr>
          <a:xfrm>
            <a:off x="2654485" y="1145253"/>
            <a:ext cx="3889375" cy="1962149"/>
            <a:chOff x="33436" y="1651578"/>
            <a:chExt cx="3889375" cy="1962149"/>
          </a:xfrm>
        </p:grpSpPr>
        <p:grpSp>
          <p:nvGrpSpPr>
            <p:cNvPr id="11" name="Group 10">
              <a:extLst>
                <a:ext uri="{FF2B5EF4-FFF2-40B4-BE49-F238E27FC236}">
                  <a16:creationId xmlns:a16="http://schemas.microsoft.com/office/drawing/2014/main" id="{3F355E5C-3633-7295-7E68-B25D84336D52}"/>
                </a:ext>
              </a:extLst>
            </p:cNvPr>
            <p:cNvGrpSpPr/>
            <p:nvPr/>
          </p:nvGrpSpPr>
          <p:grpSpPr>
            <a:xfrm>
              <a:off x="33436" y="1805565"/>
              <a:ext cx="3889375" cy="1808162"/>
              <a:chOff x="611188" y="2636838"/>
              <a:chExt cx="3889375" cy="1808162"/>
            </a:xfrm>
          </p:grpSpPr>
          <p:sp>
            <p:nvSpPr>
              <p:cNvPr id="13" name="Oval 3">
                <a:extLst>
                  <a:ext uri="{FF2B5EF4-FFF2-40B4-BE49-F238E27FC236}">
                    <a16:creationId xmlns:a16="http://schemas.microsoft.com/office/drawing/2014/main" id="{15FC00C8-5B67-60C1-00EB-B8DECD229A98}"/>
                  </a:ext>
                </a:extLst>
              </p:cNvPr>
              <p:cNvSpPr>
                <a:spLocks noChangeArrowheads="1"/>
              </p:cNvSpPr>
              <p:nvPr/>
            </p:nvSpPr>
            <p:spPr bwMode="auto">
              <a:xfrm flipH="1">
                <a:off x="2428875" y="3429000"/>
                <a:ext cx="61913" cy="214313"/>
              </a:xfrm>
              <a:prstGeom prst="ellipse">
                <a:avLst/>
              </a:prstGeom>
              <a:solidFill>
                <a:schemeClr val="tx1"/>
              </a:solidFill>
              <a:ln w="9525">
                <a:solidFill>
                  <a:schemeClr val="tx1"/>
                </a:solidFill>
                <a:round/>
                <a:headEnd/>
                <a:tailEnd/>
              </a:ln>
            </p:spPr>
            <p:txBody>
              <a:bodyPr wrap="none" anchor="ctr"/>
              <a:lstStyle/>
              <a:p>
                <a:pPr algn="ctr"/>
                <a:endParaRPr lang="en-US"/>
              </a:p>
            </p:txBody>
          </p:sp>
          <p:grpSp>
            <p:nvGrpSpPr>
              <p:cNvPr id="14" name="Group 6">
                <a:extLst>
                  <a:ext uri="{FF2B5EF4-FFF2-40B4-BE49-F238E27FC236}">
                    <a16:creationId xmlns:a16="http://schemas.microsoft.com/office/drawing/2014/main" id="{2E8E329A-2E70-F6D3-E3A3-306F54E878DF}"/>
                  </a:ext>
                </a:extLst>
              </p:cNvPr>
              <p:cNvGrpSpPr>
                <a:grpSpLocks/>
              </p:cNvGrpSpPr>
              <p:nvPr/>
            </p:nvGrpSpPr>
            <p:grpSpPr bwMode="auto">
              <a:xfrm>
                <a:off x="611188" y="2636838"/>
                <a:ext cx="3889375" cy="1808162"/>
                <a:chOff x="1020" y="1706"/>
                <a:chExt cx="2450" cy="1139"/>
              </a:xfrm>
            </p:grpSpPr>
            <p:sp>
              <p:nvSpPr>
                <p:cNvPr id="15" name="Line 7">
                  <a:extLst>
                    <a:ext uri="{FF2B5EF4-FFF2-40B4-BE49-F238E27FC236}">
                      <a16:creationId xmlns:a16="http://schemas.microsoft.com/office/drawing/2014/main" id="{6DE632CC-0E21-F552-C5FB-F32580DE11D1}"/>
                    </a:ext>
                  </a:extLst>
                </p:cNvPr>
                <p:cNvSpPr>
                  <a:spLocks noChangeShapeType="1"/>
                </p:cNvSpPr>
                <p:nvPr/>
              </p:nvSpPr>
              <p:spPr bwMode="auto">
                <a:xfrm>
                  <a:off x="1445" y="2205"/>
                  <a:ext cx="1996" cy="0"/>
                </a:xfrm>
                <a:prstGeom prst="line">
                  <a:avLst/>
                </a:prstGeom>
                <a:noFill/>
                <a:ln w="57150">
                  <a:solidFill>
                    <a:schemeClr val="tx1"/>
                  </a:solidFill>
                  <a:round/>
                  <a:headEnd/>
                  <a:tailEnd/>
                </a:ln>
              </p:spPr>
              <p:txBody>
                <a:bodyPr/>
                <a:lstStyle/>
                <a:p>
                  <a:pPr algn="ctr"/>
                  <a:endParaRPr lang="en-GB"/>
                </a:p>
              </p:txBody>
            </p:sp>
            <p:sp>
              <p:nvSpPr>
                <p:cNvPr id="16" name="Line 8">
                  <a:extLst>
                    <a:ext uri="{FF2B5EF4-FFF2-40B4-BE49-F238E27FC236}">
                      <a16:creationId xmlns:a16="http://schemas.microsoft.com/office/drawing/2014/main" id="{EFA7430A-CED7-3BC5-D0A7-DC21E3C53F49}"/>
                    </a:ext>
                  </a:extLst>
                </p:cNvPr>
                <p:cNvSpPr>
                  <a:spLocks noChangeShapeType="1"/>
                </p:cNvSpPr>
                <p:nvPr/>
              </p:nvSpPr>
              <p:spPr bwMode="auto">
                <a:xfrm>
                  <a:off x="3470" y="1706"/>
                  <a:ext cx="0" cy="499"/>
                </a:xfrm>
                <a:prstGeom prst="line">
                  <a:avLst/>
                </a:prstGeom>
                <a:noFill/>
                <a:ln w="57150">
                  <a:solidFill>
                    <a:schemeClr val="tx1"/>
                  </a:solidFill>
                  <a:round/>
                  <a:headEnd/>
                  <a:tailEnd type="arrow" w="med" len="med"/>
                </a:ln>
              </p:spPr>
              <p:txBody>
                <a:bodyPr/>
                <a:lstStyle/>
                <a:p>
                  <a:pPr algn="ctr"/>
                  <a:endParaRPr lang="en-GB"/>
                </a:p>
              </p:txBody>
            </p:sp>
            <p:sp>
              <p:nvSpPr>
                <p:cNvPr id="17" name="Line 9">
                  <a:extLst>
                    <a:ext uri="{FF2B5EF4-FFF2-40B4-BE49-F238E27FC236}">
                      <a16:creationId xmlns:a16="http://schemas.microsoft.com/office/drawing/2014/main" id="{C443D155-FDB4-FF77-7D60-C7B620600A73}"/>
                    </a:ext>
                  </a:extLst>
                </p:cNvPr>
                <p:cNvSpPr>
                  <a:spLocks noChangeShapeType="1"/>
                </p:cNvSpPr>
                <p:nvPr/>
              </p:nvSpPr>
              <p:spPr bwMode="auto">
                <a:xfrm flipV="1">
                  <a:off x="1474" y="2205"/>
                  <a:ext cx="0" cy="499"/>
                </a:xfrm>
                <a:prstGeom prst="line">
                  <a:avLst/>
                </a:prstGeom>
                <a:noFill/>
                <a:ln w="57150">
                  <a:solidFill>
                    <a:schemeClr val="tx1"/>
                  </a:solidFill>
                  <a:round/>
                  <a:headEnd/>
                  <a:tailEnd type="arrow" w="med" len="med"/>
                </a:ln>
              </p:spPr>
              <p:txBody>
                <a:bodyPr/>
                <a:lstStyle/>
                <a:p>
                  <a:pPr algn="ctr"/>
                  <a:endParaRPr lang="en-GB"/>
                </a:p>
              </p:txBody>
            </p:sp>
            <p:sp>
              <p:nvSpPr>
                <p:cNvPr id="18" name="Line 10">
                  <a:extLst>
                    <a:ext uri="{FF2B5EF4-FFF2-40B4-BE49-F238E27FC236}">
                      <a16:creationId xmlns:a16="http://schemas.microsoft.com/office/drawing/2014/main" id="{588AFCBE-F596-9D73-044C-4BFECA89FCDD}"/>
                    </a:ext>
                  </a:extLst>
                </p:cNvPr>
                <p:cNvSpPr>
                  <a:spLocks noChangeShapeType="1"/>
                </p:cNvSpPr>
                <p:nvPr/>
              </p:nvSpPr>
              <p:spPr bwMode="auto">
                <a:xfrm>
                  <a:off x="2200" y="2024"/>
                  <a:ext cx="0" cy="771"/>
                </a:xfrm>
                <a:prstGeom prst="line">
                  <a:avLst/>
                </a:prstGeom>
                <a:noFill/>
                <a:ln w="9525">
                  <a:solidFill>
                    <a:schemeClr val="tx1"/>
                  </a:solidFill>
                  <a:prstDash val="dash"/>
                  <a:round/>
                  <a:headEnd/>
                  <a:tailEnd/>
                </a:ln>
              </p:spPr>
              <p:txBody>
                <a:bodyPr/>
                <a:lstStyle/>
                <a:p>
                  <a:pPr algn="ctr"/>
                  <a:endParaRPr lang="en-GB"/>
                </a:p>
              </p:txBody>
            </p:sp>
            <p:sp>
              <p:nvSpPr>
                <p:cNvPr id="19" name="Line 11">
                  <a:extLst>
                    <a:ext uri="{FF2B5EF4-FFF2-40B4-BE49-F238E27FC236}">
                      <a16:creationId xmlns:a16="http://schemas.microsoft.com/office/drawing/2014/main" id="{C9FCEB7F-2097-DEFD-C37B-F57A27CCA5C6}"/>
                    </a:ext>
                  </a:extLst>
                </p:cNvPr>
                <p:cNvSpPr>
                  <a:spLocks noChangeShapeType="1"/>
                </p:cNvSpPr>
                <p:nvPr/>
              </p:nvSpPr>
              <p:spPr bwMode="auto">
                <a:xfrm>
                  <a:off x="1474" y="2523"/>
                  <a:ext cx="726" cy="0"/>
                </a:xfrm>
                <a:prstGeom prst="line">
                  <a:avLst/>
                </a:prstGeom>
                <a:noFill/>
                <a:ln w="9525">
                  <a:solidFill>
                    <a:schemeClr val="tx1"/>
                  </a:solidFill>
                  <a:round/>
                  <a:headEnd type="triangle" w="med" len="med"/>
                  <a:tailEnd type="triangle" w="med" len="med"/>
                </a:ln>
              </p:spPr>
              <p:txBody>
                <a:bodyPr/>
                <a:lstStyle/>
                <a:p>
                  <a:pPr algn="ctr"/>
                  <a:endParaRPr lang="en-GB"/>
                </a:p>
              </p:txBody>
            </p:sp>
            <p:sp>
              <p:nvSpPr>
                <p:cNvPr id="20" name="Line 12">
                  <a:extLst>
                    <a:ext uri="{FF2B5EF4-FFF2-40B4-BE49-F238E27FC236}">
                      <a16:creationId xmlns:a16="http://schemas.microsoft.com/office/drawing/2014/main" id="{493FFB26-D5E6-7BDD-4F6E-3BD567793F74}"/>
                    </a:ext>
                  </a:extLst>
                </p:cNvPr>
                <p:cNvSpPr>
                  <a:spLocks noChangeShapeType="1"/>
                </p:cNvSpPr>
                <p:nvPr/>
              </p:nvSpPr>
              <p:spPr bwMode="auto">
                <a:xfrm>
                  <a:off x="2200" y="2523"/>
                  <a:ext cx="1270" cy="0"/>
                </a:xfrm>
                <a:prstGeom prst="line">
                  <a:avLst/>
                </a:prstGeom>
                <a:noFill/>
                <a:ln w="9525">
                  <a:solidFill>
                    <a:schemeClr val="tx1"/>
                  </a:solidFill>
                  <a:round/>
                  <a:headEnd type="triangle" w="med" len="med"/>
                  <a:tailEnd type="triangle" w="med" len="med"/>
                </a:ln>
              </p:spPr>
              <p:txBody>
                <a:bodyPr/>
                <a:lstStyle/>
                <a:p>
                  <a:pPr algn="ctr"/>
                  <a:endParaRPr lang="en-GB"/>
                </a:p>
              </p:txBody>
            </p:sp>
            <p:sp>
              <p:nvSpPr>
                <p:cNvPr id="22" name="Line 13">
                  <a:extLst>
                    <a:ext uri="{FF2B5EF4-FFF2-40B4-BE49-F238E27FC236}">
                      <a16:creationId xmlns:a16="http://schemas.microsoft.com/office/drawing/2014/main" id="{19E1EAA8-4BE2-9069-8941-4241E2247E16}"/>
                    </a:ext>
                  </a:extLst>
                </p:cNvPr>
                <p:cNvSpPr>
                  <a:spLocks noChangeShapeType="1"/>
                </p:cNvSpPr>
                <p:nvPr/>
              </p:nvSpPr>
              <p:spPr bwMode="auto">
                <a:xfrm>
                  <a:off x="3470" y="2205"/>
                  <a:ext cx="0" cy="590"/>
                </a:xfrm>
                <a:prstGeom prst="line">
                  <a:avLst/>
                </a:prstGeom>
                <a:noFill/>
                <a:ln w="9525">
                  <a:solidFill>
                    <a:schemeClr val="tx1"/>
                  </a:solidFill>
                  <a:prstDash val="dash"/>
                  <a:round/>
                  <a:headEnd/>
                  <a:tailEnd/>
                </a:ln>
              </p:spPr>
              <p:txBody>
                <a:bodyPr/>
                <a:lstStyle/>
                <a:p>
                  <a:pPr algn="ctr"/>
                  <a:endParaRPr lang="en-GB"/>
                </a:p>
              </p:txBody>
            </p:sp>
            <p:sp>
              <p:nvSpPr>
                <p:cNvPr id="27" name="Text Box 14">
                  <a:extLst>
                    <a:ext uri="{FF2B5EF4-FFF2-40B4-BE49-F238E27FC236}">
                      <a16:creationId xmlns:a16="http://schemas.microsoft.com/office/drawing/2014/main" id="{92849BCD-1F8D-EB81-50D0-33E17EBE93A9}"/>
                    </a:ext>
                  </a:extLst>
                </p:cNvPr>
                <p:cNvSpPr txBox="1">
                  <a:spLocks noChangeArrowheads="1"/>
                </p:cNvSpPr>
                <p:nvPr/>
              </p:nvSpPr>
              <p:spPr bwMode="auto">
                <a:xfrm>
                  <a:off x="1655" y="2614"/>
                  <a:ext cx="362" cy="231"/>
                </a:xfrm>
                <a:prstGeom prst="rect">
                  <a:avLst/>
                </a:prstGeom>
                <a:noFill/>
                <a:ln w="9525">
                  <a:noFill/>
                  <a:miter lim="800000"/>
                  <a:headEnd/>
                  <a:tailEnd/>
                </a:ln>
              </p:spPr>
              <p:txBody>
                <a:bodyPr>
                  <a:spAutoFit/>
                </a:bodyPr>
                <a:lstStyle/>
                <a:p>
                  <a:pPr algn="ctr">
                    <a:spcBef>
                      <a:spcPct val="50000"/>
                    </a:spcBef>
                  </a:pPr>
                  <a:r>
                    <a:rPr lang="en-GB"/>
                    <a:t>2m</a:t>
                  </a:r>
                </a:p>
              </p:txBody>
            </p:sp>
            <p:sp>
              <p:nvSpPr>
                <p:cNvPr id="28" name="Text Box 15">
                  <a:extLst>
                    <a:ext uri="{FF2B5EF4-FFF2-40B4-BE49-F238E27FC236}">
                      <a16:creationId xmlns:a16="http://schemas.microsoft.com/office/drawing/2014/main" id="{FC89BB4A-E1C2-1E18-B062-B7268C43A082}"/>
                    </a:ext>
                  </a:extLst>
                </p:cNvPr>
                <p:cNvSpPr txBox="1">
                  <a:spLocks noChangeArrowheads="1"/>
                </p:cNvSpPr>
                <p:nvPr/>
              </p:nvSpPr>
              <p:spPr bwMode="auto">
                <a:xfrm>
                  <a:off x="2744" y="2614"/>
                  <a:ext cx="362" cy="231"/>
                </a:xfrm>
                <a:prstGeom prst="rect">
                  <a:avLst/>
                </a:prstGeom>
                <a:noFill/>
                <a:ln w="9525">
                  <a:noFill/>
                  <a:miter lim="800000"/>
                  <a:headEnd/>
                  <a:tailEnd/>
                </a:ln>
              </p:spPr>
              <p:txBody>
                <a:bodyPr>
                  <a:spAutoFit/>
                </a:bodyPr>
                <a:lstStyle/>
                <a:p>
                  <a:pPr algn="ctr">
                    <a:spcBef>
                      <a:spcPct val="50000"/>
                    </a:spcBef>
                  </a:pPr>
                  <a:r>
                    <a:rPr lang="en-GB"/>
                    <a:t>3m</a:t>
                  </a:r>
                </a:p>
              </p:txBody>
            </p:sp>
            <p:sp>
              <p:nvSpPr>
                <p:cNvPr id="29" name="Text Box 16">
                  <a:extLst>
                    <a:ext uri="{FF2B5EF4-FFF2-40B4-BE49-F238E27FC236}">
                      <a16:creationId xmlns:a16="http://schemas.microsoft.com/office/drawing/2014/main" id="{8DC75DDB-611D-07A2-F232-D35C02E0DC72}"/>
                    </a:ext>
                  </a:extLst>
                </p:cNvPr>
                <p:cNvSpPr txBox="1">
                  <a:spLocks noChangeArrowheads="1"/>
                </p:cNvSpPr>
                <p:nvPr/>
              </p:nvSpPr>
              <p:spPr bwMode="auto">
                <a:xfrm>
                  <a:off x="1020" y="2432"/>
                  <a:ext cx="454" cy="231"/>
                </a:xfrm>
                <a:prstGeom prst="rect">
                  <a:avLst/>
                </a:prstGeom>
                <a:noFill/>
                <a:ln w="9525">
                  <a:noFill/>
                  <a:miter lim="800000"/>
                  <a:headEnd/>
                  <a:tailEnd/>
                </a:ln>
              </p:spPr>
              <p:txBody>
                <a:bodyPr>
                  <a:spAutoFit/>
                </a:bodyPr>
                <a:lstStyle/>
                <a:p>
                  <a:pPr algn="ctr">
                    <a:spcBef>
                      <a:spcPct val="50000"/>
                    </a:spcBef>
                  </a:pPr>
                  <a:r>
                    <a:rPr lang="en-GB"/>
                    <a:t>4kN</a:t>
                  </a:r>
                </a:p>
              </p:txBody>
            </p:sp>
            <p:sp>
              <p:nvSpPr>
                <p:cNvPr id="30" name="Text Box 17">
                  <a:extLst>
                    <a:ext uri="{FF2B5EF4-FFF2-40B4-BE49-F238E27FC236}">
                      <a16:creationId xmlns:a16="http://schemas.microsoft.com/office/drawing/2014/main" id="{F7364C9C-A782-B1CB-424D-D6DB1F512F56}"/>
                    </a:ext>
                  </a:extLst>
                </p:cNvPr>
                <p:cNvSpPr txBox="1">
                  <a:spLocks noChangeArrowheads="1"/>
                </p:cNvSpPr>
                <p:nvPr/>
              </p:nvSpPr>
              <p:spPr bwMode="auto">
                <a:xfrm>
                  <a:off x="2000" y="1971"/>
                  <a:ext cx="408" cy="231"/>
                </a:xfrm>
                <a:prstGeom prst="rect">
                  <a:avLst/>
                </a:prstGeom>
                <a:noFill/>
                <a:ln w="9525">
                  <a:noFill/>
                  <a:miter lim="800000"/>
                  <a:headEnd/>
                  <a:tailEnd/>
                </a:ln>
              </p:spPr>
              <p:txBody>
                <a:bodyPr>
                  <a:spAutoFit/>
                </a:bodyPr>
                <a:lstStyle/>
                <a:p>
                  <a:pPr algn="ctr">
                    <a:spcBef>
                      <a:spcPct val="50000"/>
                    </a:spcBef>
                  </a:pPr>
                  <a:r>
                    <a:rPr lang="en-GB"/>
                    <a:t>A</a:t>
                  </a:r>
                </a:p>
              </p:txBody>
            </p:sp>
          </p:grpSp>
        </p:grpSp>
        <p:sp>
          <p:nvSpPr>
            <p:cNvPr id="31" name="Text Box 5">
              <a:extLst>
                <a:ext uri="{FF2B5EF4-FFF2-40B4-BE49-F238E27FC236}">
                  <a16:creationId xmlns:a16="http://schemas.microsoft.com/office/drawing/2014/main" id="{FD0E8057-9A31-B73F-6171-7F546DCF535A}"/>
                </a:ext>
              </a:extLst>
            </p:cNvPr>
            <p:cNvSpPr txBox="1">
              <a:spLocks noChangeArrowheads="1"/>
            </p:cNvSpPr>
            <p:nvPr/>
          </p:nvSpPr>
          <p:spPr bwMode="auto">
            <a:xfrm>
              <a:off x="3202086" y="1651578"/>
              <a:ext cx="720725" cy="366712"/>
            </a:xfrm>
            <a:prstGeom prst="rect">
              <a:avLst/>
            </a:prstGeom>
            <a:noFill/>
            <a:ln w="9525">
              <a:noFill/>
              <a:miter lim="800000"/>
              <a:headEnd/>
              <a:tailEnd/>
            </a:ln>
          </p:spPr>
          <p:txBody>
            <a:bodyPr>
              <a:spAutoFit/>
            </a:bodyPr>
            <a:lstStyle/>
            <a:p>
              <a:pPr algn="ctr">
                <a:spcBef>
                  <a:spcPct val="50000"/>
                </a:spcBef>
              </a:pPr>
              <a:r>
                <a:rPr lang="en-GB" err="1"/>
                <a:t>5kN</a:t>
              </a:r>
              <a:endParaRPr lang="en-GB"/>
            </a:p>
          </p:txBody>
        </p:sp>
      </p:grpSp>
      <p:sp>
        <p:nvSpPr>
          <p:cNvPr id="33" name="Text Box 12">
            <a:extLst>
              <a:ext uri="{FF2B5EF4-FFF2-40B4-BE49-F238E27FC236}">
                <a16:creationId xmlns:a16="http://schemas.microsoft.com/office/drawing/2014/main" id="{1A565F82-D1DA-81FC-C7E4-C789EC1B550B}"/>
              </a:ext>
            </a:extLst>
          </p:cNvPr>
          <p:cNvSpPr txBox="1">
            <a:spLocks noChangeArrowheads="1"/>
          </p:cNvSpPr>
          <p:nvPr/>
        </p:nvSpPr>
        <p:spPr bwMode="auto">
          <a:xfrm>
            <a:off x="1394854" y="3706500"/>
            <a:ext cx="6408639" cy="461665"/>
          </a:xfrm>
          <a:prstGeom prst="rect">
            <a:avLst/>
          </a:prstGeom>
          <a:noFill/>
          <a:ln w="9525">
            <a:noFill/>
            <a:miter lim="800000"/>
            <a:headEnd/>
            <a:tailEnd/>
          </a:ln>
        </p:spPr>
        <p:txBody>
          <a:bodyPr wrap="square">
            <a:spAutoFit/>
          </a:bodyPr>
          <a:lstStyle/>
          <a:p>
            <a:pPr algn="ctr">
              <a:spcBef>
                <a:spcPct val="50000"/>
              </a:spcBef>
            </a:pPr>
            <a:r>
              <a:rPr lang="en-GB" sz="2400" b="1"/>
              <a:t>M = (</a:t>
            </a:r>
            <a:r>
              <a:rPr lang="en-GB" sz="2400" b="1" err="1"/>
              <a:t>5kN</a:t>
            </a:r>
            <a:r>
              <a:rPr lang="en-GB" sz="2400" b="1"/>
              <a:t> x </a:t>
            </a:r>
            <a:r>
              <a:rPr lang="en-GB" sz="2400" b="1" err="1"/>
              <a:t>3m</a:t>
            </a:r>
            <a:r>
              <a:rPr lang="en-GB" sz="2400" b="1"/>
              <a:t>) + (</a:t>
            </a:r>
            <a:r>
              <a:rPr lang="en-GB" sz="2400" b="1" err="1"/>
              <a:t>4kN</a:t>
            </a:r>
            <a:r>
              <a:rPr lang="en-GB" sz="2400" b="1"/>
              <a:t> x </a:t>
            </a:r>
            <a:r>
              <a:rPr lang="en-GB" sz="2400" b="1" err="1"/>
              <a:t>2m</a:t>
            </a:r>
            <a:r>
              <a:rPr lang="en-GB" sz="2400" b="1"/>
              <a:t>) = </a:t>
            </a:r>
            <a:r>
              <a:rPr lang="en-GB" sz="2400" b="1" err="1"/>
              <a:t>23kN.m</a:t>
            </a:r>
            <a:endParaRPr lang="en-GB" sz="2400" b="1"/>
          </a:p>
        </p:txBody>
      </p:sp>
    </p:spTree>
    <p:extLst>
      <p:ext uri="{BB962C8B-B14F-4D97-AF65-F5344CB8AC3E}">
        <p14:creationId xmlns:p14="http://schemas.microsoft.com/office/powerpoint/2010/main" val="205093536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D1B7-1D94-9578-7DF2-0A9771860FB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82938C3-7CB4-54F8-DE32-3128AF37DF80}"/>
              </a:ext>
            </a:extLst>
          </p:cNvPr>
          <p:cNvSpPr>
            <a:spLocks noGrp="1"/>
          </p:cNvSpPr>
          <p:nvPr>
            <p:ph type="title"/>
          </p:nvPr>
        </p:nvSpPr>
        <p:spPr>
          <a:xfrm>
            <a:off x="332509" y="249900"/>
            <a:ext cx="8533331" cy="699425"/>
          </a:xfrm>
        </p:spPr>
        <p:txBody>
          <a:bodyPr>
            <a:noAutofit/>
          </a:bodyPr>
          <a:lstStyle/>
          <a:p>
            <a:pPr>
              <a:lnSpc>
                <a:spcPct val="100000"/>
              </a:lnSpc>
            </a:pPr>
            <a:r>
              <a:rPr lang="en-GB" sz="3200" dirty="0"/>
              <a:t>Bending moment calculation example 3</a:t>
            </a:r>
          </a:p>
        </p:txBody>
      </p:sp>
      <p:sp>
        <p:nvSpPr>
          <p:cNvPr id="3" name="Footer Placeholder 2">
            <a:extLst>
              <a:ext uri="{FF2B5EF4-FFF2-40B4-BE49-F238E27FC236}">
                <a16:creationId xmlns:a16="http://schemas.microsoft.com/office/drawing/2014/main" id="{58558F16-DDE7-F3AE-C63B-45DF23E0973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2C3F52C6-2300-308B-FEAB-EB86E72EEF5D}"/>
              </a:ext>
            </a:extLst>
          </p:cNvPr>
          <p:cNvSpPr>
            <a:spLocks noGrp="1"/>
          </p:cNvSpPr>
          <p:nvPr>
            <p:ph type="sldNum" sz="quarter" idx="11"/>
          </p:nvPr>
        </p:nvSpPr>
        <p:spPr/>
        <p:txBody>
          <a:bodyPr/>
          <a:lstStyle/>
          <a:p>
            <a:fld id="{DA2C159E-F13C-4A85-9A41-E7669D3E0D70}" type="slidenum">
              <a:rPr lang="en-GB" smtClean="0"/>
              <a:pPr/>
              <a:t>154</a:t>
            </a:fld>
            <a:endParaRPr lang="en-GB"/>
          </a:p>
        </p:txBody>
      </p:sp>
      <p:sp>
        <p:nvSpPr>
          <p:cNvPr id="33" name="Text Box 12">
            <a:extLst>
              <a:ext uri="{FF2B5EF4-FFF2-40B4-BE49-F238E27FC236}">
                <a16:creationId xmlns:a16="http://schemas.microsoft.com/office/drawing/2014/main" id="{1A565F82-D1DA-81FC-C7E4-C789EC1B550B}"/>
              </a:ext>
            </a:extLst>
          </p:cNvPr>
          <p:cNvSpPr txBox="1">
            <a:spLocks noChangeArrowheads="1"/>
          </p:cNvSpPr>
          <p:nvPr/>
        </p:nvSpPr>
        <p:spPr bwMode="auto">
          <a:xfrm>
            <a:off x="1512473" y="3768075"/>
            <a:ext cx="6633999" cy="461665"/>
          </a:xfrm>
          <a:prstGeom prst="rect">
            <a:avLst/>
          </a:prstGeom>
          <a:noFill/>
          <a:ln w="9525">
            <a:noFill/>
            <a:miter lim="800000"/>
            <a:headEnd/>
            <a:tailEnd/>
          </a:ln>
        </p:spPr>
        <p:txBody>
          <a:bodyPr wrap="square">
            <a:spAutoFit/>
          </a:bodyPr>
          <a:lstStyle/>
          <a:p>
            <a:pPr algn="ctr">
              <a:spcBef>
                <a:spcPct val="50000"/>
              </a:spcBef>
            </a:pPr>
            <a:r>
              <a:rPr lang="en-GB" sz="2400" b="1"/>
              <a:t>M = (</a:t>
            </a:r>
            <a:r>
              <a:rPr lang="en-GB" sz="2400" b="1" err="1"/>
              <a:t>7kN</a:t>
            </a:r>
            <a:r>
              <a:rPr lang="en-GB" sz="2400" b="1"/>
              <a:t> x </a:t>
            </a:r>
            <a:r>
              <a:rPr lang="en-GB" sz="2400" b="1" err="1"/>
              <a:t>4m</a:t>
            </a:r>
            <a:r>
              <a:rPr lang="en-GB" sz="2400" b="1"/>
              <a:t>)  + (</a:t>
            </a:r>
            <a:r>
              <a:rPr lang="en-GB" sz="2400" b="1" err="1"/>
              <a:t>98kN</a:t>
            </a:r>
            <a:r>
              <a:rPr lang="en-GB" sz="2400" b="1"/>
              <a:t> x </a:t>
            </a:r>
            <a:r>
              <a:rPr lang="en-GB" sz="2400" b="1" err="1"/>
              <a:t>0m</a:t>
            </a:r>
            <a:r>
              <a:rPr lang="en-GB" sz="2400" b="1"/>
              <a:t>) = </a:t>
            </a:r>
            <a:r>
              <a:rPr lang="en-GB" sz="2400" b="1" err="1"/>
              <a:t>28kN.m</a:t>
            </a:r>
            <a:endParaRPr lang="en-GB" sz="2400" b="1"/>
          </a:p>
        </p:txBody>
      </p:sp>
      <p:grpSp>
        <p:nvGrpSpPr>
          <p:cNvPr id="34" name="Group 33">
            <a:extLst>
              <a:ext uri="{FF2B5EF4-FFF2-40B4-BE49-F238E27FC236}">
                <a16:creationId xmlns:a16="http://schemas.microsoft.com/office/drawing/2014/main" id="{67B5B89C-811D-61CB-D9A3-E8B2E413849C}"/>
              </a:ext>
            </a:extLst>
          </p:cNvPr>
          <p:cNvGrpSpPr/>
          <p:nvPr/>
        </p:nvGrpSpPr>
        <p:grpSpPr>
          <a:xfrm>
            <a:off x="3013562" y="1274068"/>
            <a:ext cx="2449513" cy="1944688"/>
            <a:chOff x="1835150" y="2276475"/>
            <a:chExt cx="2449513" cy="1944688"/>
          </a:xfrm>
        </p:grpSpPr>
        <p:grpSp>
          <p:nvGrpSpPr>
            <p:cNvPr id="2" name="Group 3">
              <a:extLst>
                <a:ext uri="{FF2B5EF4-FFF2-40B4-BE49-F238E27FC236}">
                  <a16:creationId xmlns:a16="http://schemas.microsoft.com/office/drawing/2014/main" id="{D590D863-46DD-01FD-4DD2-C7D57BED58AB}"/>
                </a:ext>
              </a:extLst>
            </p:cNvPr>
            <p:cNvGrpSpPr>
              <a:grpSpLocks/>
            </p:cNvGrpSpPr>
            <p:nvPr/>
          </p:nvGrpSpPr>
          <p:grpSpPr bwMode="auto">
            <a:xfrm>
              <a:off x="2195513" y="3429000"/>
              <a:ext cx="2089150" cy="144463"/>
              <a:chOff x="1383" y="2160"/>
              <a:chExt cx="1316" cy="91"/>
            </a:xfrm>
          </p:grpSpPr>
          <p:sp>
            <p:nvSpPr>
              <p:cNvPr id="5" name="Oval 4">
                <a:extLst>
                  <a:ext uri="{FF2B5EF4-FFF2-40B4-BE49-F238E27FC236}">
                    <a16:creationId xmlns:a16="http://schemas.microsoft.com/office/drawing/2014/main" id="{CD8CD97F-996C-FC0F-872F-20BE1DC8D742}"/>
                  </a:ext>
                </a:extLst>
              </p:cNvPr>
              <p:cNvSpPr>
                <a:spLocks noChangeArrowheads="1"/>
              </p:cNvSpPr>
              <p:nvPr/>
            </p:nvSpPr>
            <p:spPr bwMode="auto">
              <a:xfrm>
                <a:off x="1383" y="2160"/>
                <a:ext cx="91" cy="91"/>
              </a:xfrm>
              <a:prstGeom prst="ellipse">
                <a:avLst/>
              </a:prstGeom>
              <a:solidFill>
                <a:schemeClr val="tx1"/>
              </a:solidFill>
              <a:ln w="9525">
                <a:solidFill>
                  <a:schemeClr val="tx1"/>
                </a:solidFill>
                <a:round/>
                <a:headEnd/>
                <a:tailEnd/>
              </a:ln>
            </p:spPr>
            <p:txBody>
              <a:bodyPr wrap="none" anchor="ctr"/>
              <a:lstStyle/>
              <a:p>
                <a:endParaRPr lang="en-US"/>
              </a:p>
            </p:txBody>
          </p:sp>
          <p:sp>
            <p:nvSpPr>
              <p:cNvPr id="6" name="Line 5">
                <a:extLst>
                  <a:ext uri="{FF2B5EF4-FFF2-40B4-BE49-F238E27FC236}">
                    <a16:creationId xmlns:a16="http://schemas.microsoft.com/office/drawing/2014/main" id="{54A9E28C-B427-8806-088E-33AB35E1470E}"/>
                  </a:ext>
                </a:extLst>
              </p:cNvPr>
              <p:cNvSpPr>
                <a:spLocks noChangeShapeType="1"/>
              </p:cNvSpPr>
              <p:nvPr/>
            </p:nvSpPr>
            <p:spPr bwMode="auto">
              <a:xfrm>
                <a:off x="1474" y="2205"/>
                <a:ext cx="1225" cy="0"/>
              </a:xfrm>
              <a:prstGeom prst="line">
                <a:avLst/>
              </a:prstGeom>
              <a:noFill/>
              <a:ln w="57150">
                <a:solidFill>
                  <a:schemeClr val="tx1"/>
                </a:solidFill>
                <a:round/>
                <a:headEnd/>
                <a:tailEnd/>
              </a:ln>
            </p:spPr>
            <p:txBody>
              <a:bodyPr/>
              <a:lstStyle/>
              <a:p>
                <a:endParaRPr lang="en-GB"/>
              </a:p>
            </p:txBody>
          </p:sp>
        </p:grpSp>
        <p:sp>
          <p:nvSpPr>
            <p:cNvPr id="7" name="Line 6">
              <a:extLst>
                <a:ext uri="{FF2B5EF4-FFF2-40B4-BE49-F238E27FC236}">
                  <a16:creationId xmlns:a16="http://schemas.microsoft.com/office/drawing/2014/main" id="{B7268FEE-B96E-3FFD-5254-B945EB3F3302}"/>
                </a:ext>
              </a:extLst>
            </p:cNvPr>
            <p:cNvSpPr>
              <a:spLocks noChangeShapeType="1"/>
            </p:cNvSpPr>
            <p:nvPr/>
          </p:nvSpPr>
          <p:spPr bwMode="auto">
            <a:xfrm>
              <a:off x="4211638" y="2708275"/>
              <a:ext cx="0" cy="792163"/>
            </a:xfrm>
            <a:prstGeom prst="line">
              <a:avLst/>
            </a:prstGeom>
            <a:noFill/>
            <a:ln w="57150">
              <a:solidFill>
                <a:schemeClr val="tx1"/>
              </a:solidFill>
              <a:round/>
              <a:headEnd/>
              <a:tailEnd type="arrow" w="med" len="med"/>
            </a:ln>
          </p:spPr>
          <p:txBody>
            <a:bodyPr/>
            <a:lstStyle/>
            <a:p>
              <a:endParaRPr lang="en-GB"/>
            </a:p>
          </p:txBody>
        </p:sp>
        <p:sp>
          <p:nvSpPr>
            <p:cNvPr id="8" name="Line 7">
              <a:extLst>
                <a:ext uri="{FF2B5EF4-FFF2-40B4-BE49-F238E27FC236}">
                  <a16:creationId xmlns:a16="http://schemas.microsoft.com/office/drawing/2014/main" id="{4262FB34-DA13-4E7B-9498-D54B505ADBC2}"/>
                </a:ext>
              </a:extLst>
            </p:cNvPr>
            <p:cNvSpPr>
              <a:spLocks noChangeShapeType="1"/>
            </p:cNvSpPr>
            <p:nvPr/>
          </p:nvSpPr>
          <p:spPr bwMode="auto">
            <a:xfrm>
              <a:off x="2268538" y="2636838"/>
              <a:ext cx="0" cy="792162"/>
            </a:xfrm>
            <a:prstGeom prst="line">
              <a:avLst/>
            </a:prstGeom>
            <a:noFill/>
            <a:ln w="57150">
              <a:solidFill>
                <a:schemeClr val="tx1"/>
              </a:solidFill>
              <a:round/>
              <a:headEnd/>
              <a:tailEnd type="arrow" w="med" len="med"/>
            </a:ln>
          </p:spPr>
          <p:txBody>
            <a:bodyPr/>
            <a:lstStyle/>
            <a:p>
              <a:endParaRPr lang="en-GB"/>
            </a:p>
          </p:txBody>
        </p:sp>
        <p:sp>
          <p:nvSpPr>
            <p:cNvPr id="9" name="Line 8">
              <a:extLst>
                <a:ext uri="{FF2B5EF4-FFF2-40B4-BE49-F238E27FC236}">
                  <a16:creationId xmlns:a16="http://schemas.microsoft.com/office/drawing/2014/main" id="{D78DBDEA-A647-C3C9-5EF2-D6CB3829645B}"/>
                </a:ext>
              </a:extLst>
            </p:cNvPr>
            <p:cNvSpPr>
              <a:spLocks noChangeShapeType="1"/>
            </p:cNvSpPr>
            <p:nvPr/>
          </p:nvSpPr>
          <p:spPr bwMode="auto">
            <a:xfrm>
              <a:off x="2268538" y="4149725"/>
              <a:ext cx="1943100" cy="0"/>
            </a:xfrm>
            <a:prstGeom prst="line">
              <a:avLst/>
            </a:prstGeom>
            <a:noFill/>
            <a:ln w="9525">
              <a:solidFill>
                <a:schemeClr val="tx1"/>
              </a:solidFill>
              <a:round/>
              <a:headEnd type="triangle" w="med" len="med"/>
              <a:tailEnd type="triangle" w="med" len="med"/>
            </a:ln>
          </p:spPr>
          <p:txBody>
            <a:bodyPr/>
            <a:lstStyle/>
            <a:p>
              <a:endParaRPr lang="en-GB"/>
            </a:p>
          </p:txBody>
        </p:sp>
        <p:sp>
          <p:nvSpPr>
            <p:cNvPr id="10" name="Text Box 9">
              <a:extLst>
                <a:ext uri="{FF2B5EF4-FFF2-40B4-BE49-F238E27FC236}">
                  <a16:creationId xmlns:a16="http://schemas.microsoft.com/office/drawing/2014/main" id="{5D764D92-DB41-AAF2-7984-084DC76CEA2E}"/>
                </a:ext>
              </a:extLst>
            </p:cNvPr>
            <p:cNvSpPr txBox="1">
              <a:spLocks noChangeArrowheads="1"/>
            </p:cNvSpPr>
            <p:nvPr/>
          </p:nvSpPr>
          <p:spPr bwMode="auto">
            <a:xfrm>
              <a:off x="2987675" y="3789363"/>
              <a:ext cx="792163" cy="366712"/>
            </a:xfrm>
            <a:prstGeom prst="rect">
              <a:avLst/>
            </a:prstGeom>
            <a:noFill/>
            <a:ln w="9525">
              <a:noFill/>
              <a:miter lim="800000"/>
              <a:headEnd/>
              <a:tailEnd/>
            </a:ln>
          </p:spPr>
          <p:txBody>
            <a:bodyPr>
              <a:spAutoFit/>
            </a:bodyPr>
            <a:lstStyle/>
            <a:p>
              <a:pPr>
                <a:spcBef>
                  <a:spcPct val="50000"/>
                </a:spcBef>
              </a:pPr>
              <a:r>
                <a:rPr lang="en-GB"/>
                <a:t>4m</a:t>
              </a:r>
            </a:p>
          </p:txBody>
        </p:sp>
        <p:sp>
          <p:nvSpPr>
            <p:cNvPr id="21" name="Line 10">
              <a:extLst>
                <a:ext uri="{FF2B5EF4-FFF2-40B4-BE49-F238E27FC236}">
                  <a16:creationId xmlns:a16="http://schemas.microsoft.com/office/drawing/2014/main" id="{4254BFAE-8764-6A56-0A7B-65D36628AC7F}"/>
                </a:ext>
              </a:extLst>
            </p:cNvPr>
            <p:cNvSpPr>
              <a:spLocks noChangeShapeType="1"/>
            </p:cNvSpPr>
            <p:nvPr/>
          </p:nvSpPr>
          <p:spPr bwMode="auto">
            <a:xfrm>
              <a:off x="2268538" y="3573463"/>
              <a:ext cx="0" cy="647700"/>
            </a:xfrm>
            <a:prstGeom prst="line">
              <a:avLst/>
            </a:prstGeom>
            <a:noFill/>
            <a:ln w="9525">
              <a:solidFill>
                <a:schemeClr val="tx1"/>
              </a:solidFill>
              <a:prstDash val="dash"/>
              <a:round/>
              <a:headEnd/>
              <a:tailEnd/>
            </a:ln>
          </p:spPr>
          <p:txBody>
            <a:bodyPr/>
            <a:lstStyle/>
            <a:p>
              <a:endParaRPr lang="en-GB"/>
            </a:p>
          </p:txBody>
        </p:sp>
        <p:sp>
          <p:nvSpPr>
            <p:cNvPr id="23" name="Line 11">
              <a:extLst>
                <a:ext uri="{FF2B5EF4-FFF2-40B4-BE49-F238E27FC236}">
                  <a16:creationId xmlns:a16="http://schemas.microsoft.com/office/drawing/2014/main" id="{9D29B9A0-419D-63C9-EDF1-74A44A895C02}"/>
                </a:ext>
              </a:extLst>
            </p:cNvPr>
            <p:cNvSpPr>
              <a:spLocks noChangeShapeType="1"/>
            </p:cNvSpPr>
            <p:nvPr/>
          </p:nvSpPr>
          <p:spPr bwMode="auto">
            <a:xfrm>
              <a:off x="4211638" y="3500438"/>
              <a:ext cx="0" cy="647700"/>
            </a:xfrm>
            <a:prstGeom prst="line">
              <a:avLst/>
            </a:prstGeom>
            <a:noFill/>
            <a:ln w="9525">
              <a:solidFill>
                <a:schemeClr val="tx1"/>
              </a:solidFill>
              <a:prstDash val="dash"/>
              <a:round/>
              <a:headEnd/>
              <a:tailEnd/>
            </a:ln>
          </p:spPr>
          <p:txBody>
            <a:bodyPr/>
            <a:lstStyle/>
            <a:p>
              <a:endParaRPr lang="en-GB"/>
            </a:p>
          </p:txBody>
        </p:sp>
        <p:sp>
          <p:nvSpPr>
            <p:cNvPr id="24" name="Text Box 12">
              <a:extLst>
                <a:ext uri="{FF2B5EF4-FFF2-40B4-BE49-F238E27FC236}">
                  <a16:creationId xmlns:a16="http://schemas.microsoft.com/office/drawing/2014/main" id="{80164765-6A20-379C-EB3C-F9EE2FDBA63F}"/>
                </a:ext>
              </a:extLst>
            </p:cNvPr>
            <p:cNvSpPr txBox="1">
              <a:spLocks noChangeArrowheads="1"/>
            </p:cNvSpPr>
            <p:nvPr/>
          </p:nvSpPr>
          <p:spPr bwMode="auto">
            <a:xfrm>
              <a:off x="2051050" y="2276475"/>
              <a:ext cx="720725" cy="366713"/>
            </a:xfrm>
            <a:prstGeom prst="rect">
              <a:avLst/>
            </a:prstGeom>
            <a:noFill/>
            <a:ln w="9525">
              <a:noFill/>
              <a:miter lim="800000"/>
              <a:headEnd/>
              <a:tailEnd/>
            </a:ln>
          </p:spPr>
          <p:txBody>
            <a:bodyPr>
              <a:spAutoFit/>
            </a:bodyPr>
            <a:lstStyle/>
            <a:p>
              <a:pPr>
                <a:spcBef>
                  <a:spcPct val="50000"/>
                </a:spcBef>
              </a:pPr>
              <a:r>
                <a:rPr lang="en-GB"/>
                <a:t>98kN</a:t>
              </a:r>
            </a:p>
          </p:txBody>
        </p:sp>
        <p:sp>
          <p:nvSpPr>
            <p:cNvPr id="25" name="Text Box 14">
              <a:extLst>
                <a:ext uri="{FF2B5EF4-FFF2-40B4-BE49-F238E27FC236}">
                  <a16:creationId xmlns:a16="http://schemas.microsoft.com/office/drawing/2014/main" id="{E39F1C0F-4DB5-80FB-4EBC-5BF7C30F8530}"/>
                </a:ext>
              </a:extLst>
            </p:cNvPr>
            <p:cNvSpPr txBox="1">
              <a:spLocks noChangeArrowheads="1"/>
            </p:cNvSpPr>
            <p:nvPr/>
          </p:nvSpPr>
          <p:spPr bwMode="auto">
            <a:xfrm>
              <a:off x="1835150" y="3429000"/>
              <a:ext cx="503238" cy="366713"/>
            </a:xfrm>
            <a:prstGeom prst="rect">
              <a:avLst/>
            </a:prstGeom>
            <a:noFill/>
            <a:ln w="9525">
              <a:noFill/>
              <a:miter lim="800000"/>
              <a:headEnd/>
              <a:tailEnd/>
            </a:ln>
          </p:spPr>
          <p:txBody>
            <a:bodyPr>
              <a:spAutoFit/>
            </a:bodyPr>
            <a:lstStyle/>
            <a:p>
              <a:pPr>
                <a:spcBef>
                  <a:spcPct val="50000"/>
                </a:spcBef>
              </a:pPr>
              <a:r>
                <a:rPr lang="en-GB"/>
                <a:t>A</a:t>
              </a:r>
            </a:p>
          </p:txBody>
        </p:sp>
      </p:grpSp>
      <p:sp>
        <p:nvSpPr>
          <p:cNvPr id="35" name="Text Box 13">
            <a:extLst>
              <a:ext uri="{FF2B5EF4-FFF2-40B4-BE49-F238E27FC236}">
                <a16:creationId xmlns:a16="http://schemas.microsoft.com/office/drawing/2014/main" id="{1A996DC5-8617-F713-6670-2F99523C5DBA}"/>
              </a:ext>
            </a:extLst>
          </p:cNvPr>
          <p:cNvSpPr txBox="1">
            <a:spLocks noChangeArrowheads="1"/>
          </p:cNvSpPr>
          <p:nvPr/>
        </p:nvSpPr>
        <p:spPr bwMode="auto">
          <a:xfrm>
            <a:off x="5463076" y="1593797"/>
            <a:ext cx="720725" cy="366712"/>
          </a:xfrm>
          <a:prstGeom prst="rect">
            <a:avLst/>
          </a:prstGeom>
          <a:noFill/>
          <a:ln w="9525">
            <a:noFill/>
            <a:miter lim="800000"/>
            <a:headEnd/>
            <a:tailEnd/>
          </a:ln>
        </p:spPr>
        <p:txBody>
          <a:bodyPr>
            <a:spAutoFit/>
          </a:bodyPr>
          <a:lstStyle/>
          <a:p>
            <a:pPr>
              <a:spcBef>
                <a:spcPct val="50000"/>
              </a:spcBef>
            </a:pPr>
            <a:r>
              <a:rPr lang="en-GB" err="1"/>
              <a:t>7kN</a:t>
            </a:r>
            <a:endParaRPr lang="en-GB"/>
          </a:p>
        </p:txBody>
      </p:sp>
    </p:spTree>
    <p:extLst>
      <p:ext uri="{BB962C8B-B14F-4D97-AF65-F5344CB8AC3E}">
        <p14:creationId xmlns:p14="http://schemas.microsoft.com/office/powerpoint/2010/main" val="355036142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D1B7-1D94-9578-7DF2-0A9771860FB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82938C3-7CB4-54F8-DE32-3128AF37DF80}"/>
              </a:ext>
            </a:extLst>
          </p:cNvPr>
          <p:cNvSpPr>
            <a:spLocks noGrp="1"/>
          </p:cNvSpPr>
          <p:nvPr>
            <p:ph type="title"/>
          </p:nvPr>
        </p:nvSpPr>
        <p:spPr>
          <a:xfrm>
            <a:off x="332509" y="249900"/>
            <a:ext cx="8533331" cy="699425"/>
          </a:xfrm>
        </p:spPr>
        <p:txBody>
          <a:bodyPr>
            <a:noAutofit/>
          </a:bodyPr>
          <a:lstStyle/>
          <a:p>
            <a:pPr>
              <a:lnSpc>
                <a:spcPct val="100000"/>
              </a:lnSpc>
            </a:pPr>
            <a:r>
              <a:rPr lang="en-GB" sz="3200" dirty="0"/>
              <a:t>Bending moment calculation example 4</a:t>
            </a:r>
          </a:p>
        </p:txBody>
      </p:sp>
      <p:sp>
        <p:nvSpPr>
          <p:cNvPr id="3" name="Footer Placeholder 2">
            <a:extLst>
              <a:ext uri="{FF2B5EF4-FFF2-40B4-BE49-F238E27FC236}">
                <a16:creationId xmlns:a16="http://schemas.microsoft.com/office/drawing/2014/main" id="{58558F16-DDE7-F3AE-C63B-45DF23E0973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2C3F52C6-2300-308B-FEAB-EB86E72EEF5D}"/>
              </a:ext>
            </a:extLst>
          </p:cNvPr>
          <p:cNvSpPr>
            <a:spLocks noGrp="1"/>
          </p:cNvSpPr>
          <p:nvPr>
            <p:ph type="sldNum" sz="quarter" idx="11"/>
          </p:nvPr>
        </p:nvSpPr>
        <p:spPr/>
        <p:txBody>
          <a:bodyPr/>
          <a:lstStyle/>
          <a:p>
            <a:fld id="{DA2C159E-F13C-4A85-9A41-E7669D3E0D70}" type="slidenum">
              <a:rPr lang="en-GB" smtClean="0"/>
              <a:pPr/>
              <a:t>155</a:t>
            </a:fld>
            <a:endParaRPr lang="en-GB"/>
          </a:p>
        </p:txBody>
      </p:sp>
      <p:sp>
        <p:nvSpPr>
          <p:cNvPr id="33" name="Text Box 12">
            <a:extLst>
              <a:ext uri="{FF2B5EF4-FFF2-40B4-BE49-F238E27FC236}">
                <a16:creationId xmlns:a16="http://schemas.microsoft.com/office/drawing/2014/main" id="{1A565F82-D1DA-81FC-C7E4-C789EC1B550B}"/>
              </a:ext>
            </a:extLst>
          </p:cNvPr>
          <p:cNvSpPr txBox="1">
            <a:spLocks noChangeArrowheads="1"/>
          </p:cNvSpPr>
          <p:nvPr/>
        </p:nvSpPr>
        <p:spPr bwMode="auto">
          <a:xfrm>
            <a:off x="1900401" y="3686122"/>
            <a:ext cx="5397546" cy="461665"/>
          </a:xfrm>
          <a:prstGeom prst="rect">
            <a:avLst/>
          </a:prstGeom>
          <a:noFill/>
          <a:ln w="9525">
            <a:noFill/>
            <a:miter lim="800000"/>
            <a:headEnd/>
            <a:tailEnd/>
          </a:ln>
        </p:spPr>
        <p:txBody>
          <a:bodyPr wrap="square">
            <a:spAutoFit/>
          </a:bodyPr>
          <a:lstStyle/>
          <a:p>
            <a:pPr algn="ctr">
              <a:spcBef>
                <a:spcPct val="50000"/>
              </a:spcBef>
            </a:pPr>
            <a:r>
              <a:rPr lang="en-GB" sz="2400" b="1"/>
              <a:t>M = (-</a:t>
            </a:r>
            <a:r>
              <a:rPr lang="en-GB" sz="2400" b="1" err="1"/>
              <a:t>6kN</a:t>
            </a:r>
            <a:r>
              <a:rPr lang="en-GB" sz="2400" b="1"/>
              <a:t> x </a:t>
            </a:r>
            <a:r>
              <a:rPr lang="en-GB" sz="2400" b="1" err="1"/>
              <a:t>3m</a:t>
            </a:r>
            <a:r>
              <a:rPr lang="en-GB" sz="2400" b="1"/>
              <a:t>) = -</a:t>
            </a:r>
            <a:r>
              <a:rPr lang="en-GB" sz="2400" b="1" err="1"/>
              <a:t>18kN.m</a:t>
            </a:r>
            <a:endParaRPr lang="en-GB" sz="2400" b="1"/>
          </a:p>
        </p:txBody>
      </p:sp>
      <p:grpSp>
        <p:nvGrpSpPr>
          <p:cNvPr id="11" name="Group 10">
            <a:extLst>
              <a:ext uri="{FF2B5EF4-FFF2-40B4-BE49-F238E27FC236}">
                <a16:creationId xmlns:a16="http://schemas.microsoft.com/office/drawing/2014/main" id="{7703A2FB-C607-1644-A525-0DDFBBC5E58F}"/>
              </a:ext>
            </a:extLst>
          </p:cNvPr>
          <p:cNvGrpSpPr/>
          <p:nvPr/>
        </p:nvGrpSpPr>
        <p:grpSpPr>
          <a:xfrm>
            <a:off x="3414857" y="1466037"/>
            <a:ext cx="2663825" cy="1951038"/>
            <a:chOff x="2555875" y="2708275"/>
            <a:chExt cx="2663825" cy="1951038"/>
          </a:xfrm>
        </p:grpSpPr>
        <p:sp>
          <p:nvSpPr>
            <p:cNvPr id="13" name="Oval 3">
              <a:extLst>
                <a:ext uri="{FF2B5EF4-FFF2-40B4-BE49-F238E27FC236}">
                  <a16:creationId xmlns:a16="http://schemas.microsoft.com/office/drawing/2014/main" id="{EB7DF5D7-2176-76AD-B899-79A34C089109}"/>
                </a:ext>
              </a:extLst>
            </p:cNvPr>
            <p:cNvSpPr>
              <a:spLocks noChangeArrowheads="1"/>
            </p:cNvSpPr>
            <p:nvPr/>
          </p:nvSpPr>
          <p:spPr bwMode="auto">
            <a:xfrm>
              <a:off x="4427538" y="3429000"/>
              <a:ext cx="144462" cy="144463"/>
            </a:xfrm>
            <a:prstGeom prst="ellipse">
              <a:avLst/>
            </a:prstGeom>
            <a:solidFill>
              <a:schemeClr val="tx1"/>
            </a:solidFill>
            <a:ln w="9525">
              <a:solidFill>
                <a:schemeClr val="tx1"/>
              </a:solidFill>
              <a:round/>
              <a:headEnd/>
              <a:tailEnd/>
            </a:ln>
          </p:spPr>
          <p:txBody>
            <a:bodyPr wrap="none" anchor="ctr"/>
            <a:lstStyle/>
            <a:p>
              <a:endParaRPr lang="en-US"/>
            </a:p>
          </p:txBody>
        </p:sp>
        <p:sp>
          <p:nvSpPr>
            <p:cNvPr id="14" name="Line 4">
              <a:extLst>
                <a:ext uri="{FF2B5EF4-FFF2-40B4-BE49-F238E27FC236}">
                  <a16:creationId xmlns:a16="http://schemas.microsoft.com/office/drawing/2014/main" id="{D8C7DCBE-7688-F2EC-A33B-1B53820501CE}"/>
                </a:ext>
              </a:extLst>
            </p:cNvPr>
            <p:cNvSpPr>
              <a:spLocks noChangeShapeType="1"/>
            </p:cNvSpPr>
            <p:nvPr/>
          </p:nvSpPr>
          <p:spPr bwMode="auto">
            <a:xfrm>
              <a:off x="2555875" y="3500438"/>
              <a:ext cx="1944688" cy="0"/>
            </a:xfrm>
            <a:prstGeom prst="line">
              <a:avLst/>
            </a:prstGeom>
            <a:noFill/>
            <a:ln w="57150">
              <a:solidFill>
                <a:schemeClr val="tx1"/>
              </a:solidFill>
              <a:round/>
              <a:headEnd/>
              <a:tailEnd/>
            </a:ln>
          </p:spPr>
          <p:txBody>
            <a:bodyPr/>
            <a:lstStyle/>
            <a:p>
              <a:endParaRPr lang="en-GB"/>
            </a:p>
          </p:txBody>
        </p:sp>
        <p:sp>
          <p:nvSpPr>
            <p:cNvPr id="15" name="Line 5">
              <a:extLst>
                <a:ext uri="{FF2B5EF4-FFF2-40B4-BE49-F238E27FC236}">
                  <a16:creationId xmlns:a16="http://schemas.microsoft.com/office/drawing/2014/main" id="{9399418F-2E12-8A91-5821-10A593BF0D28}"/>
                </a:ext>
              </a:extLst>
            </p:cNvPr>
            <p:cNvSpPr>
              <a:spLocks noChangeShapeType="1"/>
            </p:cNvSpPr>
            <p:nvPr/>
          </p:nvSpPr>
          <p:spPr bwMode="auto">
            <a:xfrm>
              <a:off x="2555875" y="2708275"/>
              <a:ext cx="0" cy="792163"/>
            </a:xfrm>
            <a:prstGeom prst="line">
              <a:avLst/>
            </a:prstGeom>
            <a:noFill/>
            <a:ln w="57150">
              <a:solidFill>
                <a:schemeClr val="tx1"/>
              </a:solidFill>
              <a:round/>
              <a:headEnd/>
              <a:tailEnd type="arrow" w="med" len="med"/>
            </a:ln>
          </p:spPr>
          <p:txBody>
            <a:bodyPr/>
            <a:lstStyle/>
            <a:p>
              <a:endParaRPr lang="en-GB"/>
            </a:p>
          </p:txBody>
        </p:sp>
        <p:sp>
          <p:nvSpPr>
            <p:cNvPr id="16" name="Text Box 6">
              <a:extLst>
                <a:ext uri="{FF2B5EF4-FFF2-40B4-BE49-F238E27FC236}">
                  <a16:creationId xmlns:a16="http://schemas.microsoft.com/office/drawing/2014/main" id="{020A7974-C86D-85B7-0DC7-5136129E6DD8}"/>
                </a:ext>
              </a:extLst>
            </p:cNvPr>
            <p:cNvSpPr txBox="1">
              <a:spLocks noChangeArrowheads="1"/>
            </p:cNvSpPr>
            <p:nvPr/>
          </p:nvSpPr>
          <p:spPr bwMode="auto">
            <a:xfrm>
              <a:off x="4572000" y="3213100"/>
              <a:ext cx="647700" cy="366713"/>
            </a:xfrm>
            <a:prstGeom prst="rect">
              <a:avLst/>
            </a:prstGeom>
            <a:noFill/>
            <a:ln w="9525">
              <a:noFill/>
              <a:miter lim="800000"/>
              <a:headEnd/>
              <a:tailEnd/>
            </a:ln>
          </p:spPr>
          <p:txBody>
            <a:bodyPr>
              <a:spAutoFit/>
            </a:bodyPr>
            <a:lstStyle/>
            <a:p>
              <a:pPr>
                <a:spcBef>
                  <a:spcPct val="50000"/>
                </a:spcBef>
              </a:pPr>
              <a:r>
                <a:rPr lang="en-GB"/>
                <a:t>A</a:t>
              </a:r>
            </a:p>
          </p:txBody>
        </p:sp>
        <p:sp>
          <p:nvSpPr>
            <p:cNvPr id="17" name="Line 7">
              <a:extLst>
                <a:ext uri="{FF2B5EF4-FFF2-40B4-BE49-F238E27FC236}">
                  <a16:creationId xmlns:a16="http://schemas.microsoft.com/office/drawing/2014/main" id="{AF73414E-5E12-A24D-139C-17F744080F2E}"/>
                </a:ext>
              </a:extLst>
            </p:cNvPr>
            <p:cNvSpPr>
              <a:spLocks noChangeShapeType="1"/>
            </p:cNvSpPr>
            <p:nvPr/>
          </p:nvSpPr>
          <p:spPr bwMode="auto">
            <a:xfrm>
              <a:off x="2555875" y="3500438"/>
              <a:ext cx="0" cy="936625"/>
            </a:xfrm>
            <a:prstGeom prst="line">
              <a:avLst/>
            </a:prstGeom>
            <a:noFill/>
            <a:ln w="9525">
              <a:solidFill>
                <a:schemeClr val="tx1"/>
              </a:solidFill>
              <a:prstDash val="dash"/>
              <a:round/>
              <a:headEnd/>
              <a:tailEnd/>
            </a:ln>
          </p:spPr>
          <p:txBody>
            <a:bodyPr/>
            <a:lstStyle/>
            <a:p>
              <a:endParaRPr lang="en-GB"/>
            </a:p>
          </p:txBody>
        </p:sp>
        <p:sp>
          <p:nvSpPr>
            <p:cNvPr id="18" name="Line 8">
              <a:extLst>
                <a:ext uri="{FF2B5EF4-FFF2-40B4-BE49-F238E27FC236}">
                  <a16:creationId xmlns:a16="http://schemas.microsoft.com/office/drawing/2014/main" id="{75A777F9-6F3E-136B-AE4C-5718CD3F09BD}"/>
                </a:ext>
              </a:extLst>
            </p:cNvPr>
            <p:cNvSpPr>
              <a:spLocks noChangeShapeType="1"/>
            </p:cNvSpPr>
            <p:nvPr/>
          </p:nvSpPr>
          <p:spPr bwMode="auto">
            <a:xfrm>
              <a:off x="4500563" y="3500438"/>
              <a:ext cx="0" cy="936625"/>
            </a:xfrm>
            <a:prstGeom prst="line">
              <a:avLst/>
            </a:prstGeom>
            <a:noFill/>
            <a:ln w="9525">
              <a:solidFill>
                <a:schemeClr val="tx1"/>
              </a:solidFill>
              <a:prstDash val="dash"/>
              <a:round/>
              <a:headEnd/>
              <a:tailEnd/>
            </a:ln>
          </p:spPr>
          <p:txBody>
            <a:bodyPr/>
            <a:lstStyle/>
            <a:p>
              <a:endParaRPr lang="en-GB"/>
            </a:p>
          </p:txBody>
        </p:sp>
        <p:sp>
          <p:nvSpPr>
            <p:cNvPr id="19" name="Line 9">
              <a:extLst>
                <a:ext uri="{FF2B5EF4-FFF2-40B4-BE49-F238E27FC236}">
                  <a16:creationId xmlns:a16="http://schemas.microsoft.com/office/drawing/2014/main" id="{F13A7DF7-AB33-025B-2AC8-ECEAA539C9B6}"/>
                </a:ext>
              </a:extLst>
            </p:cNvPr>
            <p:cNvSpPr>
              <a:spLocks noChangeShapeType="1"/>
            </p:cNvSpPr>
            <p:nvPr/>
          </p:nvSpPr>
          <p:spPr bwMode="auto">
            <a:xfrm>
              <a:off x="2555875" y="4292600"/>
              <a:ext cx="1944688" cy="0"/>
            </a:xfrm>
            <a:prstGeom prst="line">
              <a:avLst/>
            </a:prstGeom>
            <a:noFill/>
            <a:ln w="9525">
              <a:solidFill>
                <a:schemeClr val="tx1"/>
              </a:solidFill>
              <a:round/>
              <a:headEnd type="triangle" w="med" len="med"/>
              <a:tailEnd type="triangle" w="med" len="med"/>
            </a:ln>
          </p:spPr>
          <p:txBody>
            <a:bodyPr/>
            <a:lstStyle/>
            <a:p>
              <a:endParaRPr lang="en-GB"/>
            </a:p>
          </p:txBody>
        </p:sp>
        <p:sp>
          <p:nvSpPr>
            <p:cNvPr id="20" name="Text Box 10">
              <a:extLst>
                <a:ext uri="{FF2B5EF4-FFF2-40B4-BE49-F238E27FC236}">
                  <a16:creationId xmlns:a16="http://schemas.microsoft.com/office/drawing/2014/main" id="{D8BA1265-DBE3-5411-D740-B7F7D2A17C53}"/>
                </a:ext>
              </a:extLst>
            </p:cNvPr>
            <p:cNvSpPr txBox="1">
              <a:spLocks noChangeArrowheads="1"/>
            </p:cNvSpPr>
            <p:nvPr/>
          </p:nvSpPr>
          <p:spPr bwMode="auto">
            <a:xfrm>
              <a:off x="3203575" y="4292600"/>
              <a:ext cx="647700" cy="366713"/>
            </a:xfrm>
            <a:prstGeom prst="rect">
              <a:avLst/>
            </a:prstGeom>
            <a:noFill/>
            <a:ln w="9525">
              <a:noFill/>
              <a:miter lim="800000"/>
              <a:headEnd/>
              <a:tailEnd/>
            </a:ln>
          </p:spPr>
          <p:txBody>
            <a:bodyPr>
              <a:spAutoFit/>
            </a:bodyPr>
            <a:lstStyle/>
            <a:p>
              <a:pPr>
                <a:spcBef>
                  <a:spcPct val="50000"/>
                </a:spcBef>
              </a:pPr>
              <a:r>
                <a:rPr lang="en-GB"/>
                <a:t>3m</a:t>
              </a:r>
            </a:p>
          </p:txBody>
        </p:sp>
        <p:sp>
          <p:nvSpPr>
            <p:cNvPr id="22" name="Text Box 11">
              <a:extLst>
                <a:ext uri="{FF2B5EF4-FFF2-40B4-BE49-F238E27FC236}">
                  <a16:creationId xmlns:a16="http://schemas.microsoft.com/office/drawing/2014/main" id="{32FD02DC-6E03-1E7B-CEF9-F1991A382905}"/>
                </a:ext>
              </a:extLst>
            </p:cNvPr>
            <p:cNvSpPr txBox="1">
              <a:spLocks noChangeArrowheads="1"/>
            </p:cNvSpPr>
            <p:nvPr/>
          </p:nvSpPr>
          <p:spPr bwMode="auto">
            <a:xfrm>
              <a:off x="2700338" y="2708275"/>
              <a:ext cx="719137" cy="366713"/>
            </a:xfrm>
            <a:prstGeom prst="rect">
              <a:avLst/>
            </a:prstGeom>
            <a:noFill/>
            <a:ln w="9525">
              <a:noFill/>
              <a:miter lim="800000"/>
              <a:headEnd/>
              <a:tailEnd/>
            </a:ln>
          </p:spPr>
          <p:txBody>
            <a:bodyPr>
              <a:spAutoFit/>
            </a:bodyPr>
            <a:lstStyle/>
            <a:p>
              <a:pPr>
                <a:spcBef>
                  <a:spcPct val="50000"/>
                </a:spcBef>
              </a:pPr>
              <a:r>
                <a:rPr lang="en-GB"/>
                <a:t>6kN</a:t>
              </a:r>
            </a:p>
          </p:txBody>
        </p:sp>
      </p:grpSp>
    </p:spTree>
    <p:extLst>
      <p:ext uri="{BB962C8B-B14F-4D97-AF65-F5344CB8AC3E}">
        <p14:creationId xmlns:p14="http://schemas.microsoft.com/office/powerpoint/2010/main" val="94700853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D1B7-1D94-9578-7DF2-0A9771860FB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82938C3-7CB4-54F8-DE32-3128AF37DF80}"/>
              </a:ext>
            </a:extLst>
          </p:cNvPr>
          <p:cNvSpPr>
            <a:spLocks noGrp="1"/>
          </p:cNvSpPr>
          <p:nvPr>
            <p:ph type="title"/>
          </p:nvPr>
        </p:nvSpPr>
        <p:spPr>
          <a:xfrm>
            <a:off x="332509" y="249900"/>
            <a:ext cx="8533331" cy="699425"/>
          </a:xfrm>
        </p:spPr>
        <p:txBody>
          <a:bodyPr>
            <a:noAutofit/>
          </a:bodyPr>
          <a:lstStyle/>
          <a:p>
            <a:pPr>
              <a:lnSpc>
                <a:spcPct val="100000"/>
              </a:lnSpc>
            </a:pPr>
            <a:r>
              <a:rPr lang="en-GB" sz="3200" dirty="0"/>
              <a:t>Bending moment calculation example 5</a:t>
            </a:r>
          </a:p>
        </p:txBody>
      </p:sp>
      <p:sp>
        <p:nvSpPr>
          <p:cNvPr id="3" name="Footer Placeholder 2">
            <a:extLst>
              <a:ext uri="{FF2B5EF4-FFF2-40B4-BE49-F238E27FC236}">
                <a16:creationId xmlns:a16="http://schemas.microsoft.com/office/drawing/2014/main" id="{58558F16-DDE7-F3AE-C63B-45DF23E0973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2C3F52C6-2300-308B-FEAB-EB86E72EEF5D}"/>
              </a:ext>
            </a:extLst>
          </p:cNvPr>
          <p:cNvSpPr>
            <a:spLocks noGrp="1"/>
          </p:cNvSpPr>
          <p:nvPr>
            <p:ph type="sldNum" sz="quarter" idx="11"/>
          </p:nvPr>
        </p:nvSpPr>
        <p:spPr/>
        <p:txBody>
          <a:bodyPr/>
          <a:lstStyle/>
          <a:p>
            <a:fld id="{DA2C159E-F13C-4A85-9A41-E7669D3E0D70}" type="slidenum">
              <a:rPr lang="en-GB" smtClean="0"/>
              <a:pPr/>
              <a:t>156</a:t>
            </a:fld>
            <a:endParaRPr lang="en-GB"/>
          </a:p>
        </p:txBody>
      </p:sp>
      <p:sp>
        <p:nvSpPr>
          <p:cNvPr id="33" name="Text Box 12">
            <a:extLst>
              <a:ext uri="{FF2B5EF4-FFF2-40B4-BE49-F238E27FC236}">
                <a16:creationId xmlns:a16="http://schemas.microsoft.com/office/drawing/2014/main" id="{1A565F82-D1DA-81FC-C7E4-C789EC1B550B}"/>
              </a:ext>
            </a:extLst>
          </p:cNvPr>
          <p:cNvSpPr txBox="1">
            <a:spLocks noChangeArrowheads="1"/>
          </p:cNvSpPr>
          <p:nvPr/>
        </p:nvSpPr>
        <p:spPr bwMode="auto">
          <a:xfrm>
            <a:off x="1656782" y="3676819"/>
            <a:ext cx="5830435" cy="1015663"/>
          </a:xfrm>
          <a:prstGeom prst="rect">
            <a:avLst/>
          </a:prstGeom>
          <a:noFill/>
          <a:ln w="9525">
            <a:noFill/>
            <a:miter lim="800000"/>
            <a:headEnd/>
            <a:tailEnd/>
          </a:ln>
        </p:spPr>
        <p:txBody>
          <a:bodyPr wrap="square">
            <a:spAutoFit/>
          </a:bodyPr>
          <a:lstStyle/>
          <a:p>
            <a:pPr algn="r">
              <a:spcBef>
                <a:spcPct val="50000"/>
              </a:spcBef>
            </a:pPr>
            <a:r>
              <a:rPr lang="en-GB" sz="2400" b="1" dirty="0"/>
              <a:t>M = (5kN x 3m) - (2kN x 5m) = 5kN.m</a:t>
            </a:r>
          </a:p>
          <a:p>
            <a:pPr>
              <a:spcBef>
                <a:spcPct val="50000"/>
              </a:spcBef>
            </a:pPr>
            <a:endParaRPr lang="en-GB" sz="2400" dirty="0"/>
          </a:p>
        </p:txBody>
      </p:sp>
      <p:grpSp>
        <p:nvGrpSpPr>
          <p:cNvPr id="6" name="Group 5">
            <a:extLst>
              <a:ext uri="{FF2B5EF4-FFF2-40B4-BE49-F238E27FC236}">
                <a16:creationId xmlns:a16="http://schemas.microsoft.com/office/drawing/2014/main" id="{7308C874-4AB8-869E-15BC-4708FD6272B8}"/>
              </a:ext>
            </a:extLst>
          </p:cNvPr>
          <p:cNvGrpSpPr/>
          <p:nvPr/>
        </p:nvGrpSpPr>
        <p:grpSpPr>
          <a:xfrm>
            <a:off x="2331430" y="1188633"/>
            <a:ext cx="4535488" cy="1878013"/>
            <a:chOff x="1908175" y="2565400"/>
            <a:chExt cx="4535488" cy="1878013"/>
          </a:xfrm>
        </p:grpSpPr>
        <p:sp>
          <p:nvSpPr>
            <p:cNvPr id="7" name="Line 3">
              <a:extLst>
                <a:ext uri="{FF2B5EF4-FFF2-40B4-BE49-F238E27FC236}">
                  <a16:creationId xmlns:a16="http://schemas.microsoft.com/office/drawing/2014/main" id="{87024A18-6624-290B-2A59-4563AB3B7EB3}"/>
                </a:ext>
              </a:extLst>
            </p:cNvPr>
            <p:cNvSpPr>
              <a:spLocks noChangeShapeType="1"/>
            </p:cNvSpPr>
            <p:nvPr/>
          </p:nvSpPr>
          <p:spPr bwMode="auto">
            <a:xfrm>
              <a:off x="2339975" y="3500438"/>
              <a:ext cx="3311525" cy="0"/>
            </a:xfrm>
            <a:prstGeom prst="line">
              <a:avLst/>
            </a:prstGeom>
            <a:noFill/>
            <a:ln w="57150">
              <a:solidFill>
                <a:schemeClr val="tx1"/>
              </a:solidFill>
              <a:round/>
              <a:headEnd/>
              <a:tailEnd/>
            </a:ln>
          </p:spPr>
          <p:txBody>
            <a:bodyPr/>
            <a:lstStyle/>
            <a:p>
              <a:endParaRPr lang="en-GB"/>
            </a:p>
          </p:txBody>
        </p:sp>
        <p:sp>
          <p:nvSpPr>
            <p:cNvPr id="8" name="Oval 4">
              <a:extLst>
                <a:ext uri="{FF2B5EF4-FFF2-40B4-BE49-F238E27FC236}">
                  <a16:creationId xmlns:a16="http://schemas.microsoft.com/office/drawing/2014/main" id="{17FEC947-1C26-615C-7C3E-6937ED01DA8A}"/>
                </a:ext>
              </a:extLst>
            </p:cNvPr>
            <p:cNvSpPr>
              <a:spLocks noChangeArrowheads="1"/>
            </p:cNvSpPr>
            <p:nvPr/>
          </p:nvSpPr>
          <p:spPr bwMode="auto">
            <a:xfrm>
              <a:off x="2195513" y="3429000"/>
              <a:ext cx="144462" cy="144463"/>
            </a:xfrm>
            <a:prstGeom prst="ellipse">
              <a:avLst/>
            </a:prstGeom>
            <a:solidFill>
              <a:schemeClr val="tx1"/>
            </a:solidFill>
            <a:ln w="9525">
              <a:solidFill>
                <a:schemeClr val="tx1"/>
              </a:solidFill>
              <a:round/>
              <a:headEnd/>
              <a:tailEnd/>
            </a:ln>
          </p:spPr>
          <p:txBody>
            <a:bodyPr wrap="none" anchor="ctr"/>
            <a:lstStyle/>
            <a:p>
              <a:endParaRPr lang="en-US"/>
            </a:p>
          </p:txBody>
        </p:sp>
        <p:sp>
          <p:nvSpPr>
            <p:cNvPr id="9" name="Line 5">
              <a:extLst>
                <a:ext uri="{FF2B5EF4-FFF2-40B4-BE49-F238E27FC236}">
                  <a16:creationId xmlns:a16="http://schemas.microsoft.com/office/drawing/2014/main" id="{FFE1A7A0-41FA-B715-81B2-4D2B039DFDB8}"/>
                </a:ext>
              </a:extLst>
            </p:cNvPr>
            <p:cNvSpPr>
              <a:spLocks noChangeShapeType="1"/>
            </p:cNvSpPr>
            <p:nvPr/>
          </p:nvSpPr>
          <p:spPr bwMode="auto">
            <a:xfrm>
              <a:off x="4211638" y="2636838"/>
              <a:ext cx="0" cy="792162"/>
            </a:xfrm>
            <a:prstGeom prst="line">
              <a:avLst/>
            </a:prstGeom>
            <a:noFill/>
            <a:ln w="57150">
              <a:solidFill>
                <a:schemeClr val="tx1"/>
              </a:solidFill>
              <a:round/>
              <a:headEnd/>
              <a:tailEnd type="arrow" w="med" len="med"/>
            </a:ln>
          </p:spPr>
          <p:txBody>
            <a:bodyPr/>
            <a:lstStyle/>
            <a:p>
              <a:endParaRPr lang="en-GB"/>
            </a:p>
          </p:txBody>
        </p:sp>
        <p:sp>
          <p:nvSpPr>
            <p:cNvPr id="10" name="Line 6">
              <a:extLst>
                <a:ext uri="{FF2B5EF4-FFF2-40B4-BE49-F238E27FC236}">
                  <a16:creationId xmlns:a16="http://schemas.microsoft.com/office/drawing/2014/main" id="{ADD22992-628E-8BA4-72ED-08811490CA09}"/>
                </a:ext>
              </a:extLst>
            </p:cNvPr>
            <p:cNvSpPr>
              <a:spLocks noChangeShapeType="1"/>
            </p:cNvSpPr>
            <p:nvPr/>
          </p:nvSpPr>
          <p:spPr bwMode="auto">
            <a:xfrm flipV="1">
              <a:off x="5651500" y="3500438"/>
              <a:ext cx="0" cy="792162"/>
            </a:xfrm>
            <a:prstGeom prst="line">
              <a:avLst/>
            </a:prstGeom>
            <a:noFill/>
            <a:ln w="57150">
              <a:solidFill>
                <a:schemeClr val="tx1"/>
              </a:solidFill>
              <a:round/>
              <a:headEnd/>
              <a:tailEnd type="arrow" w="med" len="med"/>
            </a:ln>
          </p:spPr>
          <p:txBody>
            <a:bodyPr/>
            <a:lstStyle/>
            <a:p>
              <a:endParaRPr lang="en-GB"/>
            </a:p>
          </p:txBody>
        </p:sp>
        <p:sp>
          <p:nvSpPr>
            <p:cNvPr id="21" name="Line 7">
              <a:extLst>
                <a:ext uri="{FF2B5EF4-FFF2-40B4-BE49-F238E27FC236}">
                  <a16:creationId xmlns:a16="http://schemas.microsoft.com/office/drawing/2014/main" id="{200B996E-5F39-E177-E8BC-CCE7F1A78ECA}"/>
                </a:ext>
              </a:extLst>
            </p:cNvPr>
            <p:cNvSpPr>
              <a:spLocks noChangeShapeType="1"/>
            </p:cNvSpPr>
            <p:nvPr/>
          </p:nvSpPr>
          <p:spPr bwMode="auto">
            <a:xfrm>
              <a:off x="4211638" y="3500438"/>
              <a:ext cx="0" cy="792162"/>
            </a:xfrm>
            <a:prstGeom prst="line">
              <a:avLst/>
            </a:prstGeom>
            <a:noFill/>
            <a:ln w="9525">
              <a:solidFill>
                <a:schemeClr val="tx1"/>
              </a:solidFill>
              <a:prstDash val="dash"/>
              <a:round/>
              <a:headEnd/>
              <a:tailEnd/>
            </a:ln>
          </p:spPr>
          <p:txBody>
            <a:bodyPr/>
            <a:lstStyle/>
            <a:p>
              <a:endParaRPr lang="en-GB"/>
            </a:p>
          </p:txBody>
        </p:sp>
        <p:sp>
          <p:nvSpPr>
            <p:cNvPr id="23" name="Line 8">
              <a:extLst>
                <a:ext uri="{FF2B5EF4-FFF2-40B4-BE49-F238E27FC236}">
                  <a16:creationId xmlns:a16="http://schemas.microsoft.com/office/drawing/2014/main" id="{22EC8C9C-3954-27EC-9F5B-C43E657953CA}"/>
                </a:ext>
              </a:extLst>
            </p:cNvPr>
            <p:cNvSpPr>
              <a:spLocks noChangeShapeType="1"/>
            </p:cNvSpPr>
            <p:nvPr/>
          </p:nvSpPr>
          <p:spPr bwMode="auto">
            <a:xfrm>
              <a:off x="2268538" y="3573463"/>
              <a:ext cx="0" cy="792162"/>
            </a:xfrm>
            <a:prstGeom prst="line">
              <a:avLst/>
            </a:prstGeom>
            <a:noFill/>
            <a:ln w="9525">
              <a:solidFill>
                <a:schemeClr val="tx1"/>
              </a:solidFill>
              <a:prstDash val="dash"/>
              <a:round/>
              <a:headEnd/>
              <a:tailEnd/>
            </a:ln>
          </p:spPr>
          <p:txBody>
            <a:bodyPr/>
            <a:lstStyle/>
            <a:p>
              <a:endParaRPr lang="en-GB"/>
            </a:p>
          </p:txBody>
        </p:sp>
        <p:sp>
          <p:nvSpPr>
            <p:cNvPr id="24" name="Line 9">
              <a:extLst>
                <a:ext uri="{FF2B5EF4-FFF2-40B4-BE49-F238E27FC236}">
                  <a16:creationId xmlns:a16="http://schemas.microsoft.com/office/drawing/2014/main" id="{DE62D308-F0D1-761A-E762-53DC9F769FAE}"/>
                </a:ext>
              </a:extLst>
            </p:cNvPr>
            <p:cNvSpPr>
              <a:spLocks noChangeShapeType="1"/>
            </p:cNvSpPr>
            <p:nvPr/>
          </p:nvSpPr>
          <p:spPr bwMode="auto">
            <a:xfrm>
              <a:off x="2268538" y="4005263"/>
              <a:ext cx="1943100" cy="0"/>
            </a:xfrm>
            <a:prstGeom prst="line">
              <a:avLst/>
            </a:prstGeom>
            <a:noFill/>
            <a:ln w="9525">
              <a:solidFill>
                <a:schemeClr val="tx1"/>
              </a:solidFill>
              <a:round/>
              <a:headEnd type="triangle" w="med" len="med"/>
              <a:tailEnd type="triangle" w="med" len="med"/>
            </a:ln>
          </p:spPr>
          <p:txBody>
            <a:bodyPr/>
            <a:lstStyle/>
            <a:p>
              <a:endParaRPr lang="en-GB"/>
            </a:p>
          </p:txBody>
        </p:sp>
        <p:sp>
          <p:nvSpPr>
            <p:cNvPr id="25" name="Line 10">
              <a:extLst>
                <a:ext uri="{FF2B5EF4-FFF2-40B4-BE49-F238E27FC236}">
                  <a16:creationId xmlns:a16="http://schemas.microsoft.com/office/drawing/2014/main" id="{BEB2D815-4863-9410-1F00-1CC3340EB3A6}"/>
                </a:ext>
              </a:extLst>
            </p:cNvPr>
            <p:cNvSpPr>
              <a:spLocks noChangeShapeType="1"/>
            </p:cNvSpPr>
            <p:nvPr/>
          </p:nvSpPr>
          <p:spPr bwMode="auto">
            <a:xfrm>
              <a:off x="4211638" y="4005263"/>
              <a:ext cx="1441450" cy="0"/>
            </a:xfrm>
            <a:prstGeom prst="line">
              <a:avLst/>
            </a:prstGeom>
            <a:noFill/>
            <a:ln w="9525">
              <a:solidFill>
                <a:schemeClr val="tx1"/>
              </a:solidFill>
              <a:round/>
              <a:headEnd type="triangle" w="med" len="med"/>
              <a:tailEnd type="triangle" w="med" len="med"/>
            </a:ln>
          </p:spPr>
          <p:txBody>
            <a:bodyPr/>
            <a:lstStyle/>
            <a:p>
              <a:endParaRPr lang="en-GB"/>
            </a:p>
          </p:txBody>
        </p:sp>
        <p:sp>
          <p:nvSpPr>
            <p:cNvPr id="26" name="Text Box 11">
              <a:extLst>
                <a:ext uri="{FF2B5EF4-FFF2-40B4-BE49-F238E27FC236}">
                  <a16:creationId xmlns:a16="http://schemas.microsoft.com/office/drawing/2014/main" id="{DA0A689A-F24E-DE0E-9212-51806E486D0C}"/>
                </a:ext>
              </a:extLst>
            </p:cNvPr>
            <p:cNvSpPr txBox="1">
              <a:spLocks noChangeArrowheads="1"/>
            </p:cNvSpPr>
            <p:nvPr/>
          </p:nvSpPr>
          <p:spPr bwMode="auto">
            <a:xfrm>
              <a:off x="2987675" y="4076700"/>
              <a:ext cx="792163" cy="366713"/>
            </a:xfrm>
            <a:prstGeom prst="rect">
              <a:avLst/>
            </a:prstGeom>
            <a:noFill/>
            <a:ln w="9525">
              <a:noFill/>
              <a:miter lim="800000"/>
              <a:headEnd/>
              <a:tailEnd/>
            </a:ln>
          </p:spPr>
          <p:txBody>
            <a:bodyPr>
              <a:spAutoFit/>
            </a:bodyPr>
            <a:lstStyle/>
            <a:p>
              <a:pPr>
                <a:spcBef>
                  <a:spcPct val="50000"/>
                </a:spcBef>
              </a:pPr>
              <a:r>
                <a:rPr lang="en-GB"/>
                <a:t>3m</a:t>
              </a:r>
            </a:p>
          </p:txBody>
        </p:sp>
        <p:sp>
          <p:nvSpPr>
            <p:cNvPr id="27" name="Text Box 12">
              <a:extLst>
                <a:ext uri="{FF2B5EF4-FFF2-40B4-BE49-F238E27FC236}">
                  <a16:creationId xmlns:a16="http://schemas.microsoft.com/office/drawing/2014/main" id="{76E00A4A-F4EF-3621-4C62-6DC92D66ACCA}"/>
                </a:ext>
              </a:extLst>
            </p:cNvPr>
            <p:cNvSpPr txBox="1">
              <a:spLocks noChangeArrowheads="1"/>
            </p:cNvSpPr>
            <p:nvPr/>
          </p:nvSpPr>
          <p:spPr bwMode="auto">
            <a:xfrm>
              <a:off x="4643438" y="4076700"/>
              <a:ext cx="792162" cy="366713"/>
            </a:xfrm>
            <a:prstGeom prst="rect">
              <a:avLst/>
            </a:prstGeom>
            <a:noFill/>
            <a:ln w="9525">
              <a:noFill/>
              <a:miter lim="800000"/>
              <a:headEnd/>
              <a:tailEnd/>
            </a:ln>
          </p:spPr>
          <p:txBody>
            <a:bodyPr>
              <a:spAutoFit/>
            </a:bodyPr>
            <a:lstStyle/>
            <a:p>
              <a:pPr>
                <a:spcBef>
                  <a:spcPct val="50000"/>
                </a:spcBef>
              </a:pPr>
              <a:r>
                <a:rPr lang="en-GB"/>
                <a:t>2m</a:t>
              </a:r>
            </a:p>
          </p:txBody>
        </p:sp>
        <p:sp>
          <p:nvSpPr>
            <p:cNvPr id="28" name="Text Box 13">
              <a:extLst>
                <a:ext uri="{FF2B5EF4-FFF2-40B4-BE49-F238E27FC236}">
                  <a16:creationId xmlns:a16="http://schemas.microsoft.com/office/drawing/2014/main" id="{C3D1F356-DAC6-6F7B-B109-241A16CC3673}"/>
                </a:ext>
              </a:extLst>
            </p:cNvPr>
            <p:cNvSpPr txBox="1">
              <a:spLocks noChangeArrowheads="1"/>
            </p:cNvSpPr>
            <p:nvPr/>
          </p:nvSpPr>
          <p:spPr bwMode="auto">
            <a:xfrm>
              <a:off x="4356100" y="2565400"/>
              <a:ext cx="865188" cy="366713"/>
            </a:xfrm>
            <a:prstGeom prst="rect">
              <a:avLst/>
            </a:prstGeom>
            <a:noFill/>
            <a:ln w="9525">
              <a:noFill/>
              <a:miter lim="800000"/>
              <a:headEnd/>
              <a:tailEnd/>
            </a:ln>
          </p:spPr>
          <p:txBody>
            <a:bodyPr>
              <a:spAutoFit/>
            </a:bodyPr>
            <a:lstStyle/>
            <a:p>
              <a:pPr>
                <a:spcBef>
                  <a:spcPct val="50000"/>
                </a:spcBef>
              </a:pPr>
              <a:r>
                <a:rPr lang="en-GB"/>
                <a:t>5kN</a:t>
              </a:r>
            </a:p>
          </p:txBody>
        </p:sp>
        <p:sp>
          <p:nvSpPr>
            <p:cNvPr id="29" name="Text Box 14">
              <a:extLst>
                <a:ext uri="{FF2B5EF4-FFF2-40B4-BE49-F238E27FC236}">
                  <a16:creationId xmlns:a16="http://schemas.microsoft.com/office/drawing/2014/main" id="{F72269B0-C3A0-A4F9-68AD-5156A776B0B9}"/>
                </a:ext>
              </a:extLst>
            </p:cNvPr>
            <p:cNvSpPr txBox="1">
              <a:spLocks noChangeArrowheads="1"/>
            </p:cNvSpPr>
            <p:nvPr/>
          </p:nvSpPr>
          <p:spPr bwMode="auto">
            <a:xfrm>
              <a:off x="5724525" y="3789363"/>
              <a:ext cx="719138" cy="366712"/>
            </a:xfrm>
            <a:prstGeom prst="rect">
              <a:avLst/>
            </a:prstGeom>
            <a:noFill/>
            <a:ln w="9525">
              <a:noFill/>
              <a:miter lim="800000"/>
              <a:headEnd/>
              <a:tailEnd/>
            </a:ln>
          </p:spPr>
          <p:txBody>
            <a:bodyPr>
              <a:spAutoFit/>
            </a:bodyPr>
            <a:lstStyle/>
            <a:p>
              <a:pPr>
                <a:spcBef>
                  <a:spcPct val="50000"/>
                </a:spcBef>
              </a:pPr>
              <a:r>
                <a:rPr lang="en-GB"/>
                <a:t>2kN</a:t>
              </a:r>
            </a:p>
          </p:txBody>
        </p:sp>
        <p:sp>
          <p:nvSpPr>
            <p:cNvPr id="30" name="Text Box 16">
              <a:extLst>
                <a:ext uri="{FF2B5EF4-FFF2-40B4-BE49-F238E27FC236}">
                  <a16:creationId xmlns:a16="http://schemas.microsoft.com/office/drawing/2014/main" id="{1A9616F3-003C-2466-AD8D-147B80E58D65}"/>
                </a:ext>
              </a:extLst>
            </p:cNvPr>
            <p:cNvSpPr txBox="1">
              <a:spLocks noChangeArrowheads="1"/>
            </p:cNvSpPr>
            <p:nvPr/>
          </p:nvSpPr>
          <p:spPr bwMode="auto">
            <a:xfrm>
              <a:off x="1908175" y="3141663"/>
              <a:ext cx="433388" cy="366712"/>
            </a:xfrm>
            <a:prstGeom prst="rect">
              <a:avLst/>
            </a:prstGeom>
            <a:noFill/>
            <a:ln w="9525">
              <a:noFill/>
              <a:miter lim="800000"/>
              <a:headEnd/>
              <a:tailEnd/>
            </a:ln>
          </p:spPr>
          <p:txBody>
            <a:bodyPr>
              <a:spAutoFit/>
            </a:bodyPr>
            <a:lstStyle/>
            <a:p>
              <a:pPr>
                <a:spcBef>
                  <a:spcPct val="50000"/>
                </a:spcBef>
              </a:pPr>
              <a:r>
                <a:rPr lang="en-GB"/>
                <a:t>A</a:t>
              </a:r>
            </a:p>
          </p:txBody>
        </p:sp>
      </p:grpSp>
    </p:spTree>
    <p:extLst>
      <p:ext uri="{BB962C8B-B14F-4D97-AF65-F5344CB8AC3E}">
        <p14:creationId xmlns:p14="http://schemas.microsoft.com/office/powerpoint/2010/main" val="78630585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D1B7-1D94-9578-7DF2-0A9771860FB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82938C3-7CB4-54F8-DE32-3128AF37DF80}"/>
              </a:ext>
            </a:extLst>
          </p:cNvPr>
          <p:cNvSpPr>
            <a:spLocks noGrp="1"/>
          </p:cNvSpPr>
          <p:nvPr>
            <p:ph type="title"/>
          </p:nvPr>
        </p:nvSpPr>
        <p:spPr>
          <a:xfrm>
            <a:off x="332509" y="249900"/>
            <a:ext cx="8533331" cy="699425"/>
          </a:xfrm>
        </p:spPr>
        <p:txBody>
          <a:bodyPr>
            <a:noAutofit/>
          </a:bodyPr>
          <a:lstStyle/>
          <a:p>
            <a:pPr>
              <a:lnSpc>
                <a:spcPct val="100000"/>
              </a:lnSpc>
            </a:pPr>
            <a:r>
              <a:rPr lang="en-GB" sz="3200" dirty="0"/>
              <a:t>Bending moment calculation example 6</a:t>
            </a:r>
          </a:p>
        </p:txBody>
      </p:sp>
      <p:sp>
        <p:nvSpPr>
          <p:cNvPr id="3" name="Footer Placeholder 2">
            <a:extLst>
              <a:ext uri="{FF2B5EF4-FFF2-40B4-BE49-F238E27FC236}">
                <a16:creationId xmlns:a16="http://schemas.microsoft.com/office/drawing/2014/main" id="{58558F16-DDE7-F3AE-C63B-45DF23E0973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2C3F52C6-2300-308B-FEAB-EB86E72EEF5D}"/>
              </a:ext>
            </a:extLst>
          </p:cNvPr>
          <p:cNvSpPr>
            <a:spLocks noGrp="1"/>
          </p:cNvSpPr>
          <p:nvPr>
            <p:ph type="sldNum" sz="quarter" idx="11"/>
          </p:nvPr>
        </p:nvSpPr>
        <p:spPr/>
        <p:txBody>
          <a:bodyPr/>
          <a:lstStyle/>
          <a:p>
            <a:fld id="{DA2C159E-F13C-4A85-9A41-E7669D3E0D70}" type="slidenum">
              <a:rPr lang="en-GB" smtClean="0"/>
              <a:pPr/>
              <a:t>157</a:t>
            </a:fld>
            <a:endParaRPr lang="en-GB"/>
          </a:p>
        </p:txBody>
      </p:sp>
      <p:sp>
        <p:nvSpPr>
          <p:cNvPr id="33" name="Text Box 12">
            <a:extLst>
              <a:ext uri="{FF2B5EF4-FFF2-40B4-BE49-F238E27FC236}">
                <a16:creationId xmlns:a16="http://schemas.microsoft.com/office/drawing/2014/main" id="{1A565F82-D1DA-81FC-C7E4-C789EC1B550B}"/>
              </a:ext>
            </a:extLst>
          </p:cNvPr>
          <p:cNvSpPr txBox="1">
            <a:spLocks noChangeArrowheads="1"/>
          </p:cNvSpPr>
          <p:nvPr/>
        </p:nvSpPr>
        <p:spPr bwMode="auto">
          <a:xfrm>
            <a:off x="1683956" y="3666481"/>
            <a:ext cx="5830435" cy="461665"/>
          </a:xfrm>
          <a:prstGeom prst="rect">
            <a:avLst/>
          </a:prstGeom>
          <a:noFill/>
          <a:ln w="9525">
            <a:noFill/>
            <a:miter lim="800000"/>
            <a:headEnd/>
            <a:tailEnd/>
          </a:ln>
        </p:spPr>
        <p:txBody>
          <a:bodyPr wrap="square">
            <a:spAutoFit/>
          </a:bodyPr>
          <a:lstStyle/>
          <a:p>
            <a:pPr algn="ctr">
              <a:spcBef>
                <a:spcPct val="50000"/>
              </a:spcBef>
            </a:pPr>
            <a:r>
              <a:rPr lang="en-GB" sz="2400" b="1" dirty="0"/>
              <a:t>M = - (6kN x 5m) = -30kN.m</a:t>
            </a:r>
          </a:p>
        </p:txBody>
      </p:sp>
      <p:grpSp>
        <p:nvGrpSpPr>
          <p:cNvPr id="2" name="Group 1">
            <a:extLst>
              <a:ext uri="{FF2B5EF4-FFF2-40B4-BE49-F238E27FC236}">
                <a16:creationId xmlns:a16="http://schemas.microsoft.com/office/drawing/2014/main" id="{AF1AA0A4-9EFD-34C5-B83C-77EA1F96DBF3}"/>
              </a:ext>
            </a:extLst>
          </p:cNvPr>
          <p:cNvGrpSpPr/>
          <p:nvPr/>
        </p:nvGrpSpPr>
        <p:grpSpPr>
          <a:xfrm>
            <a:off x="3706091" y="1201349"/>
            <a:ext cx="2016125" cy="2166938"/>
            <a:chOff x="3276600" y="2708275"/>
            <a:chExt cx="2016125" cy="2166938"/>
          </a:xfrm>
        </p:grpSpPr>
        <p:sp>
          <p:nvSpPr>
            <p:cNvPr id="5" name="Oval 3">
              <a:extLst>
                <a:ext uri="{FF2B5EF4-FFF2-40B4-BE49-F238E27FC236}">
                  <a16:creationId xmlns:a16="http://schemas.microsoft.com/office/drawing/2014/main" id="{691E63BE-D2A6-1A22-B693-CA63C5843103}"/>
                </a:ext>
              </a:extLst>
            </p:cNvPr>
            <p:cNvSpPr>
              <a:spLocks noChangeArrowheads="1"/>
            </p:cNvSpPr>
            <p:nvPr/>
          </p:nvSpPr>
          <p:spPr bwMode="auto">
            <a:xfrm>
              <a:off x="4500563" y="2924175"/>
              <a:ext cx="144462" cy="144463"/>
            </a:xfrm>
            <a:prstGeom prst="ellipse">
              <a:avLst/>
            </a:prstGeom>
            <a:solidFill>
              <a:schemeClr val="tx1"/>
            </a:solidFill>
            <a:ln w="9525">
              <a:solidFill>
                <a:schemeClr val="tx1"/>
              </a:solidFill>
              <a:round/>
              <a:headEnd/>
              <a:tailEnd/>
            </a:ln>
          </p:spPr>
          <p:txBody>
            <a:bodyPr wrap="none" anchor="ctr"/>
            <a:lstStyle/>
            <a:p>
              <a:endParaRPr lang="en-US"/>
            </a:p>
          </p:txBody>
        </p:sp>
        <p:sp>
          <p:nvSpPr>
            <p:cNvPr id="11" name="Line 4">
              <a:extLst>
                <a:ext uri="{FF2B5EF4-FFF2-40B4-BE49-F238E27FC236}">
                  <a16:creationId xmlns:a16="http://schemas.microsoft.com/office/drawing/2014/main" id="{86B6EF6A-3B34-7FAC-3CA9-901D003F4B3B}"/>
                </a:ext>
              </a:extLst>
            </p:cNvPr>
            <p:cNvSpPr>
              <a:spLocks noChangeShapeType="1"/>
            </p:cNvSpPr>
            <p:nvPr/>
          </p:nvSpPr>
          <p:spPr bwMode="auto">
            <a:xfrm flipV="1">
              <a:off x="4572000" y="3068638"/>
              <a:ext cx="0" cy="1366837"/>
            </a:xfrm>
            <a:prstGeom prst="line">
              <a:avLst/>
            </a:prstGeom>
            <a:noFill/>
            <a:ln w="57150">
              <a:solidFill>
                <a:schemeClr val="tx1"/>
              </a:solidFill>
              <a:round/>
              <a:headEnd/>
              <a:tailEnd/>
            </a:ln>
          </p:spPr>
          <p:txBody>
            <a:bodyPr/>
            <a:lstStyle/>
            <a:p>
              <a:endParaRPr lang="en-GB"/>
            </a:p>
          </p:txBody>
        </p:sp>
        <p:sp>
          <p:nvSpPr>
            <p:cNvPr id="13" name="Line 5">
              <a:extLst>
                <a:ext uri="{FF2B5EF4-FFF2-40B4-BE49-F238E27FC236}">
                  <a16:creationId xmlns:a16="http://schemas.microsoft.com/office/drawing/2014/main" id="{CA5EE000-4431-391E-1885-EE29E63D60D2}"/>
                </a:ext>
              </a:extLst>
            </p:cNvPr>
            <p:cNvSpPr>
              <a:spLocks noChangeShapeType="1"/>
            </p:cNvSpPr>
            <p:nvPr/>
          </p:nvSpPr>
          <p:spPr bwMode="auto">
            <a:xfrm>
              <a:off x="3708400" y="4437063"/>
              <a:ext cx="863600" cy="0"/>
            </a:xfrm>
            <a:prstGeom prst="line">
              <a:avLst/>
            </a:prstGeom>
            <a:noFill/>
            <a:ln w="57150">
              <a:solidFill>
                <a:schemeClr val="tx1"/>
              </a:solidFill>
              <a:round/>
              <a:headEnd/>
              <a:tailEnd type="arrow" w="med" len="med"/>
            </a:ln>
          </p:spPr>
          <p:txBody>
            <a:bodyPr/>
            <a:lstStyle/>
            <a:p>
              <a:endParaRPr lang="en-GB"/>
            </a:p>
          </p:txBody>
        </p:sp>
        <p:sp>
          <p:nvSpPr>
            <p:cNvPr id="14" name="Line 6">
              <a:extLst>
                <a:ext uri="{FF2B5EF4-FFF2-40B4-BE49-F238E27FC236}">
                  <a16:creationId xmlns:a16="http://schemas.microsoft.com/office/drawing/2014/main" id="{6A21121A-A9BE-84CB-6164-ABB29CC0716F}"/>
                </a:ext>
              </a:extLst>
            </p:cNvPr>
            <p:cNvSpPr>
              <a:spLocks noChangeShapeType="1"/>
            </p:cNvSpPr>
            <p:nvPr/>
          </p:nvSpPr>
          <p:spPr bwMode="auto">
            <a:xfrm flipH="1">
              <a:off x="3419475" y="2997200"/>
              <a:ext cx="1152525" cy="0"/>
            </a:xfrm>
            <a:prstGeom prst="line">
              <a:avLst/>
            </a:prstGeom>
            <a:noFill/>
            <a:ln w="9525">
              <a:solidFill>
                <a:schemeClr val="tx1"/>
              </a:solidFill>
              <a:prstDash val="dash"/>
              <a:round/>
              <a:headEnd/>
              <a:tailEnd/>
            </a:ln>
          </p:spPr>
          <p:txBody>
            <a:bodyPr/>
            <a:lstStyle/>
            <a:p>
              <a:endParaRPr lang="en-GB"/>
            </a:p>
          </p:txBody>
        </p:sp>
        <p:sp>
          <p:nvSpPr>
            <p:cNvPr id="15" name="Line 7">
              <a:extLst>
                <a:ext uri="{FF2B5EF4-FFF2-40B4-BE49-F238E27FC236}">
                  <a16:creationId xmlns:a16="http://schemas.microsoft.com/office/drawing/2014/main" id="{096F4F22-0723-39EE-4EA1-41856C36D05F}"/>
                </a:ext>
              </a:extLst>
            </p:cNvPr>
            <p:cNvSpPr>
              <a:spLocks noChangeShapeType="1"/>
            </p:cNvSpPr>
            <p:nvPr/>
          </p:nvSpPr>
          <p:spPr bwMode="auto">
            <a:xfrm flipV="1">
              <a:off x="3779838" y="2997200"/>
              <a:ext cx="0" cy="1439863"/>
            </a:xfrm>
            <a:prstGeom prst="line">
              <a:avLst/>
            </a:prstGeom>
            <a:noFill/>
            <a:ln w="9525">
              <a:solidFill>
                <a:schemeClr val="tx1"/>
              </a:solidFill>
              <a:round/>
              <a:headEnd type="triangle" w="med" len="med"/>
              <a:tailEnd type="triangle" w="med" len="med"/>
            </a:ln>
          </p:spPr>
          <p:txBody>
            <a:bodyPr/>
            <a:lstStyle/>
            <a:p>
              <a:endParaRPr lang="en-GB"/>
            </a:p>
          </p:txBody>
        </p:sp>
        <p:sp>
          <p:nvSpPr>
            <p:cNvPr id="16" name="Text Box 8">
              <a:extLst>
                <a:ext uri="{FF2B5EF4-FFF2-40B4-BE49-F238E27FC236}">
                  <a16:creationId xmlns:a16="http://schemas.microsoft.com/office/drawing/2014/main" id="{924674B9-F9BB-725D-467E-141FC0BE1833}"/>
                </a:ext>
              </a:extLst>
            </p:cNvPr>
            <p:cNvSpPr txBox="1">
              <a:spLocks noChangeArrowheads="1"/>
            </p:cNvSpPr>
            <p:nvPr/>
          </p:nvSpPr>
          <p:spPr bwMode="auto">
            <a:xfrm>
              <a:off x="3276600" y="3500438"/>
              <a:ext cx="647700" cy="366712"/>
            </a:xfrm>
            <a:prstGeom prst="rect">
              <a:avLst/>
            </a:prstGeom>
            <a:noFill/>
            <a:ln w="9525">
              <a:noFill/>
              <a:miter lim="800000"/>
              <a:headEnd/>
              <a:tailEnd/>
            </a:ln>
          </p:spPr>
          <p:txBody>
            <a:bodyPr>
              <a:spAutoFit/>
            </a:bodyPr>
            <a:lstStyle/>
            <a:p>
              <a:pPr>
                <a:spcBef>
                  <a:spcPct val="50000"/>
                </a:spcBef>
              </a:pPr>
              <a:r>
                <a:rPr lang="en-GB"/>
                <a:t>5m</a:t>
              </a:r>
            </a:p>
          </p:txBody>
        </p:sp>
        <p:sp>
          <p:nvSpPr>
            <p:cNvPr id="17" name="Text Box 9">
              <a:extLst>
                <a:ext uri="{FF2B5EF4-FFF2-40B4-BE49-F238E27FC236}">
                  <a16:creationId xmlns:a16="http://schemas.microsoft.com/office/drawing/2014/main" id="{9E14F877-9218-333B-BA27-6BDDE5F7BA0F}"/>
                </a:ext>
              </a:extLst>
            </p:cNvPr>
            <p:cNvSpPr txBox="1">
              <a:spLocks noChangeArrowheads="1"/>
            </p:cNvSpPr>
            <p:nvPr/>
          </p:nvSpPr>
          <p:spPr bwMode="auto">
            <a:xfrm>
              <a:off x="4645025" y="2708275"/>
              <a:ext cx="647700" cy="366713"/>
            </a:xfrm>
            <a:prstGeom prst="rect">
              <a:avLst/>
            </a:prstGeom>
            <a:noFill/>
            <a:ln w="9525">
              <a:noFill/>
              <a:miter lim="800000"/>
              <a:headEnd/>
              <a:tailEnd/>
            </a:ln>
          </p:spPr>
          <p:txBody>
            <a:bodyPr>
              <a:spAutoFit/>
            </a:bodyPr>
            <a:lstStyle/>
            <a:p>
              <a:pPr>
                <a:spcBef>
                  <a:spcPct val="50000"/>
                </a:spcBef>
              </a:pPr>
              <a:r>
                <a:rPr lang="en-GB"/>
                <a:t>A</a:t>
              </a:r>
            </a:p>
          </p:txBody>
        </p:sp>
        <p:sp>
          <p:nvSpPr>
            <p:cNvPr id="18" name="Text Box 10">
              <a:extLst>
                <a:ext uri="{FF2B5EF4-FFF2-40B4-BE49-F238E27FC236}">
                  <a16:creationId xmlns:a16="http://schemas.microsoft.com/office/drawing/2014/main" id="{0149DA90-F029-C439-AF07-92FA2399A6D2}"/>
                </a:ext>
              </a:extLst>
            </p:cNvPr>
            <p:cNvSpPr txBox="1">
              <a:spLocks noChangeArrowheads="1"/>
            </p:cNvSpPr>
            <p:nvPr/>
          </p:nvSpPr>
          <p:spPr bwMode="auto">
            <a:xfrm>
              <a:off x="3348038" y="4508500"/>
              <a:ext cx="792162" cy="366713"/>
            </a:xfrm>
            <a:prstGeom prst="rect">
              <a:avLst/>
            </a:prstGeom>
            <a:noFill/>
            <a:ln w="9525">
              <a:noFill/>
              <a:miter lim="800000"/>
              <a:headEnd/>
              <a:tailEnd/>
            </a:ln>
          </p:spPr>
          <p:txBody>
            <a:bodyPr>
              <a:spAutoFit/>
            </a:bodyPr>
            <a:lstStyle/>
            <a:p>
              <a:pPr>
                <a:spcBef>
                  <a:spcPct val="50000"/>
                </a:spcBef>
              </a:pPr>
              <a:r>
                <a:rPr lang="en-GB"/>
                <a:t>6kN</a:t>
              </a:r>
            </a:p>
          </p:txBody>
        </p:sp>
      </p:grpSp>
    </p:spTree>
    <p:extLst>
      <p:ext uri="{BB962C8B-B14F-4D97-AF65-F5344CB8AC3E}">
        <p14:creationId xmlns:p14="http://schemas.microsoft.com/office/powerpoint/2010/main" val="68279725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D1B7-1D94-9578-7DF2-0A9771860FB8}"/>
            </a:ext>
          </a:extLst>
        </p:cNvPr>
        <p:cNvGrpSpPr/>
        <p:nvPr/>
      </p:nvGrpSpPr>
      <p:grpSpPr>
        <a:xfrm>
          <a:off x="0" y="0"/>
          <a:ext cx="0" cy="0"/>
          <a:chOff x="0" y="0"/>
          <a:chExt cx="0" cy="0"/>
        </a:xfrm>
      </p:grpSpPr>
      <p:sp>
        <p:nvSpPr>
          <p:cNvPr id="26" name="AutoShape 15">
            <a:extLst>
              <a:ext uri="{FF2B5EF4-FFF2-40B4-BE49-F238E27FC236}">
                <a16:creationId xmlns:a16="http://schemas.microsoft.com/office/drawing/2014/main" id="{D2DAC292-2FE2-78D7-63CD-58C3171F7966}"/>
              </a:ext>
            </a:extLst>
          </p:cNvPr>
          <p:cNvSpPr>
            <a:spLocks noChangeArrowheads="1"/>
          </p:cNvSpPr>
          <p:nvPr/>
        </p:nvSpPr>
        <p:spPr bwMode="auto">
          <a:xfrm>
            <a:off x="2388520" y="2135981"/>
            <a:ext cx="503238" cy="431800"/>
          </a:xfrm>
          <a:prstGeom prst="triangle">
            <a:avLst>
              <a:gd name="adj" fmla="val 100000"/>
            </a:avLst>
          </a:prstGeom>
          <a:solidFill>
            <a:srgbClr val="E51C41"/>
          </a:solidFill>
          <a:ln w="9525">
            <a:solidFill>
              <a:schemeClr val="tx1"/>
            </a:solidFill>
            <a:miter lim="800000"/>
            <a:headEnd/>
            <a:tailEnd/>
          </a:ln>
        </p:spPr>
        <p:txBody>
          <a:bodyPr wrap="none" anchor="ctr"/>
          <a:lstStyle/>
          <a:p>
            <a:endParaRPr lang="en-US">
              <a:solidFill>
                <a:srgbClr val="FF0000"/>
              </a:solidFill>
            </a:endParaRPr>
          </a:p>
        </p:txBody>
      </p:sp>
      <p:sp>
        <p:nvSpPr>
          <p:cNvPr id="12" name="Title 11">
            <a:extLst>
              <a:ext uri="{FF2B5EF4-FFF2-40B4-BE49-F238E27FC236}">
                <a16:creationId xmlns:a16="http://schemas.microsoft.com/office/drawing/2014/main" id="{982938C3-7CB4-54F8-DE32-3128AF37DF80}"/>
              </a:ext>
            </a:extLst>
          </p:cNvPr>
          <p:cNvSpPr>
            <a:spLocks noGrp="1"/>
          </p:cNvSpPr>
          <p:nvPr>
            <p:ph type="title"/>
          </p:nvPr>
        </p:nvSpPr>
        <p:spPr>
          <a:xfrm>
            <a:off x="332509" y="249900"/>
            <a:ext cx="8533331" cy="699425"/>
          </a:xfrm>
        </p:spPr>
        <p:txBody>
          <a:bodyPr>
            <a:noAutofit/>
          </a:bodyPr>
          <a:lstStyle/>
          <a:p>
            <a:pPr>
              <a:lnSpc>
                <a:spcPct val="100000"/>
              </a:lnSpc>
            </a:pPr>
            <a:r>
              <a:rPr lang="en-GB" sz="3200" dirty="0"/>
              <a:t>Bending moment calculation example 7</a:t>
            </a:r>
          </a:p>
        </p:txBody>
      </p:sp>
      <p:sp>
        <p:nvSpPr>
          <p:cNvPr id="3" name="Footer Placeholder 2">
            <a:extLst>
              <a:ext uri="{FF2B5EF4-FFF2-40B4-BE49-F238E27FC236}">
                <a16:creationId xmlns:a16="http://schemas.microsoft.com/office/drawing/2014/main" id="{58558F16-DDE7-F3AE-C63B-45DF23E0973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2C3F52C6-2300-308B-FEAB-EB86E72EEF5D}"/>
              </a:ext>
            </a:extLst>
          </p:cNvPr>
          <p:cNvSpPr>
            <a:spLocks noGrp="1"/>
          </p:cNvSpPr>
          <p:nvPr>
            <p:ph type="sldNum" sz="quarter" idx="11"/>
          </p:nvPr>
        </p:nvSpPr>
        <p:spPr/>
        <p:txBody>
          <a:bodyPr/>
          <a:lstStyle/>
          <a:p>
            <a:fld id="{DA2C159E-F13C-4A85-9A41-E7669D3E0D70}" type="slidenum">
              <a:rPr lang="en-GB" smtClean="0"/>
              <a:pPr/>
              <a:t>158</a:t>
            </a:fld>
            <a:endParaRPr lang="en-GB"/>
          </a:p>
        </p:txBody>
      </p:sp>
      <p:grpSp>
        <p:nvGrpSpPr>
          <p:cNvPr id="6" name="Group 5">
            <a:extLst>
              <a:ext uri="{FF2B5EF4-FFF2-40B4-BE49-F238E27FC236}">
                <a16:creationId xmlns:a16="http://schemas.microsoft.com/office/drawing/2014/main" id="{B12A618D-E56B-13DA-BC2A-244EDCF55786}"/>
              </a:ext>
            </a:extLst>
          </p:cNvPr>
          <p:cNvGrpSpPr/>
          <p:nvPr/>
        </p:nvGrpSpPr>
        <p:grpSpPr>
          <a:xfrm>
            <a:off x="841501" y="1704181"/>
            <a:ext cx="2555082" cy="1735137"/>
            <a:chOff x="2088356" y="2636838"/>
            <a:chExt cx="2555082" cy="1735137"/>
          </a:xfrm>
        </p:grpSpPr>
        <p:sp>
          <p:nvSpPr>
            <p:cNvPr id="7" name="Oval 3">
              <a:extLst>
                <a:ext uri="{FF2B5EF4-FFF2-40B4-BE49-F238E27FC236}">
                  <a16:creationId xmlns:a16="http://schemas.microsoft.com/office/drawing/2014/main" id="{7C57285F-6B1A-9CCD-3EE3-A8522E20A6A5}"/>
                </a:ext>
              </a:extLst>
            </p:cNvPr>
            <p:cNvSpPr>
              <a:spLocks noChangeArrowheads="1"/>
            </p:cNvSpPr>
            <p:nvPr/>
          </p:nvSpPr>
          <p:spPr bwMode="auto">
            <a:xfrm>
              <a:off x="2195513" y="3429000"/>
              <a:ext cx="144462" cy="144463"/>
            </a:xfrm>
            <a:prstGeom prst="ellipse">
              <a:avLst/>
            </a:prstGeom>
            <a:solidFill>
              <a:schemeClr val="tx1"/>
            </a:solidFill>
            <a:ln w="9525">
              <a:solidFill>
                <a:schemeClr val="tx1"/>
              </a:solidFill>
              <a:round/>
              <a:headEnd/>
              <a:tailEnd/>
            </a:ln>
          </p:spPr>
          <p:txBody>
            <a:bodyPr wrap="none" anchor="ctr"/>
            <a:lstStyle/>
            <a:p>
              <a:endParaRPr lang="en-US"/>
            </a:p>
          </p:txBody>
        </p:sp>
        <p:sp>
          <p:nvSpPr>
            <p:cNvPr id="8" name="Line 4">
              <a:extLst>
                <a:ext uri="{FF2B5EF4-FFF2-40B4-BE49-F238E27FC236}">
                  <a16:creationId xmlns:a16="http://schemas.microsoft.com/office/drawing/2014/main" id="{F62DDFFA-45E3-EAED-175F-01FCC42793DC}"/>
                </a:ext>
              </a:extLst>
            </p:cNvPr>
            <p:cNvSpPr>
              <a:spLocks noChangeShapeType="1"/>
            </p:cNvSpPr>
            <p:nvPr/>
          </p:nvSpPr>
          <p:spPr bwMode="auto">
            <a:xfrm>
              <a:off x="2339975" y="3500438"/>
              <a:ext cx="1944688" cy="0"/>
            </a:xfrm>
            <a:prstGeom prst="line">
              <a:avLst/>
            </a:prstGeom>
            <a:noFill/>
            <a:ln w="57150">
              <a:solidFill>
                <a:schemeClr val="tx1"/>
              </a:solidFill>
              <a:round/>
              <a:headEnd/>
              <a:tailEnd/>
            </a:ln>
          </p:spPr>
          <p:txBody>
            <a:bodyPr/>
            <a:lstStyle/>
            <a:p>
              <a:endParaRPr lang="en-GB"/>
            </a:p>
          </p:txBody>
        </p:sp>
        <p:sp>
          <p:nvSpPr>
            <p:cNvPr id="9" name="Text Box 5">
              <a:extLst>
                <a:ext uri="{FF2B5EF4-FFF2-40B4-BE49-F238E27FC236}">
                  <a16:creationId xmlns:a16="http://schemas.microsoft.com/office/drawing/2014/main" id="{10A6BF6C-2F4D-0C52-DBE5-F8E916F7D0FB}"/>
                </a:ext>
              </a:extLst>
            </p:cNvPr>
            <p:cNvSpPr txBox="1">
              <a:spLocks noChangeArrowheads="1"/>
            </p:cNvSpPr>
            <p:nvPr/>
          </p:nvSpPr>
          <p:spPr bwMode="auto">
            <a:xfrm>
              <a:off x="2088356" y="3042724"/>
              <a:ext cx="503238" cy="366713"/>
            </a:xfrm>
            <a:prstGeom prst="rect">
              <a:avLst/>
            </a:prstGeom>
            <a:noFill/>
            <a:ln w="9525">
              <a:noFill/>
              <a:miter lim="800000"/>
              <a:headEnd/>
              <a:tailEnd/>
            </a:ln>
          </p:spPr>
          <p:txBody>
            <a:bodyPr>
              <a:spAutoFit/>
            </a:bodyPr>
            <a:lstStyle/>
            <a:p>
              <a:pPr>
                <a:spcBef>
                  <a:spcPct val="50000"/>
                </a:spcBef>
              </a:pPr>
              <a:r>
                <a:rPr lang="en-GB"/>
                <a:t>A</a:t>
              </a:r>
            </a:p>
          </p:txBody>
        </p:sp>
        <p:sp>
          <p:nvSpPr>
            <p:cNvPr id="10" name="Line 6">
              <a:extLst>
                <a:ext uri="{FF2B5EF4-FFF2-40B4-BE49-F238E27FC236}">
                  <a16:creationId xmlns:a16="http://schemas.microsoft.com/office/drawing/2014/main" id="{6A8FF8C3-9F61-F7AC-E5DF-A4FB0D5E0DE2}"/>
                </a:ext>
              </a:extLst>
            </p:cNvPr>
            <p:cNvSpPr>
              <a:spLocks noChangeShapeType="1"/>
            </p:cNvSpPr>
            <p:nvPr/>
          </p:nvSpPr>
          <p:spPr bwMode="auto">
            <a:xfrm flipH="1">
              <a:off x="3635375" y="2997200"/>
              <a:ext cx="576263" cy="503238"/>
            </a:xfrm>
            <a:prstGeom prst="line">
              <a:avLst/>
            </a:prstGeom>
            <a:noFill/>
            <a:ln w="57150">
              <a:solidFill>
                <a:schemeClr val="tx1"/>
              </a:solidFill>
              <a:round/>
              <a:headEnd/>
              <a:tailEnd type="arrow" w="med" len="med"/>
            </a:ln>
          </p:spPr>
          <p:txBody>
            <a:bodyPr/>
            <a:lstStyle/>
            <a:p>
              <a:endParaRPr lang="en-GB"/>
            </a:p>
          </p:txBody>
        </p:sp>
        <p:sp>
          <p:nvSpPr>
            <p:cNvPr id="20" name="Text Box 9">
              <a:extLst>
                <a:ext uri="{FF2B5EF4-FFF2-40B4-BE49-F238E27FC236}">
                  <a16:creationId xmlns:a16="http://schemas.microsoft.com/office/drawing/2014/main" id="{3351CEC2-C519-81F6-04FB-F4411E3641F5}"/>
                </a:ext>
              </a:extLst>
            </p:cNvPr>
            <p:cNvSpPr txBox="1">
              <a:spLocks noChangeArrowheads="1"/>
            </p:cNvSpPr>
            <p:nvPr/>
          </p:nvSpPr>
          <p:spPr bwMode="auto">
            <a:xfrm>
              <a:off x="3635375" y="2636838"/>
              <a:ext cx="1008063" cy="366712"/>
            </a:xfrm>
            <a:prstGeom prst="rect">
              <a:avLst/>
            </a:prstGeom>
            <a:noFill/>
            <a:ln w="9525">
              <a:noFill/>
              <a:miter lim="800000"/>
              <a:headEnd/>
              <a:tailEnd/>
            </a:ln>
          </p:spPr>
          <p:txBody>
            <a:bodyPr>
              <a:spAutoFit/>
            </a:bodyPr>
            <a:lstStyle/>
            <a:p>
              <a:pPr>
                <a:spcBef>
                  <a:spcPct val="50000"/>
                </a:spcBef>
              </a:pPr>
              <a:r>
                <a:rPr lang="en-GB"/>
                <a:t>3.2kN</a:t>
              </a:r>
            </a:p>
          </p:txBody>
        </p:sp>
        <p:sp>
          <p:nvSpPr>
            <p:cNvPr id="21" name="Line 10">
              <a:extLst>
                <a:ext uri="{FF2B5EF4-FFF2-40B4-BE49-F238E27FC236}">
                  <a16:creationId xmlns:a16="http://schemas.microsoft.com/office/drawing/2014/main" id="{68E17CE2-C123-D8F9-DF10-A596B324B29D}"/>
                </a:ext>
              </a:extLst>
            </p:cNvPr>
            <p:cNvSpPr>
              <a:spLocks noChangeShapeType="1"/>
            </p:cNvSpPr>
            <p:nvPr/>
          </p:nvSpPr>
          <p:spPr bwMode="auto">
            <a:xfrm>
              <a:off x="2268538" y="3500438"/>
              <a:ext cx="0" cy="720725"/>
            </a:xfrm>
            <a:prstGeom prst="line">
              <a:avLst/>
            </a:prstGeom>
            <a:noFill/>
            <a:ln w="9525">
              <a:solidFill>
                <a:schemeClr val="tx1"/>
              </a:solidFill>
              <a:prstDash val="dash"/>
              <a:round/>
              <a:headEnd/>
              <a:tailEnd/>
            </a:ln>
          </p:spPr>
          <p:txBody>
            <a:bodyPr/>
            <a:lstStyle/>
            <a:p>
              <a:endParaRPr lang="en-GB"/>
            </a:p>
          </p:txBody>
        </p:sp>
        <p:sp>
          <p:nvSpPr>
            <p:cNvPr id="22" name="Line 11">
              <a:extLst>
                <a:ext uri="{FF2B5EF4-FFF2-40B4-BE49-F238E27FC236}">
                  <a16:creationId xmlns:a16="http://schemas.microsoft.com/office/drawing/2014/main" id="{606B7F56-63AA-DC54-4338-2FC3849DADFF}"/>
                </a:ext>
              </a:extLst>
            </p:cNvPr>
            <p:cNvSpPr>
              <a:spLocks noChangeShapeType="1"/>
            </p:cNvSpPr>
            <p:nvPr/>
          </p:nvSpPr>
          <p:spPr bwMode="auto">
            <a:xfrm>
              <a:off x="3708400" y="3573463"/>
              <a:ext cx="0" cy="720725"/>
            </a:xfrm>
            <a:prstGeom prst="line">
              <a:avLst/>
            </a:prstGeom>
            <a:noFill/>
            <a:ln w="9525">
              <a:solidFill>
                <a:schemeClr val="tx1"/>
              </a:solidFill>
              <a:prstDash val="dash"/>
              <a:round/>
              <a:headEnd/>
              <a:tailEnd/>
            </a:ln>
          </p:spPr>
          <p:txBody>
            <a:bodyPr/>
            <a:lstStyle/>
            <a:p>
              <a:endParaRPr lang="en-GB"/>
            </a:p>
          </p:txBody>
        </p:sp>
        <p:sp>
          <p:nvSpPr>
            <p:cNvPr id="23" name="Line 12">
              <a:extLst>
                <a:ext uri="{FF2B5EF4-FFF2-40B4-BE49-F238E27FC236}">
                  <a16:creationId xmlns:a16="http://schemas.microsoft.com/office/drawing/2014/main" id="{035908CF-61F7-8F68-4F6C-0E4BB863DFFB}"/>
                </a:ext>
              </a:extLst>
            </p:cNvPr>
            <p:cNvSpPr>
              <a:spLocks noChangeShapeType="1"/>
            </p:cNvSpPr>
            <p:nvPr/>
          </p:nvSpPr>
          <p:spPr bwMode="auto">
            <a:xfrm>
              <a:off x="2268538" y="3933825"/>
              <a:ext cx="1439862" cy="0"/>
            </a:xfrm>
            <a:prstGeom prst="line">
              <a:avLst/>
            </a:prstGeom>
            <a:noFill/>
            <a:ln w="9525">
              <a:solidFill>
                <a:schemeClr val="tx1"/>
              </a:solidFill>
              <a:round/>
              <a:headEnd type="triangle" w="med" len="med"/>
              <a:tailEnd type="triangle" w="med" len="med"/>
            </a:ln>
          </p:spPr>
          <p:txBody>
            <a:bodyPr/>
            <a:lstStyle/>
            <a:p>
              <a:endParaRPr lang="en-GB"/>
            </a:p>
          </p:txBody>
        </p:sp>
        <p:sp>
          <p:nvSpPr>
            <p:cNvPr id="24" name="Text Box 13">
              <a:extLst>
                <a:ext uri="{FF2B5EF4-FFF2-40B4-BE49-F238E27FC236}">
                  <a16:creationId xmlns:a16="http://schemas.microsoft.com/office/drawing/2014/main" id="{C8887C14-74C0-8081-1733-7EC9782F17B6}"/>
                </a:ext>
              </a:extLst>
            </p:cNvPr>
            <p:cNvSpPr txBox="1">
              <a:spLocks noChangeArrowheads="1"/>
            </p:cNvSpPr>
            <p:nvPr/>
          </p:nvSpPr>
          <p:spPr bwMode="auto">
            <a:xfrm>
              <a:off x="2770188" y="4005263"/>
              <a:ext cx="649287" cy="366712"/>
            </a:xfrm>
            <a:prstGeom prst="rect">
              <a:avLst/>
            </a:prstGeom>
            <a:noFill/>
            <a:ln w="9525">
              <a:noFill/>
              <a:miter lim="800000"/>
              <a:headEnd/>
              <a:tailEnd/>
            </a:ln>
          </p:spPr>
          <p:txBody>
            <a:bodyPr>
              <a:spAutoFit/>
            </a:bodyPr>
            <a:lstStyle/>
            <a:p>
              <a:pPr>
                <a:spcBef>
                  <a:spcPct val="50000"/>
                </a:spcBef>
              </a:pPr>
              <a:r>
                <a:rPr lang="en-GB"/>
                <a:t>5m</a:t>
              </a:r>
            </a:p>
          </p:txBody>
        </p:sp>
      </p:grpSp>
      <p:grpSp>
        <p:nvGrpSpPr>
          <p:cNvPr id="27" name="Group 21">
            <a:extLst>
              <a:ext uri="{FF2B5EF4-FFF2-40B4-BE49-F238E27FC236}">
                <a16:creationId xmlns:a16="http://schemas.microsoft.com/office/drawing/2014/main" id="{322148BA-8D2A-334C-0815-2BA4F350EE8B}"/>
              </a:ext>
            </a:extLst>
          </p:cNvPr>
          <p:cNvGrpSpPr>
            <a:grpSpLocks/>
          </p:cNvGrpSpPr>
          <p:nvPr/>
        </p:nvGrpSpPr>
        <p:grpSpPr bwMode="auto">
          <a:xfrm>
            <a:off x="5171422" y="1927224"/>
            <a:ext cx="3060700" cy="1328738"/>
            <a:chOff x="3606" y="3022"/>
            <a:chExt cx="1928" cy="837"/>
          </a:xfrm>
        </p:grpSpPr>
        <p:sp>
          <p:nvSpPr>
            <p:cNvPr id="28" name="Line 22">
              <a:extLst>
                <a:ext uri="{FF2B5EF4-FFF2-40B4-BE49-F238E27FC236}">
                  <a16:creationId xmlns:a16="http://schemas.microsoft.com/office/drawing/2014/main" id="{60806110-5409-E1EE-BCE1-3B4CFF0F8160}"/>
                </a:ext>
              </a:extLst>
            </p:cNvPr>
            <p:cNvSpPr>
              <a:spLocks noChangeShapeType="1"/>
            </p:cNvSpPr>
            <p:nvPr/>
          </p:nvSpPr>
          <p:spPr bwMode="auto">
            <a:xfrm>
              <a:off x="3820" y="3065"/>
              <a:ext cx="0" cy="272"/>
            </a:xfrm>
            <a:prstGeom prst="line">
              <a:avLst/>
            </a:prstGeom>
            <a:noFill/>
            <a:ln w="41275">
              <a:solidFill>
                <a:schemeClr val="tx1"/>
              </a:solidFill>
              <a:round/>
              <a:headEnd/>
              <a:tailEnd type="triangle" w="med" len="med"/>
            </a:ln>
          </p:spPr>
          <p:txBody>
            <a:bodyPr/>
            <a:lstStyle/>
            <a:p>
              <a:endParaRPr lang="en-GB"/>
            </a:p>
          </p:txBody>
        </p:sp>
        <p:sp>
          <p:nvSpPr>
            <p:cNvPr id="29" name="Line 23">
              <a:extLst>
                <a:ext uri="{FF2B5EF4-FFF2-40B4-BE49-F238E27FC236}">
                  <a16:creationId xmlns:a16="http://schemas.microsoft.com/office/drawing/2014/main" id="{14C4A310-8712-DD79-E906-EB997B7D7302}"/>
                </a:ext>
              </a:extLst>
            </p:cNvPr>
            <p:cNvSpPr>
              <a:spLocks noChangeShapeType="1"/>
            </p:cNvSpPr>
            <p:nvPr/>
          </p:nvSpPr>
          <p:spPr bwMode="auto">
            <a:xfrm flipH="1">
              <a:off x="3606" y="3663"/>
              <a:ext cx="363" cy="0"/>
            </a:xfrm>
            <a:prstGeom prst="line">
              <a:avLst/>
            </a:prstGeom>
            <a:noFill/>
            <a:ln w="41275">
              <a:solidFill>
                <a:schemeClr val="tx1"/>
              </a:solidFill>
              <a:round/>
              <a:headEnd/>
              <a:tailEnd type="triangle" w="med" len="med"/>
            </a:ln>
          </p:spPr>
          <p:txBody>
            <a:bodyPr/>
            <a:lstStyle/>
            <a:p>
              <a:endParaRPr lang="en-GB"/>
            </a:p>
          </p:txBody>
        </p:sp>
        <p:sp>
          <p:nvSpPr>
            <p:cNvPr id="30" name="Text Box 24">
              <a:extLst>
                <a:ext uri="{FF2B5EF4-FFF2-40B4-BE49-F238E27FC236}">
                  <a16:creationId xmlns:a16="http://schemas.microsoft.com/office/drawing/2014/main" id="{87C289AB-7DC3-CF6E-1D89-7D3BA6A89D5A}"/>
                </a:ext>
              </a:extLst>
            </p:cNvPr>
            <p:cNvSpPr txBox="1">
              <a:spLocks noChangeArrowheads="1"/>
            </p:cNvSpPr>
            <p:nvPr/>
          </p:nvSpPr>
          <p:spPr bwMode="auto">
            <a:xfrm>
              <a:off x="3969" y="3022"/>
              <a:ext cx="1565" cy="837"/>
            </a:xfrm>
            <a:prstGeom prst="rect">
              <a:avLst/>
            </a:prstGeom>
            <a:noFill/>
            <a:ln w="9525">
              <a:noFill/>
              <a:miter lim="800000"/>
              <a:headEnd/>
              <a:tailEnd/>
            </a:ln>
          </p:spPr>
          <p:txBody>
            <a:bodyPr>
              <a:spAutoFit/>
            </a:bodyPr>
            <a:lstStyle/>
            <a:p>
              <a:pPr>
                <a:spcBef>
                  <a:spcPct val="50000"/>
                </a:spcBef>
              </a:pPr>
              <a:r>
                <a:rPr lang="en-GB"/>
                <a:t>Y = vertical component of force</a:t>
              </a:r>
            </a:p>
            <a:p>
              <a:pPr>
                <a:spcBef>
                  <a:spcPct val="50000"/>
                </a:spcBef>
              </a:pPr>
              <a:r>
                <a:rPr lang="en-GB"/>
                <a:t>X= horizontal component of force</a:t>
              </a:r>
            </a:p>
          </p:txBody>
        </p:sp>
      </p:grpSp>
      <p:sp>
        <p:nvSpPr>
          <p:cNvPr id="44" name="Text Box 9">
            <a:extLst>
              <a:ext uri="{FF2B5EF4-FFF2-40B4-BE49-F238E27FC236}">
                <a16:creationId xmlns:a16="http://schemas.microsoft.com/office/drawing/2014/main" id="{AE1E3FDD-2B1D-C7A9-FBEE-8BE5A40DF7D8}"/>
              </a:ext>
            </a:extLst>
          </p:cNvPr>
          <p:cNvSpPr txBox="1">
            <a:spLocks noChangeArrowheads="1"/>
          </p:cNvSpPr>
          <p:nvPr/>
        </p:nvSpPr>
        <p:spPr bwMode="auto">
          <a:xfrm>
            <a:off x="3036929" y="2168525"/>
            <a:ext cx="1008063" cy="366712"/>
          </a:xfrm>
          <a:prstGeom prst="rect">
            <a:avLst/>
          </a:prstGeom>
          <a:noFill/>
          <a:ln w="9525">
            <a:noFill/>
            <a:miter lim="800000"/>
            <a:headEnd/>
            <a:tailEnd/>
          </a:ln>
        </p:spPr>
        <p:txBody>
          <a:bodyPr>
            <a:spAutoFit/>
          </a:bodyPr>
          <a:lstStyle/>
          <a:p>
            <a:pPr>
              <a:spcBef>
                <a:spcPct val="50000"/>
              </a:spcBef>
            </a:pPr>
            <a:r>
              <a:rPr lang="en-GB"/>
              <a:t>53.1</a:t>
            </a:r>
            <a:r>
              <a:rPr lang="en-GB">
                <a:latin typeface="Arial" panose="020B0604020202020204" pitchFamily="34" charset="0"/>
                <a:cs typeface="Arial" panose="020B0604020202020204" pitchFamily="34" charset="0"/>
              </a:rPr>
              <a:t>°</a:t>
            </a:r>
            <a:endParaRPr lang="en-GB"/>
          </a:p>
        </p:txBody>
      </p:sp>
    </p:spTree>
    <p:extLst>
      <p:ext uri="{BB962C8B-B14F-4D97-AF65-F5344CB8AC3E}">
        <p14:creationId xmlns:p14="http://schemas.microsoft.com/office/powerpoint/2010/main" val="374511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D1B7-1D94-9578-7DF2-0A9771860FB8}"/>
            </a:ext>
          </a:extLst>
        </p:cNvPr>
        <p:cNvGrpSpPr/>
        <p:nvPr/>
      </p:nvGrpSpPr>
      <p:grpSpPr>
        <a:xfrm>
          <a:off x="0" y="0"/>
          <a:ext cx="0" cy="0"/>
          <a:chOff x="0" y="0"/>
          <a:chExt cx="0" cy="0"/>
        </a:xfrm>
      </p:grpSpPr>
      <p:sp>
        <p:nvSpPr>
          <p:cNvPr id="26" name="AutoShape 15">
            <a:extLst>
              <a:ext uri="{FF2B5EF4-FFF2-40B4-BE49-F238E27FC236}">
                <a16:creationId xmlns:a16="http://schemas.microsoft.com/office/drawing/2014/main" id="{D2DAC292-2FE2-78D7-63CD-58C3171F7966}"/>
              </a:ext>
            </a:extLst>
          </p:cNvPr>
          <p:cNvSpPr>
            <a:spLocks noChangeArrowheads="1"/>
          </p:cNvSpPr>
          <p:nvPr/>
        </p:nvSpPr>
        <p:spPr bwMode="auto">
          <a:xfrm>
            <a:off x="1976869" y="2253934"/>
            <a:ext cx="503238" cy="431800"/>
          </a:xfrm>
          <a:prstGeom prst="triangle">
            <a:avLst>
              <a:gd name="adj" fmla="val 100000"/>
            </a:avLst>
          </a:prstGeom>
          <a:solidFill>
            <a:srgbClr val="E51C41"/>
          </a:solidFill>
          <a:ln w="9525">
            <a:solidFill>
              <a:schemeClr val="tx1"/>
            </a:solidFill>
            <a:miter lim="800000"/>
            <a:headEnd/>
            <a:tailEnd/>
          </a:ln>
        </p:spPr>
        <p:txBody>
          <a:bodyPr wrap="none" anchor="ctr"/>
          <a:lstStyle/>
          <a:p>
            <a:endParaRPr lang="en-US">
              <a:solidFill>
                <a:srgbClr val="FF0000"/>
              </a:solidFill>
            </a:endParaRPr>
          </a:p>
        </p:txBody>
      </p:sp>
      <p:sp>
        <p:nvSpPr>
          <p:cNvPr id="12" name="Title 11">
            <a:extLst>
              <a:ext uri="{FF2B5EF4-FFF2-40B4-BE49-F238E27FC236}">
                <a16:creationId xmlns:a16="http://schemas.microsoft.com/office/drawing/2014/main" id="{982938C3-7CB4-54F8-DE32-3128AF37DF80}"/>
              </a:ext>
            </a:extLst>
          </p:cNvPr>
          <p:cNvSpPr>
            <a:spLocks noGrp="1"/>
          </p:cNvSpPr>
          <p:nvPr>
            <p:ph type="title"/>
          </p:nvPr>
        </p:nvSpPr>
        <p:spPr>
          <a:xfrm>
            <a:off x="332509" y="249900"/>
            <a:ext cx="8533331" cy="699425"/>
          </a:xfrm>
        </p:spPr>
        <p:txBody>
          <a:bodyPr>
            <a:noAutofit/>
          </a:bodyPr>
          <a:lstStyle/>
          <a:p>
            <a:pPr>
              <a:lnSpc>
                <a:spcPct val="100000"/>
              </a:lnSpc>
            </a:pPr>
            <a:r>
              <a:rPr lang="en-GB" sz="3200"/>
              <a:t>Bending moment calculation example 7</a:t>
            </a:r>
          </a:p>
        </p:txBody>
      </p:sp>
      <p:sp>
        <p:nvSpPr>
          <p:cNvPr id="3" name="Footer Placeholder 2">
            <a:extLst>
              <a:ext uri="{FF2B5EF4-FFF2-40B4-BE49-F238E27FC236}">
                <a16:creationId xmlns:a16="http://schemas.microsoft.com/office/drawing/2014/main" id="{58558F16-DDE7-F3AE-C63B-45DF23E0973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2C3F52C6-2300-308B-FEAB-EB86E72EEF5D}"/>
              </a:ext>
            </a:extLst>
          </p:cNvPr>
          <p:cNvSpPr>
            <a:spLocks noGrp="1"/>
          </p:cNvSpPr>
          <p:nvPr>
            <p:ph type="sldNum" sz="quarter" idx="11"/>
          </p:nvPr>
        </p:nvSpPr>
        <p:spPr/>
        <p:txBody>
          <a:bodyPr/>
          <a:lstStyle/>
          <a:p>
            <a:fld id="{DA2C159E-F13C-4A85-9A41-E7669D3E0D70}" type="slidenum">
              <a:rPr lang="en-GB" smtClean="0"/>
              <a:pPr/>
              <a:t>159</a:t>
            </a:fld>
            <a:endParaRPr lang="en-GB"/>
          </a:p>
        </p:txBody>
      </p:sp>
      <p:grpSp>
        <p:nvGrpSpPr>
          <p:cNvPr id="6" name="Group 5">
            <a:extLst>
              <a:ext uri="{FF2B5EF4-FFF2-40B4-BE49-F238E27FC236}">
                <a16:creationId xmlns:a16="http://schemas.microsoft.com/office/drawing/2014/main" id="{B12A618D-E56B-13DA-BC2A-244EDCF55786}"/>
              </a:ext>
            </a:extLst>
          </p:cNvPr>
          <p:cNvGrpSpPr/>
          <p:nvPr/>
        </p:nvGrpSpPr>
        <p:grpSpPr>
          <a:xfrm>
            <a:off x="429850" y="1822134"/>
            <a:ext cx="2555082" cy="1735137"/>
            <a:chOff x="2088356" y="2636838"/>
            <a:chExt cx="2555082" cy="1735137"/>
          </a:xfrm>
        </p:grpSpPr>
        <p:sp>
          <p:nvSpPr>
            <p:cNvPr id="7" name="Oval 3">
              <a:extLst>
                <a:ext uri="{FF2B5EF4-FFF2-40B4-BE49-F238E27FC236}">
                  <a16:creationId xmlns:a16="http://schemas.microsoft.com/office/drawing/2014/main" id="{7C57285F-6B1A-9CCD-3EE3-A8522E20A6A5}"/>
                </a:ext>
              </a:extLst>
            </p:cNvPr>
            <p:cNvSpPr>
              <a:spLocks noChangeArrowheads="1"/>
            </p:cNvSpPr>
            <p:nvPr/>
          </p:nvSpPr>
          <p:spPr bwMode="auto">
            <a:xfrm>
              <a:off x="2195513" y="3429000"/>
              <a:ext cx="144462" cy="144463"/>
            </a:xfrm>
            <a:prstGeom prst="ellipse">
              <a:avLst/>
            </a:prstGeom>
            <a:solidFill>
              <a:schemeClr val="tx1"/>
            </a:solidFill>
            <a:ln w="9525">
              <a:solidFill>
                <a:schemeClr val="tx1"/>
              </a:solidFill>
              <a:round/>
              <a:headEnd/>
              <a:tailEnd/>
            </a:ln>
          </p:spPr>
          <p:txBody>
            <a:bodyPr wrap="none" anchor="ctr"/>
            <a:lstStyle/>
            <a:p>
              <a:endParaRPr lang="en-US"/>
            </a:p>
          </p:txBody>
        </p:sp>
        <p:sp>
          <p:nvSpPr>
            <p:cNvPr id="8" name="Line 4">
              <a:extLst>
                <a:ext uri="{FF2B5EF4-FFF2-40B4-BE49-F238E27FC236}">
                  <a16:creationId xmlns:a16="http://schemas.microsoft.com/office/drawing/2014/main" id="{F62DDFFA-45E3-EAED-175F-01FCC42793DC}"/>
                </a:ext>
              </a:extLst>
            </p:cNvPr>
            <p:cNvSpPr>
              <a:spLocks noChangeShapeType="1"/>
            </p:cNvSpPr>
            <p:nvPr/>
          </p:nvSpPr>
          <p:spPr bwMode="auto">
            <a:xfrm>
              <a:off x="2339975" y="3500438"/>
              <a:ext cx="1944688" cy="0"/>
            </a:xfrm>
            <a:prstGeom prst="line">
              <a:avLst/>
            </a:prstGeom>
            <a:noFill/>
            <a:ln w="57150">
              <a:solidFill>
                <a:schemeClr val="tx1"/>
              </a:solidFill>
              <a:round/>
              <a:headEnd/>
              <a:tailEnd/>
            </a:ln>
          </p:spPr>
          <p:txBody>
            <a:bodyPr/>
            <a:lstStyle/>
            <a:p>
              <a:endParaRPr lang="en-GB"/>
            </a:p>
          </p:txBody>
        </p:sp>
        <p:sp>
          <p:nvSpPr>
            <p:cNvPr id="9" name="Text Box 5">
              <a:extLst>
                <a:ext uri="{FF2B5EF4-FFF2-40B4-BE49-F238E27FC236}">
                  <a16:creationId xmlns:a16="http://schemas.microsoft.com/office/drawing/2014/main" id="{10A6BF6C-2F4D-0C52-DBE5-F8E916F7D0FB}"/>
                </a:ext>
              </a:extLst>
            </p:cNvPr>
            <p:cNvSpPr txBox="1">
              <a:spLocks noChangeArrowheads="1"/>
            </p:cNvSpPr>
            <p:nvPr/>
          </p:nvSpPr>
          <p:spPr bwMode="auto">
            <a:xfrm>
              <a:off x="2088356" y="3042724"/>
              <a:ext cx="503238" cy="366713"/>
            </a:xfrm>
            <a:prstGeom prst="rect">
              <a:avLst/>
            </a:prstGeom>
            <a:noFill/>
            <a:ln w="9525">
              <a:noFill/>
              <a:miter lim="800000"/>
              <a:headEnd/>
              <a:tailEnd/>
            </a:ln>
          </p:spPr>
          <p:txBody>
            <a:bodyPr>
              <a:spAutoFit/>
            </a:bodyPr>
            <a:lstStyle/>
            <a:p>
              <a:pPr>
                <a:spcBef>
                  <a:spcPct val="50000"/>
                </a:spcBef>
              </a:pPr>
              <a:r>
                <a:rPr lang="en-GB"/>
                <a:t>A</a:t>
              </a:r>
            </a:p>
          </p:txBody>
        </p:sp>
        <p:sp>
          <p:nvSpPr>
            <p:cNvPr id="10" name="Line 6">
              <a:extLst>
                <a:ext uri="{FF2B5EF4-FFF2-40B4-BE49-F238E27FC236}">
                  <a16:creationId xmlns:a16="http://schemas.microsoft.com/office/drawing/2014/main" id="{6A8FF8C3-9F61-F7AC-E5DF-A4FB0D5E0DE2}"/>
                </a:ext>
              </a:extLst>
            </p:cNvPr>
            <p:cNvSpPr>
              <a:spLocks noChangeShapeType="1"/>
            </p:cNvSpPr>
            <p:nvPr/>
          </p:nvSpPr>
          <p:spPr bwMode="auto">
            <a:xfrm flipH="1">
              <a:off x="3635375" y="2997200"/>
              <a:ext cx="576263" cy="503238"/>
            </a:xfrm>
            <a:prstGeom prst="line">
              <a:avLst/>
            </a:prstGeom>
            <a:noFill/>
            <a:ln w="57150">
              <a:solidFill>
                <a:schemeClr val="tx1"/>
              </a:solidFill>
              <a:round/>
              <a:headEnd/>
              <a:tailEnd type="arrow" w="med" len="med"/>
            </a:ln>
          </p:spPr>
          <p:txBody>
            <a:bodyPr/>
            <a:lstStyle/>
            <a:p>
              <a:endParaRPr lang="en-GB"/>
            </a:p>
          </p:txBody>
        </p:sp>
        <p:sp>
          <p:nvSpPr>
            <p:cNvPr id="20" name="Text Box 9">
              <a:extLst>
                <a:ext uri="{FF2B5EF4-FFF2-40B4-BE49-F238E27FC236}">
                  <a16:creationId xmlns:a16="http://schemas.microsoft.com/office/drawing/2014/main" id="{3351CEC2-C519-81F6-04FB-F4411E3641F5}"/>
                </a:ext>
              </a:extLst>
            </p:cNvPr>
            <p:cNvSpPr txBox="1">
              <a:spLocks noChangeArrowheads="1"/>
            </p:cNvSpPr>
            <p:nvPr/>
          </p:nvSpPr>
          <p:spPr bwMode="auto">
            <a:xfrm>
              <a:off x="3635375" y="2636838"/>
              <a:ext cx="1008063" cy="366712"/>
            </a:xfrm>
            <a:prstGeom prst="rect">
              <a:avLst/>
            </a:prstGeom>
            <a:noFill/>
            <a:ln w="9525">
              <a:noFill/>
              <a:miter lim="800000"/>
              <a:headEnd/>
              <a:tailEnd/>
            </a:ln>
          </p:spPr>
          <p:txBody>
            <a:bodyPr>
              <a:spAutoFit/>
            </a:bodyPr>
            <a:lstStyle/>
            <a:p>
              <a:pPr>
                <a:spcBef>
                  <a:spcPct val="50000"/>
                </a:spcBef>
              </a:pPr>
              <a:r>
                <a:rPr lang="en-GB"/>
                <a:t>3.2kN</a:t>
              </a:r>
            </a:p>
          </p:txBody>
        </p:sp>
        <p:sp>
          <p:nvSpPr>
            <p:cNvPr id="21" name="Line 10">
              <a:extLst>
                <a:ext uri="{FF2B5EF4-FFF2-40B4-BE49-F238E27FC236}">
                  <a16:creationId xmlns:a16="http://schemas.microsoft.com/office/drawing/2014/main" id="{68E17CE2-C123-D8F9-DF10-A596B324B29D}"/>
                </a:ext>
              </a:extLst>
            </p:cNvPr>
            <p:cNvSpPr>
              <a:spLocks noChangeShapeType="1"/>
            </p:cNvSpPr>
            <p:nvPr/>
          </p:nvSpPr>
          <p:spPr bwMode="auto">
            <a:xfrm>
              <a:off x="2268538" y="3500438"/>
              <a:ext cx="0" cy="720725"/>
            </a:xfrm>
            <a:prstGeom prst="line">
              <a:avLst/>
            </a:prstGeom>
            <a:noFill/>
            <a:ln w="9525">
              <a:solidFill>
                <a:schemeClr val="tx1"/>
              </a:solidFill>
              <a:prstDash val="dash"/>
              <a:round/>
              <a:headEnd/>
              <a:tailEnd/>
            </a:ln>
          </p:spPr>
          <p:txBody>
            <a:bodyPr/>
            <a:lstStyle/>
            <a:p>
              <a:endParaRPr lang="en-GB"/>
            </a:p>
          </p:txBody>
        </p:sp>
        <p:sp>
          <p:nvSpPr>
            <p:cNvPr id="22" name="Line 11">
              <a:extLst>
                <a:ext uri="{FF2B5EF4-FFF2-40B4-BE49-F238E27FC236}">
                  <a16:creationId xmlns:a16="http://schemas.microsoft.com/office/drawing/2014/main" id="{606B7F56-63AA-DC54-4338-2FC3849DADFF}"/>
                </a:ext>
              </a:extLst>
            </p:cNvPr>
            <p:cNvSpPr>
              <a:spLocks noChangeShapeType="1"/>
            </p:cNvSpPr>
            <p:nvPr/>
          </p:nvSpPr>
          <p:spPr bwMode="auto">
            <a:xfrm>
              <a:off x="3708400" y="3573463"/>
              <a:ext cx="0" cy="720725"/>
            </a:xfrm>
            <a:prstGeom prst="line">
              <a:avLst/>
            </a:prstGeom>
            <a:noFill/>
            <a:ln w="9525">
              <a:solidFill>
                <a:schemeClr val="tx1"/>
              </a:solidFill>
              <a:prstDash val="dash"/>
              <a:round/>
              <a:headEnd/>
              <a:tailEnd/>
            </a:ln>
          </p:spPr>
          <p:txBody>
            <a:bodyPr/>
            <a:lstStyle/>
            <a:p>
              <a:endParaRPr lang="en-GB"/>
            </a:p>
          </p:txBody>
        </p:sp>
        <p:sp>
          <p:nvSpPr>
            <p:cNvPr id="23" name="Line 12">
              <a:extLst>
                <a:ext uri="{FF2B5EF4-FFF2-40B4-BE49-F238E27FC236}">
                  <a16:creationId xmlns:a16="http://schemas.microsoft.com/office/drawing/2014/main" id="{035908CF-61F7-8F68-4F6C-0E4BB863DFFB}"/>
                </a:ext>
              </a:extLst>
            </p:cNvPr>
            <p:cNvSpPr>
              <a:spLocks noChangeShapeType="1"/>
            </p:cNvSpPr>
            <p:nvPr/>
          </p:nvSpPr>
          <p:spPr bwMode="auto">
            <a:xfrm>
              <a:off x="2268538" y="3933825"/>
              <a:ext cx="1439862" cy="0"/>
            </a:xfrm>
            <a:prstGeom prst="line">
              <a:avLst/>
            </a:prstGeom>
            <a:noFill/>
            <a:ln w="9525">
              <a:solidFill>
                <a:schemeClr val="tx1"/>
              </a:solidFill>
              <a:round/>
              <a:headEnd type="triangle" w="med" len="med"/>
              <a:tailEnd type="triangle" w="med" len="med"/>
            </a:ln>
          </p:spPr>
          <p:txBody>
            <a:bodyPr/>
            <a:lstStyle/>
            <a:p>
              <a:endParaRPr lang="en-GB"/>
            </a:p>
          </p:txBody>
        </p:sp>
        <p:sp>
          <p:nvSpPr>
            <p:cNvPr id="24" name="Text Box 13">
              <a:extLst>
                <a:ext uri="{FF2B5EF4-FFF2-40B4-BE49-F238E27FC236}">
                  <a16:creationId xmlns:a16="http://schemas.microsoft.com/office/drawing/2014/main" id="{C8887C14-74C0-8081-1733-7EC9782F17B6}"/>
                </a:ext>
              </a:extLst>
            </p:cNvPr>
            <p:cNvSpPr txBox="1">
              <a:spLocks noChangeArrowheads="1"/>
            </p:cNvSpPr>
            <p:nvPr/>
          </p:nvSpPr>
          <p:spPr bwMode="auto">
            <a:xfrm>
              <a:off x="2770188" y="4005263"/>
              <a:ext cx="649287" cy="366712"/>
            </a:xfrm>
            <a:prstGeom prst="rect">
              <a:avLst/>
            </a:prstGeom>
            <a:noFill/>
            <a:ln w="9525">
              <a:noFill/>
              <a:miter lim="800000"/>
              <a:headEnd/>
              <a:tailEnd/>
            </a:ln>
          </p:spPr>
          <p:txBody>
            <a:bodyPr>
              <a:spAutoFit/>
            </a:bodyPr>
            <a:lstStyle/>
            <a:p>
              <a:pPr>
                <a:spcBef>
                  <a:spcPct val="50000"/>
                </a:spcBef>
              </a:pPr>
              <a:r>
                <a:rPr lang="en-GB"/>
                <a:t>5m</a:t>
              </a:r>
            </a:p>
          </p:txBody>
        </p:sp>
      </p:grpSp>
      <p:sp>
        <p:nvSpPr>
          <p:cNvPr id="2" name="Text Box 9">
            <a:extLst>
              <a:ext uri="{FF2B5EF4-FFF2-40B4-BE49-F238E27FC236}">
                <a16:creationId xmlns:a16="http://schemas.microsoft.com/office/drawing/2014/main" id="{7020F939-673E-DB76-F97F-4EEFFC2ADE68}"/>
              </a:ext>
            </a:extLst>
          </p:cNvPr>
          <p:cNvSpPr txBox="1">
            <a:spLocks noChangeArrowheads="1"/>
          </p:cNvSpPr>
          <p:nvPr/>
        </p:nvSpPr>
        <p:spPr bwMode="auto">
          <a:xfrm>
            <a:off x="2599987" y="2321046"/>
            <a:ext cx="1008063" cy="366712"/>
          </a:xfrm>
          <a:prstGeom prst="rect">
            <a:avLst/>
          </a:prstGeom>
          <a:noFill/>
          <a:ln w="9525">
            <a:noFill/>
            <a:miter lim="800000"/>
            <a:headEnd/>
            <a:tailEnd/>
          </a:ln>
        </p:spPr>
        <p:txBody>
          <a:bodyPr>
            <a:spAutoFit/>
          </a:bodyPr>
          <a:lstStyle/>
          <a:p>
            <a:pPr>
              <a:spcBef>
                <a:spcPct val="50000"/>
              </a:spcBef>
            </a:pPr>
            <a:r>
              <a:rPr lang="en-GB"/>
              <a:t>53.1</a:t>
            </a:r>
            <a:r>
              <a:rPr lang="en-GB">
                <a:latin typeface="Arial" panose="020B0604020202020204" pitchFamily="34" charset="0"/>
                <a:cs typeface="Arial" panose="020B0604020202020204" pitchFamily="34" charset="0"/>
              </a:rPr>
              <a:t>°</a:t>
            </a:r>
            <a:endParaRPr lang="en-GB"/>
          </a:p>
        </p:txBody>
      </p:sp>
      <p:grpSp>
        <p:nvGrpSpPr>
          <p:cNvPr id="42" name="Group 41">
            <a:extLst>
              <a:ext uri="{FF2B5EF4-FFF2-40B4-BE49-F238E27FC236}">
                <a16:creationId xmlns:a16="http://schemas.microsoft.com/office/drawing/2014/main" id="{2EA7AD4F-8B83-D101-2490-A60EE6A889C5}"/>
              </a:ext>
            </a:extLst>
          </p:cNvPr>
          <p:cNvGrpSpPr/>
          <p:nvPr/>
        </p:nvGrpSpPr>
        <p:grpSpPr>
          <a:xfrm>
            <a:off x="3212328" y="1511974"/>
            <a:ext cx="3241673" cy="2470664"/>
            <a:chOff x="2266952" y="2974461"/>
            <a:chExt cx="3241673" cy="2470664"/>
          </a:xfrm>
        </p:grpSpPr>
        <p:sp>
          <p:nvSpPr>
            <p:cNvPr id="5" name="AutoShape 3">
              <a:extLst>
                <a:ext uri="{FF2B5EF4-FFF2-40B4-BE49-F238E27FC236}">
                  <a16:creationId xmlns:a16="http://schemas.microsoft.com/office/drawing/2014/main" id="{B46AA508-1381-3C6D-D36D-042601356EA5}"/>
                </a:ext>
              </a:extLst>
            </p:cNvPr>
            <p:cNvSpPr>
              <a:spLocks noChangeArrowheads="1"/>
            </p:cNvSpPr>
            <p:nvPr/>
          </p:nvSpPr>
          <p:spPr bwMode="auto">
            <a:xfrm>
              <a:off x="2268538" y="2997200"/>
              <a:ext cx="2592387" cy="1512888"/>
            </a:xfrm>
            <a:prstGeom prst="triangle">
              <a:avLst>
                <a:gd name="adj" fmla="val 100000"/>
              </a:avLst>
            </a:prstGeom>
            <a:solidFill>
              <a:srgbClr val="E51C41"/>
            </a:solidFill>
            <a:ln w="9525">
              <a:solidFill>
                <a:schemeClr val="tx1"/>
              </a:solidFill>
              <a:miter lim="800000"/>
              <a:headEnd/>
              <a:tailEnd/>
            </a:ln>
          </p:spPr>
          <p:txBody>
            <a:bodyPr wrap="none" anchor="ctr"/>
            <a:lstStyle/>
            <a:p>
              <a:endParaRPr lang="en-US"/>
            </a:p>
          </p:txBody>
        </p:sp>
        <p:sp>
          <p:nvSpPr>
            <p:cNvPr id="11" name="Text Box 4">
              <a:extLst>
                <a:ext uri="{FF2B5EF4-FFF2-40B4-BE49-F238E27FC236}">
                  <a16:creationId xmlns:a16="http://schemas.microsoft.com/office/drawing/2014/main" id="{FE24BEBA-D287-BB25-8A0F-A7B57C0662B6}"/>
                </a:ext>
              </a:extLst>
            </p:cNvPr>
            <p:cNvSpPr txBox="1">
              <a:spLocks noChangeArrowheads="1"/>
            </p:cNvSpPr>
            <p:nvPr/>
          </p:nvSpPr>
          <p:spPr bwMode="auto">
            <a:xfrm>
              <a:off x="2771775" y="4149725"/>
              <a:ext cx="1223963" cy="366713"/>
            </a:xfrm>
            <a:prstGeom prst="rect">
              <a:avLst/>
            </a:prstGeom>
            <a:noFill/>
            <a:ln w="9525">
              <a:noFill/>
              <a:miter lim="800000"/>
              <a:headEnd/>
              <a:tailEnd/>
            </a:ln>
          </p:spPr>
          <p:txBody>
            <a:bodyPr>
              <a:spAutoFit/>
            </a:bodyPr>
            <a:lstStyle/>
            <a:p>
              <a:pPr>
                <a:spcBef>
                  <a:spcPct val="50000"/>
                </a:spcBef>
              </a:pPr>
              <a:r>
                <a:rPr lang="en-GB"/>
                <a:t>53.1</a:t>
              </a:r>
              <a:r>
                <a:rPr lang="en-GB">
                  <a:cs typeface="Arial" charset="0"/>
                </a:rPr>
                <a:t>º</a:t>
              </a:r>
            </a:p>
          </p:txBody>
        </p:sp>
        <p:sp>
          <p:nvSpPr>
            <p:cNvPr id="13" name="Text Box 5">
              <a:extLst>
                <a:ext uri="{FF2B5EF4-FFF2-40B4-BE49-F238E27FC236}">
                  <a16:creationId xmlns:a16="http://schemas.microsoft.com/office/drawing/2014/main" id="{5BC2CD76-FED6-6081-9E4D-A58771E34B48}"/>
                </a:ext>
              </a:extLst>
            </p:cNvPr>
            <p:cNvSpPr txBox="1">
              <a:spLocks noChangeArrowheads="1"/>
            </p:cNvSpPr>
            <p:nvPr/>
          </p:nvSpPr>
          <p:spPr bwMode="auto">
            <a:xfrm rot="-2071663">
              <a:off x="3059113" y="3213100"/>
              <a:ext cx="1223962" cy="366713"/>
            </a:xfrm>
            <a:prstGeom prst="rect">
              <a:avLst/>
            </a:prstGeom>
            <a:noFill/>
            <a:ln w="9525">
              <a:noFill/>
              <a:miter lim="800000"/>
              <a:headEnd/>
              <a:tailEnd/>
            </a:ln>
          </p:spPr>
          <p:txBody>
            <a:bodyPr>
              <a:spAutoFit/>
            </a:bodyPr>
            <a:lstStyle/>
            <a:p>
              <a:pPr>
                <a:spcBef>
                  <a:spcPct val="50000"/>
                </a:spcBef>
              </a:pPr>
              <a:r>
                <a:rPr lang="en-GB"/>
                <a:t>3.2 </a:t>
              </a:r>
              <a:r>
                <a:rPr lang="en-GB" err="1"/>
                <a:t>kN</a:t>
              </a:r>
              <a:endParaRPr lang="en-GB"/>
            </a:p>
          </p:txBody>
        </p:sp>
        <p:sp>
          <p:nvSpPr>
            <p:cNvPr id="14" name="Line 6">
              <a:extLst>
                <a:ext uri="{FF2B5EF4-FFF2-40B4-BE49-F238E27FC236}">
                  <a16:creationId xmlns:a16="http://schemas.microsoft.com/office/drawing/2014/main" id="{A3FCD98C-6894-9548-E61F-B28E748AC046}"/>
                </a:ext>
              </a:extLst>
            </p:cNvPr>
            <p:cNvSpPr>
              <a:spLocks noChangeShapeType="1"/>
            </p:cNvSpPr>
            <p:nvPr/>
          </p:nvSpPr>
          <p:spPr bwMode="auto">
            <a:xfrm>
              <a:off x="2266952" y="4787594"/>
              <a:ext cx="2590800" cy="0"/>
            </a:xfrm>
            <a:prstGeom prst="line">
              <a:avLst/>
            </a:prstGeom>
            <a:noFill/>
            <a:ln w="9525">
              <a:solidFill>
                <a:schemeClr val="tx1"/>
              </a:solidFill>
              <a:round/>
              <a:headEnd type="triangle" w="med" len="med"/>
              <a:tailEnd type="triangle" w="med" len="med"/>
            </a:ln>
          </p:spPr>
          <p:txBody>
            <a:bodyPr/>
            <a:lstStyle/>
            <a:p>
              <a:endParaRPr lang="en-GB"/>
            </a:p>
          </p:txBody>
        </p:sp>
        <p:sp>
          <p:nvSpPr>
            <p:cNvPr id="15" name="Line 7">
              <a:extLst>
                <a:ext uri="{FF2B5EF4-FFF2-40B4-BE49-F238E27FC236}">
                  <a16:creationId xmlns:a16="http://schemas.microsoft.com/office/drawing/2014/main" id="{32593B06-A10A-12FC-FED1-BAF409681EC5}"/>
                </a:ext>
              </a:extLst>
            </p:cNvPr>
            <p:cNvSpPr>
              <a:spLocks noChangeShapeType="1"/>
            </p:cNvSpPr>
            <p:nvPr/>
          </p:nvSpPr>
          <p:spPr bwMode="auto">
            <a:xfrm>
              <a:off x="2268538" y="4437063"/>
              <a:ext cx="0" cy="1008062"/>
            </a:xfrm>
            <a:prstGeom prst="line">
              <a:avLst/>
            </a:prstGeom>
            <a:noFill/>
            <a:ln w="9525">
              <a:solidFill>
                <a:schemeClr val="tx1"/>
              </a:solidFill>
              <a:prstDash val="dash"/>
              <a:round/>
              <a:headEnd/>
              <a:tailEnd/>
            </a:ln>
          </p:spPr>
          <p:txBody>
            <a:bodyPr/>
            <a:lstStyle/>
            <a:p>
              <a:endParaRPr lang="en-GB"/>
            </a:p>
          </p:txBody>
        </p:sp>
        <p:sp>
          <p:nvSpPr>
            <p:cNvPr id="16" name="Line 8">
              <a:extLst>
                <a:ext uri="{FF2B5EF4-FFF2-40B4-BE49-F238E27FC236}">
                  <a16:creationId xmlns:a16="http://schemas.microsoft.com/office/drawing/2014/main" id="{9D944621-11C9-8EC6-B71E-A59850158719}"/>
                </a:ext>
              </a:extLst>
            </p:cNvPr>
            <p:cNvSpPr>
              <a:spLocks noChangeShapeType="1"/>
            </p:cNvSpPr>
            <p:nvPr/>
          </p:nvSpPr>
          <p:spPr bwMode="auto">
            <a:xfrm>
              <a:off x="4859338" y="4437063"/>
              <a:ext cx="0" cy="1008062"/>
            </a:xfrm>
            <a:prstGeom prst="line">
              <a:avLst/>
            </a:prstGeom>
            <a:noFill/>
            <a:ln w="9525">
              <a:solidFill>
                <a:schemeClr val="tx1"/>
              </a:solidFill>
              <a:prstDash val="dash"/>
              <a:round/>
              <a:headEnd/>
              <a:tailEnd/>
            </a:ln>
          </p:spPr>
          <p:txBody>
            <a:bodyPr/>
            <a:lstStyle/>
            <a:p>
              <a:endParaRPr lang="en-GB"/>
            </a:p>
          </p:txBody>
        </p:sp>
        <p:sp>
          <p:nvSpPr>
            <p:cNvPr id="17" name="Text Box 9">
              <a:extLst>
                <a:ext uri="{FF2B5EF4-FFF2-40B4-BE49-F238E27FC236}">
                  <a16:creationId xmlns:a16="http://schemas.microsoft.com/office/drawing/2014/main" id="{58230DE8-E626-5D1A-3D08-DADF966E020A}"/>
                </a:ext>
              </a:extLst>
            </p:cNvPr>
            <p:cNvSpPr txBox="1">
              <a:spLocks noChangeArrowheads="1"/>
            </p:cNvSpPr>
            <p:nvPr/>
          </p:nvSpPr>
          <p:spPr bwMode="auto">
            <a:xfrm>
              <a:off x="3346452" y="4860619"/>
              <a:ext cx="719137" cy="366712"/>
            </a:xfrm>
            <a:prstGeom prst="rect">
              <a:avLst/>
            </a:prstGeom>
            <a:noFill/>
            <a:ln w="9525">
              <a:noFill/>
              <a:miter lim="800000"/>
              <a:headEnd/>
              <a:tailEnd/>
            </a:ln>
          </p:spPr>
          <p:txBody>
            <a:bodyPr>
              <a:spAutoFit/>
            </a:bodyPr>
            <a:lstStyle/>
            <a:p>
              <a:pPr>
                <a:spcBef>
                  <a:spcPct val="50000"/>
                </a:spcBef>
              </a:pPr>
              <a:r>
                <a:rPr lang="en-GB"/>
                <a:t>x kN</a:t>
              </a:r>
            </a:p>
          </p:txBody>
        </p:sp>
        <p:sp>
          <p:nvSpPr>
            <p:cNvPr id="18" name="Line 10">
              <a:extLst>
                <a:ext uri="{FF2B5EF4-FFF2-40B4-BE49-F238E27FC236}">
                  <a16:creationId xmlns:a16="http://schemas.microsoft.com/office/drawing/2014/main" id="{C8360854-DC9A-B858-2848-AA5C8F7C236E}"/>
                </a:ext>
              </a:extLst>
            </p:cNvPr>
            <p:cNvSpPr>
              <a:spLocks noChangeShapeType="1"/>
            </p:cNvSpPr>
            <p:nvPr/>
          </p:nvSpPr>
          <p:spPr bwMode="auto">
            <a:xfrm flipH="1">
              <a:off x="4716463" y="4508500"/>
              <a:ext cx="720725" cy="0"/>
            </a:xfrm>
            <a:prstGeom prst="line">
              <a:avLst/>
            </a:prstGeom>
            <a:noFill/>
            <a:ln w="9525">
              <a:solidFill>
                <a:schemeClr val="tx1"/>
              </a:solidFill>
              <a:prstDash val="dash"/>
              <a:round/>
              <a:headEnd/>
              <a:tailEnd/>
            </a:ln>
          </p:spPr>
          <p:txBody>
            <a:bodyPr/>
            <a:lstStyle/>
            <a:p>
              <a:endParaRPr lang="en-GB"/>
            </a:p>
          </p:txBody>
        </p:sp>
        <p:sp>
          <p:nvSpPr>
            <p:cNvPr id="19" name="Line 11">
              <a:extLst>
                <a:ext uri="{FF2B5EF4-FFF2-40B4-BE49-F238E27FC236}">
                  <a16:creationId xmlns:a16="http://schemas.microsoft.com/office/drawing/2014/main" id="{90AE67DF-A5E1-1952-E836-EDB1BE1A143E}"/>
                </a:ext>
              </a:extLst>
            </p:cNvPr>
            <p:cNvSpPr>
              <a:spLocks noChangeShapeType="1"/>
            </p:cNvSpPr>
            <p:nvPr/>
          </p:nvSpPr>
          <p:spPr bwMode="auto">
            <a:xfrm flipH="1">
              <a:off x="4787900" y="2997200"/>
              <a:ext cx="720725" cy="0"/>
            </a:xfrm>
            <a:prstGeom prst="line">
              <a:avLst/>
            </a:prstGeom>
            <a:noFill/>
            <a:ln w="9525">
              <a:solidFill>
                <a:schemeClr val="tx1"/>
              </a:solidFill>
              <a:prstDash val="dash"/>
              <a:round/>
              <a:headEnd/>
              <a:tailEnd/>
            </a:ln>
          </p:spPr>
          <p:txBody>
            <a:bodyPr/>
            <a:lstStyle/>
            <a:p>
              <a:endParaRPr lang="en-GB"/>
            </a:p>
          </p:txBody>
        </p:sp>
        <p:sp>
          <p:nvSpPr>
            <p:cNvPr id="25" name="Line 12">
              <a:extLst>
                <a:ext uri="{FF2B5EF4-FFF2-40B4-BE49-F238E27FC236}">
                  <a16:creationId xmlns:a16="http://schemas.microsoft.com/office/drawing/2014/main" id="{D9E4F163-1CD0-E09F-FE28-516D5E95A8C2}"/>
                </a:ext>
              </a:extLst>
            </p:cNvPr>
            <p:cNvSpPr>
              <a:spLocks noChangeShapeType="1"/>
            </p:cNvSpPr>
            <p:nvPr/>
          </p:nvSpPr>
          <p:spPr bwMode="auto">
            <a:xfrm flipV="1">
              <a:off x="5116623" y="2974461"/>
              <a:ext cx="0" cy="1511300"/>
            </a:xfrm>
            <a:prstGeom prst="line">
              <a:avLst/>
            </a:prstGeom>
            <a:noFill/>
            <a:ln w="9525">
              <a:solidFill>
                <a:schemeClr val="tx1"/>
              </a:solidFill>
              <a:round/>
              <a:headEnd type="triangle" w="med" len="med"/>
              <a:tailEnd type="triangle" w="med" len="med"/>
            </a:ln>
          </p:spPr>
          <p:txBody>
            <a:bodyPr/>
            <a:lstStyle/>
            <a:p>
              <a:endParaRPr lang="en-GB"/>
            </a:p>
          </p:txBody>
        </p:sp>
      </p:grpSp>
      <p:sp>
        <p:nvSpPr>
          <p:cNvPr id="31" name="Text Box 15">
            <a:extLst>
              <a:ext uri="{FF2B5EF4-FFF2-40B4-BE49-F238E27FC236}">
                <a16:creationId xmlns:a16="http://schemas.microsoft.com/office/drawing/2014/main" id="{17204A04-E027-DE45-0795-705FFE9F1A57}"/>
              </a:ext>
            </a:extLst>
          </p:cNvPr>
          <p:cNvSpPr txBox="1">
            <a:spLocks noChangeArrowheads="1"/>
          </p:cNvSpPr>
          <p:nvPr/>
        </p:nvSpPr>
        <p:spPr bwMode="auto">
          <a:xfrm>
            <a:off x="6463911" y="1535814"/>
            <a:ext cx="2622273" cy="2446824"/>
          </a:xfrm>
          <a:prstGeom prst="rect">
            <a:avLst/>
          </a:prstGeom>
          <a:noFill/>
          <a:ln w="9525">
            <a:noFill/>
            <a:miter lim="800000"/>
            <a:headEnd/>
            <a:tailEnd/>
          </a:ln>
        </p:spPr>
        <p:txBody>
          <a:bodyPr wrap="square">
            <a:spAutoFit/>
          </a:bodyPr>
          <a:lstStyle/>
          <a:p>
            <a:pPr>
              <a:spcBef>
                <a:spcPct val="50000"/>
              </a:spcBef>
            </a:pPr>
            <a:r>
              <a:rPr lang="en-GB" u="sng" dirty="0"/>
              <a:t>Horizontal force</a:t>
            </a:r>
          </a:p>
          <a:p>
            <a:pPr>
              <a:spcBef>
                <a:spcPct val="50000"/>
              </a:spcBef>
            </a:pPr>
            <a:r>
              <a:rPr lang="en-GB" dirty="0"/>
              <a:t>CAH</a:t>
            </a:r>
          </a:p>
          <a:p>
            <a:pPr>
              <a:spcBef>
                <a:spcPct val="50000"/>
              </a:spcBef>
            </a:pPr>
            <a:r>
              <a:rPr lang="en-GB" dirty="0"/>
              <a:t>Cos 53.1</a:t>
            </a:r>
            <a:r>
              <a:rPr lang="en-GB" dirty="0">
                <a:latin typeface="Arial" panose="020B0604020202020204" pitchFamily="34" charset="0"/>
                <a:cs typeface="Arial" panose="020B0604020202020204" pitchFamily="34" charset="0"/>
              </a:rPr>
              <a:t>°</a:t>
            </a:r>
            <a:r>
              <a:rPr lang="en-GB" dirty="0"/>
              <a:t> = x /3.2kN </a:t>
            </a:r>
          </a:p>
          <a:p>
            <a:pPr>
              <a:spcBef>
                <a:spcPct val="50000"/>
              </a:spcBef>
            </a:pPr>
            <a:r>
              <a:rPr lang="en-GB" dirty="0"/>
              <a:t>Cos 53.1</a:t>
            </a:r>
            <a:r>
              <a:rPr lang="en-GB" dirty="0">
                <a:latin typeface="Arial" panose="020B0604020202020204" pitchFamily="34" charset="0"/>
                <a:cs typeface="Arial" panose="020B0604020202020204" pitchFamily="34" charset="0"/>
              </a:rPr>
              <a:t>°</a:t>
            </a:r>
            <a:r>
              <a:rPr lang="en-GB" dirty="0"/>
              <a:t> x 3.2kN = x</a:t>
            </a:r>
          </a:p>
          <a:p>
            <a:pPr>
              <a:spcBef>
                <a:spcPct val="50000"/>
              </a:spcBef>
            </a:pPr>
            <a:r>
              <a:rPr lang="en-GB" dirty="0"/>
              <a:t>x = 0.6 x 3.2kN </a:t>
            </a:r>
          </a:p>
          <a:p>
            <a:pPr>
              <a:spcBef>
                <a:spcPct val="50000"/>
              </a:spcBef>
            </a:pPr>
            <a:r>
              <a:rPr lang="en-GB" dirty="0"/>
              <a:t>x = 1.92kN</a:t>
            </a:r>
          </a:p>
        </p:txBody>
      </p:sp>
    </p:spTree>
    <p:extLst>
      <p:ext uri="{BB962C8B-B14F-4D97-AF65-F5344CB8AC3E}">
        <p14:creationId xmlns:p14="http://schemas.microsoft.com/office/powerpoint/2010/main" val="4922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9BE99-A822-8D6F-E7CE-532C0464B047}"/>
            </a:ext>
          </a:extLst>
        </p:cNvPr>
        <p:cNvGrpSpPr/>
        <p:nvPr/>
      </p:nvGrpSpPr>
      <p:grpSpPr>
        <a:xfrm>
          <a:off x="0" y="0"/>
          <a:ext cx="0" cy="0"/>
          <a:chOff x="0" y="0"/>
          <a:chExt cx="0" cy="0"/>
        </a:xfrm>
      </p:grpSpPr>
      <p:pic>
        <p:nvPicPr>
          <p:cNvPr id="6" name="Picture 5" descr="A close-up of a crumpled aluminum foil">
            <a:extLst>
              <a:ext uri="{FF2B5EF4-FFF2-40B4-BE49-F238E27FC236}">
                <a16:creationId xmlns:a16="http://schemas.microsoft.com/office/drawing/2014/main" id="{87545980-1F3F-AD9F-D7CC-F7CE55930F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115"/>
          <a:stretch/>
        </p:blipFill>
        <p:spPr>
          <a:xfrm>
            <a:off x="714902" y="645885"/>
            <a:ext cx="7715250" cy="3851729"/>
          </a:xfrm>
          <a:prstGeom prst="rect">
            <a:avLst/>
          </a:prstGeom>
        </p:spPr>
      </p:pic>
      <p:sp>
        <p:nvSpPr>
          <p:cNvPr id="12" name="Title 11">
            <a:extLst>
              <a:ext uri="{FF2B5EF4-FFF2-40B4-BE49-F238E27FC236}">
                <a16:creationId xmlns:a16="http://schemas.microsoft.com/office/drawing/2014/main" id="{10FEB897-5B6A-CB9C-6F49-752BA9FB95B5}"/>
              </a:ext>
            </a:extLst>
          </p:cNvPr>
          <p:cNvSpPr>
            <a:spLocks noGrp="1"/>
          </p:cNvSpPr>
          <p:nvPr>
            <p:ph type="title"/>
          </p:nvPr>
        </p:nvSpPr>
        <p:spPr>
          <a:xfrm>
            <a:off x="36580" y="249900"/>
            <a:ext cx="9002490" cy="699425"/>
          </a:xfrm>
        </p:spPr>
        <p:txBody>
          <a:bodyPr>
            <a:noAutofit/>
          </a:bodyPr>
          <a:lstStyle/>
          <a:p>
            <a:pPr>
              <a:lnSpc>
                <a:spcPct val="100000"/>
              </a:lnSpc>
            </a:pPr>
            <a:r>
              <a:rPr lang="en-GB" sz="2800" dirty="0">
                <a:effectLst/>
                <a:latin typeface="Arial" panose="020B0604020202020204" pitchFamily="34" charset="0"/>
                <a:ea typeface="Times New Roman" panose="02020603050405020304" pitchFamily="18" charset="0"/>
              </a:rPr>
              <a:t>Representation of molecular structure of aluminium</a:t>
            </a:r>
            <a:endParaRPr lang="en-US" sz="2800" dirty="0"/>
          </a:p>
        </p:txBody>
      </p:sp>
      <p:sp>
        <p:nvSpPr>
          <p:cNvPr id="3" name="Footer Placeholder 2">
            <a:extLst>
              <a:ext uri="{FF2B5EF4-FFF2-40B4-BE49-F238E27FC236}">
                <a16:creationId xmlns:a16="http://schemas.microsoft.com/office/drawing/2014/main" id="{C2C306C4-3C49-1D45-213C-6E4E1F7F3A19}"/>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AA915B1B-DEB3-5BBE-843F-DF7F5361D494}"/>
              </a:ext>
            </a:extLst>
          </p:cNvPr>
          <p:cNvSpPr>
            <a:spLocks noGrp="1"/>
          </p:cNvSpPr>
          <p:nvPr>
            <p:ph type="sldNum" sz="quarter" idx="11"/>
          </p:nvPr>
        </p:nvSpPr>
        <p:spPr/>
        <p:txBody>
          <a:bodyPr/>
          <a:lstStyle/>
          <a:p>
            <a:fld id="{DA2C159E-F13C-4A85-9A41-E7669D3E0D70}" type="slidenum">
              <a:rPr lang="en-GB" smtClean="0"/>
              <a:pPr/>
              <a:t>16</a:t>
            </a:fld>
            <a:endParaRPr lang="en-GB"/>
          </a:p>
        </p:txBody>
      </p:sp>
      <p:sp>
        <p:nvSpPr>
          <p:cNvPr id="7" name="TextBox 6">
            <a:extLst>
              <a:ext uri="{FF2B5EF4-FFF2-40B4-BE49-F238E27FC236}">
                <a16:creationId xmlns:a16="http://schemas.microsoft.com/office/drawing/2014/main" id="{92B6C8B3-5125-600E-42B9-0260810630A7}"/>
              </a:ext>
            </a:extLst>
          </p:cNvPr>
          <p:cNvSpPr txBox="1"/>
          <p:nvPr/>
        </p:nvSpPr>
        <p:spPr>
          <a:xfrm>
            <a:off x="5334079" y="4767263"/>
            <a:ext cx="3077029" cy="184666"/>
          </a:xfrm>
          <a:prstGeom prst="rect">
            <a:avLst/>
          </a:prstGeom>
          <a:noFill/>
        </p:spPr>
        <p:txBody>
          <a:bodyPr wrap="square" lIns="0" tIns="0" rIns="0" bIns="0" rtlCol="0">
            <a:spAutoFit/>
          </a:bodyPr>
          <a:lstStyle/>
          <a:p>
            <a:pPr algn="r"/>
            <a:r>
              <a:rPr lang="en-GB" sz="1200"/>
              <a:t>Photo by </a:t>
            </a:r>
            <a:r>
              <a:rPr lang="en-GB" sz="1200">
                <a:hlinkClick r:id="rId4"/>
              </a:rPr>
              <a:t>Julia </a:t>
            </a:r>
            <a:r>
              <a:rPr lang="en-GB" sz="1200" err="1">
                <a:hlinkClick r:id="rId4"/>
              </a:rPr>
              <a:t>Maior</a:t>
            </a:r>
            <a:r>
              <a:rPr lang="en-GB" sz="1200"/>
              <a:t> on </a:t>
            </a:r>
            <a:r>
              <a:rPr lang="en-GB" sz="1200" err="1">
                <a:hlinkClick r:id="rId5"/>
              </a:rPr>
              <a:t>Unsplash</a:t>
            </a:r>
            <a:r>
              <a:rPr lang="en-GB" sz="1200"/>
              <a:t> </a:t>
            </a:r>
          </a:p>
        </p:txBody>
      </p:sp>
      <p:sp>
        <p:nvSpPr>
          <p:cNvPr id="5863" name="Oval 5862">
            <a:extLst>
              <a:ext uri="{FF2B5EF4-FFF2-40B4-BE49-F238E27FC236}">
                <a16:creationId xmlns:a16="http://schemas.microsoft.com/office/drawing/2014/main" id="{09ECAEAB-FD26-6AFD-5F86-8BE7227896A9}"/>
              </a:ext>
              <a:ext uri="{C183D7F6-B498-43B3-948B-1728B52AA6E4}">
                <adec:decorative xmlns:adec="http://schemas.microsoft.com/office/drawing/2017/decorative" val="1"/>
              </a:ext>
            </a:extLst>
          </p:cNvPr>
          <p:cNvSpPr/>
          <p:nvPr/>
        </p:nvSpPr>
        <p:spPr>
          <a:xfrm>
            <a:off x="-1386506" y="62388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64" name="Oval 5863">
            <a:extLst>
              <a:ext uri="{FF2B5EF4-FFF2-40B4-BE49-F238E27FC236}">
                <a16:creationId xmlns:a16="http://schemas.microsoft.com/office/drawing/2014/main" id="{16A41EB2-58DF-462D-6AFD-421B529B812C}"/>
              </a:ext>
              <a:ext uri="{C183D7F6-B498-43B3-948B-1728B52AA6E4}">
                <adec:decorative xmlns:adec="http://schemas.microsoft.com/office/drawing/2017/decorative" val="1"/>
              </a:ext>
            </a:extLst>
          </p:cNvPr>
          <p:cNvSpPr/>
          <p:nvPr/>
        </p:nvSpPr>
        <p:spPr>
          <a:xfrm>
            <a:off x="-2460683" y="622851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65" name="Oval 5864">
            <a:extLst>
              <a:ext uri="{FF2B5EF4-FFF2-40B4-BE49-F238E27FC236}">
                <a16:creationId xmlns:a16="http://schemas.microsoft.com/office/drawing/2014/main" id="{64A03C18-C00F-AC08-AFAD-8E125E017110}"/>
              </a:ext>
              <a:ext uri="{C183D7F6-B498-43B3-948B-1728B52AA6E4}">
                <adec:decorative xmlns:adec="http://schemas.microsoft.com/office/drawing/2017/decorative" val="1"/>
              </a:ext>
            </a:extLst>
          </p:cNvPr>
          <p:cNvSpPr/>
          <p:nvPr/>
        </p:nvSpPr>
        <p:spPr>
          <a:xfrm>
            <a:off x="-1926342" y="62924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66" name="Oval 5865">
            <a:extLst>
              <a:ext uri="{FF2B5EF4-FFF2-40B4-BE49-F238E27FC236}">
                <a16:creationId xmlns:a16="http://schemas.microsoft.com/office/drawing/2014/main" id="{C2BB1126-58AD-0112-15C0-2D7ADCA15B93}"/>
              </a:ext>
              <a:ext uri="{C183D7F6-B498-43B3-948B-1728B52AA6E4}">
                <adec:decorative xmlns:adec="http://schemas.microsoft.com/office/drawing/2017/decorative" val="1"/>
              </a:ext>
            </a:extLst>
          </p:cNvPr>
          <p:cNvSpPr/>
          <p:nvPr/>
        </p:nvSpPr>
        <p:spPr>
          <a:xfrm>
            <a:off x="-1926342" y="6510477"/>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71" name="Oval 5870">
            <a:extLst>
              <a:ext uri="{FF2B5EF4-FFF2-40B4-BE49-F238E27FC236}">
                <a16:creationId xmlns:a16="http://schemas.microsoft.com/office/drawing/2014/main" id="{984FD4B1-27D5-8D9B-68EE-A904B301BC81}"/>
              </a:ext>
              <a:ext uri="{C183D7F6-B498-43B3-948B-1728B52AA6E4}">
                <adec:decorative xmlns:adec="http://schemas.microsoft.com/office/drawing/2017/decorative" val="1"/>
              </a:ext>
            </a:extLst>
          </p:cNvPr>
          <p:cNvSpPr/>
          <p:nvPr/>
        </p:nvSpPr>
        <p:spPr>
          <a:xfrm>
            <a:off x="-2740894" y="6198230"/>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72" name="Oval 5871">
            <a:extLst>
              <a:ext uri="{FF2B5EF4-FFF2-40B4-BE49-F238E27FC236}">
                <a16:creationId xmlns:a16="http://schemas.microsoft.com/office/drawing/2014/main" id="{376653FD-4FBB-E5FA-DBD1-80E0D008D27F}"/>
              </a:ext>
              <a:ext uri="{C183D7F6-B498-43B3-948B-1728B52AA6E4}">
                <adec:decorative xmlns:adec="http://schemas.microsoft.com/office/drawing/2017/decorative" val="1"/>
              </a:ext>
            </a:extLst>
          </p:cNvPr>
          <p:cNvSpPr/>
          <p:nvPr/>
        </p:nvSpPr>
        <p:spPr>
          <a:xfrm>
            <a:off x="-1116375" y="6202419"/>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15" name="Oval 6114">
            <a:extLst>
              <a:ext uri="{FF2B5EF4-FFF2-40B4-BE49-F238E27FC236}">
                <a16:creationId xmlns:a16="http://schemas.microsoft.com/office/drawing/2014/main" id="{4F5C7EA8-4395-EC98-42AD-AB5F933A198A}"/>
              </a:ext>
              <a:ext uri="{C183D7F6-B498-43B3-948B-1728B52AA6E4}">
                <adec:decorative xmlns:adec="http://schemas.microsoft.com/office/drawing/2017/decorative" val="1"/>
              </a:ext>
            </a:extLst>
          </p:cNvPr>
          <p:cNvSpPr/>
          <p:nvPr/>
        </p:nvSpPr>
        <p:spPr>
          <a:xfrm>
            <a:off x="11581956" y="616546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16" name="Oval 6115">
            <a:extLst>
              <a:ext uri="{FF2B5EF4-FFF2-40B4-BE49-F238E27FC236}">
                <a16:creationId xmlns:a16="http://schemas.microsoft.com/office/drawing/2014/main" id="{2957DD25-4ED7-74C1-AEE1-921AB3D2BF14}"/>
              </a:ext>
              <a:ext uri="{C183D7F6-B498-43B3-948B-1728B52AA6E4}">
                <adec:decorative xmlns:adec="http://schemas.microsoft.com/office/drawing/2017/decorative" val="1"/>
              </a:ext>
            </a:extLst>
          </p:cNvPr>
          <p:cNvSpPr/>
          <p:nvPr/>
        </p:nvSpPr>
        <p:spPr>
          <a:xfrm>
            <a:off x="10507779" y="6155110"/>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17" name="Oval 6116">
            <a:extLst>
              <a:ext uri="{FF2B5EF4-FFF2-40B4-BE49-F238E27FC236}">
                <a16:creationId xmlns:a16="http://schemas.microsoft.com/office/drawing/2014/main" id="{8AEB9CDD-89AF-10C7-9D14-6CD923B64FDB}"/>
              </a:ext>
              <a:ext uri="{C183D7F6-B498-43B3-948B-1728B52AA6E4}">
                <adec:decorative xmlns:adec="http://schemas.microsoft.com/office/drawing/2017/decorative" val="1"/>
              </a:ext>
            </a:extLst>
          </p:cNvPr>
          <p:cNvSpPr/>
          <p:nvPr/>
        </p:nvSpPr>
        <p:spPr>
          <a:xfrm>
            <a:off x="11042120" y="6219020"/>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18" name="Oval 6117">
            <a:extLst>
              <a:ext uri="{FF2B5EF4-FFF2-40B4-BE49-F238E27FC236}">
                <a16:creationId xmlns:a16="http://schemas.microsoft.com/office/drawing/2014/main" id="{257BCDF6-6260-F8C4-80CB-64046D150DD9}"/>
              </a:ext>
              <a:ext uri="{C183D7F6-B498-43B3-948B-1728B52AA6E4}">
                <adec:decorative xmlns:adec="http://schemas.microsoft.com/office/drawing/2017/decorative" val="1"/>
              </a:ext>
            </a:extLst>
          </p:cNvPr>
          <p:cNvSpPr/>
          <p:nvPr/>
        </p:nvSpPr>
        <p:spPr>
          <a:xfrm>
            <a:off x="11042120" y="64370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23" name="Oval 6122">
            <a:extLst>
              <a:ext uri="{FF2B5EF4-FFF2-40B4-BE49-F238E27FC236}">
                <a16:creationId xmlns:a16="http://schemas.microsoft.com/office/drawing/2014/main" id="{C98D2560-6A68-48B2-AD2F-64808F9E2D9A}"/>
              </a:ext>
              <a:ext uri="{C183D7F6-B498-43B3-948B-1728B52AA6E4}">
                <adec:decorative xmlns:adec="http://schemas.microsoft.com/office/drawing/2017/decorative" val="1"/>
              </a:ext>
            </a:extLst>
          </p:cNvPr>
          <p:cNvSpPr/>
          <p:nvPr/>
        </p:nvSpPr>
        <p:spPr>
          <a:xfrm>
            <a:off x="10227568" y="6124829"/>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24" name="Oval 6123">
            <a:extLst>
              <a:ext uri="{FF2B5EF4-FFF2-40B4-BE49-F238E27FC236}">
                <a16:creationId xmlns:a16="http://schemas.microsoft.com/office/drawing/2014/main" id="{F90FA05C-20EB-FB0C-15AA-F3D8F5A16E76}"/>
              </a:ext>
              <a:ext uri="{C183D7F6-B498-43B3-948B-1728B52AA6E4}">
                <adec:decorative xmlns:adec="http://schemas.microsoft.com/office/drawing/2017/decorative" val="1"/>
              </a:ext>
            </a:extLst>
          </p:cNvPr>
          <p:cNvSpPr/>
          <p:nvPr/>
        </p:nvSpPr>
        <p:spPr>
          <a:xfrm>
            <a:off x="11852087" y="6129018"/>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55DA2B93-C150-6227-A774-251F19C476E6}"/>
              </a:ext>
              <a:ext uri="{C183D7F6-B498-43B3-948B-1728B52AA6E4}">
                <adec:decorative xmlns:adec="http://schemas.microsoft.com/office/drawing/2017/decorative" val="1"/>
              </a:ext>
            </a:extLst>
          </p:cNvPr>
          <p:cNvGrpSpPr/>
          <p:nvPr/>
        </p:nvGrpSpPr>
        <p:grpSpPr>
          <a:xfrm>
            <a:off x="-9570065" y="-5068074"/>
            <a:ext cx="28284129" cy="15279646"/>
            <a:chOff x="-9570065" y="-5068074"/>
            <a:chExt cx="28284129" cy="15279646"/>
          </a:xfrm>
        </p:grpSpPr>
        <p:grpSp>
          <p:nvGrpSpPr>
            <p:cNvPr id="1934" name="Group 1933">
              <a:extLst>
                <a:ext uri="{FF2B5EF4-FFF2-40B4-BE49-F238E27FC236}">
                  <a16:creationId xmlns:a16="http://schemas.microsoft.com/office/drawing/2014/main" id="{194DC097-0648-3426-C7B7-60E6A383A3B2}"/>
                </a:ext>
              </a:extLst>
            </p:cNvPr>
            <p:cNvGrpSpPr/>
            <p:nvPr/>
          </p:nvGrpSpPr>
          <p:grpSpPr>
            <a:xfrm>
              <a:off x="-7500305" y="6450038"/>
              <a:ext cx="1836000" cy="1926537"/>
              <a:chOff x="1147213" y="1553451"/>
              <a:chExt cx="1836000" cy="1926537"/>
            </a:xfrm>
          </p:grpSpPr>
          <p:sp>
            <p:nvSpPr>
              <p:cNvPr id="1935" name="Oval 1934">
                <a:extLst>
                  <a:ext uri="{FF2B5EF4-FFF2-40B4-BE49-F238E27FC236}">
                    <a16:creationId xmlns:a16="http://schemas.microsoft.com/office/drawing/2014/main" id="{7077A5F3-E86A-2B66-F336-DA90C6BA0F98}"/>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936" name="Oval 1935">
                <a:extLst>
                  <a:ext uri="{FF2B5EF4-FFF2-40B4-BE49-F238E27FC236}">
                    <a16:creationId xmlns:a16="http://schemas.microsoft.com/office/drawing/2014/main" id="{70F1C6BE-5917-3950-EEBB-024484DEE74B}"/>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937" name="Oval 1936">
                <a:extLst>
                  <a:ext uri="{FF2B5EF4-FFF2-40B4-BE49-F238E27FC236}">
                    <a16:creationId xmlns:a16="http://schemas.microsoft.com/office/drawing/2014/main" id="{291B5BC7-9F39-64E9-E3DF-E9B47006E23D}"/>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938" name="Oval 1937">
                <a:extLst>
                  <a:ext uri="{FF2B5EF4-FFF2-40B4-BE49-F238E27FC236}">
                    <a16:creationId xmlns:a16="http://schemas.microsoft.com/office/drawing/2014/main" id="{3279BCBD-6AE4-23D2-B0EF-0CCCBBCA78AF}"/>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9" name="Oval 1938">
                <a:extLst>
                  <a:ext uri="{FF2B5EF4-FFF2-40B4-BE49-F238E27FC236}">
                    <a16:creationId xmlns:a16="http://schemas.microsoft.com/office/drawing/2014/main" id="{6C36A1CF-324C-2BCA-26AE-EDCDC6881576}"/>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0" name="Oval 1939">
                <a:extLst>
                  <a:ext uri="{FF2B5EF4-FFF2-40B4-BE49-F238E27FC236}">
                    <a16:creationId xmlns:a16="http://schemas.microsoft.com/office/drawing/2014/main" id="{32F29B09-0A33-3A65-E892-ABA62D2D0FA5}"/>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1" name="Oval 1940">
                <a:extLst>
                  <a:ext uri="{FF2B5EF4-FFF2-40B4-BE49-F238E27FC236}">
                    <a16:creationId xmlns:a16="http://schemas.microsoft.com/office/drawing/2014/main" id="{E7AC2636-3E14-FEB1-D3AD-CB9733F9040E}"/>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2" name="Oval 1941">
                <a:extLst>
                  <a:ext uri="{FF2B5EF4-FFF2-40B4-BE49-F238E27FC236}">
                    <a16:creationId xmlns:a16="http://schemas.microsoft.com/office/drawing/2014/main" id="{DB361C87-930A-B1C4-7444-9950588DB7C8}"/>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3" name="Oval 1942">
                <a:extLst>
                  <a:ext uri="{FF2B5EF4-FFF2-40B4-BE49-F238E27FC236}">
                    <a16:creationId xmlns:a16="http://schemas.microsoft.com/office/drawing/2014/main" id="{5CE7E2F2-95CC-0941-63F1-475475BF9AE8}"/>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4" name="Oval 1943">
                <a:extLst>
                  <a:ext uri="{FF2B5EF4-FFF2-40B4-BE49-F238E27FC236}">
                    <a16:creationId xmlns:a16="http://schemas.microsoft.com/office/drawing/2014/main" id="{4DF92CF3-4A1C-5DA2-55C0-CE68FF2CDC85}"/>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5" name="Oval 1944">
                <a:extLst>
                  <a:ext uri="{FF2B5EF4-FFF2-40B4-BE49-F238E27FC236}">
                    <a16:creationId xmlns:a16="http://schemas.microsoft.com/office/drawing/2014/main" id="{718AEB48-C327-486B-086C-89B298F4E1AA}"/>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6" name="Oval 1945">
                <a:extLst>
                  <a:ext uri="{FF2B5EF4-FFF2-40B4-BE49-F238E27FC236}">
                    <a16:creationId xmlns:a16="http://schemas.microsoft.com/office/drawing/2014/main" id="{2A4CF75A-20C7-55F6-8534-1E9C47AF89BE}"/>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947" name="Oval 1946">
                <a:extLst>
                  <a:ext uri="{FF2B5EF4-FFF2-40B4-BE49-F238E27FC236}">
                    <a16:creationId xmlns:a16="http://schemas.microsoft.com/office/drawing/2014/main" id="{FDC26F61-2534-531A-ECF4-030FABFE5023}"/>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8" name="Oval 1947">
                <a:extLst>
                  <a:ext uri="{FF2B5EF4-FFF2-40B4-BE49-F238E27FC236}">
                    <a16:creationId xmlns:a16="http://schemas.microsoft.com/office/drawing/2014/main" id="{18F715F4-2856-DE4A-C6D5-2A66943F5E52}"/>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9" name="Oval 1948">
                <a:extLst>
                  <a:ext uri="{FF2B5EF4-FFF2-40B4-BE49-F238E27FC236}">
                    <a16:creationId xmlns:a16="http://schemas.microsoft.com/office/drawing/2014/main" id="{EB8D97EF-D9B3-C95B-23EC-969EF9772BEC}"/>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0" name="Oval 1949">
                <a:extLst>
                  <a:ext uri="{FF2B5EF4-FFF2-40B4-BE49-F238E27FC236}">
                    <a16:creationId xmlns:a16="http://schemas.microsoft.com/office/drawing/2014/main" id="{5132D20C-735A-D440-2AE2-C165C99C5FF9}"/>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1" name="Oval 1950">
                <a:extLst>
                  <a:ext uri="{FF2B5EF4-FFF2-40B4-BE49-F238E27FC236}">
                    <a16:creationId xmlns:a16="http://schemas.microsoft.com/office/drawing/2014/main" id="{89DE6C8D-DBB2-E22A-4320-677C6F78F23F}"/>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13" name="Group 3312">
              <a:extLst>
                <a:ext uri="{FF2B5EF4-FFF2-40B4-BE49-F238E27FC236}">
                  <a16:creationId xmlns:a16="http://schemas.microsoft.com/office/drawing/2014/main" id="{488F893A-0080-2CA0-C0C2-6B9929EF9945}"/>
                </a:ext>
              </a:extLst>
            </p:cNvPr>
            <p:cNvGrpSpPr/>
            <p:nvPr/>
          </p:nvGrpSpPr>
          <p:grpSpPr>
            <a:xfrm>
              <a:off x="15575548" y="6461575"/>
              <a:ext cx="1836000" cy="1926537"/>
              <a:chOff x="1147213" y="1553451"/>
              <a:chExt cx="1836000" cy="1926537"/>
            </a:xfrm>
          </p:grpSpPr>
          <p:sp>
            <p:nvSpPr>
              <p:cNvPr id="3332" name="Oval 3331">
                <a:extLst>
                  <a:ext uri="{FF2B5EF4-FFF2-40B4-BE49-F238E27FC236}">
                    <a16:creationId xmlns:a16="http://schemas.microsoft.com/office/drawing/2014/main" id="{090BB4BA-41BA-7BE5-5218-DA14CDBE0983}"/>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3333" name="Oval 3332">
                <a:extLst>
                  <a:ext uri="{FF2B5EF4-FFF2-40B4-BE49-F238E27FC236}">
                    <a16:creationId xmlns:a16="http://schemas.microsoft.com/office/drawing/2014/main" id="{806C5A0D-12F4-5931-281B-A8BC171888D1}"/>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334" name="Oval 3333">
                <a:extLst>
                  <a:ext uri="{FF2B5EF4-FFF2-40B4-BE49-F238E27FC236}">
                    <a16:creationId xmlns:a16="http://schemas.microsoft.com/office/drawing/2014/main" id="{8F4DE701-2C02-C6CF-4B1B-1AC885872B85}"/>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335" name="Oval 3334">
                <a:extLst>
                  <a:ext uri="{FF2B5EF4-FFF2-40B4-BE49-F238E27FC236}">
                    <a16:creationId xmlns:a16="http://schemas.microsoft.com/office/drawing/2014/main" id="{7B7C3F22-087A-EB9B-B786-379EEA3063A6}"/>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36" name="Oval 3335">
                <a:extLst>
                  <a:ext uri="{FF2B5EF4-FFF2-40B4-BE49-F238E27FC236}">
                    <a16:creationId xmlns:a16="http://schemas.microsoft.com/office/drawing/2014/main" id="{81C63FA9-4C36-C051-8C62-EFC4A3AF9318}"/>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37" name="Oval 3336">
                <a:extLst>
                  <a:ext uri="{FF2B5EF4-FFF2-40B4-BE49-F238E27FC236}">
                    <a16:creationId xmlns:a16="http://schemas.microsoft.com/office/drawing/2014/main" id="{F4B71505-A131-3869-795D-B80FB7322B78}"/>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38" name="Oval 3337">
                <a:extLst>
                  <a:ext uri="{FF2B5EF4-FFF2-40B4-BE49-F238E27FC236}">
                    <a16:creationId xmlns:a16="http://schemas.microsoft.com/office/drawing/2014/main" id="{D802B738-4697-0F30-BCD0-AF36D9964D3C}"/>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39" name="Oval 3338">
                <a:extLst>
                  <a:ext uri="{FF2B5EF4-FFF2-40B4-BE49-F238E27FC236}">
                    <a16:creationId xmlns:a16="http://schemas.microsoft.com/office/drawing/2014/main" id="{B444A19C-5AA7-4543-6FD6-235BFE26215F}"/>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0" name="Oval 3339">
                <a:extLst>
                  <a:ext uri="{FF2B5EF4-FFF2-40B4-BE49-F238E27FC236}">
                    <a16:creationId xmlns:a16="http://schemas.microsoft.com/office/drawing/2014/main" id="{D75BD5CB-0904-9662-472C-0FC9CFD05F32}"/>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1" name="Oval 3340">
                <a:extLst>
                  <a:ext uri="{FF2B5EF4-FFF2-40B4-BE49-F238E27FC236}">
                    <a16:creationId xmlns:a16="http://schemas.microsoft.com/office/drawing/2014/main" id="{196F53EF-8FD6-1520-79C8-BD1ED31BA507}"/>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2" name="Oval 3341">
                <a:extLst>
                  <a:ext uri="{FF2B5EF4-FFF2-40B4-BE49-F238E27FC236}">
                    <a16:creationId xmlns:a16="http://schemas.microsoft.com/office/drawing/2014/main" id="{6D851AC9-91A8-F14E-C027-045BE1DBC533}"/>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3" name="Oval 3342">
                <a:extLst>
                  <a:ext uri="{FF2B5EF4-FFF2-40B4-BE49-F238E27FC236}">
                    <a16:creationId xmlns:a16="http://schemas.microsoft.com/office/drawing/2014/main" id="{262A0D05-C599-6E62-9D6E-60FC57F5B5B4}"/>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344" name="Oval 3343">
                <a:extLst>
                  <a:ext uri="{FF2B5EF4-FFF2-40B4-BE49-F238E27FC236}">
                    <a16:creationId xmlns:a16="http://schemas.microsoft.com/office/drawing/2014/main" id="{9B0C8F42-38E8-D400-03F4-06B56FE635D5}"/>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5" name="Oval 3344">
                <a:extLst>
                  <a:ext uri="{FF2B5EF4-FFF2-40B4-BE49-F238E27FC236}">
                    <a16:creationId xmlns:a16="http://schemas.microsoft.com/office/drawing/2014/main" id="{6AF05F14-B773-0E71-B0C1-8A93DF66589E}"/>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6" name="Oval 3345">
                <a:extLst>
                  <a:ext uri="{FF2B5EF4-FFF2-40B4-BE49-F238E27FC236}">
                    <a16:creationId xmlns:a16="http://schemas.microsoft.com/office/drawing/2014/main" id="{CF83761D-27CA-5EC8-51B5-8A8C84AB1754}"/>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7" name="Oval 3346">
                <a:extLst>
                  <a:ext uri="{FF2B5EF4-FFF2-40B4-BE49-F238E27FC236}">
                    <a16:creationId xmlns:a16="http://schemas.microsoft.com/office/drawing/2014/main" id="{66E5BFB5-7A75-A3AD-9197-5321D4AC67CA}"/>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48" name="Oval 3347">
                <a:extLst>
                  <a:ext uri="{FF2B5EF4-FFF2-40B4-BE49-F238E27FC236}">
                    <a16:creationId xmlns:a16="http://schemas.microsoft.com/office/drawing/2014/main" id="{41753ADD-1D7D-A2D9-8192-39A68F9E9129}"/>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189" name="Group 6188">
              <a:extLst>
                <a:ext uri="{FF2B5EF4-FFF2-40B4-BE49-F238E27FC236}">
                  <a16:creationId xmlns:a16="http://schemas.microsoft.com/office/drawing/2014/main" id="{744D3AC8-2A87-E7C8-0E99-2F96F278159A}"/>
                </a:ext>
              </a:extLst>
            </p:cNvPr>
            <p:cNvGrpSpPr/>
            <p:nvPr/>
          </p:nvGrpSpPr>
          <p:grpSpPr>
            <a:xfrm>
              <a:off x="-9570065" y="-5068074"/>
              <a:ext cx="28284129" cy="15279646"/>
              <a:chOff x="-9175654" y="-4981301"/>
              <a:chExt cx="28284129" cy="15279646"/>
            </a:xfrm>
          </p:grpSpPr>
          <p:grpSp>
            <p:nvGrpSpPr>
              <p:cNvPr id="5494" name="Group 5493">
                <a:extLst>
                  <a:ext uri="{FF2B5EF4-FFF2-40B4-BE49-F238E27FC236}">
                    <a16:creationId xmlns:a16="http://schemas.microsoft.com/office/drawing/2014/main" id="{B966083E-B276-E100-FD61-EFA986890EDD}"/>
                  </a:ext>
                </a:extLst>
              </p:cNvPr>
              <p:cNvGrpSpPr/>
              <p:nvPr/>
            </p:nvGrpSpPr>
            <p:grpSpPr>
              <a:xfrm>
                <a:off x="-5808222" y="8210838"/>
                <a:ext cx="1836000" cy="1926537"/>
                <a:chOff x="1147213" y="1553451"/>
                <a:chExt cx="1836000" cy="1926537"/>
              </a:xfrm>
            </p:grpSpPr>
            <p:sp>
              <p:nvSpPr>
                <p:cNvPr id="5495" name="Oval 5494">
                  <a:extLst>
                    <a:ext uri="{FF2B5EF4-FFF2-40B4-BE49-F238E27FC236}">
                      <a16:creationId xmlns:a16="http://schemas.microsoft.com/office/drawing/2014/main" id="{957E7599-13CA-0100-443A-B14AA4C6035B}"/>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5496" name="Oval 5495">
                  <a:extLst>
                    <a:ext uri="{FF2B5EF4-FFF2-40B4-BE49-F238E27FC236}">
                      <a16:creationId xmlns:a16="http://schemas.microsoft.com/office/drawing/2014/main" id="{DD104D18-F86C-AF41-D04F-BC375DCDFCD4}"/>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497" name="Oval 5496">
                  <a:extLst>
                    <a:ext uri="{FF2B5EF4-FFF2-40B4-BE49-F238E27FC236}">
                      <a16:creationId xmlns:a16="http://schemas.microsoft.com/office/drawing/2014/main" id="{A9D3CBFC-82F6-E87F-7C63-544881762AFA}"/>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498" name="Oval 5497">
                  <a:extLst>
                    <a:ext uri="{FF2B5EF4-FFF2-40B4-BE49-F238E27FC236}">
                      <a16:creationId xmlns:a16="http://schemas.microsoft.com/office/drawing/2014/main" id="{2AC126A2-2B3C-C6C6-16DA-B2D92003FAEC}"/>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99" name="Oval 5498">
                  <a:extLst>
                    <a:ext uri="{FF2B5EF4-FFF2-40B4-BE49-F238E27FC236}">
                      <a16:creationId xmlns:a16="http://schemas.microsoft.com/office/drawing/2014/main" id="{5D2017C4-4246-E157-DFA9-318F681B738D}"/>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00" name="Oval 5499">
                  <a:extLst>
                    <a:ext uri="{FF2B5EF4-FFF2-40B4-BE49-F238E27FC236}">
                      <a16:creationId xmlns:a16="http://schemas.microsoft.com/office/drawing/2014/main" id="{88B54E5C-2ADC-AD96-01B9-2C18A75C095B}"/>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01" name="Oval 5500">
                  <a:extLst>
                    <a:ext uri="{FF2B5EF4-FFF2-40B4-BE49-F238E27FC236}">
                      <a16:creationId xmlns:a16="http://schemas.microsoft.com/office/drawing/2014/main" id="{B984F56D-982B-059D-4E03-3CC9F4015B88}"/>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02" name="Oval 5501">
                  <a:extLst>
                    <a:ext uri="{FF2B5EF4-FFF2-40B4-BE49-F238E27FC236}">
                      <a16:creationId xmlns:a16="http://schemas.microsoft.com/office/drawing/2014/main" id="{39170E4D-18A1-7D2B-8D89-1D61DAF2FE40}"/>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03" name="Oval 5502">
                  <a:extLst>
                    <a:ext uri="{FF2B5EF4-FFF2-40B4-BE49-F238E27FC236}">
                      <a16:creationId xmlns:a16="http://schemas.microsoft.com/office/drawing/2014/main" id="{93119BFA-9386-213B-B6DF-7F0525B2B54A}"/>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04" name="Oval 5503">
                  <a:extLst>
                    <a:ext uri="{FF2B5EF4-FFF2-40B4-BE49-F238E27FC236}">
                      <a16:creationId xmlns:a16="http://schemas.microsoft.com/office/drawing/2014/main" id="{C02A3C64-6182-F25F-70FB-1972EB016E75}"/>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05" name="Oval 5504">
                  <a:extLst>
                    <a:ext uri="{FF2B5EF4-FFF2-40B4-BE49-F238E27FC236}">
                      <a16:creationId xmlns:a16="http://schemas.microsoft.com/office/drawing/2014/main" id="{3C736269-6346-8E5D-AAA0-0D4A8F931D00}"/>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06" name="Oval 5505">
                  <a:extLst>
                    <a:ext uri="{FF2B5EF4-FFF2-40B4-BE49-F238E27FC236}">
                      <a16:creationId xmlns:a16="http://schemas.microsoft.com/office/drawing/2014/main" id="{7B4AC084-3538-822E-1F03-F6FEC858CBE3}"/>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507" name="Oval 5506">
                  <a:extLst>
                    <a:ext uri="{FF2B5EF4-FFF2-40B4-BE49-F238E27FC236}">
                      <a16:creationId xmlns:a16="http://schemas.microsoft.com/office/drawing/2014/main" id="{0A5861F3-7F81-A20E-B19A-29264F80EB2C}"/>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08" name="Oval 5507">
                  <a:extLst>
                    <a:ext uri="{FF2B5EF4-FFF2-40B4-BE49-F238E27FC236}">
                      <a16:creationId xmlns:a16="http://schemas.microsoft.com/office/drawing/2014/main" id="{ADDF5C77-B6D3-317E-B748-8F83B1D8E081}"/>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09" name="Oval 5508">
                  <a:extLst>
                    <a:ext uri="{FF2B5EF4-FFF2-40B4-BE49-F238E27FC236}">
                      <a16:creationId xmlns:a16="http://schemas.microsoft.com/office/drawing/2014/main" id="{7845209E-09A8-F625-BEF2-64DDB379CFDA}"/>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10" name="Oval 5509">
                  <a:extLst>
                    <a:ext uri="{FF2B5EF4-FFF2-40B4-BE49-F238E27FC236}">
                      <a16:creationId xmlns:a16="http://schemas.microsoft.com/office/drawing/2014/main" id="{1C3853CF-7B50-C288-DCD3-4962172C2A52}"/>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11" name="Oval 5510">
                  <a:extLst>
                    <a:ext uri="{FF2B5EF4-FFF2-40B4-BE49-F238E27FC236}">
                      <a16:creationId xmlns:a16="http://schemas.microsoft.com/office/drawing/2014/main" id="{8EA9D3A9-6C88-7CC0-FBAE-1B0270D77ADF}"/>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12" name="Group 5511">
                <a:extLst>
                  <a:ext uri="{FF2B5EF4-FFF2-40B4-BE49-F238E27FC236}">
                    <a16:creationId xmlns:a16="http://schemas.microsoft.com/office/drawing/2014/main" id="{B4FB5739-397C-18D4-A7F1-3C5C881EA332}"/>
                  </a:ext>
                </a:extLst>
              </p:cNvPr>
              <p:cNvGrpSpPr/>
              <p:nvPr/>
            </p:nvGrpSpPr>
            <p:grpSpPr>
              <a:xfrm>
                <a:off x="17272475" y="8371808"/>
                <a:ext cx="1836000" cy="1926537"/>
                <a:chOff x="1147213" y="1553451"/>
                <a:chExt cx="1836000" cy="1926537"/>
              </a:xfrm>
            </p:grpSpPr>
            <p:sp>
              <p:nvSpPr>
                <p:cNvPr id="5513" name="Oval 5512">
                  <a:extLst>
                    <a:ext uri="{FF2B5EF4-FFF2-40B4-BE49-F238E27FC236}">
                      <a16:creationId xmlns:a16="http://schemas.microsoft.com/office/drawing/2014/main" id="{6F167195-8309-2C90-407F-B2D1C9A85263}"/>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5514" name="Oval 5513">
                  <a:extLst>
                    <a:ext uri="{FF2B5EF4-FFF2-40B4-BE49-F238E27FC236}">
                      <a16:creationId xmlns:a16="http://schemas.microsoft.com/office/drawing/2014/main" id="{CB92572C-C38B-01DC-F6D4-2CFB8C4558AA}"/>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515" name="Oval 5514">
                  <a:extLst>
                    <a:ext uri="{FF2B5EF4-FFF2-40B4-BE49-F238E27FC236}">
                      <a16:creationId xmlns:a16="http://schemas.microsoft.com/office/drawing/2014/main" id="{68D15828-9EB5-6CFD-A76D-51DD9B21B38B}"/>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516" name="Oval 5515">
                  <a:extLst>
                    <a:ext uri="{FF2B5EF4-FFF2-40B4-BE49-F238E27FC236}">
                      <a16:creationId xmlns:a16="http://schemas.microsoft.com/office/drawing/2014/main" id="{BC3A06B1-F542-1511-DDFA-8125FE4F4A75}"/>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17" name="Oval 5516">
                  <a:extLst>
                    <a:ext uri="{FF2B5EF4-FFF2-40B4-BE49-F238E27FC236}">
                      <a16:creationId xmlns:a16="http://schemas.microsoft.com/office/drawing/2014/main" id="{71096A4B-D6A7-1733-D9D7-4FF802FB3BB7}"/>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18" name="Oval 5517">
                  <a:extLst>
                    <a:ext uri="{FF2B5EF4-FFF2-40B4-BE49-F238E27FC236}">
                      <a16:creationId xmlns:a16="http://schemas.microsoft.com/office/drawing/2014/main" id="{BC1B6017-9551-40CD-64F3-EBCB58D41EE6}"/>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19" name="Oval 5518">
                  <a:extLst>
                    <a:ext uri="{FF2B5EF4-FFF2-40B4-BE49-F238E27FC236}">
                      <a16:creationId xmlns:a16="http://schemas.microsoft.com/office/drawing/2014/main" id="{D5CB0A0E-684F-CD5C-C3D5-DC2590A4E901}"/>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0" name="Oval 5519">
                  <a:extLst>
                    <a:ext uri="{FF2B5EF4-FFF2-40B4-BE49-F238E27FC236}">
                      <a16:creationId xmlns:a16="http://schemas.microsoft.com/office/drawing/2014/main" id="{6F255D78-8F89-07A4-48BE-D38EDA1E7831}"/>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1" name="Oval 5520">
                  <a:extLst>
                    <a:ext uri="{FF2B5EF4-FFF2-40B4-BE49-F238E27FC236}">
                      <a16:creationId xmlns:a16="http://schemas.microsoft.com/office/drawing/2014/main" id="{86F842F3-3935-667E-2DC3-1446623E93D7}"/>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2" name="Oval 5521">
                  <a:extLst>
                    <a:ext uri="{FF2B5EF4-FFF2-40B4-BE49-F238E27FC236}">
                      <a16:creationId xmlns:a16="http://schemas.microsoft.com/office/drawing/2014/main" id="{9249ADF4-EEC7-6F7F-21DE-9478FF6F6A47}"/>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3" name="Oval 5522">
                  <a:extLst>
                    <a:ext uri="{FF2B5EF4-FFF2-40B4-BE49-F238E27FC236}">
                      <a16:creationId xmlns:a16="http://schemas.microsoft.com/office/drawing/2014/main" id="{89516E07-C8AC-178E-5413-63CEB205A6B6}"/>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4" name="Oval 5523">
                  <a:extLst>
                    <a:ext uri="{FF2B5EF4-FFF2-40B4-BE49-F238E27FC236}">
                      <a16:creationId xmlns:a16="http://schemas.microsoft.com/office/drawing/2014/main" id="{AF8A6097-16C1-0732-B5F0-EC8FEF262B89}"/>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525" name="Oval 5524">
                  <a:extLst>
                    <a:ext uri="{FF2B5EF4-FFF2-40B4-BE49-F238E27FC236}">
                      <a16:creationId xmlns:a16="http://schemas.microsoft.com/office/drawing/2014/main" id="{05A69649-EA03-AA9C-79EE-FFCCBC0D5B6F}"/>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6" name="Oval 5525">
                  <a:extLst>
                    <a:ext uri="{FF2B5EF4-FFF2-40B4-BE49-F238E27FC236}">
                      <a16:creationId xmlns:a16="http://schemas.microsoft.com/office/drawing/2014/main" id="{EEB20FC4-3E16-FCD2-1DA1-6EEDBC66DAD6}"/>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7" name="Oval 5526">
                  <a:extLst>
                    <a:ext uri="{FF2B5EF4-FFF2-40B4-BE49-F238E27FC236}">
                      <a16:creationId xmlns:a16="http://schemas.microsoft.com/office/drawing/2014/main" id="{02F90D0D-67AB-CB73-8A25-A1DDE82AA7BA}"/>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8" name="Oval 5527">
                  <a:extLst>
                    <a:ext uri="{FF2B5EF4-FFF2-40B4-BE49-F238E27FC236}">
                      <a16:creationId xmlns:a16="http://schemas.microsoft.com/office/drawing/2014/main" id="{3D1FA36F-EB0B-D218-B28B-5C64C42B00F8}"/>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29" name="Oval 5528">
                  <a:extLst>
                    <a:ext uri="{FF2B5EF4-FFF2-40B4-BE49-F238E27FC236}">
                      <a16:creationId xmlns:a16="http://schemas.microsoft.com/office/drawing/2014/main" id="{BD4C0316-41DA-AF50-B2D1-6BB0816C7442}"/>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30" name="Group 5529">
                <a:extLst>
                  <a:ext uri="{FF2B5EF4-FFF2-40B4-BE49-F238E27FC236}">
                    <a16:creationId xmlns:a16="http://schemas.microsoft.com/office/drawing/2014/main" id="{2EAAD262-88E8-3650-5F5E-2BDE5EADD900}"/>
                  </a:ext>
                </a:extLst>
              </p:cNvPr>
              <p:cNvGrpSpPr/>
              <p:nvPr/>
            </p:nvGrpSpPr>
            <p:grpSpPr>
              <a:xfrm>
                <a:off x="13853944" y="8230455"/>
                <a:ext cx="1836000" cy="1926537"/>
                <a:chOff x="1147213" y="1553451"/>
                <a:chExt cx="1836000" cy="1926537"/>
              </a:xfrm>
            </p:grpSpPr>
            <p:sp>
              <p:nvSpPr>
                <p:cNvPr id="5531" name="Oval 5530">
                  <a:extLst>
                    <a:ext uri="{FF2B5EF4-FFF2-40B4-BE49-F238E27FC236}">
                      <a16:creationId xmlns:a16="http://schemas.microsoft.com/office/drawing/2014/main" id="{A2A4890A-2F81-1F1F-8475-EBAFD9647FD1}"/>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5532" name="Oval 5531">
                  <a:extLst>
                    <a:ext uri="{FF2B5EF4-FFF2-40B4-BE49-F238E27FC236}">
                      <a16:creationId xmlns:a16="http://schemas.microsoft.com/office/drawing/2014/main" id="{7A1AEEE0-871B-48EA-AA96-34FA73C60F20}"/>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533" name="Oval 5532">
                  <a:extLst>
                    <a:ext uri="{FF2B5EF4-FFF2-40B4-BE49-F238E27FC236}">
                      <a16:creationId xmlns:a16="http://schemas.microsoft.com/office/drawing/2014/main" id="{380A7447-7A6D-C292-7446-6150E86DAA1B}"/>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534" name="Oval 5533">
                  <a:extLst>
                    <a:ext uri="{FF2B5EF4-FFF2-40B4-BE49-F238E27FC236}">
                      <a16:creationId xmlns:a16="http://schemas.microsoft.com/office/drawing/2014/main" id="{32DEA5B6-9BE5-BC48-64DA-BF06F7FDE853}"/>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35" name="Oval 5534">
                  <a:extLst>
                    <a:ext uri="{FF2B5EF4-FFF2-40B4-BE49-F238E27FC236}">
                      <a16:creationId xmlns:a16="http://schemas.microsoft.com/office/drawing/2014/main" id="{B0DCE9A1-D079-F126-C913-64BD146FBEAF}"/>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36" name="Oval 5535">
                  <a:extLst>
                    <a:ext uri="{FF2B5EF4-FFF2-40B4-BE49-F238E27FC236}">
                      <a16:creationId xmlns:a16="http://schemas.microsoft.com/office/drawing/2014/main" id="{6B55B192-CA24-2807-35D9-00E6CD9047BB}"/>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37" name="Oval 5536">
                  <a:extLst>
                    <a:ext uri="{FF2B5EF4-FFF2-40B4-BE49-F238E27FC236}">
                      <a16:creationId xmlns:a16="http://schemas.microsoft.com/office/drawing/2014/main" id="{9C0C9BCC-B230-A8AD-1B86-17B660194843}"/>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38" name="Oval 5537">
                  <a:extLst>
                    <a:ext uri="{FF2B5EF4-FFF2-40B4-BE49-F238E27FC236}">
                      <a16:creationId xmlns:a16="http://schemas.microsoft.com/office/drawing/2014/main" id="{3F766980-E1F7-6AEC-E7CC-B2A4B316F1C0}"/>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39" name="Oval 5538">
                  <a:extLst>
                    <a:ext uri="{FF2B5EF4-FFF2-40B4-BE49-F238E27FC236}">
                      <a16:creationId xmlns:a16="http://schemas.microsoft.com/office/drawing/2014/main" id="{DB049675-B274-BE8A-46F3-90655F6BA9E1}"/>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40" name="Oval 5539">
                  <a:extLst>
                    <a:ext uri="{FF2B5EF4-FFF2-40B4-BE49-F238E27FC236}">
                      <a16:creationId xmlns:a16="http://schemas.microsoft.com/office/drawing/2014/main" id="{937D4A6D-46A0-D852-306C-A878EBC35EF1}"/>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41" name="Oval 5540">
                  <a:extLst>
                    <a:ext uri="{FF2B5EF4-FFF2-40B4-BE49-F238E27FC236}">
                      <a16:creationId xmlns:a16="http://schemas.microsoft.com/office/drawing/2014/main" id="{AC008DB3-869A-1074-50A2-1F2CBAF59E0E}"/>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42" name="Oval 5541">
                  <a:extLst>
                    <a:ext uri="{FF2B5EF4-FFF2-40B4-BE49-F238E27FC236}">
                      <a16:creationId xmlns:a16="http://schemas.microsoft.com/office/drawing/2014/main" id="{64EFF1C0-DD4B-CE90-BFAF-B403CB0F0982}"/>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543" name="Oval 5542">
                  <a:extLst>
                    <a:ext uri="{FF2B5EF4-FFF2-40B4-BE49-F238E27FC236}">
                      <a16:creationId xmlns:a16="http://schemas.microsoft.com/office/drawing/2014/main" id="{A14E6BD0-5B5F-FADD-94E2-74766AC1991D}"/>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44" name="Oval 5543">
                  <a:extLst>
                    <a:ext uri="{FF2B5EF4-FFF2-40B4-BE49-F238E27FC236}">
                      <a16:creationId xmlns:a16="http://schemas.microsoft.com/office/drawing/2014/main" id="{4F0383CF-8E72-4716-ABC3-B6A63E7DAC7D}"/>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45" name="Oval 5544">
                  <a:extLst>
                    <a:ext uri="{FF2B5EF4-FFF2-40B4-BE49-F238E27FC236}">
                      <a16:creationId xmlns:a16="http://schemas.microsoft.com/office/drawing/2014/main" id="{2D5F383C-5373-C046-7A75-1DF2F17ECCAD}"/>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46" name="Oval 5545">
                  <a:extLst>
                    <a:ext uri="{FF2B5EF4-FFF2-40B4-BE49-F238E27FC236}">
                      <a16:creationId xmlns:a16="http://schemas.microsoft.com/office/drawing/2014/main" id="{A2E19AAC-6AA2-9A24-3BDE-DD441126B340}"/>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47" name="Oval 5546">
                  <a:extLst>
                    <a:ext uri="{FF2B5EF4-FFF2-40B4-BE49-F238E27FC236}">
                      <a16:creationId xmlns:a16="http://schemas.microsoft.com/office/drawing/2014/main" id="{FC29D1C1-734D-EDE8-8CE8-531374BCFAEE}"/>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089" name="Group 6088">
                <a:extLst>
                  <a:ext uri="{FF2B5EF4-FFF2-40B4-BE49-F238E27FC236}">
                    <a16:creationId xmlns:a16="http://schemas.microsoft.com/office/drawing/2014/main" id="{FC9A6DC4-D6B3-195A-3951-EB2C84E1CC1D}"/>
                  </a:ext>
                </a:extLst>
              </p:cNvPr>
              <p:cNvGrpSpPr/>
              <p:nvPr/>
            </p:nvGrpSpPr>
            <p:grpSpPr>
              <a:xfrm>
                <a:off x="10571017" y="8291944"/>
                <a:ext cx="1836000" cy="1926537"/>
                <a:chOff x="1147213" y="1553451"/>
                <a:chExt cx="1836000" cy="1926537"/>
              </a:xfrm>
            </p:grpSpPr>
            <p:sp>
              <p:nvSpPr>
                <p:cNvPr id="6090" name="Oval 6089">
                  <a:extLst>
                    <a:ext uri="{FF2B5EF4-FFF2-40B4-BE49-F238E27FC236}">
                      <a16:creationId xmlns:a16="http://schemas.microsoft.com/office/drawing/2014/main" id="{48C19B30-5191-7637-832D-B03C8FB93D6D}"/>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6091" name="Oval 6090">
                  <a:extLst>
                    <a:ext uri="{FF2B5EF4-FFF2-40B4-BE49-F238E27FC236}">
                      <a16:creationId xmlns:a16="http://schemas.microsoft.com/office/drawing/2014/main" id="{226475D9-F306-665B-C252-ECB8CF121E22}"/>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6092" name="Oval 6091">
                  <a:extLst>
                    <a:ext uri="{FF2B5EF4-FFF2-40B4-BE49-F238E27FC236}">
                      <a16:creationId xmlns:a16="http://schemas.microsoft.com/office/drawing/2014/main" id="{380B076B-5EA3-A83B-39B1-BAA1B16A0E37}"/>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6093" name="Oval 6092">
                  <a:extLst>
                    <a:ext uri="{FF2B5EF4-FFF2-40B4-BE49-F238E27FC236}">
                      <a16:creationId xmlns:a16="http://schemas.microsoft.com/office/drawing/2014/main" id="{0919D4E6-AAEA-8899-4A66-EE59658DD527}"/>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94" name="Oval 6093">
                  <a:extLst>
                    <a:ext uri="{FF2B5EF4-FFF2-40B4-BE49-F238E27FC236}">
                      <a16:creationId xmlns:a16="http://schemas.microsoft.com/office/drawing/2014/main" id="{40B083C0-FA5F-49F0-A7B4-60CBFF7D3CA9}"/>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95" name="Oval 6094">
                  <a:extLst>
                    <a:ext uri="{FF2B5EF4-FFF2-40B4-BE49-F238E27FC236}">
                      <a16:creationId xmlns:a16="http://schemas.microsoft.com/office/drawing/2014/main" id="{B2EB7713-54E7-D43D-84B7-D681C5D2A2BE}"/>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96" name="Oval 6095">
                  <a:extLst>
                    <a:ext uri="{FF2B5EF4-FFF2-40B4-BE49-F238E27FC236}">
                      <a16:creationId xmlns:a16="http://schemas.microsoft.com/office/drawing/2014/main" id="{1702E76C-EB2A-537F-9CE9-CCD31663E2B5}"/>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97" name="Oval 6096">
                  <a:extLst>
                    <a:ext uri="{FF2B5EF4-FFF2-40B4-BE49-F238E27FC236}">
                      <a16:creationId xmlns:a16="http://schemas.microsoft.com/office/drawing/2014/main" id="{09B6EFC6-0432-389D-08A0-04CA6C9F859F}"/>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98" name="Oval 6097">
                  <a:extLst>
                    <a:ext uri="{FF2B5EF4-FFF2-40B4-BE49-F238E27FC236}">
                      <a16:creationId xmlns:a16="http://schemas.microsoft.com/office/drawing/2014/main" id="{4367C11B-A440-AB96-8B22-F1F0A9AA3508}"/>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99" name="Oval 6098">
                  <a:extLst>
                    <a:ext uri="{FF2B5EF4-FFF2-40B4-BE49-F238E27FC236}">
                      <a16:creationId xmlns:a16="http://schemas.microsoft.com/office/drawing/2014/main" id="{A94A4516-E3EC-51D4-50D5-64FF1468C83A}"/>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00" name="Oval 6099">
                  <a:extLst>
                    <a:ext uri="{FF2B5EF4-FFF2-40B4-BE49-F238E27FC236}">
                      <a16:creationId xmlns:a16="http://schemas.microsoft.com/office/drawing/2014/main" id="{4DB85064-2048-AB8F-BD1B-4F17097399B7}"/>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01" name="Oval 6100">
                  <a:extLst>
                    <a:ext uri="{FF2B5EF4-FFF2-40B4-BE49-F238E27FC236}">
                      <a16:creationId xmlns:a16="http://schemas.microsoft.com/office/drawing/2014/main" id="{5CC22201-E53B-B350-172F-59705D8F2C5D}"/>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6102" name="Oval 6101">
                  <a:extLst>
                    <a:ext uri="{FF2B5EF4-FFF2-40B4-BE49-F238E27FC236}">
                      <a16:creationId xmlns:a16="http://schemas.microsoft.com/office/drawing/2014/main" id="{9A35F768-92D5-8256-992F-255515681ECB}"/>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03" name="Oval 6102">
                  <a:extLst>
                    <a:ext uri="{FF2B5EF4-FFF2-40B4-BE49-F238E27FC236}">
                      <a16:creationId xmlns:a16="http://schemas.microsoft.com/office/drawing/2014/main" id="{AE24EF9D-ECA6-478E-9D9B-3D0049E8BE7E}"/>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04" name="Oval 6103">
                  <a:extLst>
                    <a:ext uri="{FF2B5EF4-FFF2-40B4-BE49-F238E27FC236}">
                      <a16:creationId xmlns:a16="http://schemas.microsoft.com/office/drawing/2014/main" id="{42A38CC9-132A-A248-E886-BCD4CFF783C4}"/>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05" name="Oval 6104">
                  <a:extLst>
                    <a:ext uri="{FF2B5EF4-FFF2-40B4-BE49-F238E27FC236}">
                      <a16:creationId xmlns:a16="http://schemas.microsoft.com/office/drawing/2014/main" id="{A97DEC50-9F64-C69A-53E2-B20F2C474731}"/>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06" name="Oval 6105">
                  <a:extLst>
                    <a:ext uri="{FF2B5EF4-FFF2-40B4-BE49-F238E27FC236}">
                      <a16:creationId xmlns:a16="http://schemas.microsoft.com/office/drawing/2014/main" id="{9290DE2F-6ABC-CCC5-D16D-36C78D4716E5}"/>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01" name="Group 5800">
                <a:extLst>
                  <a:ext uri="{FF2B5EF4-FFF2-40B4-BE49-F238E27FC236}">
                    <a16:creationId xmlns:a16="http://schemas.microsoft.com/office/drawing/2014/main" id="{875B0AD6-04FA-9887-1EC4-DFA4609C131F}"/>
                  </a:ext>
                </a:extLst>
              </p:cNvPr>
              <p:cNvGrpSpPr/>
              <p:nvPr/>
            </p:nvGrpSpPr>
            <p:grpSpPr>
              <a:xfrm>
                <a:off x="-2749730" y="-4981301"/>
                <a:ext cx="1836000" cy="1926537"/>
                <a:chOff x="1147213" y="1553451"/>
                <a:chExt cx="1836000" cy="1926537"/>
              </a:xfrm>
            </p:grpSpPr>
            <p:sp>
              <p:nvSpPr>
                <p:cNvPr id="5802" name="Oval 5801">
                  <a:extLst>
                    <a:ext uri="{FF2B5EF4-FFF2-40B4-BE49-F238E27FC236}">
                      <a16:creationId xmlns:a16="http://schemas.microsoft.com/office/drawing/2014/main" id="{CADF8CA1-0414-D327-19F2-5888C6014F32}"/>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5803" name="Oval 5802">
                  <a:extLst>
                    <a:ext uri="{FF2B5EF4-FFF2-40B4-BE49-F238E27FC236}">
                      <a16:creationId xmlns:a16="http://schemas.microsoft.com/office/drawing/2014/main" id="{51237E4D-47CA-DAD6-1EA2-66A4256909FC}"/>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804" name="Oval 5803">
                  <a:extLst>
                    <a:ext uri="{FF2B5EF4-FFF2-40B4-BE49-F238E27FC236}">
                      <a16:creationId xmlns:a16="http://schemas.microsoft.com/office/drawing/2014/main" id="{6321B011-3982-880F-B25E-CB7BE4EFDBF0}"/>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805" name="Oval 5804">
                  <a:extLst>
                    <a:ext uri="{FF2B5EF4-FFF2-40B4-BE49-F238E27FC236}">
                      <a16:creationId xmlns:a16="http://schemas.microsoft.com/office/drawing/2014/main" id="{A2B71DF6-B4F7-1F4B-44D5-70DACD57712A}"/>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06" name="Oval 5805">
                  <a:extLst>
                    <a:ext uri="{FF2B5EF4-FFF2-40B4-BE49-F238E27FC236}">
                      <a16:creationId xmlns:a16="http://schemas.microsoft.com/office/drawing/2014/main" id="{970DB857-43A7-917D-D26D-FFEC90449796}"/>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07" name="Oval 5806">
                  <a:extLst>
                    <a:ext uri="{FF2B5EF4-FFF2-40B4-BE49-F238E27FC236}">
                      <a16:creationId xmlns:a16="http://schemas.microsoft.com/office/drawing/2014/main" id="{733D435E-C708-EB62-1921-D551723ABE6D}"/>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08" name="Oval 5807">
                  <a:extLst>
                    <a:ext uri="{FF2B5EF4-FFF2-40B4-BE49-F238E27FC236}">
                      <a16:creationId xmlns:a16="http://schemas.microsoft.com/office/drawing/2014/main" id="{2B560D76-FCBB-796F-923D-135B23F38293}"/>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09" name="Oval 5808">
                  <a:extLst>
                    <a:ext uri="{FF2B5EF4-FFF2-40B4-BE49-F238E27FC236}">
                      <a16:creationId xmlns:a16="http://schemas.microsoft.com/office/drawing/2014/main" id="{C54BF31D-4DA0-9616-D6EA-17004BC74D61}"/>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10" name="Oval 5809">
                  <a:extLst>
                    <a:ext uri="{FF2B5EF4-FFF2-40B4-BE49-F238E27FC236}">
                      <a16:creationId xmlns:a16="http://schemas.microsoft.com/office/drawing/2014/main" id="{0640E265-6FD3-7A4C-5BE7-4295B99A2EA1}"/>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11" name="Oval 5810">
                  <a:extLst>
                    <a:ext uri="{FF2B5EF4-FFF2-40B4-BE49-F238E27FC236}">
                      <a16:creationId xmlns:a16="http://schemas.microsoft.com/office/drawing/2014/main" id="{F7CC1362-C7E7-8999-619F-C68AA87CA903}"/>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12" name="Oval 5811">
                  <a:extLst>
                    <a:ext uri="{FF2B5EF4-FFF2-40B4-BE49-F238E27FC236}">
                      <a16:creationId xmlns:a16="http://schemas.microsoft.com/office/drawing/2014/main" id="{FE820CE4-7B26-3B5F-8C54-0A68C8486862}"/>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13" name="Oval 5812">
                  <a:extLst>
                    <a:ext uri="{FF2B5EF4-FFF2-40B4-BE49-F238E27FC236}">
                      <a16:creationId xmlns:a16="http://schemas.microsoft.com/office/drawing/2014/main" id="{69BB1510-CF5F-3274-2DFD-03686A9A51F6}"/>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814" name="Oval 5813">
                  <a:extLst>
                    <a:ext uri="{FF2B5EF4-FFF2-40B4-BE49-F238E27FC236}">
                      <a16:creationId xmlns:a16="http://schemas.microsoft.com/office/drawing/2014/main" id="{F6E835F2-FFB3-887E-1888-ED405074F304}"/>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15" name="Oval 5814">
                  <a:extLst>
                    <a:ext uri="{FF2B5EF4-FFF2-40B4-BE49-F238E27FC236}">
                      <a16:creationId xmlns:a16="http://schemas.microsoft.com/office/drawing/2014/main" id="{C9C1C7F5-901E-60D2-A6C3-253A77C60524}"/>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16" name="Oval 5815">
                  <a:extLst>
                    <a:ext uri="{FF2B5EF4-FFF2-40B4-BE49-F238E27FC236}">
                      <a16:creationId xmlns:a16="http://schemas.microsoft.com/office/drawing/2014/main" id="{A5148DA6-A48B-D8E1-4593-F9907DEEDE29}"/>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17" name="Oval 5816">
                  <a:extLst>
                    <a:ext uri="{FF2B5EF4-FFF2-40B4-BE49-F238E27FC236}">
                      <a16:creationId xmlns:a16="http://schemas.microsoft.com/office/drawing/2014/main" id="{5A3BF9DB-0224-72A3-35EB-DD552623B8BD}"/>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18" name="Oval 5817">
                  <a:extLst>
                    <a:ext uri="{FF2B5EF4-FFF2-40B4-BE49-F238E27FC236}">
                      <a16:creationId xmlns:a16="http://schemas.microsoft.com/office/drawing/2014/main" id="{C2C4801C-10A4-83A0-8408-BB909AE1C9B5}"/>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837" name="Group 5836">
                <a:extLst>
                  <a:ext uri="{FF2B5EF4-FFF2-40B4-BE49-F238E27FC236}">
                    <a16:creationId xmlns:a16="http://schemas.microsoft.com/office/drawing/2014/main" id="{D2159474-73AA-039E-7736-B6251D3FBD3E}"/>
                  </a:ext>
                </a:extLst>
              </p:cNvPr>
              <p:cNvGrpSpPr/>
              <p:nvPr/>
            </p:nvGrpSpPr>
            <p:grpSpPr>
              <a:xfrm>
                <a:off x="-2643062" y="8283923"/>
                <a:ext cx="1836000" cy="1926537"/>
                <a:chOff x="1147213" y="1553451"/>
                <a:chExt cx="1836000" cy="1926537"/>
              </a:xfrm>
            </p:grpSpPr>
            <p:sp>
              <p:nvSpPr>
                <p:cNvPr id="5838" name="Oval 5837">
                  <a:extLst>
                    <a:ext uri="{FF2B5EF4-FFF2-40B4-BE49-F238E27FC236}">
                      <a16:creationId xmlns:a16="http://schemas.microsoft.com/office/drawing/2014/main" id="{0DA0E96A-3562-C07E-E035-70386264306B}"/>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5839" name="Oval 5838">
                  <a:extLst>
                    <a:ext uri="{FF2B5EF4-FFF2-40B4-BE49-F238E27FC236}">
                      <a16:creationId xmlns:a16="http://schemas.microsoft.com/office/drawing/2014/main" id="{9ED574B3-B0ED-420E-D438-3D894BFB2F9D}"/>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840" name="Oval 5839">
                  <a:extLst>
                    <a:ext uri="{FF2B5EF4-FFF2-40B4-BE49-F238E27FC236}">
                      <a16:creationId xmlns:a16="http://schemas.microsoft.com/office/drawing/2014/main" id="{4D79CA3E-C99B-2896-05FB-0E2E56EF7CE5}"/>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841" name="Oval 5840">
                  <a:extLst>
                    <a:ext uri="{FF2B5EF4-FFF2-40B4-BE49-F238E27FC236}">
                      <a16:creationId xmlns:a16="http://schemas.microsoft.com/office/drawing/2014/main" id="{795FF6CD-FCB1-0EC2-1CB0-5D5DD3F30125}"/>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42" name="Oval 5841">
                  <a:extLst>
                    <a:ext uri="{FF2B5EF4-FFF2-40B4-BE49-F238E27FC236}">
                      <a16:creationId xmlns:a16="http://schemas.microsoft.com/office/drawing/2014/main" id="{681C8FF2-9755-4A31-766C-2A4331CE8A08}"/>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43" name="Oval 5842">
                  <a:extLst>
                    <a:ext uri="{FF2B5EF4-FFF2-40B4-BE49-F238E27FC236}">
                      <a16:creationId xmlns:a16="http://schemas.microsoft.com/office/drawing/2014/main" id="{477ADFC2-2689-1E96-4F44-DED266885695}"/>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44" name="Oval 5843">
                  <a:extLst>
                    <a:ext uri="{FF2B5EF4-FFF2-40B4-BE49-F238E27FC236}">
                      <a16:creationId xmlns:a16="http://schemas.microsoft.com/office/drawing/2014/main" id="{CE5C45B6-8C07-6FB7-B1C5-D58E1EB05FAD}"/>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45" name="Oval 5844">
                  <a:extLst>
                    <a:ext uri="{FF2B5EF4-FFF2-40B4-BE49-F238E27FC236}">
                      <a16:creationId xmlns:a16="http://schemas.microsoft.com/office/drawing/2014/main" id="{9BBC6664-D7A7-C92A-9958-81C7843507BB}"/>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46" name="Oval 5845">
                  <a:extLst>
                    <a:ext uri="{FF2B5EF4-FFF2-40B4-BE49-F238E27FC236}">
                      <a16:creationId xmlns:a16="http://schemas.microsoft.com/office/drawing/2014/main" id="{D4D5F83E-AB8C-8607-3F30-0133D00C6542}"/>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47" name="Oval 5846">
                  <a:extLst>
                    <a:ext uri="{FF2B5EF4-FFF2-40B4-BE49-F238E27FC236}">
                      <a16:creationId xmlns:a16="http://schemas.microsoft.com/office/drawing/2014/main" id="{EDF485FF-3BCE-753C-6BEB-870488B97D98}"/>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48" name="Oval 5847">
                  <a:extLst>
                    <a:ext uri="{FF2B5EF4-FFF2-40B4-BE49-F238E27FC236}">
                      <a16:creationId xmlns:a16="http://schemas.microsoft.com/office/drawing/2014/main" id="{1409E02B-E929-5F04-09AA-E8B488E41F59}"/>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49" name="Oval 5848">
                  <a:extLst>
                    <a:ext uri="{FF2B5EF4-FFF2-40B4-BE49-F238E27FC236}">
                      <a16:creationId xmlns:a16="http://schemas.microsoft.com/office/drawing/2014/main" id="{0CFED24B-3CE2-ABFD-927D-FB9A76FA1494}"/>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850" name="Oval 5849">
                  <a:extLst>
                    <a:ext uri="{FF2B5EF4-FFF2-40B4-BE49-F238E27FC236}">
                      <a16:creationId xmlns:a16="http://schemas.microsoft.com/office/drawing/2014/main" id="{2C6C05B1-007D-6B1C-081E-302B6C460676}"/>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51" name="Oval 5850">
                  <a:extLst>
                    <a:ext uri="{FF2B5EF4-FFF2-40B4-BE49-F238E27FC236}">
                      <a16:creationId xmlns:a16="http://schemas.microsoft.com/office/drawing/2014/main" id="{C26DAA5B-662F-D37A-7B94-4070DBA82A38}"/>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52" name="Oval 5851">
                  <a:extLst>
                    <a:ext uri="{FF2B5EF4-FFF2-40B4-BE49-F238E27FC236}">
                      <a16:creationId xmlns:a16="http://schemas.microsoft.com/office/drawing/2014/main" id="{4893DC01-B661-6B1F-47CF-FFB2A428C2E8}"/>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53" name="Oval 5852">
                  <a:extLst>
                    <a:ext uri="{FF2B5EF4-FFF2-40B4-BE49-F238E27FC236}">
                      <a16:creationId xmlns:a16="http://schemas.microsoft.com/office/drawing/2014/main" id="{572AA15D-5510-BAB8-6F06-A38E264F5F36}"/>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54" name="Oval 5853">
                  <a:extLst>
                    <a:ext uri="{FF2B5EF4-FFF2-40B4-BE49-F238E27FC236}">
                      <a16:creationId xmlns:a16="http://schemas.microsoft.com/office/drawing/2014/main" id="{51FE65EB-03D9-CD0B-CCE1-0F9658F0FDC8}"/>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23" name="Group 1722">
                <a:extLst>
                  <a:ext uri="{FF2B5EF4-FFF2-40B4-BE49-F238E27FC236}">
                    <a16:creationId xmlns:a16="http://schemas.microsoft.com/office/drawing/2014/main" id="{1F2680FA-EDE5-1B4B-3452-029E044A93EA}"/>
                  </a:ext>
                </a:extLst>
              </p:cNvPr>
              <p:cNvGrpSpPr/>
              <p:nvPr/>
            </p:nvGrpSpPr>
            <p:grpSpPr>
              <a:xfrm>
                <a:off x="-1130097" y="-3297628"/>
                <a:ext cx="12000006" cy="11788150"/>
                <a:chOff x="-1260726" y="-3289607"/>
                <a:chExt cx="12000006" cy="11788150"/>
              </a:xfrm>
            </p:grpSpPr>
            <p:grpSp>
              <p:nvGrpSpPr>
                <p:cNvPr id="1571" name="Group 1570">
                  <a:extLst>
                    <a:ext uri="{FF2B5EF4-FFF2-40B4-BE49-F238E27FC236}">
                      <a16:creationId xmlns:a16="http://schemas.microsoft.com/office/drawing/2014/main" id="{7B209197-B515-D178-DD1B-19D18B881D0F}"/>
                    </a:ext>
                  </a:extLst>
                </p:cNvPr>
                <p:cNvGrpSpPr/>
                <p:nvPr/>
              </p:nvGrpSpPr>
              <p:grpSpPr>
                <a:xfrm>
                  <a:off x="2155783" y="-31424"/>
                  <a:ext cx="5129857" cy="5188353"/>
                  <a:chOff x="118376" y="-44853"/>
                  <a:chExt cx="5129857" cy="5188353"/>
                </a:xfrm>
              </p:grpSpPr>
              <p:grpSp>
                <p:nvGrpSpPr>
                  <p:cNvPr id="30" name="Group 29">
                    <a:extLst>
                      <a:ext uri="{FF2B5EF4-FFF2-40B4-BE49-F238E27FC236}">
                        <a16:creationId xmlns:a16="http://schemas.microsoft.com/office/drawing/2014/main" id="{CF4754D3-867A-19F1-1C3C-6E8AF14DE295}"/>
                      </a:ext>
                    </a:extLst>
                  </p:cNvPr>
                  <p:cNvGrpSpPr/>
                  <p:nvPr/>
                </p:nvGrpSpPr>
                <p:grpSpPr>
                  <a:xfrm>
                    <a:off x="1758555" y="1555052"/>
                    <a:ext cx="1836000" cy="1926537"/>
                    <a:chOff x="1147213" y="1553451"/>
                    <a:chExt cx="1836000" cy="1926537"/>
                  </a:xfrm>
                </p:grpSpPr>
                <p:sp>
                  <p:nvSpPr>
                    <p:cNvPr id="21" name="Oval 20">
                      <a:extLst>
                        <a:ext uri="{FF2B5EF4-FFF2-40B4-BE49-F238E27FC236}">
                          <a16:creationId xmlns:a16="http://schemas.microsoft.com/office/drawing/2014/main" id="{00CA947F-6097-525F-8DE8-6BC0A9AC5B82}"/>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22" name="Oval 21">
                      <a:extLst>
                        <a:ext uri="{FF2B5EF4-FFF2-40B4-BE49-F238E27FC236}">
                          <a16:creationId xmlns:a16="http://schemas.microsoft.com/office/drawing/2014/main" id="{AAA30657-7225-5F89-F2FB-2C49C59A7667}"/>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3" name="Oval 22">
                      <a:extLst>
                        <a:ext uri="{FF2B5EF4-FFF2-40B4-BE49-F238E27FC236}">
                          <a16:creationId xmlns:a16="http://schemas.microsoft.com/office/drawing/2014/main" id="{B7AEC197-E854-293E-E94E-0B5B7E124DDD}"/>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3" name="Oval 12">
                      <a:extLst>
                        <a:ext uri="{FF2B5EF4-FFF2-40B4-BE49-F238E27FC236}">
                          <a16:creationId xmlns:a16="http://schemas.microsoft.com/office/drawing/2014/main" id="{4E4C3CA3-8618-7B2D-1C62-BC9B967B76DC}"/>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21218A44-8390-2259-7B0E-B773C5AE8935}"/>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6DA1DC53-1746-5D2D-8CBF-0EBA31F738D0}"/>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1FC7CD31-4A76-B1FB-680E-CFAB992FD29E}"/>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79111994-8085-5485-A0C5-C374B22FAF6B}"/>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FF8AF7C0-FB16-30D3-34D0-D4F004B3B3EE}"/>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0A9EA285-495A-34B7-1910-C8DC6B823194}"/>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2897E16A-2A48-AB54-71AD-58B1CD38B08D}"/>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7485EFD2-341A-66DB-F1A4-FBB8A6EB58EA}"/>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5" name="Oval 24">
                      <a:extLst>
                        <a:ext uri="{FF2B5EF4-FFF2-40B4-BE49-F238E27FC236}">
                          <a16:creationId xmlns:a16="http://schemas.microsoft.com/office/drawing/2014/main" id="{0CC91EA5-C304-E077-A1F0-E5D4B5229617}"/>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CEC4B0C5-3DCE-C33F-D17D-498A55BC236E}"/>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A22DAD7A-9758-8612-AFB5-3FAAB53C6223}"/>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DE02BA2E-C9CD-3747-9263-C63622536BE7}"/>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C1D99D52-5E5B-1B42-C8EE-D6DFC2DD9004}"/>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72" name="Group 1171">
                    <a:extLst>
                      <a:ext uri="{FF2B5EF4-FFF2-40B4-BE49-F238E27FC236}">
                        <a16:creationId xmlns:a16="http://schemas.microsoft.com/office/drawing/2014/main" id="{D2CC0114-2691-9106-7D85-F12CFA7CAEEF}"/>
                      </a:ext>
                    </a:extLst>
                  </p:cNvPr>
                  <p:cNvGrpSpPr/>
                  <p:nvPr/>
                </p:nvGrpSpPr>
                <p:grpSpPr>
                  <a:xfrm>
                    <a:off x="120398" y="-8677"/>
                    <a:ext cx="1836000" cy="1926537"/>
                    <a:chOff x="1147213" y="1553451"/>
                    <a:chExt cx="1836000" cy="1926537"/>
                  </a:xfrm>
                </p:grpSpPr>
                <p:sp>
                  <p:nvSpPr>
                    <p:cNvPr id="1173" name="Oval 1172">
                      <a:extLst>
                        <a:ext uri="{FF2B5EF4-FFF2-40B4-BE49-F238E27FC236}">
                          <a16:creationId xmlns:a16="http://schemas.microsoft.com/office/drawing/2014/main" id="{CEDC9C9E-561A-AAA1-15D3-4DE3138B41AB}"/>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174" name="Oval 1173">
                      <a:extLst>
                        <a:ext uri="{FF2B5EF4-FFF2-40B4-BE49-F238E27FC236}">
                          <a16:creationId xmlns:a16="http://schemas.microsoft.com/office/drawing/2014/main" id="{F44A2BDA-0907-914C-1118-02F43EC54451}"/>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175" name="Oval 1174">
                      <a:extLst>
                        <a:ext uri="{FF2B5EF4-FFF2-40B4-BE49-F238E27FC236}">
                          <a16:creationId xmlns:a16="http://schemas.microsoft.com/office/drawing/2014/main" id="{D3FD049F-8FA9-95E1-DC83-7B17AAC70BE0}"/>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176" name="Oval 1175">
                      <a:extLst>
                        <a:ext uri="{FF2B5EF4-FFF2-40B4-BE49-F238E27FC236}">
                          <a16:creationId xmlns:a16="http://schemas.microsoft.com/office/drawing/2014/main" id="{AA56C1B8-84A6-F0DF-176E-050A26687F61}"/>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7" name="Oval 1176">
                      <a:extLst>
                        <a:ext uri="{FF2B5EF4-FFF2-40B4-BE49-F238E27FC236}">
                          <a16:creationId xmlns:a16="http://schemas.microsoft.com/office/drawing/2014/main" id="{6ED80D5A-06B8-5779-098E-D84F97627B86}"/>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8" name="Oval 1177">
                      <a:extLst>
                        <a:ext uri="{FF2B5EF4-FFF2-40B4-BE49-F238E27FC236}">
                          <a16:creationId xmlns:a16="http://schemas.microsoft.com/office/drawing/2014/main" id="{6AB98B6D-3B7A-B9AD-0726-46A08FAE50CD}"/>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9" name="Oval 1178">
                      <a:extLst>
                        <a:ext uri="{FF2B5EF4-FFF2-40B4-BE49-F238E27FC236}">
                          <a16:creationId xmlns:a16="http://schemas.microsoft.com/office/drawing/2014/main" id="{3B071334-4D3F-E051-9164-74F2C0B651AE}"/>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0" name="Oval 1179">
                      <a:extLst>
                        <a:ext uri="{FF2B5EF4-FFF2-40B4-BE49-F238E27FC236}">
                          <a16:creationId xmlns:a16="http://schemas.microsoft.com/office/drawing/2014/main" id="{579197C7-10A9-5F9A-EABD-0AD32620312D}"/>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1" name="Oval 1180">
                      <a:extLst>
                        <a:ext uri="{FF2B5EF4-FFF2-40B4-BE49-F238E27FC236}">
                          <a16:creationId xmlns:a16="http://schemas.microsoft.com/office/drawing/2014/main" id="{A6A21544-EB6D-FA4C-86F6-9177D6F1F04B}"/>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2" name="Oval 1181">
                      <a:extLst>
                        <a:ext uri="{FF2B5EF4-FFF2-40B4-BE49-F238E27FC236}">
                          <a16:creationId xmlns:a16="http://schemas.microsoft.com/office/drawing/2014/main" id="{0B51ED21-F68D-1E2E-1587-5E2866130CD1}"/>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3" name="Oval 1182">
                      <a:extLst>
                        <a:ext uri="{FF2B5EF4-FFF2-40B4-BE49-F238E27FC236}">
                          <a16:creationId xmlns:a16="http://schemas.microsoft.com/office/drawing/2014/main" id="{00EB28F9-1D98-71FD-FF0F-7C214107D2AE}"/>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4" name="Oval 1183">
                      <a:extLst>
                        <a:ext uri="{FF2B5EF4-FFF2-40B4-BE49-F238E27FC236}">
                          <a16:creationId xmlns:a16="http://schemas.microsoft.com/office/drawing/2014/main" id="{3DBC62FE-0987-207F-1E1E-77F29C885772}"/>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185" name="Oval 1184">
                      <a:extLst>
                        <a:ext uri="{FF2B5EF4-FFF2-40B4-BE49-F238E27FC236}">
                          <a16:creationId xmlns:a16="http://schemas.microsoft.com/office/drawing/2014/main" id="{F03ECD8E-BA08-89CB-F53B-43CD0F9748F3}"/>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6" name="Oval 1185">
                      <a:extLst>
                        <a:ext uri="{FF2B5EF4-FFF2-40B4-BE49-F238E27FC236}">
                          <a16:creationId xmlns:a16="http://schemas.microsoft.com/office/drawing/2014/main" id="{5E6CE981-0343-6FBD-ED04-4F62E4D44C4C}"/>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7" name="Oval 1186">
                      <a:extLst>
                        <a:ext uri="{FF2B5EF4-FFF2-40B4-BE49-F238E27FC236}">
                          <a16:creationId xmlns:a16="http://schemas.microsoft.com/office/drawing/2014/main" id="{48B6235A-702C-A9A2-6159-C441A238ADFB}"/>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8" name="Oval 1187">
                      <a:extLst>
                        <a:ext uri="{FF2B5EF4-FFF2-40B4-BE49-F238E27FC236}">
                          <a16:creationId xmlns:a16="http://schemas.microsoft.com/office/drawing/2014/main" id="{257841B0-2924-1760-1784-236B72B2E476}"/>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9" name="Oval 1188">
                      <a:extLst>
                        <a:ext uri="{FF2B5EF4-FFF2-40B4-BE49-F238E27FC236}">
                          <a16:creationId xmlns:a16="http://schemas.microsoft.com/office/drawing/2014/main" id="{F55EDA2F-49B1-11C8-2036-384E631A88F5}"/>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08" name="Group 1207">
                    <a:extLst>
                      <a:ext uri="{FF2B5EF4-FFF2-40B4-BE49-F238E27FC236}">
                        <a16:creationId xmlns:a16="http://schemas.microsoft.com/office/drawing/2014/main" id="{20E0444C-91F2-107D-AA41-0E051A6A05A5}"/>
                      </a:ext>
                    </a:extLst>
                  </p:cNvPr>
                  <p:cNvGrpSpPr/>
                  <p:nvPr/>
                </p:nvGrpSpPr>
                <p:grpSpPr>
                  <a:xfrm>
                    <a:off x="118376" y="3203534"/>
                    <a:ext cx="1836000" cy="1926537"/>
                    <a:chOff x="1147213" y="1553451"/>
                    <a:chExt cx="1836000" cy="1926537"/>
                  </a:xfrm>
                </p:grpSpPr>
                <p:sp>
                  <p:nvSpPr>
                    <p:cNvPr id="1209" name="Oval 1208">
                      <a:extLst>
                        <a:ext uri="{FF2B5EF4-FFF2-40B4-BE49-F238E27FC236}">
                          <a16:creationId xmlns:a16="http://schemas.microsoft.com/office/drawing/2014/main" id="{D7F230E9-4798-8044-80C9-D7B0F8264896}"/>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210" name="Oval 1209">
                      <a:extLst>
                        <a:ext uri="{FF2B5EF4-FFF2-40B4-BE49-F238E27FC236}">
                          <a16:creationId xmlns:a16="http://schemas.microsoft.com/office/drawing/2014/main" id="{54832A65-97F9-1AC4-24AC-1E7F341D46AC}"/>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211" name="Oval 1210">
                      <a:extLst>
                        <a:ext uri="{FF2B5EF4-FFF2-40B4-BE49-F238E27FC236}">
                          <a16:creationId xmlns:a16="http://schemas.microsoft.com/office/drawing/2014/main" id="{E5713941-5138-68CB-40ED-7D2C3863E31C}"/>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212" name="Oval 1211">
                      <a:extLst>
                        <a:ext uri="{FF2B5EF4-FFF2-40B4-BE49-F238E27FC236}">
                          <a16:creationId xmlns:a16="http://schemas.microsoft.com/office/drawing/2014/main" id="{DA06AF4C-70DF-E050-2E22-D6CC5194457E}"/>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3" name="Oval 1212">
                      <a:extLst>
                        <a:ext uri="{FF2B5EF4-FFF2-40B4-BE49-F238E27FC236}">
                          <a16:creationId xmlns:a16="http://schemas.microsoft.com/office/drawing/2014/main" id="{E2C5E848-8B48-8688-A8D1-8635AE7CCDAB}"/>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4" name="Oval 1213">
                      <a:extLst>
                        <a:ext uri="{FF2B5EF4-FFF2-40B4-BE49-F238E27FC236}">
                          <a16:creationId xmlns:a16="http://schemas.microsoft.com/office/drawing/2014/main" id="{39B3EF83-A34F-C2DD-8B3F-CDD6EEF235F0}"/>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5" name="Oval 1214">
                      <a:extLst>
                        <a:ext uri="{FF2B5EF4-FFF2-40B4-BE49-F238E27FC236}">
                          <a16:creationId xmlns:a16="http://schemas.microsoft.com/office/drawing/2014/main" id="{2479C9C5-894D-F333-9676-A2890982165F}"/>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6" name="Oval 1215">
                      <a:extLst>
                        <a:ext uri="{FF2B5EF4-FFF2-40B4-BE49-F238E27FC236}">
                          <a16:creationId xmlns:a16="http://schemas.microsoft.com/office/drawing/2014/main" id="{B1F99E47-0225-59B6-709F-4BFECDA35BC9}"/>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7" name="Oval 1216">
                      <a:extLst>
                        <a:ext uri="{FF2B5EF4-FFF2-40B4-BE49-F238E27FC236}">
                          <a16:creationId xmlns:a16="http://schemas.microsoft.com/office/drawing/2014/main" id="{7875AEA0-D443-BC32-262C-E9EC8783FC5E}"/>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8" name="Oval 1217">
                      <a:extLst>
                        <a:ext uri="{FF2B5EF4-FFF2-40B4-BE49-F238E27FC236}">
                          <a16:creationId xmlns:a16="http://schemas.microsoft.com/office/drawing/2014/main" id="{BBA8F680-B70B-6D89-EE3D-40241ABA4533}"/>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9" name="Oval 1218">
                      <a:extLst>
                        <a:ext uri="{FF2B5EF4-FFF2-40B4-BE49-F238E27FC236}">
                          <a16:creationId xmlns:a16="http://schemas.microsoft.com/office/drawing/2014/main" id="{AEB28180-2047-BEE2-8615-CFDB86134EDD}"/>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0" name="Oval 1219">
                      <a:extLst>
                        <a:ext uri="{FF2B5EF4-FFF2-40B4-BE49-F238E27FC236}">
                          <a16:creationId xmlns:a16="http://schemas.microsoft.com/office/drawing/2014/main" id="{45C08A56-3D86-5179-4EE4-BB78EA3DB198}"/>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221" name="Oval 1220">
                      <a:extLst>
                        <a:ext uri="{FF2B5EF4-FFF2-40B4-BE49-F238E27FC236}">
                          <a16:creationId xmlns:a16="http://schemas.microsoft.com/office/drawing/2014/main" id="{38E86A7F-2976-D5DE-1915-3E789B3B62A0}"/>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2" name="Oval 1221">
                      <a:extLst>
                        <a:ext uri="{FF2B5EF4-FFF2-40B4-BE49-F238E27FC236}">
                          <a16:creationId xmlns:a16="http://schemas.microsoft.com/office/drawing/2014/main" id="{4A2CA302-2DFB-FCEC-6604-7F9EC1EF375F}"/>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3" name="Oval 1222">
                      <a:extLst>
                        <a:ext uri="{FF2B5EF4-FFF2-40B4-BE49-F238E27FC236}">
                          <a16:creationId xmlns:a16="http://schemas.microsoft.com/office/drawing/2014/main" id="{F276B7D7-B7F1-1CD2-76BF-060CAA09EDE8}"/>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4" name="Oval 1223">
                      <a:extLst>
                        <a:ext uri="{FF2B5EF4-FFF2-40B4-BE49-F238E27FC236}">
                          <a16:creationId xmlns:a16="http://schemas.microsoft.com/office/drawing/2014/main" id="{5C2575DE-9077-E633-A8D7-AAB76581E7A1}"/>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5" name="Oval 1224">
                      <a:extLst>
                        <a:ext uri="{FF2B5EF4-FFF2-40B4-BE49-F238E27FC236}">
                          <a16:creationId xmlns:a16="http://schemas.microsoft.com/office/drawing/2014/main" id="{B84CEF47-744D-DABE-8A79-31FABC3310DA}"/>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44" name="Group 1243">
                    <a:extLst>
                      <a:ext uri="{FF2B5EF4-FFF2-40B4-BE49-F238E27FC236}">
                        <a16:creationId xmlns:a16="http://schemas.microsoft.com/office/drawing/2014/main" id="{3AF6CBE5-80E6-A359-AD43-CADB9F7549CF}"/>
                      </a:ext>
                    </a:extLst>
                  </p:cNvPr>
                  <p:cNvGrpSpPr/>
                  <p:nvPr/>
                </p:nvGrpSpPr>
                <p:grpSpPr>
                  <a:xfrm>
                    <a:off x="3412233" y="-44853"/>
                    <a:ext cx="1836000" cy="1926537"/>
                    <a:chOff x="1147213" y="1553451"/>
                    <a:chExt cx="1836000" cy="1926537"/>
                  </a:xfrm>
                </p:grpSpPr>
                <p:sp>
                  <p:nvSpPr>
                    <p:cNvPr id="1245" name="Oval 1244">
                      <a:extLst>
                        <a:ext uri="{FF2B5EF4-FFF2-40B4-BE49-F238E27FC236}">
                          <a16:creationId xmlns:a16="http://schemas.microsoft.com/office/drawing/2014/main" id="{B5FC61DF-71E0-BE21-F39E-BDAA34129919}"/>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246" name="Oval 1245">
                      <a:extLst>
                        <a:ext uri="{FF2B5EF4-FFF2-40B4-BE49-F238E27FC236}">
                          <a16:creationId xmlns:a16="http://schemas.microsoft.com/office/drawing/2014/main" id="{8C65F294-418A-6C5D-A41D-73D96080203F}"/>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247" name="Oval 1246">
                      <a:extLst>
                        <a:ext uri="{FF2B5EF4-FFF2-40B4-BE49-F238E27FC236}">
                          <a16:creationId xmlns:a16="http://schemas.microsoft.com/office/drawing/2014/main" id="{B2D336AE-C2F8-0098-21E1-B77E3BACBB79}"/>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248" name="Oval 1247">
                      <a:extLst>
                        <a:ext uri="{FF2B5EF4-FFF2-40B4-BE49-F238E27FC236}">
                          <a16:creationId xmlns:a16="http://schemas.microsoft.com/office/drawing/2014/main" id="{D21FCDEF-71E3-0B67-7012-D973D6F7FAE2}"/>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9" name="Oval 1248">
                      <a:extLst>
                        <a:ext uri="{FF2B5EF4-FFF2-40B4-BE49-F238E27FC236}">
                          <a16:creationId xmlns:a16="http://schemas.microsoft.com/office/drawing/2014/main" id="{74AA5C5A-597D-779E-9D18-63BA9DD2B0C1}"/>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0" name="Oval 1249">
                      <a:extLst>
                        <a:ext uri="{FF2B5EF4-FFF2-40B4-BE49-F238E27FC236}">
                          <a16:creationId xmlns:a16="http://schemas.microsoft.com/office/drawing/2014/main" id="{E5BFDDB5-9B4D-D7A7-EA2B-E24E9DE9E7FA}"/>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1" name="Oval 1250">
                      <a:extLst>
                        <a:ext uri="{FF2B5EF4-FFF2-40B4-BE49-F238E27FC236}">
                          <a16:creationId xmlns:a16="http://schemas.microsoft.com/office/drawing/2014/main" id="{26BD9318-F487-297A-D9FA-2DD868C00021}"/>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2" name="Oval 1251">
                      <a:extLst>
                        <a:ext uri="{FF2B5EF4-FFF2-40B4-BE49-F238E27FC236}">
                          <a16:creationId xmlns:a16="http://schemas.microsoft.com/office/drawing/2014/main" id="{BA9CAB55-4BE2-1161-8313-266C99CE284B}"/>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3" name="Oval 1252">
                      <a:extLst>
                        <a:ext uri="{FF2B5EF4-FFF2-40B4-BE49-F238E27FC236}">
                          <a16:creationId xmlns:a16="http://schemas.microsoft.com/office/drawing/2014/main" id="{07A824E3-F502-86DD-6A9E-ED070E5EA4A4}"/>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4" name="Oval 1253">
                      <a:extLst>
                        <a:ext uri="{FF2B5EF4-FFF2-40B4-BE49-F238E27FC236}">
                          <a16:creationId xmlns:a16="http://schemas.microsoft.com/office/drawing/2014/main" id="{FA2ABCE1-BEBE-4019-197D-8C95BD559AFA}"/>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5" name="Oval 1254">
                      <a:extLst>
                        <a:ext uri="{FF2B5EF4-FFF2-40B4-BE49-F238E27FC236}">
                          <a16:creationId xmlns:a16="http://schemas.microsoft.com/office/drawing/2014/main" id="{02E9B7AE-C34A-5BCC-C884-33336D63128C}"/>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6" name="Oval 1255">
                      <a:extLst>
                        <a:ext uri="{FF2B5EF4-FFF2-40B4-BE49-F238E27FC236}">
                          <a16:creationId xmlns:a16="http://schemas.microsoft.com/office/drawing/2014/main" id="{CCC29828-D282-44FA-FA56-A0FBA70F580D}"/>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257" name="Oval 1256">
                      <a:extLst>
                        <a:ext uri="{FF2B5EF4-FFF2-40B4-BE49-F238E27FC236}">
                          <a16:creationId xmlns:a16="http://schemas.microsoft.com/office/drawing/2014/main" id="{CEB3D48A-B2B3-6780-C7F4-886FE0774A2F}"/>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8" name="Oval 1257">
                      <a:extLst>
                        <a:ext uri="{FF2B5EF4-FFF2-40B4-BE49-F238E27FC236}">
                          <a16:creationId xmlns:a16="http://schemas.microsoft.com/office/drawing/2014/main" id="{956D31D2-D47E-2838-6F40-ED8B81AEEE95}"/>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9" name="Oval 1258">
                      <a:extLst>
                        <a:ext uri="{FF2B5EF4-FFF2-40B4-BE49-F238E27FC236}">
                          <a16:creationId xmlns:a16="http://schemas.microsoft.com/office/drawing/2014/main" id="{03E5BA70-8FE7-84EE-C359-75902D29CE23}"/>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0" name="Oval 1259">
                      <a:extLst>
                        <a:ext uri="{FF2B5EF4-FFF2-40B4-BE49-F238E27FC236}">
                          <a16:creationId xmlns:a16="http://schemas.microsoft.com/office/drawing/2014/main" id="{D21E7B36-A4D5-24E8-14B9-A75C8E52DFB4}"/>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1" name="Oval 1260">
                      <a:extLst>
                        <a:ext uri="{FF2B5EF4-FFF2-40B4-BE49-F238E27FC236}">
                          <a16:creationId xmlns:a16="http://schemas.microsoft.com/office/drawing/2014/main" id="{FCAFA8EF-5149-D36A-B9C0-4558BE61CC7B}"/>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62" name="Group 1261">
                    <a:extLst>
                      <a:ext uri="{FF2B5EF4-FFF2-40B4-BE49-F238E27FC236}">
                        <a16:creationId xmlns:a16="http://schemas.microsoft.com/office/drawing/2014/main" id="{0B8AB2FE-C81F-8588-5134-544A35000676}"/>
                      </a:ext>
                    </a:extLst>
                  </p:cNvPr>
                  <p:cNvGrpSpPr/>
                  <p:nvPr/>
                </p:nvGrpSpPr>
                <p:grpSpPr>
                  <a:xfrm>
                    <a:off x="3412233" y="3216963"/>
                    <a:ext cx="1836000" cy="1926537"/>
                    <a:chOff x="1147213" y="1553451"/>
                    <a:chExt cx="1836000" cy="1926537"/>
                  </a:xfrm>
                </p:grpSpPr>
                <p:sp>
                  <p:nvSpPr>
                    <p:cNvPr id="1263" name="Oval 1262">
                      <a:extLst>
                        <a:ext uri="{FF2B5EF4-FFF2-40B4-BE49-F238E27FC236}">
                          <a16:creationId xmlns:a16="http://schemas.microsoft.com/office/drawing/2014/main" id="{7C338B66-4589-C374-DDC4-67C97DFAB95B}"/>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264" name="Oval 1263">
                      <a:extLst>
                        <a:ext uri="{FF2B5EF4-FFF2-40B4-BE49-F238E27FC236}">
                          <a16:creationId xmlns:a16="http://schemas.microsoft.com/office/drawing/2014/main" id="{A9162037-F773-8E18-A10B-8291073143E9}"/>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265" name="Oval 1264">
                      <a:extLst>
                        <a:ext uri="{FF2B5EF4-FFF2-40B4-BE49-F238E27FC236}">
                          <a16:creationId xmlns:a16="http://schemas.microsoft.com/office/drawing/2014/main" id="{B2D6CAB1-60CA-8FF7-017E-F34EC7DEB0C6}"/>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266" name="Oval 1265">
                      <a:extLst>
                        <a:ext uri="{FF2B5EF4-FFF2-40B4-BE49-F238E27FC236}">
                          <a16:creationId xmlns:a16="http://schemas.microsoft.com/office/drawing/2014/main" id="{AC513AE7-CE35-7C0E-32FD-CFD2257DC0E8}"/>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7" name="Oval 1266">
                      <a:extLst>
                        <a:ext uri="{FF2B5EF4-FFF2-40B4-BE49-F238E27FC236}">
                          <a16:creationId xmlns:a16="http://schemas.microsoft.com/office/drawing/2014/main" id="{4BDCAE2A-A800-D0B3-9B34-C5BC673754E3}"/>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8" name="Oval 1267">
                      <a:extLst>
                        <a:ext uri="{FF2B5EF4-FFF2-40B4-BE49-F238E27FC236}">
                          <a16:creationId xmlns:a16="http://schemas.microsoft.com/office/drawing/2014/main" id="{06496234-670F-8DA5-522B-88B218C53D36}"/>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9" name="Oval 1268">
                      <a:extLst>
                        <a:ext uri="{FF2B5EF4-FFF2-40B4-BE49-F238E27FC236}">
                          <a16:creationId xmlns:a16="http://schemas.microsoft.com/office/drawing/2014/main" id="{05D8C035-7EF0-4665-4574-521CEF16797E}"/>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0" name="Oval 1269">
                      <a:extLst>
                        <a:ext uri="{FF2B5EF4-FFF2-40B4-BE49-F238E27FC236}">
                          <a16:creationId xmlns:a16="http://schemas.microsoft.com/office/drawing/2014/main" id="{B3EF7098-48AF-8BBF-B04F-135DEB05C49F}"/>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1" name="Oval 1270">
                      <a:extLst>
                        <a:ext uri="{FF2B5EF4-FFF2-40B4-BE49-F238E27FC236}">
                          <a16:creationId xmlns:a16="http://schemas.microsoft.com/office/drawing/2014/main" id="{2053DA6B-E6C2-188A-71D0-8BFE17720403}"/>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2" name="Oval 1271">
                      <a:extLst>
                        <a:ext uri="{FF2B5EF4-FFF2-40B4-BE49-F238E27FC236}">
                          <a16:creationId xmlns:a16="http://schemas.microsoft.com/office/drawing/2014/main" id="{C605D710-E84E-D92A-1D8E-A6210DB7E3B6}"/>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3" name="Oval 1272">
                      <a:extLst>
                        <a:ext uri="{FF2B5EF4-FFF2-40B4-BE49-F238E27FC236}">
                          <a16:creationId xmlns:a16="http://schemas.microsoft.com/office/drawing/2014/main" id="{9260C1C7-2586-757B-8281-D8768A1EC280}"/>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4" name="Oval 1273">
                      <a:extLst>
                        <a:ext uri="{FF2B5EF4-FFF2-40B4-BE49-F238E27FC236}">
                          <a16:creationId xmlns:a16="http://schemas.microsoft.com/office/drawing/2014/main" id="{B38878CB-7F93-0DBF-FF5A-338F4B6BAEDD}"/>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275" name="Oval 1274">
                      <a:extLst>
                        <a:ext uri="{FF2B5EF4-FFF2-40B4-BE49-F238E27FC236}">
                          <a16:creationId xmlns:a16="http://schemas.microsoft.com/office/drawing/2014/main" id="{A079BFF2-68C4-1B46-F520-765F51163258}"/>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6" name="Oval 1275">
                      <a:extLst>
                        <a:ext uri="{FF2B5EF4-FFF2-40B4-BE49-F238E27FC236}">
                          <a16:creationId xmlns:a16="http://schemas.microsoft.com/office/drawing/2014/main" id="{1C73A2FB-F46A-342F-B33B-8D72F4B28263}"/>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7" name="Oval 1276">
                      <a:extLst>
                        <a:ext uri="{FF2B5EF4-FFF2-40B4-BE49-F238E27FC236}">
                          <a16:creationId xmlns:a16="http://schemas.microsoft.com/office/drawing/2014/main" id="{32900E4F-9DDE-328B-9397-6F1B9B10B470}"/>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8" name="Oval 1277">
                      <a:extLst>
                        <a:ext uri="{FF2B5EF4-FFF2-40B4-BE49-F238E27FC236}">
                          <a16:creationId xmlns:a16="http://schemas.microsoft.com/office/drawing/2014/main" id="{9587D264-DCD6-83CC-5E50-8FF1FC0ED4D3}"/>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9" name="Oval 1278">
                      <a:extLst>
                        <a:ext uri="{FF2B5EF4-FFF2-40B4-BE49-F238E27FC236}">
                          <a16:creationId xmlns:a16="http://schemas.microsoft.com/office/drawing/2014/main" id="{94BFB751-6752-B10E-B4F5-993FEA14FB95}"/>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408" name="Group 1407">
                  <a:extLst>
                    <a:ext uri="{FF2B5EF4-FFF2-40B4-BE49-F238E27FC236}">
                      <a16:creationId xmlns:a16="http://schemas.microsoft.com/office/drawing/2014/main" id="{7F3A5730-527A-741C-5647-18151A125E53}"/>
                    </a:ext>
                  </a:extLst>
                </p:cNvPr>
                <p:cNvGrpSpPr/>
                <p:nvPr/>
              </p:nvGrpSpPr>
              <p:grpSpPr>
                <a:xfrm>
                  <a:off x="7165161" y="-44853"/>
                  <a:ext cx="3489678" cy="5188353"/>
                  <a:chOff x="7889803" y="-32190"/>
                  <a:chExt cx="3489678" cy="5188353"/>
                </a:xfrm>
              </p:grpSpPr>
              <p:grpSp>
                <p:nvGrpSpPr>
                  <p:cNvPr id="1318" name="Group 1317">
                    <a:extLst>
                      <a:ext uri="{FF2B5EF4-FFF2-40B4-BE49-F238E27FC236}">
                        <a16:creationId xmlns:a16="http://schemas.microsoft.com/office/drawing/2014/main" id="{C80E65B9-8C7B-F46D-21FC-ECFECE4D1E07}"/>
                      </a:ext>
                    </a:extLst>
                  </p:cNvPr>
                  <p:cNvGrpSpPr/>
                  <p:nvPr/>
                </p:nvGrpSpPr>
                <p:grpSpPr>
                  <a:xfrm>
                    <a:off x="7889803" y="1567715"/>
                    <a:ext cx="1836000" cy="1926537"/>
                    <a:chOff x="1147213" y="1553451"/>
                    <a:chExt cx="1836000" cy="1926537"/>
                  </a:xfrm>
                </p:grpSpPr>
                <p:sp>
                  <p:nvSpPr>
                    <p:cNvPr id="1391" name="Oval 1390">
                      <a:extLst>
                        <a:ext uri="{FF2B5EF4-FFF2-40B4-BE49-F238E27FC236}">
                          <a16:creationId xmlns:a16="http://schemas.microsoft.com/office/drawing/2014/main" id="{EB5A7581-96FF-1BE5-F71C-0392FF0F9232}"/>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392" name="Oval 1391">
                      <a:extLst>
                        <a:ext uri="{FF2B5EF4-FFF2-40B4-BE49-F238E27FC236}">
                          <a16:creationId xmlns:a16="http://schemas.microsoft.com/office/drawing/2014/main" id="{F633C283-D3AA-8066-9C52-93009C126577}"/>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393" name="Oval 1392">
                      <a:extLst>
                        <a:ext uri="{FF2B5EF4-FFF2-40B4-BE49-F238E27FC236}">
                          <a16:creationId xmlns:a16="http://schemas.microsoft.com/office/drawing/2014/main" id="{84578189-7969-C136-015A-2669A7687E5F}"/>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394" name="Oval 1393">
                      <a:extLst>
                        <a:ext uri="{FF2B5EF4-FFF2-40B4-BE49-F238E27FC236}">
                          <a16:creationId xmlns:a16="http://schemas.microsoft.com/office/drawing/2014/main" id="{5A4A4152-18E5-EF99-99CA-E37948D5E076}"/>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5" name="Oval 1394">
                      <a:extLst>
                        <a:ext uri="{FF2B5EF4-FFF2-40B4-BE49-F238E27FC236}">
                          <a16:creationId xmlns:a16="http://schemas.microsoft.com/office/drawing/2014/main" id="{2FADCC84-6B38-49C1-4152-47820A3DAE80}"/>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6" name="Oval 1395">
                      <a:extLst>
                        <a:ext uri="{FF2B5EF4-FFF2-40B4-BE49-F238E27FC236}">
                          <a16:creationId xmlns:a16="http://schemas.microsoft.com/office/drawing/2014/main" id="{A03E463C-6896-4FF2-2B21-3464199D0D8C}"/>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7" name="Oval 1396">
                      <a:extLst>
                        <a:ext uri="{FF2B5EF4-FFF2-40B4-BE49-F238E27FC236}">
                          <a16:creationId xmlns:a16="http://schemas.microsoft.com/office/drawing/2014/main" id="{89C98742-2749-8BD9-AA6C-A442BBBB0F1F}"/>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8" name="Oval 1397">
                      <a:extLst>
                        <a:ext uri="{FF2B5EF4-FFF2-40B4-BE49-F238E27FC236}">
                          <a16:creationId xmlns:a16="http://schemas.microsoft.com/office/drawing/2014/main" id="{DBAF1028-69BE-B502-55D0-C8DD77E3999C}"/>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9" name="Oval 1398">
                      <a:extLst>
                        <a:ext uri="{FF2B5EF4-FFF2-40B4-BE49-F238E27FC236}">
                          <a16:creationId xmlns:a16="http://schemas.microsoft.com/office/drawing/2014/main" id="{4FA4CF59-05ED-34A2-0B97-80F1585DC38D}"/>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0" name="Oval 1399">
                      <a:extLst>
                        <a:ext uri="{FF2B5EF4-FFF2-40B4-BE49-F238E27FC236}">
                          <a16:creationId xmlns:a16="http://schemas.microsoft.com/office/drawing/2014/main" id="{7B4753E8-333F-488A-A090-3DEAE46F3304}"/>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1" name="Oval 1400">
                      <a:extLst>
                        <a:ext uri="{FF2B5EF4-FFF2-40B4-BE49-F238E27FC236}">
                          <a16:creationId xmlns:a16="http://schemas.microsoft.com/office/drawing/2014/main" id="{E7B0A13D-7BEC-C86F-64E2-B80DF3EA7155}"/>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2" name="Oval 1401">
                      <a:extLst>
                        <a:ext uri="{FF2B5EF4-FFF2-40B4-BE49-F238E27FC236}">
                          <a16:creationId xmlns:a16="http://schemas.microsoft.com/office/drawing/2014/main" id="{DEE511AE-C284-936B-638A-1AF15AE1CEEC}"/>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403" name="Oval 1402">
                      <a:extLst>
                        <a:ext uri="{FF2B5EF4-FFF2-40B4-BE49-F238E27FC236}">
                          <a16:creationId xmlns:a16="http://schemas.microsoft.com/office/drawing/2014/main" id="{D7D7F9B6-8B3E-DBCE-DA4E-0BA2A270E04E}"/>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4" name="Oval 1403">
                      <a:extLst>
                        <a:ext uri="{FF2B5EF4-FFF2-40B4-BE49-F238E27FC236}">
                          <a16:creationId xmlns:a16="http://schemas.microsoft.com/office/drawing/2014/main" id="{AAC6ED25-EFEA-9711-4787-C8F849554893}"/>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5" name="Oval 1404">
                      <a:extLst>
                        <a:ext uri="{FF2B5EF4-FFF2-40B4-BE49-F238E27FC236}">
                          <a16:creationId xmlns:a16="http://schemas.microsoft.com/office/drawing/2014/main" id="{277B0325-2D6A-61E0-9476-B2DE213D1B48}"/>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6" name="Oval 1405">
                      <a:extLst>
                        <a:ext uri="{FF2B5EF4-FFF2-40B4-BE49-F238E27FC236}">
                          <a16:creationId xmlns:a16="http://schemas.microsoft.com/office/drawing/2014/main" id="{30DF7BC8-DA12-7710-E837-3FFDF66AF190}"/>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7" name="Oval 1406">
                      <a:extLst>
                        <a:ext uri="{FF2B5EF4-FFF2-40B4-BE49-F238E27FC236}">
                          <a16:creationId xmlns:a16="http://schemas.microsoft.com/office/drawing/2014/main" id="{0E103C57-B5FC-7DDD-850E-886DD9CD8C48}"/>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21" name="Group 1320">
                    <a:extLst>
                      <a:ext uri="{FF2B5EF4-FFF2-40B4-BE49-F238E27FC236}">
                        <a16:creationId xmlns:a16="http://schemas.microsoft.com/office/drawing/2014/main" id="{55FC5EEB-E94D-183F-2A73-DC2CA62C4725}"/>
                      </a:ext>
                    </a:extLst>
                  </p:cNvPr>
                  <p:cNvGrpSpPr/>
                  <p:nvPr/>
                </p:nvGrpSpPr>
                <p:grpSpPr>
                  <a:xfrm>
                    <a:off x="9543481" y="-32190"/>
                    <a:ext cx="1836000" cy="1926537"/>
                    <a:chOff x="1147213" y="1553451"/>
                    <a:chExt cx="1836000" cy="1926537"/>
                  </a:xfrm>
                </p:grpSpPr>
                <p:sp>
                  <p:nvSpPr>
                    <p:cNvPr id="1340" name="Oval 1339">
                      <a:extLst>
                        <a:ext uri="{FF2B5EF4-FFF2-40B4-BE49-F238E27FC236}">
                          <a16:creationId xmlns:a16="http://schemas.microsoft.com/office/drawing/2014/main" id="{C8A5D23D-D8AE-E3C1-1349-E2CC6592B05D}"/>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341" name="Oval 1340">
                      <a:extLst>
                        <a:ext uri="{FF2B5EF4-FFF2-40B4-BE49-F238E27FC236}">
                          <a16:creationId xmlns:a16="http://schemas.microsoft.com/office/drawing/2014/main" id="{9F7B29FF-124E-DFB0-E9F2-2FD7FE21CC01}"/>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342" name="Oval 1341">
                      <a:extLst>
                        <a:ext uri="{FF2B5EF4-FFF2-40B4-BE49-F238E27FC236}">
                          <a16:creationId xmlns:a16="http://schemas.microsoft.com/office/drawing/2014/main" id="{3D6761DB-029D-6F2D-257B-A5A87DE67D75}"/>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343" name="Oval 1342">
                      <a:extLst>
                        <a:ext uri="{FF2B5EF4-FFF2-40B4-BE49-F238E27FC236}">
                          <a16:creationId xmlns:a16="http://schemas.microsoft.com/office/drawing/2014/main" id="{94107F5E-E0FC-37FC-4298-00D3FAD32266}"/>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4" name="Oval 1343">
                      <a:extLst>
                        <a:ext uri="{FF2B5EF4-FFF2-40B4-BE49-F238E27FC236}">
                          <a16:creationId xmlns:a16="http://schemas.microsoft.com/office/drawing/2014/main" id="{CEF4622E-101B-BFD9-CB10-6DEEEF474969}"/>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5" name="Oval 1344">
                      <a:extLst>
                        <a:ext uri="{FF2B5EF4-FFF2-40B4-BE49-F238E27FC236}">
                          <a16:creationId xmlns:a16="http://schemas.microsoft.com/office/drawing/2014/main" id="{CC10B36B-38CD-5041-D3D2-B38BCDFCB7D7}"/>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6" name="Oval 1345">
                      <a:extLst>
                        <a:ext uri="{FF2B5EF4-FFF2-40B4-BE49-F238E27FC236}">
                          <a16:creationId xmlns:a16="http://schemas.microsoft.com/office/drawing/2014/main" id="{93BC4D66-6CD8-59C6-F4FC-F24EFF91AC60}"/>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7" name="Oval 1346">
                      <a:extLst>
                        <a:ext uri="{FF2B5EF4-FFF2-40B4-BE49-F238E27FC236}">
                          <a16:creationId xmlns:a16="http://schemas.microsoft.com/office/drawing/2014/main" id="{D1831B04-4596-1CFD-B345-EADE91322A12}"/>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8" name="Oval 1347">
                      <a:extLst>
                        <a:ext uri="{FF2B5EF4-FFF2-40B4-BE49-F238E27FC236}">
                          <a16:creationId xmlns:a16="http://schemas.microsoft.com/office/drawing/2014/main" id="{FA7FA33D-CA43-DED6-0DFA-CB0C387B4DFB}"/>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9" name="Oval 1348">
                      <a:extLst>
                        <a:ext uri="{FF2B5EF4-FFF2-40B4-BE49-F238E27FC236}">
                          <a16:creationId xmlns:a16="http://schemas.microsoft.com/office/drawing/2014/main" id="{58BF053B-3B8D-C14B-D4F1-A9E0ADA05928}"/>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0" name="Oval 1349">
                      <a:extLst>
                        <a:ext uri="{FF2B5EF4-FFF2-40B4-BE49-F238E27FC236}">
                          <a16:creationId xmlns:a16="http://schemas.microsoft.com/office/drawing/2014/main" id="{0CAC8E21-B7F9-4772-406C-70236B44839E}"/>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1" name="Oval 1350">
                      <a:extLst>
                        <a:ext uri="{FF2B5EF4-FFF2-40B4-BE49-F238E27FC236}">
                          <a16:creationId xmlns:a16="http://schemas.microsoft.com/office/drawing/2014/main" id="{E9FC14ED-2469-8913-5EAA-B8E3FCF47BCE}"/>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352" name="Oval 1351">
                      <a:extLst>
                        <a:ext uri="{FF2B5EF4-FFF2-40B4-BE49-F238E27FC236}">
                          <a16:creationId xmlns:a16="http://schemas.microsoft.com/office/drawing/2014/main" id="{79255D07-500F-2CBC-4F31-4EDDCB0E2C7B}"/>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3" name="Oval 1352">
                      <a:extLst>
                        <a:ext uri="{FF2B5EF4-FFF2-40B4-BE49-F238E27FC236}">
                          <a16:creationId xmlns:a16="http://schemas.microsoft.com/office/drawing/2014/main" id="{93B88390-A2E9-47F0-3C75-2B34663EEE65}"/>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4" name="Oval 1353">
                      <a:extLst>
                        <a:ext uri="{FF2B5EF4-FFF2-40B4-BE49-F238E27FC236}">
                          <a16:creationId xmlns:a16="http://schemas.microsoft.com/office/drawing/2014/main" id="{F1CAEAA7-B119-7090-C8AD-71AF35729535}"/>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5" name="Oval 1354">
                      <a:extLst>
                        <a:ext uri="{FF2B5EF4-FFF2-40B4-BE49-F238E27FC236}">
                          <a16:creationId xmlns:a16="http://schemas.microsoft.com/office/drawing/2014/main" id="{6AA27433-85BB-3D45-AA4F-58B260ED803F}"/>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6" name="Oval 1355">
                      <a:extLst>
                        <a:ext uri="{FF2B5EF4-FFF2-40B4-BE49-F238E27FC236}">
                          <a16:creationId xmlns:a16="http://schemas.microsoft.com/office/drawing/2014/main" id="{E310B53C-021D-EAEE-4FBF-AAD9C8841119}"/>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22" name="Group 1321">
                    <a:extLst>
                      <a:ext uri="{FF2B5EF4-FFF2-40B4-BE49-F238E27FC236}">
                        <a16:creationId xmlns:a16="http://schemas.microsoft.com/office/drawing/2014/main" id="{E4BFBDF3-ADD0-3993-02A8-A23FFE72374D}"/>
                      </a:ext>
                    </a:extLst>
                  </p:cNvPr>
                  <p:cNvGrpSpPr/>
                  <p:nvPr/>
                </p:nvGrpSpPr>
                <p:grpSpPr>
                  <a:xfrm>
                    <a:off x="9543481" y="3229626"/>
                    <a:ext cx="1836000" cy="1926537"/>
                    <a:chOff x="1147213" y="1553451"/>
                    <a:chExt cx="1836000" cy="1926537"/>
                  </a:xfrm>
                </p:grpSpPr>
                <p:sp>
                  <p:nvSpPr>
                    <p:cNvPr id="1323" name="Oval 1322">
                      <a:extLst>
                        <a:ext uri="{FF2B5EF4-FFF2-40B4-BE49-F238E27FC236}">
                          <a16:creationId xmlns:a16="http://schemas.microsoft.com/office/drawing/2014/main" id="{0F3A6700-2B40-2404-B0BA-BFFD6E55B3F9}"/>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324" name="Oval 1323">
                      <a:extLst>
                        <a:ext uri="{FF2B5EF4-FFF2-40B4-BE49-F238E27FC236}">
                          <a16:creationId xmlns:a16="http://schemas.microsoft.com/office/drawing/2014/main" id="{87E90EA2-CCAB-B33F-837D-B8460738D76E}"/>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325" name="Oval 1324">
                      <a:extLst>
                        <a:ext uri="{FF2B5EF4-FFF2-40B4-BE49-F238E27FC236}">
                          <a16:creationId xmlns:a16="http://schemas.microsoft.com/office/drawing/2014/main" id="{4D8B6084-51EA-1103-F17B-8133E4462416}"/>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326" name="Oval 1325">
                      <a:extLst>
                        <a:ext uri="{FF2B5EF4-FFF2-40B4-BE49-F238E27FC236}">
                          <a16:creationId xmlns:a16="http://schemas.microsoft.com/office/drawing/2014/main" id="{E720E8D0-E2EA-A708-8465-5F36ECB76060}"/>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7" name="Oval 1326">
                      <a:extLst>
                        <a:ext uri="{FF2B5EF4-FFF2-40B4-BE49-F238E27FC236}">
                          <a16:creationId xmlns:a16="http://schemas.microsoft.com/office/drawing/2014/main" id="{F6D0AF5F-3308-8592-A252-F1C4407FD219}"/>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8" name="Oval 1327">
                      <a:extLst>
                        <a:ext uri="{FF2B5EF4-FFF2-40B4-BE49-F238E27FC236}">
                          <a16:creationId xmlns:a16="http://schemas.microsoft.com/office/drawing/2014/main" id="{B3BB2B30-C847-5399-2295-648A09F346AF}"/>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9" name="Oval 1328">
                      <a:extLst>
                        <a:ext uri="{FF2B5EF4-FFF2-40B4-BE49-F238E27FC236}">
                          <a16:creationId xmlns:a16="http://schemas.microsoft.com/office/drawing/2014/main" id="{FAF76E5A-5E1F-9837-40D1-355722B372A0}"/>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0" name="Oval 1329">
                      <a:extLst>
                        <a:ext uri="{FF2B5EF4-FFF2-40B4-BE49-F238E27FC236}">
                          <a16:creationId xmlns:a16="http://schemas.microsoft.com/office/drawing/2014/main" id="{CD2E1883-9978-9779-02F5-23CA9965397E}"/>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1" name="Oval 1330">
                      <a:extLst>
                        <a:ext uri="{FF2B5EF4-FFF2-40B4-BE49-F238E27FC236}">
                          <a16:creationId xmlns:a16="http://schemas.microsoft.com/office/drawing/2014/main" id="{4C7836FA-A18D-7059-C70A-994BAEA57C32}"/>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2" name="Oval 1331">
                      <a:extLst>
                        <a:ext uri="{FF2B5EF4-FFF2-40B4-BE49-F238E27FC236}">
                          <a16:creationId xmlns:a16="http://schemas.microsoft.com/office/drawing/2014/main" id="{2B9B6261-FCE3-98B3-AED9-E760250E2464}"/>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3" name="Oval 1332">
                      <a:extLst>
                        <a:ext uri="{FF2B5EF4-FFF2-40B4-BE49-F238E27FC236}">
                          <a16:creationId xmlns:a16="http://schemas.microsoft.com/office/drawing/2014/main" id="{F4644067-6227-4ACE-8D8B-AEDF4FB0BC6A}"/>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4" name="Oval 1333">
                      <a:extLst>
                        <a:ext uri="{FF2B5EF4-FFF2-40B4-BE49-F238E27FC236}">
                          <a16:creationId xmlns:a16="http://schemas.microsoft.com/office/drawing/2014/main" id="{BC39D782-EA54-9FF0-DFCC-663D7DD4B029}"/>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335" name="Oval 1334">
                      <a:extLst>
                        <a:ext uri="{FF2B5EF4-FFF2-40B4-BE49-F238E27FC236}">
                          <a16:creationId xmlns:a16="http://schemas.microsoft.com/office/drawing/2014/main" id="{CF1EBEF7-7686-FD97-B933-106B1828AB35}"/>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6" name="Oval 1335">
                      <a:extLst>
                        <a:ext uri="{FF2B5EF4-FFF2-40B4-BE49-F238E27FC236}">
                          <a16:creationId xmlns:a16="http://schemas.microsoft.com/office/drawing/2014/main" id="{2C3F4BA1-E905-EA9B-BB0C-4AA6B9DAA034}"/>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7" name="Oval 1336">
                      <a:extLst>
                        <a:ext uri="{FF2B5EF4-FFF2-40B4-BE49-F238E27FC236}">
                          <a16:creationId xmlns:a16="http://schemas.microsoft.com/office/drawing/2014/main" id="{DD0B203E-907E-9FFC-F4FA-81E61FA1C2B3}"/>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8" name="Oval 1337">
                      <a:extLst>
                        <a:ext uri="{FF2B5EF4-FFF2-40B4-BE49-F238E27FC236}">
                          <a16:creationId xmlns:a16="http://schemas.microsoft.com/office/drawing/2014/main" id="{3A1AA616-B7C9-B328-A615-90BEEE50C0DF}"/>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9" name="Oval 1338">
                      <a:extLst>
                        <a:ext uri="{FF2B5EF4-FFF2-40B4-BE49-F238E27FC236}">
                          <a16:creationId xmlns:a16="http://schemas.microsoft.com/office/drawing/2014/main" id="{777C1925-2931-F87F-5F8E-B716D17992A7}"/>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717" name="Group 1716">
                  <a:extLst>
                    <a:ext uri="{FF2B5EF4-FFF2-40B4-BE49-F238E27FC236}">
                      <a16:creationId xmlns:a16="http://schemas.microsoft.com/office/drawing/2014/main" id="{AB8D6A56-41F9-DD33-A5CC-1F4452D0D661}"/>
                    </a:ext>
                  </a:extLst>
                </p:cNvPr>
                <p:cNvGrpSpPr/>
                <p:nvPr/>
              </p:nvGrpSpPr>
              <p:grpSpPr>
                <a:xfrm>
                  <a:off x="2157805" y="-3184430"/>
                  <a:ext cx="5127835" cy="3526442"/>
                  <a:chOff x="120398" y="-3197859"/>
                  <a:chExt cx="5127835" cy="3526442"/>
                </a:xfrm>
              </p:grpSpPr>
              <p:grpSp>
                <p:nvGrpSpPr>
                  <p:cNvPr id="1409" name="Group 1408">
                    <a:extLst>
                      <a:ext uri="{FF2B5EF4-FFF2-40B4-BE49-F238E27FC236}">
                        <a16:creationId xmlns:a16="http://schemas.microsoft.com/office/drawing/2014/main" id="{0E1C1607-DE9A-DDCA-92DC-97BFB44D02CA}"/>
                      </a:ext>
                    </a:extLst>
                  </p:cNvPr>
                  <p:cNvGrpSpPr/>
                  <p:nvPr/>
                </p:nvGrpSpPr>
                <p:grpSpPr>
                  <a:xfrm>
                    <a:off x="1758555" y="-1597954"/>
                    <a:ext cx="1836000" cy="1926537"/>
                    <a:chOff x="1147213" y="1553451"/>
                    <a:chExt cx="1836000" cy="1926537"/>
                  </a:xfrm>
                </p:grpSpPr>
                <p:sp>
                  <p:nvSpPr>
                    <p:cNvPr id="1410" name="Oval 1409">
                      <a:extLst>
                        <a:ext uri="{FF2B5EF4-FFF2-40B4-BE49-F238E27FC236}">
                          <a16:creationId xmlns:a16="http://schemas.microsoft.com/office/drawing/2014/main" id="{D378E40C-59AB-FD49-38ED-DC120DED7516}"/>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411" name="Oval 1410">
                      <a:extLst>
                        <a:ext uri="{FF2B5EF4-FFF2-40B4-BE49-F238E27FC236}">
                          <a16:creationId xmlns:a16="http://schemas.microsoft.com/office/drawing/2014/main" id="{B8204B85-EFEC-6DE0-4802-AE5AEDD618EF}"/>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412" name="Oval 1411">
                      <a:extLst>
                        <a:ext uri="{FF2B5EF4-FFF2-40B4-BE49-F238E27FC236}">
                          <a16:creationId xmlns:a16="http://schemas.microsoft.com/office/drawing/2014/main" id="{F2CFE2B3-86A1-3CDB-3A30-86848ADC48C1}"/>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413" name="Oval 1412">
                      <a:extLst>
                        <a:ext uri="{FF2B5EF4-FFF2-40B4-BE49-F238E27FC236}">
                          <a16:creationId xmlns:a16="http://schemas.microsoft.com/office/drawing/2014/main" id="{899BF668-D165-8814-B09D-C7523066C80F}"/>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4" name="Oval 1413">
                      <a:extLst>
                        <a:ext uri="{FF2B5EF4-FFF2-40B4-BE49-F238E27FC236}">
                          <a16:creationId xmlns:a16="http://schemas.microsoft.com/office/drawing/2014/main" id="{0F1D4AA5-1C13-101A-288F-D00EC5B3C44C}"/>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5" name="Oval 1414">
                      <a:extLst>
                        <a:ext uri="{FF2B5EF4-FFF2-40B4-BE49-F238E27FC236}">
                          <a16:creationId xmlns:a16="http://schemas.microsoft.com/office/drawing/2014/main" id="{916654CE-C8EB-4FD4-88C5-CE8EACEAD15A}"/>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6" name="Oval 1415">
                      <a:extLst>
                        <a:ext uri="{FF2B5EF4-FFF2-40B4-BE49-F238E27FC236}">
                          <a16:creationId xmlns:a16="http://schemas.microsoft.com/office/drawing/2014/main" id="{051126A4-9958-810F-B5DE-FF4E60FDC621}"/>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7" name="Oval 1416">
                      <a:extLst>
                        <a:ext uri="{FF2B5EF4-FFF2-40B4-BE49-F238E27FC236}">
                          <a16:creationId xmlns:a16="http://schemas.microsoft.com/office/drawing/2014/main" id="{588C6E32-C391-FFEF-7B86-63A221770401}"/>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8" name="Oval 1417">
                      <a:extLst>
                        <a:ext uri="{FF2B5EF4-FFF2-40B4-BE49-F238E27FC236}">
                          <a16:creationId xmlns:a16="http://schemas.microsoft.com/office/drawing/2014/main" id="{CB785A4E-4553-0AA1-4AC3-B6E485539D84}"/>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9" name="Oval 1418">
                      <a:extLst>
                        <a:ext uri="{FF2B5EF4-FFF2-40B4-BE49-F238E27FC236}">
                          <a16:creationId xmlns:a16="http://schemas.microsoft.com/office/drawing/2014/main" id="{9FD8E187-C15A-8E14-8684-7A8288788249}"/>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0" name="Oval 1419">
                      <a:extLst>
                        <a:ext uri="{FF2B5EF4-FFF2-40B4-BE49-F238E27FC236}">
                          <a16:creationId xmlns:a16="http://schemas.microsoft.com/office/drawing/2014/main" id="{B4744C0D-DD13-2D63-858C-3B9B35DB4D1C}"/>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1" name="Oval 1420">
                      <a:extLst>
                        <a:ext uri="{FF2B5EF4-FFF2-40B4-BE49-F238E27FC236}">
                          <a16:creationId xmlns:a16="http://schemas.microsoft.com/office/drawing/2014/main" id="{6BF50947-C0C6-2C28-C85F-AEB5FA2B35C1}"/>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422" name="Oval 1421">
                      <a:extLst>
                        <a:ext uri="{FF2B5EF4-FFF2-40B4-BE49-F238E27FC236}">
                          <a16:creationId xmlns:a16="http://schemas.microsoft.com/office/drawing/2014/main" id="{4C128D5C-E4B8-0EBE-038F-3825E33F3394}"/>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3" name="Oval 1422">
                      <a:extLst>
                        <a:ext uri="{FF2B5EF4-FFF2-40B4-BE49-F238E27FC236}">
                          <a16:creationId xmlns:a16="http://schemas.microsoft.com/office/drawing/2014/main" id="{3F1BC64A-6485-456F-04EA-C065FB0DDB56}"/>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4" name="Oval 1423">
                      <a:extLst>
                        <a:ext uri="{FF2B5EF4-FFF2-40B4-BE49-F238E27FC236}">
                          <a16:creationId xmlns:a16="http://schemas.microsoft.com/office/drawing/2014/main" id="{C8D96A4F-6C50-D7AA-77D5-E458D0F9FE0E}"/>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5" name="Oval 1424">
                      <a:extLst>
                        <a:ext uri="{FF2B5EF4-FFF2-40B4-BE49-F238E27FC236}">
                          <a16:creationId xmlns:a16="http://schemas.microsoft.com/office/drawing/2014/main" id="{1B1E0859-9F5B-BE1F-0D02-AADA9869F0C9}"/>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6" name="Oval 1425">
                      <a:extLst>
                        <a:ext uri="{FF2B5EF4-FFF2-40B4-BE49-F238E27FC236}">
                          <a16:creationId xmlns:a16="http://schemas.microsoft.com/office/drawing/2014/main" id="{400A3358-C466-E566-0A3C-A9BAAF1CDB73}"/>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27" name="Group 1426">
                    <a:extLst>
                      <a:ext uri="{FF2B5EF4-FFF2-40B4-BE49-F238E27FC236}">
                        <a16:creationId xmlns:a16="http://schemas.microsoft.com/office/drawing/2014/main" id="{021A19B1-474C-E6EE-BB16-6B90A287BA1E}"/>
                      </a:ext>
                    </a:extLst>
                  </p:cNvPr>
                  <p:cNvGrpSpPr/>
                  <p:nvPr/>
                </p:nvGrpSpPr>
                <p:grpSpPr>
                  <a:xfrm>
                    <a:off x="120398" y="-3161683"/>
                    <a:ext cx="1836000" cy="1926537"/>
                    <a:chOff x="1147213" y="1553451"/>
                    <a:chExt cx="1836000" cy="1926537"/>
                  </a:xfrm>
                </p:grpSpPr>
                <p:sp>
                  <p:nvSpPr>
                    <p:cNvPr id="1428" name="Oval 1427">
                      <a:extLst>
                        <a:ext uri="{FF2B5EF4-FFF2-40B4-BE49-F238E27FC236}">
                          <a16:creationId xmlns:a16="http://schemas.microsoft.com/office/drawing/2014/main" id="{CE167094-1034-8DA3-3FBE-907B4C906545}"/>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429" name="Oval 1428">
                      <a:extLst>
                        <a:ext uri="{FF2B5EF4-FFF2-40B4-BE49-F238E27FC236}">
                          <a16:creationId xmlns:a16="http://schemas.microsoft.com/office/drawing/2014/main" id="{ECC8372C-048F-93E1-31B4-130517FCFA5B}"/>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430" name="Oval 1429">
                      <a:extLst>
                        <a:ext uri="{FF2B5EF4-FFF2-40B4-BE49-F238E27FC236}">
                          <a16:creationId xmlns:a16="http://schemas.microsoft.com/office/drawing/2014/main" id="{AAAEF9AE-720D-7E09-CBB3-350E168D1CE9}"/>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431" name="Oval 1430">
                      <a:extLst>
                        <a:ext uri="{FF2B5EF4-FFF2-40B4-BE49-F238E27FC236}">
                          <a16:creationId xmlns:a16="http://schemas.microsoft.com/office/drawing/2014/main" id="{61E96C37-87FC-DA65-D8DF-68C52631EE21}"/>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2" name="Oval 1431">
                      <a:extLst>
                        <a:ext uri="{FF2B5EF4-FFF2-40B4-BE49-F238E27FC236}">
                          <a16:creationId xmlns:a16="http://schemas.microsoft.com/office/drawing/2014/main" id="{0386627B-F98E-AF84-90D0-9C9F9EF5706D}"/>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3" name="Oval 1432">
                      <a:extLst>
                        <a:ext uri="{FF2B5EF4-FFF2-40B4-BE49-F238E27FC236}">
                          <a16:creationId xmlns:a16="http://schemas.microsoft.com/office/drawing/2014/main" id="{349D33D5-1350-4575-779F-488708A13067}"/>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4" name="Oval 1433">
                      <a:extLst>
                        <a:ext uri="{FF2B5EF4-FFF2-40B4-BE49-F238E27FC236}">
                          <a16:creationId xmlns:a16="http://schemas.microsoft.com/office/drawing/2014/main" id="{CB0CD488-039B-E656-2BCD-450099123602}"/>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5" name="Oval 1434">
                      <a:extLst>
                        <a:ext uri="{FF2B5EF4-FFF2-40B4-BE49-F238E27FC236}">
                          <a16:creationId xmlns:a16="http://schemas.microsoft.com/office/drawing/2014/main" id="{C53C8215-FEC7-A77E-97DA-9E92C41A246C}"/>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6" name="Oval 1435">
                      <a:extLst>
                        <a:ext uri="{FF2B5EF4-FFF2-40B4-BE49-F238E27FC236}">
                          <a16:creationId xmlns:a16="http://schemas.microsoft.com/office/drawing/2014/main" id="{9E75BAEF-1906-074F-D3F5-42BF6DF452D8}"/>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7" name="Oval 1436">
                      <a:extLst>
                        <a:ext uri="{FF2B5EF4-FFF2-40B4-BE49-F238E27FC236}">
                          <a16:creationId xmlns:a16="http://schemas.microsoft.com/office/drawing/2014/main" id="{2942EA9F-AD8D-D6FE-3826-EE1A32E35635}"/>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8" name="Oval 1437">
                      <a:extLst>
                        <a:ext uri="{FF2B5EF4-FFF2-40B4-BE49-F238E27FC236}">
                          <a16:creationId xmlns:a16="http://schemas.microsoft.com/office/drawing/2014/main" id="{32A32E76-6776-2452-C753-BC92BD5BE147}"/>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9" name="Oval 1438">
                      <a:extLst>
                        <a:ext uri="{FF2B5EF4-FFF2-40B4-BE49-F238E27FC236}">
                          <a16:creationId xmlns:a16="http://schemas.microsoft.com/office/drawing/2014/main" id="{2601F445-98F8-1673-B178-5365E320F5B5}"/>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440" name="Oval 1439">
                      <a:extLst>
                        <a:ext uri="{FF2B5EF4-FFF2-40B4-BE49-F238E27FC236}">
                          <a16:creationId xmlns:a16="http://schemas.microsoft.com/office/drawing/2014/main" id="{EE060CBC-A5F0-7481-5B06-34FB19467255}"/>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1" name="Oval 1440">
                      <a:extLst>
                        <a:ext uri="{FF2B5EF4-FFF2-40B4-BE49-F238E27FC236}">
                          <a16:creationId xmlns:a16="http://schemas.microsoft.com/office/drawing/2014/main" id="{AA3471C0-5B38-6EB5-5706-2B5354372D36}"/>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2" name="Oval 1441">
                      <a:extLst>
                        <a:ext uri="{FF2B5EF4-FFF2-40B4-BE49-F238E27FC236}">
                          <a16:creationId xmlns:a16="http://schemas.microsoft.com/office/drawing/2014/main" id="{85FE3EC2-DC59-4097-FF7C-B32D9A77DAB7}"/>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3" name="Oval 1442">
                      <a:extLst>
                        <a:ext uri="{FF2B5EF4-FFF2-40B4-BE49-F238E27FC236}">
                          <a16:creationId xmlns:a16="http://schemas.microsoft.com/office/drawing/2014/main" id="{78E5066F-4470-72AC-7451-AE14A5B4C902}"/>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4" name="Oval 1443">
                      <a:extLst>
                        <a:ext uri="{FF2B5EF4-FFF2-40B4-BE49-F238E27FC236}">
                          <a16:creationId xmlns:a16="http://schemas.microsoft.com/office/drawing/2014/main" id="{1DDBD33A-A3DC-C737-6889-95688A3C9AD1}"/>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45" name="Group 1444">
                    <a:extLst>
                      <a:ext uri="{FF2B5EF4-FFF2-40B4-BE49-F238E27FC236}">
                        <a16:creationId xmlns:a16="http://schemas.microsoft.com/office/drawing/2014/main" id="{2ACAFC1A-43C8-DC51-C4D0-535DE4C708F3}"/>
                      </a:ext>
                    </a:extLst>
                  </p:cNvPr>
                  <p:cNvGrpSpPr/>
                  <p:nvPr/>
                </p:nvGrpSpPr>
                <p:grpSpPr>
                  <a:xfrm>
                    <a:off x="3412233" y="-3197859"/>
                    <a:ext cx="1836000" cy="1926537"/>
                    <a:chOff x="1147213" y="1553451"/>
                    <a:chExt cx="1836000" cy="1926537"/>
                  </a:xfrm>
                </p:grpSpPr>
                <p:sp>
                  <p:nvSpPr>
                    <p:cNvPr id="1446" name="Oval 1445">
                      <a:extLst>
                        <a:ext uri="{FF2B5EF4-FFF2-40B4-BE49-F238E27FC236}">
                          <a16:creationId xmlns:a16="http://schemas.microsoft.com/office/drawing/2014/main" id="{4F5EAFDF-FE7B-42B5-B4BD-047780A75950}"/>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447" name="Oval 1446">
                      <a:extLst>
                        <a:ext uri="{FF2B5EF4-FFF2-40B4-BE49-F238E27FC236}">
                          <a16:creationId xmlns:a16="http://schemas.microsoft.com/office/drawing/2014/main" id="{4185BDAF-F244-4F1E-931F-08ED01751D93}"/>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448" name="Oval 1447">
                      <a:extLst>
                        <a:ext uri="{FF2B5EF4-FFF2-40B4-BE49-F238E27FC236}">
                          <a16:creationId xmlns:a16="http://schemas.microsoft.com/office/drawing/2014/main" id="{550EC2F9-D92E-8F6D-B435-D095E5027DA5}"/>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449" name="Oval 1448">
                      <a:extLst>
                        <a:ext uri="{FF2B5EF4-FFF2-40B4-BE49-F238E27FC236}">
                          <a16:creationId xmlns:a16="http://schemas.microsoft.com/office/drawing/2014/main" id="{B13DEB7A-FDC7-F9C5-0470-2095F7BE4337}"/>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0" name="Oval 1449">
                      <a:extLst>
                        <a:ext uri="{FF2B5EF4-FFF2-40B4-BE49-F238E27FC236}">
                          <a16:creationId xmlns:a16="http://schemas.microsoft.com/office/drawing/2014/main" id="{DB837A9D-1637-132A-C075-6275675B202B}"/>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1" name="Oval 1450">
                      <a:extLst>
                        <a:ext uri="{FF2B5EF4-FFF2-40B4-BE49-F238E27FC236}">
                          <a16:creationId xmlns:a16="http://schemas.microsoft.com/office/drawing/2014/main" id="{AAFBD0A9-84A0-0762-E6FA-72DDC0A7C7CB}"/>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2" name="Oval 1451">
                      <a:extLst>
                        <a:ext uri="{FF2B5EF4-FFF2-40B4-BE49-F238E27FC236}">
                          <a16:creationId xmlns:a16="http://schemas.microsoft.com/office/drawing/2014/main" id="{DA8EA5D8-61CF-A540-1058-089855A1FB31}"/>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3" name="Oval 1452">
                      <a:extLst>
                        <a:ext uri="{FF2B5EF4-FFF2-40B4-BE49-F238E27FC236}">
                          <a16:creationId xmlns:a16="http://schemas.microsoft.com/office/drawing/2014/main" id="{2CEB3337-259F-39C8-EDEB-0B5A2BD6A08C}"/>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4" name="Oval 1453">
                      <a:extLst>
                        <a:ext uri="{FF2B5EF4-FFF2-40B4-BE49-F238E27FC236}">
                          <a16:creationId xmlns:a16="http://schemas.microsoft.com/office/drawing/2014/main" id="{CFBD8090-9091-30ED-C719-97F119027118}"/>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5" name="Oval 1454">
                      <a:extLst>
                        <a:ext uri="{FF2B5EF4-FFF2-40B4-BE49-F238E27FC236}">
                          <a16:creationId xmlns:a16="http://schemas.microsoft.com/office/drawing/2014/main" id="{4A73B8A5-35AD-5175-F280-2815E88E029C}"/>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6" name="Oval 1455">
                      <a:extLst>
                        <a:ext uri="{FF2B5EF4-FFF2-40B4-BE49-F238E27FC236}">
                          <a16:creationId xmlns:a16="http://schemas.microsoft.com/office/drawing/2014/main" id="{C6383A06-D81C-DCFB-CC3C-5860CE877A92}"/>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7" name="Oval 1456">
                      <a:extLst>
                        <a:ext uri="{FF2B5EF4-FFF2-40B4-BE49-F238E27FC236}">
                          <a16:creationId xmlns:a16="http://schemas.microsoft.com/office/drawing/2014/main" id="{7C560580-8434-2C01-5003-B6EE5319D025}"/>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458" name="Oval 1457">
                      <a:extLst>
                        <a:ext uri="{FF2B5EF4-FFF2-40B4-BE49-F238E27FC236}">
                          <a16:creationId xmlns:a16="http://schemas.microsoft.com/office/drawing/2014/main" id="{1D1B7D47-56CF-46D0-5CAC-6375F0A33590}"/>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9" name="Oval 1458">
                      <a:extLst>
                        <a:ext uri="{FF2B5EF4-FFF2-40B4-BE49-F238E27FC236}">
                          <a16:creationId xmlns:a16="http://schemas.microsoft.com/office/drawing/2014/main" id="{30D4DE60-4051-3D4F-5138-77E2C412B9ED}"/>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0" name="Oval 1459">
                      <a:extLst>
                        <a:ext uri="{FF2B5EF4-FFF2-40B4-BE49-F238E27FC236}">
                          <a16:creationId xmlns:a16="http://schemas.microsoft.com/office/drawing/2014/main" id="{7728CB33-8655-095C-168E-02255530FC17}"/>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1" name="Oval 1460">
                      <a:extLst>
                        <a:ext uri="{FF2B5EF4-FFF2-40B4-BE49-F238E27FC236}">
                          <a16:creationId xmlns:a16="http://schemas.microsoft.com/office/drawing/2014/main" id="{06275AE8-2373-458C-66A4-0F1D4CAA684A}"/>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2" name="Oval 1461">
                      <a:extLst>
                        <a:ext uri="{FF2B5EF4-FFF2-40B4-BE49-F238E27FC236}">
                          <a16:creationId xmlns:a16="http://schemas.microsoft.com/office/drawing/2014/main" id="{67DF43B9-AEA9-234E-793E-ADD20B66D7CE}"/>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722" name="Group 1721">
                  <a:extLst>
                    <a:ext uri="{FF2B5EF4-FFF2-40B4-BE49-F238E27FC236}">
                      <a16:creationId xmlns:a16="http://schemas.microsoft.com/office/drawing/2014/main" id="{B177DC9E-1D4E-0D1F-FD49-5D5F18BB8793}"/>
                    </a:ext>
                  </a:extLst>
                </p:cNvPr>
                <p:cNvGrpSpPr/>
                <p:nvPr/>
              </p:nvGrpSpPr>
              <p:grpSpPr>
                <a:xfrm>
                  <a:off x="2162149" y="4853832"/>
                  <a:ext cx="5129857" cy="3588448"/>
                  <a:chOff x="124742" y="4840403"/>
                  <a:chExt cx="5129857" cy="3588448"/>
                </a:xfrm>
              </p:grpSpPr>
              <p:grpSp>
                <p:nvGrpSpPr>
                  <p:cNvPr id="1463" name="Group 1462">
                    <a:extLst>
                      <a:ext uri="{FF2B5EF4-FFF2-40B4-BE49-F238E27FC236}">
                        <a16:creationId xmlns:a16="http://schemas.microsoft.com/office/drawing/2014/main" id="{FD8BAFA0-574B-E526-8845-138AB204C631}"/>
                      </a:ext>
                    </a:extLst>
                  </p:cNvPr>
                  <p:cNvGrpSpPr/>
                  <p:nvPr/>
                </p:nvGrpSpPr>
                <p:grpSpPr>
                  <a:xfrm>
                    <a:off x="1764921" y="4840403"/>
                    <a:ext cx="1836000" cy="1926537"/>
                    <a:chOff x="1147213" y="1553451"/>
                    <a:chExt cx="1836000" cy="1926537"/>
                  </a:xfrm>
                </p:grpSpPr>
                <p:sp>
                  <p:nvSpPr>
                    <p:cNvPr id="1464" name="Oval 1463">
                      <a:extLst>
                        <a:ext uri="{FF2B5EF4-FFF2-40B4-BE49-F238E27FC236}">
                          <a16:creationId xmlns:a16="http://schemas.microsoft.com/office/drawing/2014/main" id="{D566CA0D-D235-E043-4703-03D8FB11D041}"/>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465" name="Oval 1464">
                      <a:extLst>
                        <a:ext uri="{FF2B5EF4-FFF2-40B4-BE49-F238E27FC236}">
                          <a16:creationId xmlns:a16="http://schemas.microsoft.com/office/drawing/2014/main" id="{CC98E727-4082-3896-867F-8EF7E977AF36}"/>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466" name="Oval 1465">
                      <a:extLst>
                        <a:ext uri="{FF2B5EF4-FFF2-40B4-BE49-F238E27FC236}">
                          <a16:creationId xmlns:a16="http://schemas.microsoft.com/office/drawing/2014/main" id="{B061D1A0-D847-A7F0-E515-18273BE0351C}"/>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467" name="Oval 1466">
                      <a:extLst>
                        <a:ext uri="{FF2B5EF4-FFF2-40B4-BE49-F238E27FC236}">
                          <a16:creationId xmlns:a16="http://schemas.microsoft.com/office/drawing/2014/main" id="{0072B818-D236-C7F7-C4EB-92200C3A2F42}"/>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8" name="Oval 1467">
                      <a:extLst>
                        <a:ext uri="{FF2B5EF4-FFF2-40B4-BE49-F238E27FC236}">
                          <a16:creationId xmlns:a16="http://schemas.microsoft.com/office/drawing/2014/main" id="{D1D15D61-A3E6-4EC6-685A-16A93CE50570}"/>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69" name="Oval 1468">
                      <a:extLst>
                        <a:ext uri="{FF2B5EF4-FFF2-40B4-BE49-F238E27FC236}">
                          <a16:creationId xmlns:a16="http://schemas.microsoft.com/office/drawing/2014/main" id="{FAFFE533-6F78-CEA2-602B-14B4B09868AE}"/>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0" name="Oval 1469">
                      <a:extLst>
                        <a:ext uri="{FF2B5EF4-FFF2-40B4-BE49-F238E27FC236}">
                          <a16:creationId xmlns:a16="http://schemas.microsoft.com/office/drawing/2014/main" id="{61DC68A4-AFCA-58E9-4CA3-56CA0E0BBA5A}"/>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1" name="Oval 1470">
                      <a:extLst>
                        <a:ext uri="{FF2B5EF4-FFF2-40B4-BE49-F238E27FC236}">
                          <a16:creationId xmlns:a16="http://schemas.microsoft.com/office/drawing/2014/main" id="{F7A261BB-3353-C17C-439C-FAC74394AA52}"/>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2" name="Oval 1471">
                      <a:extLst>
                        <a:ext uri="{FF2B5EF4-FFF2-40B4-BE49-F238E27FC236}">
                          <a16:creationId xmlns:a16="http://schemas.microsoft.com/office/drawing/2014/main" id="{A622576D-9CF0-1E52-24BA-94DCB991AEF8}"/>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3" name="Oval 1472">
                      <a:extLst>
                        <a:ext uri="{FF2B5EF4-FFF2-40B4-BE49-F238E27FC236}">
                          <a16:creationId xmlns:a16="http://schemas.microsoft.com/office/drawing/2014/main" id="{F7C6DDF7-2D51-B282-4695-31DC4439635A}"/>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4" name="Oval 1473">
                      <a:extLst>
                        <a:ext uri="{FF2B5EF4-FFF2-40B4-BE49-F238E27FC236}">
                          <a16:creationId xmlns:a16="http://schemas.microsoft.com/office/drawing/2014/main" id="{EC4EABDA-A8BE-CF3D-B0F2-DB6FEDC84363}"/>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5" name="Oval 1474">
                      <a:extLst>
                        <a:ext uri="{FF2B5EF4-FFF2-40B4-BE49-F238E27FC236}">
                          <a16:creationId xmlns:a16="http://schemas.microsoft.com/office/drawing/2014/main" id="{FF360218-D7D3-8522-0FD1-6D64A25D49EC}"/>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476" name="Oval 1475">
                      <a:extLst>
                        <a:ext uri="{FF2B5EF4-FFF2-40B4-BE49-F238E27FC236}">
                          <a16:creationId xmlns:a16="http://schemas.microsoft.com/office/drawing/2014/main" id="{FF133D42-162F-39E3-E0A2-21173E78FFF8}"/>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7" name="Oval 1476">
                      <a:extLst>
                        <a:ext uri="{FF2B5EF4-FFF2-40B4-BE49-F238E27FC236}">
                          <a16:creationId xmlns:a16="http://schemas.microsoft.com/office/drawing/2014/main" id="{AE5AAFB4-DA10-0569-B4ED-3BB96D0758CE}"/>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8" name="Oval 1477">
                      <a:extLst>
                        <a:ext uri="{FF2B5EF4-FFF2-40B4-BE49-F238E27FC236}">
                          <a16:creationId xmlns:a16="http://schemas.microsoft.com/office/drawing/2014/main" id="{CF8961FA-0063-EB37-B424-06A7987B71CA}"/>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9" name="Oval 1478">
                      <a:extLst>
                        <a:ext uri="{FF2B5EF4-FFF2-40B4-BE49-F238E27FC236}">
                          <a16:creationId xmlns:a16="http://schemas.microsoft.com/office/drawing/2014/main" id="{3994C184-A614-665A-1BC6-1AE5B9CD218E}"/>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0" name="Oval 1479">
                      <a:extLst>
                        <a:ext uri="{FF2B5EF4-FFF2-40B4-BE49-F238E27FC236}">
                          <a16:creationId xmlns:a16="http://schemas.microsoft.com/office/drawing/2014/main" id="{8162FA7D-4589-58B1-854E-FE260655C3FA}"/>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81" name="Group 1480">
                    <a:extLst>
                      <a:ext uri="{FF2B5EF4-FFF2-40B4-BE49-F238E27FC236}">
                        <a16:creationId xmlns:a16="http://schemas.microsoft.com/office/drawing/2014/main" id="{9C2612A3-5D60-1335-3C0D-B0750E65A391}"/>
                      </a:ext>
                    </a:extLst>
                  </p:cNvPr>
                  <p:cNvGrpSpPr/>
                  <p:nvPr/>
                </p:nvGrpSpPr>
                <p:grpSpPr>
                  <a:xfrm>
                    <a:off x="124742" y="6488885"/>
                    <a:ext cx="1836000" cy="1926537"/>
                    <a:chOff x="1147213" y="1553451"/>
                    <a:chExt cx="1836000" cy="1926537"/>
                  </a:xfrm>
                </p:grpSpPr>
                <p:sp>
                  <p:nvSpPr>
                    <p:cNvPr id="1482" name="Oval 1481">
                      <a:extLst>
                        <a:ext uri="{FF2B5EF4-FFF2-40B4-BE49-F238E27FC236}">
                          <a16:creationId xmlns:a16="http://schemas.microsoft.com/office/drawing/2014/main" id="{FC5FE5EE-1775-8FC7-D988-2AAC2FBC1913}"/>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483" name="Oval 1482">
                      <a:extLst>
                        <a:ext uri="{FF2B5EF4-FFF2-40B4-BE49-F238E27FC236}">
                          <a16:creationId xmlns:a16="http://schemas.microsoft.com/office/drawing/2014/main" id="{E72EA005-5749-9000-02ED-A3825F908F8E}"/>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484" name="Oval 1483">
                      <a:extLst>
                        <a:ext uri="{FF2B5EF4-FFF2-40B4-BE49-F238E27FC236}">
                          <a16:creationId xmlns:a16="http://schemas.microsoft.com/office/drawing/2014/main" id="{74006438-BA56-72CD-5C99-366B53D5DA1E}"/>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485" name="Oval 1484">
                      <a:extLst>
                        <a:ext uri="{FF2B5EF4-FFF2-40B4-BE49-F238E27FC236}">
                          <a16:creationId xmlns:a16="http://schemas.microsoft.com/office/drawing/2014/main" id="{4D812FDE-DD94-662A-8233-E22F720D92DB}"/>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6" name="Oval 1485">
                      <a:extLst>
                        <a:ext uri="{FF2B5EF4-FFF2-40B4-BE49-F238E27FC236}">
                          <a16:creationId xmlns:a16="http://schemas.microsoft.com/office/drawing/2014/main" id="{9DFE83EF-C28F-732C-01B5-2049D70A6635}"/>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7" name="Oval 1486">
                      <a:extLst>
                        <a:ext uri="{FF2B5EF4-FFF2-40B4-BE49-F238E27FC236}">
                          <a16:creationId xmlns:a16="http://schemas.microsoft.com/office/drawing/2014/main" id="{2FD9FE37-8ABF-C605-5B35-663232045161}"/>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8" name="Oval 1487">
                      <a:extLst>
                        <a:ext uri="{FF2B5EF4-FFF2-40B4-BE49-F238E27FC236}">
                          <a16:creationId xmlns:a16="http://schemas.microsoft.com/office/drawing/2014/main" id="{CB31964A-D97A-DB47-C1C4-8B501297BF4E}"/>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9" name="Oval 1488">
                      <a:extLst>
                        <a:ext uri="{FF2B5EF4-FFF2-40B4-BE49-F238E27FC236}">
                          <a16:creationId xmlns:a16="http://schemas.microsoft.com/office/drawing/2014/main" id="{EFBA380C-F76E-CF03-DADB-2F997026435D}"/>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0" name="Oval 1489">
                      <a:extLst>
                        <a:ext uri="{FF2B5EF4-FFF2-40B4-BE49-F238E27FC236}">
                          <a16:creationId xmlns:a16="http://schemas.microsoft.com/office/drawing/2014/main" id="{E57588B0-FAE9-E332-721C-D6693D7692D6}"/>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1" name="Oval 1490">
                      <a:extLst>
                        <a:ext uri="{FF2B5EF4-FFF2-40B4-BE49-F238E27FC236}">
                          <a16:creationId xmlns:a16="http://schemas.microsoft.com/office/drawing/2014/main" id="{303CD582-1083-E960-FC18-193AA5E43347}"/>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2" name="Oval 1491">
                      <a:extLst>
                        <a:ext uri="{FF2B5EF4-FFF2-40B4-BE49-F238E27FC236}">
                          <a16:creationId xmlns:a16="http://schemas.microsoft.com/office/drawing/2014/main" id="{887CBA61-698C-6800-A363-DAC5F712FCEF}"/>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3" name="Oval 1492">
                      <a:extLst>
                        <a:ext uri="{FF2B5EF4-FFF2-40B4-BE49-F238E27FC236}">
                          <a16:creationId xmlns:a16="http://schemas.microsoft.com/office/drawing/2014/main" id="{5ACB765D-47B6-F990-F5E2-A95507927076}"/>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494" name="Oval 1493">
                      <a:extLst>
                        <a:ext uri="{FF2B5EF4-FFF2-40B4-BE49-F238E27FC236}">
                          <a16:creationId xmlns:a16="http://schemas.microsoft.com/office/drawing/2014/main" id="{59818EE0-C189-62AE-4729-EBA06CB18FE3}"/>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5" name="Oval 1494">
                      <a:extLst>
                        <a:ext uri="{FF2B5EF4-FFF2-40B4-BE49-F238E27FC236}">
                          <a16:creationId xmlns:a16="http://schemas.microsoft.com/office/drawing/2014/main" id="{B6F1E189-B867-F433-7793-CF13A2495783}"/>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6" name="Oval 1495">
                      <a:extLst>
                        <a:ext uri="{FF2B5EF4-FFF2-40B4-BE49-F238E27FC236}">
                          <a16:creationId xmlns:a16="http://schemas.microsoft.com/office/drawing/2014/main" id="{34EB5BA7-51AC-6A1F-A267-C7A5576BD588}"/>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7" name="Oval 1496">
                      <a:extLst>
                        <a:ext uri="{FF2B5EF4-FFF2-40B4-BE49-F238E27FC236}">
                          <a16:creationId xmlns:a16="http://schemas.microsoft.com/office/drawing/2014/main" id="{1163C821-004E-E6EB-FCB9-8F7EAA1B1797}"/>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8" name="Oval 1497">
                      <a:extLst>
                        <a:ext uri="{FF2B5EF4-FFF2-40B4-BE49-F238E27FC236}">
                          <a16:creationId xmlns:a16="http://schemas.microsoft.com/office/drawing/2014/main" id="{00A439D7-5351-4D75-7DF7-DA25D6A45EEE}"/>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99" name="Group 1498">
                    <a:extLst>
                      <a:ext uri="{FF2B5EF4-FFF2-40B4-BE49-F238E27FC236}">
                        <a16:creationId xmlns:a16="http://schemas.microsoft.com/office/drawing/2014/main" id="{91A09BBF-AEAA-E853-C13E-FD81F4FB3046}"/>
                      </a:ext>
                    </a:extLst>
                  </p:cNvPr>
                  <p:cNvGrpSpPr/>
                  <p:nvPr/>
                </p:nvGrpSpPr>
                <p:grpSpPr>
                  <a:xfrm>
                    <a:off x="3418599" y="6502314"/>
                    <a:ext cx="1836000" cy="1926537"/>
                    <a:chOff x="1147213" y="1553451"/>
                    <a:chExt cx="1836000" cy="1926537"/>
                  </a:xfrm>
                </p:grpSpPr>
                <p:sp>
                  <p:nvSpPr>
                    <p:cNvPr id="1500" name="Oval 1499">
                      <a:extLst>
                        <a:ext uri="{FF2B5EF4-FFF2-40B4-BE49-F238E27FC236}">
                          <a16:creationId xmlns:a16="http://schemas.microsoft.com/office/drawing/2014/main" id="{98091180-3987-B658-6F2E-F97292523ADE}"/>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501" name="Oval 1500">
                      <a:extLst>
                        <a:ext uri="{FF2B5EF4-FFF2-40B4-BE49-F238E27FC236}">
                          <a16:creationId xmlns:a16="http://schemas.microsoft.com/office/drawing/2014/main" id="{17EFEE92-A1CB-E116-0820-484D4BABB584}"/>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502" name="Oval 1501">
                      <a:extLst>
                        <a:ext uri="{FF2B5EF4-FFF2-40B4-BE49-F238E27FC236}">
                          <a16:creationId xmlns:a16="http://schemas.microsoft.com/office/drawing/2014/main" id="{61A21525-65C1-2685-6FAC-2BFCB4212789}"/>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503" name="Oval 1502">
                      <a:extLst>
                        <a:ext uri="{FF2B5EF4-FFF2-40B4-BE49-F238E27FC236}">
                          <a16:creationId xmlns:a16="http://schemas.microsoft.com/office/drawing/2014/main" id="{CCD9D615-13CD-8AEB-83BB-25B18A95A2D8}"/>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4" name="Oval 1503">
                      <a:extLst>
                        <a:ext uri="{FF2B5EF4-FFF2-40B4-BE49-F238E27FC236}">
                          <a16:creationId xmlns:a16="http://schemas.microsoft.com/office/drawing/2014/main" id="{138D71B2-43DC-318F-AC66-F3EB45A1A7AC}"/>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5" name="Oval 1504">
                      <a:extLst>
                        <a:ext uri="{FF2B5EF4-FFF2-40B4-BE49-F238E27FC236}">
                          <a16:creationId xmlns:a16="http://schemas.microsoft.com/office/drawing/2014/main" id="{EAEE8709-C96A-604A-6E9B-A92D59C8C1E1}"/>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6" name="Oval 1505">
                      <a:extLst>
                        <a:ext uri="{FF2B5EF4-FFF2-40B4-BE49-F238E27FC236}">
                          <a16:creationId xmlns:a16="http://schemas.microsoft.com/office/drawing/2014/main" id="{EC371203-DDC9-5412-51EB-7EF548189E18}"/>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7" name="Oval 1506">
                      <a:extLst>
                        <a:ext uri="{FF2B5EF4-FFF2-40B4-BE49-F238E27FC236}">
                          <a16:creationId xmlns:a16="http://schemas.microsoft.com/office/drawing/2014/main" id="{46E62569-5AE4-B640-0121-3BC536D144F8}"/>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8" name="Oval 1507">
                      <a:extLst>
                        <a:ext uri="{FF2B5EF4-FFF2-40B4-BE49-F238E27FC236}">
                          <a16:creationId xmlns:a16="http://schemas.microsoft.com/office/drawing/2014/main" id="{81577588-F865-E08C-3C55-7CF7042924A4}"/>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9" name="Oval 1508">
                      <a:extLst>
                        <a:ext uri="{FF2B5EF4-FFF2-40B4-BE49-F238E27FC236}">
                          <a16:creationId xmlns:a16="http://schemas.microsoft.com/office/drawing/2014/main" id="{34B092D4-55CC-1069-6D83-1B7C6FB6F7F5}"/>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0" name="Oval 1509">
                      <a:extLst>
                        <a:ext uri="{FF2B5EF4-FFF2-40B4-BE49-F238E27FC236}">
                          <a16:creationId xmlns:a16="http://schemas.microsoft.com/office/drawing/2014/main" id="{98D6741E-1613-7BE5-39FB-5FF8C8C6F9B0}"/>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1" name="Oval 1510">
                      <a:extLst>
                        <a:ext uri="{FF2B5EF4-FFF2-40B4-BE49-F238E27FC236}">
                          <a16:creationId xmlns:a16="http://schemas.microsoft.com/office/drawing/2014/main" id="{6F02936A-0CA8-C2B3-90C4-1DAAB5E86F63}"/>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512" name="Oval 1511">
                      <a:extLst>
                        <a:ext uri="{FF2B5EF4-FFF2-40B4-BE49-F238E27FC236}">
                          <a16:creationId xmlns:a16="http://schemas.microsoft.com/office/drawing/2014/main" id="{EE131038-FBE3-3A25-0885-3DD10522DA8D}"/>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3" name="Oval 1512">
                      <a:extLst>
                        <a:ext uri="{FF2B5EF4-FFF2-40B4-BE49-F238E27FC236}">
                          <a16:creationId xmlns:a16="http://schemas.microsoft.com/office/drawing/2014/main" id="{1A280047-1AF2-DF5A-7359-623633A41122}"/>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4" name="Oval 1513">
                      <a:extLst>
                        <a:ext uri="{FF2B5EF4-FFF2-40B4-BE49-F238E27FC236}">
                          <a16:creationId xmlns:a16="http://schemas.microsoft.com/office/drawing/2014/main" id="{86E5F526-30EB-BA89-523C-DC8B6C77D0C1}"/>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5" name="Oval 1514">
                      <a:extLst>
                        <a:ext uri="{FF2B5EF4-FFF2-40B4-BE49-F238E27FC236}">
                          <a16:creationId xmlns:a16="http://schemas.microsoft.com/office/drawing/2014/main" id="{D599D002-6C4C-39E1-C7A0-7EDD6CA6FDD2}"/>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6" name="Oval 1515">
                      <a:extLst>
                        <a:ext uri="{FF2B5EF4-FFF2-40B4-BE49-F238E27FC236}">
                          <a16:creationId xmlns:a16="http://schemas.microsoft.com/office/drawing/2014/main" id="{CF83C325-6FF4-4AE6-6B2A-43C8CE7F2099}"/>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716" name="Group 1715">
                  <a:extLst>
                    <a:ext uri="{FF2B5EF4-FFF2-40B4-BE49-F238E27FC236}">
                      <a16:creationId xmlns:a16="http://schemas.microsoft.com/office/drawing/2014/main" id="{83B87E4D-F7B9-ADD9-AB0E-7ACFC36F960C}"/>
                    </a:ext>
                  </a:extLst>
                </p:cNvPr>
                <p:cNvGrpSpPr/>
                <p:nvPr/>
              </p:nvGrpSpPr>
              <p:grpSpPr>
                <a:xfrm>
                  <a:off x="-1204930" y="-31552"/>
                  <a:ext cx="3476179" cy="5138748"/>
                  <a:chOff x="-3242337" y="-44981"/>
                  <a:chExt cx="3476179" cy="5138748"/>
                </a:xfrm>
              </p:grpSpPr>
              <p:grpSp>
                <p:nvGrpSpPr>
                  <p:cNvPr id="1517" name="Group 1516">
                    <a:extLst>
                      <a:ext uri="{FF2B5EF4-FFF2-40B4-BE49-F238E27FC236}">
                        <a16:creationId xmlns:a16="http://schemas.microsoft.com/office/drawing/2014/main" id="{57AAA2C1-D56D-E7DF-E7DD-2D8D1AC4C99A}"/>
                      </a:ext>
                    </a:extLst>
                  </p:cNvPr>
                  <p:cNvGrpSpPr/>
                  <p:nvPr/>
                </p:nvGrpSpPr>
                <p:grpSpPr>
                  <a:xfrm>
                    <a:off x="-1602158" y="1518748"/>
                    <a:ext cx="1836000" cy="1926537"/>
                    <a:chOff x="1147213" y="1553451"/>
                    <a:chExt cx="1836000" cy="1926537"/>
                  </a:xfrm>
                </p:grpSpPr>
                <p:sp>
                  <p:nvSpPr>
                    <p:cNvPr id="1518" name="Oval 1517">
                      <a:extLst>
                        <a:ext uri="{FF2B5EF4-FFF2-40B4-BE49-F238E27FC236}">
                          <a16:creationId xmlns:a16="http://schemas.microsoft.com/office/drawing/2014/main" id="{7E7E1B64-8A39-56A1-ED20-E53498984EA2}"/>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519" name="Oval 1518">
                      <a:extLst>
                        <a:ext uri="{FF2B5EF4-FFF2-40B4-BE49-F238E27FC236}">
                          <a16:creationId xmlns:a16="http://schemas.microsoft.com/office/drawing/2014/main" id="{DA91D403-A37A-9D99-B514-D96FB1D181EB}"/>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520" name="Oval 1519">
                      <a:extLst>
                        <a:ext uri="{FF2B5EF4-FFF2-40B4-BE49-F238E27FC236}">
                          <a16:creationId xmlns:a16="http://schemas.microsoft.com/office/drawing/2014/main" id="{BB64B40C-1AD8-188E-AABB-74C82F9C1318}"/>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521" name="Oval 1520">
                      <a:extLst>
                        <a:ext uri="{FF2B5EF4-FFF2-40B4-BE49-F238E27FC236}">
                          <a16:creationId xmlns:a16="http://schemas.microsoft.com/office/drawing/2014/main" id="{3BFE73AB-DA55-C019-BCAE-9FF3FFCB61EA}"/>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2" name="Oval 1521">
                      <a:extLst>
                        <a:ext uri="{FF2B5EF4-FFF2-40B4-BE49-F238E27FC236}">
                          <a16:creationId xmlns:a16="http://schemas.microsoft.com/office/drawing/2014/main" id="{3DE01069-414F-A15F-A63E-7CCF11AD266B}"/>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3" name="Oval 1522">
                      <a:extLst>
                        <a:ext uri="{FF2B5EF4-FFF2-40B4-BE49-F238E27FC236}">
                          <a16:creationId xmlns:a16="http://schemas.microsoft.com/office/drawing/2014/main" id="{34EE3820-CF67-F8C1-B401-1EE2BDB4FE9B}"/>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4" name="Oval 1523">
                      <a:extLst>
                        <a:ext uri="{FF2B5EF4-FFF2-40B4-BE49-F238E27FC236}">
                          <a16:creationId xmlns:a16="http://schemas.microsoft.com/office/drawing/2014/main" id="{48EDB69D-85FE-C3F2-0F04-7C645B3896F7}"/>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5" name="Oval 1524">
                      <a:extLst>
                        <a:ext uri="{FF2B5EF4-FFF2-40B4-BE49-F238E27FC236}">
                          <a16:creationId xmlns:a16="http://schemas.microsoft.com/office/drawing/2014/main" id="{D551F6C8-5AEF-ECF8-E0D0-FF62B281B60B}"/>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6" name="Oval 1525">
                      <a:extLst>
                        <a:ext uri="{FF2B5EF4-FFF2-40B4-BE49-F238E27FC236}">
                          <a16:creationId xmlns:a16="http://schemas.microsoft.com/office/drawing/2014/main" id="{0BEB14DF-6BE8-BC27-6FB6-52EC6DC6A9C1}"/>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7" name="Oval 1526">
                      <a:extLst>
                        <a:ext uri="{FF2B5EF4-FFF2-40B4-BE49-F238E27FC236}">
                          <a16:creationId xmlns:a16="http://schemas.microsoft.com/office/drawing/2014/main" id="{AE6D9015-0A61-1DD3-286E-A91BBBDE54A8}"/>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8" name="Oval 1527">
                      <a:extLst>
                        <a:ext uri="{FF2B5EF4-FFF2-40B4-BE49-F238E27FC236}">
                          <a16:creationId xmlns:a16="http://schemas.microsoft.com/office/drawing/2014/main" id="{5CFB0D3D-5A93-FB82-C98E-507A1B55A6EE}"/>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9" name="Oval 1528">
                      <a:extLst>
                        <a:ext uri="{FF2B5EF4-FFF2-40B4-BE49-F238E27FC236}">
                          <a16:creationId xmlns:a16="http://schemas.microsoft.com/office/drawing/2014/main" id="{21193B7B-B4EF-AA5A-D315-463E0046B3E7}"/>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530" name="Oval 1529">
                      <a:extLst>
                        <a:ext uri="{FF2B5EF4-FFF2-40B4-BE49-F238E27FC236}">
                          <a16:creationId xmlns:a16="http://schemas.microsoft.com/office/drawing/2014/main" id="{32E8DEEA-0757-AF31-D6AA-275B09B7AFCF}"/>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1" name="Oval 1530">
                      <a:extLst>
                        <a:ext uri="{FF2B5EF4-FFF2-40B4-BE49-F238E27FC236}">
                          <a16:creationId xmlns:a16="http://schemas.microsoft.com/office/drawing/2014/main" id="{825C8276-888C-1EC5-6DB8-2B2AD116A93E}"/>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2" name="Oval 1531">
                      <a:extLst>
                        <a:ext uri="{FF2B5EF4-FFF2-40B4-BE49-F238E27FC236}">
                          <a16:creationId xmlns:a16="http://schemas.microsoft.com/office/drawing/2014/main" id="{C4F5196A-3727-C15A-6EF7-B53FD0C81D49}"/>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3" name="Oval 1532">
                      <a:extLst>
                        <a:ext uri="{FF2B5EF4-FFF2-40B4-BE49-F238E27FC236}">
                          <a16:creationId xmlns:a16="http://schemas.microsoft.com/office/drawing/2014/main" id="{86DE7879-4C07-8808-685A-F62618B7A314}"/>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34" name="Oval 1533">
                      <a:extLst>
                        <a:ext uri="{FF2B5EF4-FFF2-40B4-BE49-F238E27FC236}">
                          <a16:creationId xmlns:a16="http://schemas.microsoft.com/office/drawing/2014/main" id="{D95D5E09-1DF8-4A9D-E625-4945D30F5786}"/>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35" name="Group 1534">
                    <a:extLst>
                      <a:ext uri="{FF2B5EF4-FFF2-40B4-BE49-F238E27FC236}">
                        <a16:creationId xmlns:a16="http://schemas.microsoft.com/office/drawing/2014/main" id="{C8875FA0-135B-8F20-69D4-1C0B3063561F}"/>
                      </a:ext>
                    </a:extLst>
                  </p:cNvPr>
                  <p:cNvGrpSpPr/>
                  <p:nvPr/>
                </p:nvGrpSpPr>
                <p:grpSpPr>
                  <a:xfrm>
                    <a:off x="-3240315" y="-44981"/>
                    <a:ext cx="1836000" cy="1926537"/>
                    <a:chOff x="1147213" y="1553451"/>
                    <a:chExt cx="1836000" cy="1926537"/>
                  </a:xfrm>
                </p:grpSpPr>
                <p:sp>
                  <p:nvSpPr>
                    <p:cNvPr id="1536" name="Oval 1535">
                      <a:extLst>
                        <a:ext uri="{FF2B5EF4-FFF2-40B4-BE49-F238E27FC236}">
                          <a16:creationId xmlns:a16="http://schemas.microsoft.com/office/drawing/2014/main" id="{33BFB738-2585-E597-4214-DF966E27AECB}"/>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537" name="Oval 1536">
                      <a:extLst>
                        <a:ext uri="{FF2B5EF4-FFF2-40B4-BE49-F238E27FC236}">
                          <a16:creationId xmlns:a16="http://schemas.microsoft.com/office/drawing/2014/main" id="{4D359ABF-BAAA-8A2E-DC1B-E08DDCEA32FE}"/>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538" name="Oval 1537">
                      <a:extLst>
                        <a:ext uri="{FF2B5EF4-FFF2-40B4-BE49-F238E27FC236}">
                          <a16:creationId xmlns:a16="http://schemas.microsoft.com/office/drawing/2014/main" id="{0AAF7FF5-BD5C-4070-FE2B-6F1DE2A0B84F}"/>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539" name="Oval 1538">
                      <a:extLst>
                        <a:ext uri="{FF2B5EF4-FFF2-40B4-BE49-F238E27FC236}">
                          <a16:creationId xmlns:a16="http://schemas.microsoft.com/office/drawing/2014/main" id="{8FDEDEF0-8C13-3DD6-2DAB-BE86250023E6}"/>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0" name="Oval 1539">
                      <a:extLst>
                        <a:ext uri="{FF2B5EF4-FFF2-40B4-BE49-F238E27FC236}">
                          <a16:creationId xmlns:a16="http://schemas.microsoft.com/office/drawing/2014/main" id="{46DE2F24-5BB3-6518-87E7-B3529632E70E}"/>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1" name="Oval 1540">
                      <a:extLst>
                        <a:ext uri="{FF2B5EF4-FFF2-40B4-BE49-F238E27FC236}">
                          <a16:creationId xmlns:a16="http://schemas.microsoft.com/office/drawing/2014/main" id="{656D1745-83DB-5071-7A0D-338D66704552}"/>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2" name="Oval 1541">
                      <a:extLst>
                        <a:ext uri="{FF2B5EF4-FFF2-40B4-BE49-F238E27FC236}">
                          <a16:creationId xmlns:a16="http://schemas.microsoft.com/office/drawing/2014/main" id="{7C6C73E9-AD97-DF43-CEC4-4D08C5EDF1A6}"/>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3" name="Oval 1542">
                      <a:extLst>
                        <a:ext uri="{FF2B5EF4-FFF2-40B4-BE49-F238E27FC236}">
                          <a16:creationId xmlns:a16="http://schemas.microsoft.com/office/drawing/2014/main" id="{A1922423-CAB9-DD50-2A16-C590848E6FEA}"/>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4" name="Oval 1543">
                      <a:extLst>
                        <a:ext uri="{FF2B5EF4-FFF2-40B4-BE49-F238E27FC236}">
                          <a16:creationId xmlns:a16="http://schemas.microsoft.com/office/drawing/2014/main" id="{759DF5F3-D21B-2E85-E82F-5CF1205E1C87}"/>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5" name="Oval 1544">
                      <a:extLst>
                        <a:ext uri="{FF2B5EF4-FFF2-40B4-BE49-F238E27FC236}">
                          <a16:creationId xmlns:a16="http://schemas.microsoft.com/office/drawing/2014/main" id="{2459143E-49D9-EA6B-DF3F-9833327E24B1}"/>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6" name="Oval 1545">
                      <a:extLst>
                        <a:ext uri="{FF2B5EF4-FFF2-40B4-BE49-F238E27FC236}">
                          <a16:creationId xmlns:a16="http://schemas.microsoft.com/office/drawing/2014/main" id="{5BF997CD-7F46-CA7C-4125-5E2ABE723540}"/>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7" name="Oval 1546">
                      <a:extLst>
                        <a:ext uri="{FF2B5EF4-FFF2-40B4-BE49-F238E27FC236}">
                          <a16:creationId xmlns:a16="http://schemas.microsoft.com/office/drawing/2014/main" id="{B9B94073-BE8B-B508-0813-171C96D8C5AF}"/>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548" name="Oval 1547">
                      <a:extLst>
                        <a:ext uri="{FF2B5EF4-FFF2-40B4-BE49-F238E27FC236}">
                          <a16:creationId xmlns:a16="http://schemas.microsoft.com/office/drawing/2014/main" id="{71EB3E92-4E30-BE90-03D0-6704268E7142}"/>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9" name="Oval 1548">
                      <a:extLst>
                        <a:ext uri="{FF2B5EF4-FFF2-40B4-BE49-F238E27FC236}">
                          <a16:creationId xmlns:a16="http://schemas.microsoft.com/office/drawing/2014/main" id="{CA889994-F350-1242-404B-7C2C79AF7B46}"/>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0" name="Oval 1549">
                      <a:extLst>
                        <a:ext uri="{FF2B5EF4-FFF2-40B4-BE49-F238E27FC236}">
                          <a16:creationId xmlns:a16="http://schemas.microsoft.com/office/drawing/2014/main" id="{69FDAF74-D487-40B3-7BFF-C32166D663C4}"/>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1" name="Oval 1550">
                      <a:extLst>
                        <a:ext uri="{FF2B5EF4-FFF2-40B4-BE49-F238E27FC236}">
                          <a16:creationId xmlns:a16="http://schemas.microsoft.com/office/drawing/2014/main" id="{41CB9259-29B5-A410-A8C2-87AD5936E9EA}"/>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2" name="Oval 1551">
                      <a:extLst>
                        <a:ext uri="{FF2B5EF4-FFF2-40B4-BE49-F238E27FC236}">
                          <a16:creationId xmlns:a16="http://schemas.microsoft.com/office/drawing/2014/main" id="{D92470A3-B597-695F-3460-74225D1FC6E3}"/>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53" name="Group 1552">
                    <a:extLst>
                      <a:ext uri="{FF2B5EF4-FFF2-40B4-BE49-F238E27FC236}">
                        <a16:creationId xmlns:a16="http://schemas.microsoft.com/office/drawing/2014/main" id="{BBF3931F-106B-F064-350C-C309145563A2}"/>
                      </a:ext>
                    </a:extLst>
                  </p:cNvPr>
                  <p:cNvGrpSpPr/>
                  <p:nvPr/>
                </p:nvGrpSpPr>
                <p:grpSpPr>
                  <a:xfrm>
                    <a:off x="-3242337" y="3167230"/>
                    <a:ext cx="1836000" cy="1926537"/>
                    <a:chOff x="1147213" y="1553451"/>
                    <a:chExt cx="1836000" cy="1926537"/>
                  </a:xfrm>
                </p:grpSpPr>
                <p:sp>
                  <p:nvSpPr>
                    <p:cNvPr id="1554" name="Oval 1553">
                      <a:extLst>
                        <a:ext uri="{FF2B5EF4-FFF2-40B4-BE49-F238E27FC236}">
                          <a16:creationId xmlns:a16="http://schemas.microsoft.com/office/drawing/2014/main" id="{C281A608-86A9-1C0C-9220-94E7827C6BFC}"/>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555" name="Oval 1554">
                      <a:extLst>
                        <a:ext uri="{FF2B5EF4-FFF2-40B4-BE49-F238E27FC236}">
                          <a16:creationId xmlns:a16="http://schemas.microsoft.com/office/drawing/2014/main" id="{F30E129D-16A4-E30F-7EA1-E0E478AC2348}"/>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556" name="Oval 1555">
                      <a:extLst>
                        <a:ext uri="{FF2B5EF4-FFF2-40B4-BE49-F238E27FC236}">
                          <a16:creationId xmlns:a16="http://schemas.microsoft.com/office/drawing/2014/main" id="{386CBAE3-F596-E703-7813-CB7481E1831A}"/>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557" name="Oval 1556">
                      <a:extLst>
                        <a:ext uri="{FF2B5EF4-FFF2-40B4-BE49-F238E27FC236}">
                          <a16:creationId xmlns:a16="http://schemas.microsoft.com/office/drawing/2014/main" id="{4E53E8AD-7BA9-689D-C75A-0425628F2749}"/>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8" name="Oval 1557">
                      <a:extLst>
                        <a:ext uri="{FF2B5EF4-FFF2-40B4-BE49-F238E27FC236}">
                          <a16:creationId xmlns:a16="http://schemas.microsoft.com/office/drawing/2014/main" id="{B93E3346-A654-BB54-6E4C-EC210FB0EEA5}"/>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9" name="Oval 1558">
                      <a:extLst>
                        <a:ext uri="{FF2B5EF4-FFF2-40B4-BE49-F238E27FC236}">
                          <a16:creationId xmlns:a16="http://schemas.microsoft.com/office/drawing/2014/main" id="{4184734B-E370-1A30-BC56-C552A61CEB37}"/>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0" name="Oval 1559">
                      <a:extLst>
                        <a:ext uri="{FF2B5EF4-FFF2-40B4-BE49-F238E27FC236}">
                          <a16:creationId xmlns:a16="http://schemas.microsoft.com/office/drawing/2014/main" id="{10765413-BF32-8CED-4091-67D8DFADCF06}"/>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1" name="Oval 1560">
                      <a:extLst>
                        <a:ext uri="{FF2B5EF4-FFF2-40B4-BE49-F238E27FC236}">
                          <a16:creationId xmlns:a16="http://schemas.microsoft.com/office/drawing/2014/main" id="{0F3EE5AB-E314-315F-E648-25837784E69C}"/>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2" name="Oval 1561">
                      <a:extLst>
                        <a:ext uri="{FF2B5EF4-FFF2-40B4-BE49-F238E27FC236}">
                          <a16:creationId xmlns:a16="http://schemas.microsoft.com/office/drawing/2014/main" id="{79DBCF09-3B47-485F-DF09-73A98E7CF8FA}"/>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3" name="Oval 1562">
                      <a:extLst>
                        <a:ext uri="{FF2B5EF4-FFF2-40B4-BE49-F238E27FC236}">
                          <a16:creationId xmlns:a16="http://schemas.microsoft.com/office/drawing/2014/main" id="{14EF0505-565D-849D-7DBA-87420DD8EE17}"/>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4" name="Oval 1563">
                      <a:extLst>
                        <a:ext uri="{FF2B5EF4-FFF2-40B4-BE49-F238E27FC236}">
                          <a16:creationId xmlns:a16="http://schemas.microsoft.com/office/drawing/2014/main" id="{3769E68A-BA63-36BB-93B5-99C65DD06BF1}"/>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5" name="Oval 1564">
                      <a:extLst>
                        <a:ext uri="{FF2B5EF4-FFF2-40B4-BE49-F238E27FC236}">
                          <a16:creationId xmlns:a16="http://schemas.microsoft.com/office/drawing/2014/main" id="{EFFB2A2C-3381-3903-E577-0ECA13A5805C}"/>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566" name="Oval 1565">
                      <a:extLst>
                        <a:ext uri="{FF2B5EF4-FFF2-40B4-BE49-F238E27FC236}">
                          <a16:creationId xmlns:a16="http://schemas.microsoft.com/office/drawing/2014/main" id="{590C7EE7-08B3-E632-7302-1397F78099F7}"/>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7" name="Oval 1566">
                      <a:extLst>
                        <a:ext uri="{FF2B5EF4-FFF2-40B4-BE49-F238E27FC236}">
                          <a16:creationId xmlns:a16="http://schemas.microsoft.com/office/drawing/2014/main" id="{28B91DBC-4217-EDD5-A069-C9D9DE1D34AA}"/>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8" name="Oval 1567">
                      <a:extLst>
                        <a:ext uri="{FF2B5EF4-FFF2-40B4-BE49-F238E27FC236}">
                          <a16:creationId xmlns:a16="http://schemas.microsoft.com/office/drawing/2014/main" id="{972C6BD5-B984-E610-FE37-32575AAA9191}"/>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9" name="Oval 1568">
                      <a:extLst>
                        <a:ext uri="{FF2B5EF4-FFF2-40B4-BE49-F238E27FC236}">
                          <a16:creationId xmlns:a16="http://schemas.microsoft.com/office/drawing/2014/main" id="{9245A2DD-20B4-CB22-8C81-E9F5873DC560}"/>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0" name="Oval 1569">
                      <a:extLst>
                        <a:ext uri="{FF2B5EF4-FFF2-40B4-BE49-F238E27FC236}">
                          <a16:creationId xmlns:a16="http://schemas.microsoft.com/office/drawing/2014/main" id="{F084F0D8-3972-B6B6-D938-D6A15F501BE6}"/>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719" name="Group 1718">
                  <a:extLst>
                    <a:ext uri="{FF2B5EF4-FFF2-40B4-BE49-F238E27FC236}">
                      <a16:creationId xmlns:a16="http://schemas.microsoft.com/office/drawing/2014/main" id="{8AEEC272-A8FE-A674-83A2-B62BD4B17729}"/>
                    </a:ext>
                  </a:extLst>
                </p:cNvPr>
                <p:cNvGrpSpPr/>
                <p:nvPr/>
              </p:nvGrpSpPr>
              <p:grpSpPr>
                <a:xfrm>
                  <a:off x="-1260726" y="-3289607"/>
                  <a:ext cx="3474157" cy="3490266"/>
                  <a:chOff x="-3298133" y="-3303036"/>
                  <a:chExt cx="3474157" cy="3490266"/>
                </a:xfrm>
              </p:grpSpPr>
              <p:grpSp>
                <p:nvGrpSpPr>
                  <p:cNvPr id="1572" name="Group 1571">
                    <a:extLst>
                      <a:ext uri="{FF2B5EF4-FFF2-40B4-BE49-F238E27FC236}">
                        <a16:creationId xmlns:a16="http://schemas.microsoft.com/office/drawing/2014/main" id="{D156112F-DC65-5F78-1B26-FF680539F869}"/>
                      </a:ext>
                    </a:extLst>
                  </p:cNvPr>
                  <p:cNvGrpSpPr/>
                  <p:nvPr/>
                </p:nvGrpSpPr>
                <p:grpSpPr>
                  <a:xfrm>
                    <a:off x="-1659976" y="-1739307"/>
                    <a:ext cx="1836000" cy="1926537"/>
                    <a:chOff x="1147213" y="1553451"/>
                    <a:chExt cx="1836000" cy="1926537"/>
                  </a:xfrm>
                </p:grpSpPr>
                <p:sp>
                  <p:nvSpPr>
                    <p:cNvPr id="1573" name="Oval 1572">
                      <a:extLst>
                        <a:ext uri="{FF2B5EF4-FFF2-40B4-BE49-F238E27FC236}">
                          <a16:creationId xmlns:a16="http://schemas.microsoft.com/office/drawing/2014/main" id="{88218F87-7B43-6E6D-3F07-8E6297504AEA}"/>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574" name="Oval 1573">
                      <a:extLst>
                        <a:ext uri="{FF2B5EF4-FFF2-40B4-BE49-F238E27FC236}">
                          <a16:creationId xmlns:a16="http://schemas.microsoft.com/office/drawing/2014/main" id="{868DEAC7-9FD2-A6A9-C24F-940A1A611038}"/>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575" name="Oval 1574">
                      <a:extLst>
                        <a:ext uri="{FF2B5EF4-FFF2-40B4-BE49-F238E27FC236}">
                          <a16:creationId xmlns:a16="http://schemas.microsoft.com/office/drawing/2014/main" id="{4FF44DC1-B182-EFD8-F612-F19ABFEFC987}"/>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576" name="Oval 1575">
                      <a:extLst>
                        <a:ext uri="{FF2B5EF4-FFF2-40B4-BE49-F238E27FC236}">
                          <a16:creationId xmlns:a16="http://schemas.microsoft.com/office/drawing/2014/main" id="{C13C7D28-369F-6139-9461-E160630B62B5}"/>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7" name="Oval 1576">
                      <a:extLst>
                        <a:ext uri="{FF2B5EF4-FFF2-40B4-BE49-F238E27FC236}">
                          <a16:creationId xmlns:a16="http://schemas.microsoft.com/office/drawing/2014/main" id="{AE6450D7-BCBE-15F8-CA72-9BE6EB7087D6}"/>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8" name="Oval 1577">
                      <a:extLst>
                        <a:ext uri="{FF2B5EF4-FFF2-40B4-BE49-F238E27FC236}">
                          <a16:creationId xmlns:a16="http://schemas.microsoft.com/office/drawing/2014/main" id="{62D51F98-2C6E-ED78-A1F4-4832E1924E05}"/>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9" name="Oval 1578">
                      <a:extLst>
                        <a:ext uri="{FF2B5EF4-FFF2-40B4-BE49-F238E27FC236}">
                          <a16:creationId xmlns:a16="http://schemas.microsoft.com/office/drawing/2014/main" id="{27DEDB76-D435-2E4D-06B5-61BCF8268EBB}"/>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0" name="Oval 1579">
                      <a:extLst>
                        <a:ext uri="{FF2B5EF4-FFF2-40B4-BE49-F238E27FC236}">
                          <a16:creationId xmlns:a16="http://schemas.microsoft.com/office/drawing/2014/main" id="{1DA709D6-E57D-3CB8-D641-330D9541FB17}"/>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1" name="Oval 1580">
                      <a:extLst>
                        <a:ext uri="{FF2B5EF4-FFF2-40B4-BE49-F238E27FC236}">
                          <a16:creationId xmlns:a16="http://schemas.microsoft.com/office/drawing/2014/main" id="{70430462-51EA-9E2C-E39A-5954AED76045}"/>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2" name="Oval 1581">
                      <a:extLst>
                        <a:ext uri="{FF2B5EF4-FFF2-40B4-BE49-F238E27FC236}">
                          <a16:creationId xmlns:a16="http://schemas.microsoft.com/office/drawing/2014/main" id="{A1A49494-98DD-AC9D-DA65-7AAFBB629344}"/>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3" name="Oval 1582">
                      <a:extLst>
                        <a:ext uri="{FF2B5EF4-FFF2-40B4-BE49-F238E27FC236}">
                          <a16:creationId xmlns:a16="http://schemas.microsoft.com/office/drawing/2014/main" id="{0AA81D03-F0F6-B79F-61B5-8015417416C3}"/>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4" name="Oval 1583">
                      <a:extLst>
                        <a:ext uri="{FF2B5EF4-FFF2-40B4-BE49-F238E27FC236}">
                          <a16:creationId xmlns:a16="http://schemas.microsoft.com/office/drawing/2014/main" id="{BDA6E571-F73B-27D4-E381-7BAABB9031B9}"/>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585" name="Oval 1584">
                      <a:extLst>
                        <a:ext uri="{FF2B5EF4-FFF2-40B4-BE49-F238E27FC236}">
                          <a16:creationId xmlns:a16="http://schemas.microsoft.com/office/drawing/2014/main" id="{F1E48597-CAA4-1871-96A9-703131CF526C}"/>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6" name="Oval 1585">
                      <a:extLst>
                        <a:ext uri="{FF2B5EF4-FFF2-40B4-BE49-F238E27FC236}">
                          <a16:creationId xmlns:a16="http://schemas.microsoft.com/office/drawing/2014/main" id="{128FEB87-4B87-F860-D6D5-7F79352EB0F6}"/>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7" name="Oval 1586">
                      <a:extLst>
                        <a:ext uri="{FF2B5EF4-FFF2-40B4-BE49-F238E27FC236}">
                          <a16:creationId xmlns:a16="http://schemas.microsoft.com/office/drawing/2014/main" id="{B759167C-E56F-F9DE-989F-10CF7A81EE6D}"/>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8" name="Oval 1587">
                      <a:extLst>
                        <a:ext uri="{FF2B5EF4-FFF2-40B4-BE49-F238E27FC236}">
                          <a16:creationId xmlns:a16="http://schemas.microsoft.com/office/drawing/2014/main" id="{15115916-3287-6B02-4191-2D3CD4741C37}"/>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9" name="Oval 1588">
                      <a:extLst>
                        <a:ext uri="{FF2B5EF4-FFF2-40B4-BE49-F238E27FC236}">
                          <a16:creationId xmlns:a16="http://schemas.microsoft.com/office/drawing/2014/main" id="{E3962B91-EA01-4883-E0A2-EC2504A0A891}"/>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90" name="Group 1589">
                    <a:extLst>
                      <a:ext uri="{FF2B5EF4-FFF2-40B4-BE49-F238E27FC236}">
                        <a16:creationId xmlns:a16="http://schemas.microsoft.com/office/drawing/2014/main" id="{4EA1E214-ECA3-B7A7-71AB-718ACDF9EB1D}"/>
                      </a:ext>
                    </a:extLst>
                  </p:cNvPr>
                  <p:cNvGrpSpPr/>
                  <p:nvPr/>
                </p:nvGrpSpPr>
                <p:grpSpPr>
                  <a:xfrm>
                    <a:off x="-3298133" y="-3303036"/>
                    <a:ext cx="1836000" cy="1926537"/>
                    <a:chOff x="1147213" y="1553451"/>
                    <a:chExt cx="1836000" cy="1926537"/>
                  </a:xfrm>
                </p:grpSpPr>
                <p:sp>
                  <p:nvSpPr>
                    <p:cNvPr id="1591" name="Oval 1590">
                      <a:extLst>
                        <a:ext uri="{FF2B5EF4-FFF2-40B4-BE49-F238E27FC236}">
                          <a16:creationId xmlns:a16="http://schemas.microsoft.com/office/drawing/2014/main" id="{C9062720-03C8-8704-C758-D0FE8DF34AEC}"/>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592" name="Oval 1591">
                      <a:extLst>
                        <a:ext uri="{FF2B5EF4-FFF2-40B4-BE49-F238E27FC236}">
                          <a16:creationId xmlns:a16="http://schemas.microsoft.com/office/drawing/2014/main" id="{CC47B6A0-040B-1664-A26F-12AC61EF4C94}"/>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593" name="Oval 1592">
                      <a:extLst>
                        <a:ext uri="{FF2B5EF4-FFF2-40B4-BE49-F238E27FC236}">
                          <a16:creationId xmlns:a16="http://schemas.microsoft.com/office/drawing/2014/main" id="{3EC1BCC1-3168-34CC-DF93-FF52BA1AB121}"/>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594" name="Oval 1593">
                      <a:extLst>
                        <a:ext uri="{FF2B5EF4-FFF2-40B4-BE49-F238E27FC236}">
                          <a16:creationId xmlns:a16="http://schemas.microsoft.com/office/drawing/2014/main" id="{A07C4D63-96D7-83FC-0BEE-B58328CFC2C6}"/>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5" name="Oval 1594">
                      <a:extLst>
                        <a:ext uri="{FF2B5EF4-FFF2-40B4-BE49-F238E27FC236}">
                          <a16:creationId xmlns:a16="http://schemas.microsoft.com/office/drawing/2014/main" id="{C85B3CEE-E788-2D3D-2305-8907253CF99F}"/>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6" name="Oval 1595">
                      <a:extLst>
                        <a:ext uri="{FF2B5EF4-FFF2-40B4-BE49-F238E27FC236}">
                          <a16:creationId xmlns:a16="http://schemas.microsoft.com/office/drawing/2014/main" id="{A859C302-BB40-61FA-B25A-07BD6393CA97}"/>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7" name="Oval 1596">
                      <a:extLst>
                        <a:ext uri="{FF2B5EF4-FFF2-40B4-BE49-F238E27FC236}">
                          <a16:creationId xmlns:a16="http://schemas.microsoft.com/office/drawing/2014/main" id="{45F6D096-3A41-4AE5-CEBB-D9F307616E0F}"/>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8" name="Oval 1597">
                      <a:extLst>
                        <a:ext uri="{FF2B5EF4-FFF2-40B4-BE49-F238E27FC236}">
                          <a16:creationId xmlns:a16="http://schemas.microsoft.com/office/drawing/2014/main" id="{C4E1A0A6-4930-8079-FA6A-F427FC47CEDD}"/>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9" name="Oval 1598">
                      <a:extLst>
                        <a:ext uri="{FF2B5EF4-FFF2-40B4-BE49-F238E27FC236}">
                          <a16:creationId xmlns:a16="http://schemas.microsoft.com/office/drawing/2014/main" id="{455A661B-4F0D-01F1-8952-CF645A72251F}"/>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0" name="Oval 1599">
                      <a:extLst>
                        <a:ext uri="{FF2B5EF4-FFF2-40B4-BE49-F238E27FC236}">
                          <a16:creationId xmlns:a16="http://schemas.microsoft.com/office/drawing/2014/main" id="{1B22B144-1B90-3071-2A28-5D37B8D277D2}"/>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1" name="Oval 1600">
                      <a:extLst>
                        <a:ext uri="{FF2B5EF4-FFF2-40B4-BE49-F238E27FC236}">
                          <a16:creationId xmlns:a16="http://schemas.microsoft.com/office/drawing/2014/main" id="{36EA2BF1-6B0F-2895-02DA-64E7335BAA2F}"/>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2" name="Oval 1601">
                      <a:extLst>
                        <a:ext uri="{FF2B5EF4-FFF2-40B4-BE49-F238E27FC236}">
                          <a16:creationId xmlns:a16="http://schemas.microsoft.com/office/drawing/2014/main" id="{01BCCD5F-7597-1F0A-BE01-055042ACAC2A}"/>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603" name="Oval 1602">
                      <a:extLst>
                        <a:ext uri="{FF2B5EF4-FFF2-40B4-BE49-F238E27FC236}">
                          <a16:creationId xmlns:a16="http://schemas.microsoft.com/office/drawing/2014/main" id="{6E40C7D4-0DD1-F972-78FD-9689F49A6475}"/>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4" name="Oval 1603">
                      <a:extLst>
                        <a:ext uri="{FF2B5EF4-FFF2-40B4-BE49-F238E27FC236}">
                          <a16:creationId xmlns:a16="http://schemas.microsoft.com/office/drawing/2014/main" id="{D4ECF036-DC18-4FEA-BCF4-DD5A865FB44E}"/>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5" name="Oval 1604">
                      <a:extLst>
                        <a:ext uri="{FF2B5EF4-FFF2-40B4-BE49-F238E27FC236}">
                          <a16:creationId xmlns:a16="http://schemas.microsoft.com/office/drawing/2014/main" id="{845316A3-4D77-3B7B-6AF4-CD0746BCBD8B}"/>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6" name="Oval 1605">
                      <a:extLst>
                        <a:ext uri="{FF2B5EF4-FFF2-40B4-BE49-F238E27FC236}">
                          <a16:creationId xmlns:a16="http://schemas.microsoft.com/office/drawing/2014/main" id="{52A96A0F-13E6-5468-131F-25A037E06E7C}"/>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7" name="Oval 1606">
                      <a:extLst>
                        <a:ext uri="{FF2B5EF4-FFF2-40B4-BE49-F238E27FC236}">
                          <a16:creationId xmlns:a16="http://schemas.microsoft.com/office/drawing/2014/main" id="{D9B83FF1-62F7-AB9B-656F-F7EC2DC4210A}"/>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720" name="Group 1719">
                  <a:extLst>
                    <a:ext uri="{FF2B5EF4-FFF2-40B4-BE49-F238E27FC236}">
                      <a16:creationId xmlns:a16="http://schemas.microsoft.com/office/drawing/2014/main" id="{AD685F78-5C74-E143-5F5A-B27D77E7D7D4}"/>
                    </a:ext>
                  </a:extLst>
                </p:cNvPr>
                <p:cNvGrpSpPr/>
                <p:nvPr/>
              </p:nvGrpSpPr>
              <p:grpSpPr>
                <a:xfrm>
                  <a:off x="7112108" y="-3184342"/>
                  <a:ext cx="3489678" cy="3526442"/>
                  <a:chOff x="5074701" y="-3197771"/>
                  <a:chExt cx="3489678" cy="3526442"/>
                </a:xfrm>
              </p:grpSpPr>
              <p:grpSp>
                <p:nvGrpSpPr>
                  <p:cNvPr id="1608" name="Group 1607">
                    <a:extLst>
                      <a:ext uri="{FF2B5EF4-FFF2-40B4-BE49-F238E27FC236}">
                        <a16:creationId xmlns:a16="http://schemas.microsoft.com/office/drawing/2014/main" id="{28BC2C78-7939-C557-F7DC-C6AE2FDE03C6}"/>
                      </a:ext>
                    </a:extLst>
                  </p:cNvPr>
                  <p:cNvGrpSpPr/>
                  <p:nvPr/>
                </p:nvGrpSpPr>
                <p:grpSpPr>
                  <a:xfrm>
                    <a:off x="5074701" y="-1597866"/>
                    <a:ext cx="1836000" cy="1926537"/>
                    <a:chOff x="1147213" y="1553451"/>
                    <a:chExt cx="1836000" cy="1926537"/>
                  </a:xfrm>
                </p:grpSpPr>
                <p:sp>
                  <p:nvSpPr>
                    <p:cNvPr id="1609" name="Oval 1608">
                      <a:extLst>
                        <a:ext uri="{FF2B5EF4-FFF2-40B4-BE49-F238E27FC236}">
                          <a16:creationId xmlns:a16="http://schemas.microsoft.com/office/drawing/2014/main" id="{817ADB04-FA75-B23C-3ED2-12BD4ECE13EE}"/>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610" name="Oval 1609">
                      <a:extLst>
                        <a:ext uri="{FF2B5EF4-FFF2-40B4-BE49-F238E27FC236}">
                          <a16:creationId xmlns:a16="http://schemas.microsoft.com/office/drawing/2014/main" id="{9C4BCF37-376F-4290-93CE-5549236A4767}"/>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611" name="Oval 1610">
                      <a:extLst>
                        <a:ext uri="{FF2B5EF4-FFF2-40B4-BE49-F238E27FC236}">
                          <a16:creationId xmlns:a16="http://schemas.microsoft.com/office/drawing/2014/main" id="{D65F36D7-A2C7-33E9-3CD6-09E9B69721E3}"/>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612" name="Oval 1611">
                      <a:extLst>
                        <a:ext uri="{FF2B5EF4-FFF2-40B4-BE49-F238E27FC236}">
                          <a16:creationId xmlns:a16="http://schemas.microsoft.com/office/drawing/2014/main" id="{06C90300-8EF9-15ED-A3F3-BAC381D26C23}"/>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3" name="Oval 1612">
                      <a:extLst>
                        <a:ext uri="{FF2B5EF4-FFF2-40B4-BE49-F238E27FC236}">
                          <a16:creationId xmlns:a16="http://schemas.microsoft.com/office/drawing/2014/main" id="{26F265E6-CDC1-0EA7-BF79-34B3A11104E5}"/>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4" name="Oval 1613">
                      <a:extLst>
                        <a:ext uri="{FF2B5EF4-FFF2-40B4-BE49-F238E27FC236}">
                          <a16:creationId xmlns:a16="http://schemas.microsoft.com/office/drawing/2014/main" id="{DC0D1232-69B8-B2F4-D68A-B29E13817105}"/>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5" name="Oval 1614">
                      <a:extLst>
                        <a:ext uri="{FF2B5EF4-FFF2-40B4-BE49-F238E27FC236}">
                          <a16:creationId xmlns:a16="http://schemas.microsoft.com/office/drawing/2014/main" id="{C60FBEBD-4493-0D98-884D-4C0DD6566EDC}"/>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6" name="Oval 1615">
                      <a:extLst>
                        <a:ext uri="{FF2B5EF4-FFF2-40B4-BE49-F238E27FC236}">
                          <a16:creationId xmlns:a16="http://schemas.microsoft.com/office/drawing/2014/main" id="{C6E1D347-14CA-FC59-8D92-153A99F4BD62}"/>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7" name="Oval 1616">
                      <a:extLst>
                        <a:ext uri="{FF2B5EF4-FFF2-40B4-BE49-F238E27FC236}">
                          <a16:creationId xmlns:a16="http://schemas.microsoft.com/office/drawing/2014/main" id="{0219B19C-142D-5D42-58F8-8EDB329CD999}"/>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8" name="Oval 1617">
                      <a:extLst>
                        <a:ext uri="{FF2B5EF4-FFF2-40B4-BE49-F238E27FC236}">
                          <a16:creationId xmlns:a16="http://schemas.microsoft.com/office/drawing/2014/main" id="{FD9B16F8-C5A8-5125-6C65-E4113F286E91}"/>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9" name="Oval 1618">
                      <a:extLst>
                        <a:ext uri="{FF2B5EF4-FFF2-40B4-BE49-F238E27FC236}">
                          <a16:creationId xmlns:a16="http://schemas.microsoft.com/office/drawing/2014/main" id="{0637AC2E-C5A6-C29A-D319-6F501368ED37}"/>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0" name="Oval 1619">
                      <a:extLst>
                        <a:ext uri="{FF2B5EF4-FFF2-40B4-BE49-F238E27FC236}">
                          <a16:creationId xmlns:a16="http://schemas.microsoft.com/office/drawing/2014/main" id="{221E9002-3455-9411-D8DF-5EB8BE307829}"/>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621" name="Oval 1620">
                      <a:extLst>
                        <a:ext uri="{FF2B5EF4-FFF2-40B4-BE49-F238E27FC236}">
                          <a16:creationId xmlns:a16="http://schemas.microsoft.com/office/drawing/2014/main" id="{0E795794-0A94-3927-853C-CF4892E38CAB}"/>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2" name="Oval 1621">
                      <a:extLst>
                        <a:ext uri="{FF2B5EF4-FFF2-40B4-BE49-F238E27FC236}">
                          <a16:creationId xmlns:a16="http://schemas.microsoft.com/office/drawing/2014/main" id="{ACF86B66-7B4E-2BA1-7DBB-0AB5FD8FD40F}"/>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3" name="Oval 1622">
                      <a:extLst>
                        <a:ext uri="{FF2B5EF4-FFF2-40B4-BE49-F238E27FC236}">
                          <a16:creationId xmlns:a16="http://schemas.microsoft.com/office/drawing/2014/main" id="{94C96D0A-EC9A-29E9-EF98-FFCA140B5DBC}"/>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4" name="Oval 1623">
                      <a:extLst>
                        <a:ext uri="{FF2B5EF4-FFF2-40B4-BE49-F238E27FC236}">
                          <a16:creationId xmlns:a16="http://schemas.microsoft.com/office/drawing/2014/main" id="{078FF76A-0A01-8BBE-937B-8EDC99EF9CEB}"/>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5" name="Oval 1624">
                      <a:extLst>
                        <a:ext uri="{FF2B5EF4-FFF2-40B4-BE49-F238E27FC236}">
                          <a16:creationId xmlns:a16="http://schemas.microsoft.com/office/drawing/2014/main" id="{F0AA9F12-5A40-C6EF-874B-1D484B731F0D}"/>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26" name="Group 1625">
                    <a:extLst>
                      <a:ext uri="{FF2B5EF4-FFF2-40B4-BE49-F238E27FC236}">
                        <a16:creationId xmlns:a16="http://schemas.microsoft.com/office/drawing/2014/main" id="{75D56C00-EC72-3928-E413-1367C9AEA721}"/>
                      </a:ext>
                    </a:extLst>
                  </p:cNvPr>
                  <p:cNvGrpSpPr/>
                  <p:nvPr/>
                </p:nvGrpSpPr>
                <p:grpSpPr>
                  <a:xfrm>
                    <a:off x="6728379" y="-3197771"/>
                    <a:ext cx="1836000" cy="1926537"/>
                    <a:chOff x="1147213" y="1553451"/>
                    <a:chExt cx="1836000" cy="1926537"/>
                  </a:xfrm>
                </p:grpSpPr>
                <p:sp>
                  <p:nvSpPr>
                    <p:cNvPr id="1627" name="Oval 1626">
                      <a:extLst>
                        <a:ext uri="{FF2B5EF4-FFF2-40B4-BE49-F238E27FC236}">
                          <a16:creationId xmlns:a16="http://schemas.microsoft.com/office/drawing/2014/main" id="{54201A7B-1E3F-2FC0-FD91-AB9ABE8B7BF2}"/>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628" name="Oval 1627">
                      <a:extLst>
                        <a:ext uri="{FF2B5EF4-FFF2-40B4-BE49-F238E27FC236}">
                          <a16:creationId xmlns:a16="http://schemas.microsoft.com/office/drawing/2014/main" id="{A8B4BDAB-19F6-8C0F-97C5-40DC302F57D6}"/>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629" name="Oval 1628">
                      <a:extLst>
                        <a:ext uri="{FF2B5EF4-FFF2-40B4-BE49-F238E27FC236}">
                          <a16:creationId xmlns:a16="http://schemas.microsoft.com/office/drawing/2014/main" id="{CD5F2425-694B-9C5F-2BD7-822BE027D862}"/>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630" name="Oval 1629">
                      <a:extLst>
                        <a:ext uri="{FF2B5EF4-FFF2-40B4-BE49-F238E27FC236}">
                          <a16:creationId xmlns:a16="http://schemas.microsoft.com/office/drawing/2014/main" id="{BB849C10-EC9F-31E0-4C26-C4DED6DB78B3}"/>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1" name="Oval 1630">
                      <a:extLst>
                        <a:ext uri="{FF2B5EF4-FFF2-40B4-BE49-F238E27FC236}">
                          <a16:creationId xmlns:a16="http://schemas.microsoft.com/office/drawing/2014/main" id="{8585584E-480B-39EA-E0FD-74168054226E}"/>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2" name="Oval 1631">
                      <a:extLst>
                        <a:ext uri="{FF2B5EF4-FFF2-40B4-BE49-F238E27FC236}">
                          <a16:creationId xmlns:a16="http://schemas.microsoft.com/office/drawing/2014/main" id="{CCC0ECE1-A59B-DA9D-3642-5A6617386CBB}"/>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3" name="Oval 1632">
                      <a:extLst>
                        <a:ext uri="{FF2B5EF4-FFF2-40B4-BE49-F238E27FC236}">
                          <a16:creationId xmlns:a16="http://schemas.microsoft.com/office/drawing/2014/main" id="{8D532DF7-8452-C557-6B3E-9D61D8E41210}"/>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4" name="Oval 1633">
                      <a:extLst>
                        <a:ext uri="{FF2B5EF4-FFF2-40B4-BE49-F238E27FC236}">
                          <a16:creationId xmlns:a16="http://schemas.microsoft.com/office/drawing/2014/main" id="{45D75651-7F14-8F97-51BF-CC82915395A5}"/>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5" name="Oval 1634">
                      <a:extLst>
                        <a:ext uri="{FF2B5EF4-FFF2-40B4-BE49-F238E27FC236}">
                          <a16:creationId xmlns:a16="http://schemas.microsoft.com/office/drawing/2014/main" id="{B5E931A5-5D78-4924-0CA0-648870380521}"/>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6" name="Oval 1635">
                      <a:extLst>
                        <a:ext uri="{FF2B5EF4-FFF2-40B4-BE49-F238E27FC236}">
                          <a16:creationId xmlns:a16="http://schemas.microsoft.com/office/drawing/2014/main" id="{987DE0D4-F9A5-02BA-B897-F7270A24F88F}"/>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7" name="Oval 1636">
                      <a:extLst>
                        <a:ext uri="{FF2B5EF4-FFF2-40B4-BE49-F238E27FC236}">
                          <a16:creationId xmlns:a16="http://schemas.microsoft.com/office/drawing/2014/main" id="{272AA652-DE3B-BCD7-A6DD-A7EA467ADB78}"/>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8" name="Oval 1637">
                      <a:extLst>
                        <a:ext uri="{FF2B5EF4-FFF2-40B4-BE49-F238E27FC236}">
                          <a16:creationId xmlns:a16="http://schemas.microsoft.com/office/drawing/2014/main" id="{8D5050A0-6362-B9B9-0393-45E909995D14}"/>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639" name="Oval 1638">
                      <a:extLst>
                        <a:ext uri="{FF2B5EF4-FFF2-40B4-BE49-F238E27FC236}">
                          <a16:creationId xmlns:a16="http://schemas.microsoft.com/office/drawing/2014/main" id="{A6231504-6B37-23BA-B121-51B0A3373302}"/>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0" name="Oval 1639">
                      <a:extLst>
                        <a:ext uri="{FF2B5EF4-FFF2-40B4-BE49-F238E27FC236}">
                          <a16:creationId xmlns:a16="http://schemas.microsoft.com/office/drawing/2014/main" id="{4FE5E613-B9C2-E228-431B-1A02C69FDBB4}"/>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1" name="Oval 1640">
                      <a:extLst>
                        <a:ext uri="{FF2B5EF4-FFF2-40B4-BE49-F238E27FC236}">
                          <a16:creationId xmlns:a16="http://schemas.microsoft.com/office/drawing/2014/main" id="{35C030A4-BA31-7D7A-A5D5-3CB8AA5D20E1}"/>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2" name="Oval 1641">
                      <a:extLst>
                        <a:ext uri="{FF2B5EF4-FFF2-40B4-BE49-F238E27FC236}">
                          <a16:creationId xmlns:a16="http://schemas.microsoft.com/office/drawing/2014/main" id="{0F14EE1E-EB52-7BBB-20AD-1E0F387B40C2}"/>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3" name="Oval 1642">
                      <a:extLst>
                        <a:ext uri="{FF2B5EF4-FFF2-40B4-BE49-F238E27FC236}">
                          <a16:creationId xmlns:a16="http://schemas.microsoft.com/office/drawing/2014/main" id="{E7144AC6-E093-D180-EA32-E1F2CB84E572}"/>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721" name="Group 1720">
                  <a:extLst>
                    <a:ext uri="{FF2B5EF4-FFF2-40B4-BE49-F238E27FC236}">
                      <a16:creationId xmlns:a16="http://schemas.microsoft.com/office/drawing/2014/main" id="{551DBCD8-3DEA-AFEC-C9FB-B35CEC55EDAA}"/>
                    </a:ext>
                  </a:extLst>
                </p:cNvPr>
                <p:cNvGrpSpPr/>
                <p:nvPr/>
              </p:nvGrpSpPr>
              <p:grpSpPr>
                <a:xfrm>
                  <a:off x="7249602" y="4910095"/>
                  <a:ext cx="3489678" cy="3588448"/>
                  <a:chOff x="5212195" y="4896666"/>
                  <a:chExt cx="3489678" cy="3588448"/>
                </a:xfrm>
              </p:grpSpPr>
              <p:grpSp>
                <p:nvGrpSpPr>
                  <p:cNvPr id="1644" name="Group 1643">
                    <a:extLst>
                      <a:ext uri="{FF2B5EF4-FFF2-40B4-BE49-F238E27FC236}">
                        <a16:creationId xmlns:a16="http://schemas.microsoft.com/office/drawing/2014/main" id="{26F3C644-AEE6-54B3-7E8D-8D35CC54C784}"/>
                      </a:ext>
                    </a:extLst>
                  </p:cNvPr>
                  <p:cNvGrpSpPr/>
                  <p:nvPr/>
                </p:nvGrpSpPr>
                <p:grpSpPr>
                  <a:xfrm>
                    <a:off x="5212195" y="4896666"/>
                    <a:ext cx="1836000" cy="1926537"/>
                    <a:chOff x="1147213" y="1553451"/>
                    <a:chExt cx="1836000" cy="1926537"/>
                  </a:xfrm>
                </p:grpSpPr>
                <p:sp>
                  <p:nvSpPr>
                    <p:cNvPr id="1645" name="Oval 1644">
                      <a:extLst>
                        <a:ext uri="{FF2B5EF4-FFF2-40B4-BE49-F238E27FC236}">
                          <a16:creationId xmlns:a16="http://schemas.microsoft.com/office/drawing/2014/main" id="{58DD8341-7C14-4D63-D43A-60893E0A4B44}"/>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646" name="Oval 1645">
                      <a:extLst>
                        <a:ext uri="{FF2B5EF4-FFF2-40B4-BE49-F238E27FC236}">
                          <a16:creationId xmlns:a16="http://schemas.microsoft.com/office/drawing/2014/main" id="{0885FFCA-2EFE-F9F7-C56D-4EB2AA78B83B}"/>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647" name="Oval 1646">
                      <a:extLst>
                        <a:ext uri="{FF2B5EF4-FFF2-40B4-BE49-F238E27FC236}">
                          <a16:creationId xmlns:a16="http://schemas.microsoft.com/office/drawing/2014/main" id="{38898C80-76A5-6ECE-501A-EF8AF36E78E7}"/>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648" name="Oval 1647">
                      <a:extLst>
                        <a:ext uri="{FF2B5EF4-FFF2-40B4-BE49-F238E27FC236}">
                          <a16:creationId xmlns:a16="http://schemas.microsoft.com/office/drawing/2014/main" id="{26D892FA-8E50-93ED-68C2-0A36AB80E6C9}"/>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9" name="Oval 1648">
                      <a:extLst>
                        <a:ext uri="{FF2B5EF4-FFF2-40B4-BE49-F238E27FC236}">
                          <a16:creationId xmlns:a16="http://schemas.microsoft.com/office/drawing/2014/main" id="{8566D532-A105-0FE6-A0E8-C868787CE048}"/>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0" name="Oval 1649">
                      <a:extLst>
                        <a:ext uri="{FF2B5EF4-FFF2-40B4-BE49-F238E27FC236}">
                          <a16:creationId xmlns:a16="http://schemas.microsoft.com/office/drawing/2014/main" id="{605039C3-E273-BDA5-73CE-843AA09F41EB}"/>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1" name="Oval 1650">
                      <a:extLst>
                        <a:ext uri="{FF2B5EF4-FFF2-40B4-BE49-F238E27FC236}">
                          <a16:creationId xmlns:a16="http://schemas.microsoft.com/office/drawing/2014/main" id="{B7188307-B467-F1BC-900C-80D149303C33}"/>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2" name="Oval 1651">
                      <a:extLst>
                        <a:ext uri="{FF2B5EF4-FFF2-40B4-BE49-F238E27FC236}">
                          <a16:creationId xmlns:a16="http://schemas.microsoft.com/office/drawing/2014/main" id="{CBF2764A-387D-FA6E-4366-D061089171E0}"/>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3" name="Oval 1652">
                      <a:extLst>
                        <a:ext uri="{FF2B5EF4-FFF2-40B4-BE49-F238E27FC236}">
                          <a16:creationId xmlns:a16="http://schemas.microsoft.com/office/drawing/2014/main" id="{A288CD82-3934-B4D0-EE00-E86D06B381AC}"/>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4" name="Oval 1653">
                      <a:extLst>
                        <a:ext uri="{FF2B5EF4-FFF2-40B4-BE49-F238E27FC236}">
                          <a16:creationId xmlns:a16="http://schemas.microsoft.com/office/drawing/2014/main" id="{1025B8A5-C99A-48A0-6B66-0FD013E31B30}"/>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5" name="Oval 1654">
                      <a:extLst>
                        <a:ext uri="{FF2B5EF4-FFF2-40B4-BE49-F238E27FC236}">
                          <a16:creationId xmlns:a16="http://schemas.microsoft.com/office/drawing/2014/main" id="{5A0581A8-966B-6A33-8A3A-14C8C611BD48}"/>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6" name="Oval 1655">
                      <a:extLst>
                        <a:ext uri="{FF2B5EF4-FFF2-40B4-BE49-F238E27FC236}">
                          <a16:creationId xmlns:a16="http://schemas.microsoft.com/office/drawing/2014/main" id="{BAC5905F-AA39-C845-12B5-47171A1DFAE9}"/>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657" name="Oval 1656">
                      <a:extLst>
                        <a:ext uri="{FF2B5EF4-FFF2-40B4-BE49-F238E27FC236}">
                          <a16:creationId xmlns:a16="http://schemas.microsoft.com/office/drawing/2014/main" id="{BFDFA647-0DEF-E5B9-E825-D71D3D05A2C6}"/>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8" name="Oval 1657">
                      <a:extLst>
                        <a:ext uri="{FF2B5EF4-FFF2-40B4-BE49-F238E27FC236}">
                          <a16:creationId xmlns:a16="http://schemas.microsoft.com/office/drawing/2014/main" id="{3814D13C-E354-60DF-3936-A70B6DE68620}"/>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9" name="Oval 1658">
                      <a:extLst>
                        <a:ext uri="{FF2B5EF4-FFF2-40B4-BE49-F238E27FC236}">
                          <a16:creationId xmlns:a16="http://schemas.microsoft.com/office/drawing/2014/main" id="{DF9F31CC-F12D-A633-0CC4-6941858FA6BD}"/>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0" name="Oval 1659">
                      <a:extLst>
                        <a:ext uri="{FF2B5EF4-FFF2-40B4-BE49-F238E27FC236}">
                          <a16:creationId xmlns:a16="http://schemas.microsoft.com/office/drawing/2014/main" id="{30DA4661-C0F8-573C-A6DF-E6EB2384FF71}"/>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1" name="Oval 1660">
                      <a:extLst>
                        <a:ext uri="{FF2B5EF4-FFF2-40B4-BE49-F238E27FC236}">
                          <a16:creationId xmlns:a16="http://schemas.microsoft.com/office/drawing/2014/main" id="{D09E09EF-381C-411E-7B80-F9A88DF33854}"/>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62" name="Group 1661">
                    <a:extLst>
                      <a:ext uri="{FF2B5EF4-FFF2-40B4-BE49-F238E27FC236}">
                        <a16:creationId xmlns:a16="http://schemas.microsoft.com/office/drawing/2014/main" id="{474A2228-409D-6B8E-FCC5-5D1BB75DC7EC}"/>
                      </a:ext>
                    </a:extLst>
                  </p:cNvPr>
                  <p:cNvGrpSpPr/>
                  <p:nvPr/>
                </p:nvGrpSpPr>
                <p:grpSpPr>
                  <a:xfrm>
                    <a:off x="6865873" y="6558577"/>
                    <a:ext cx="1836000" cy="1926537"/>
                    <a:chOff x="1147213" y="1553451"/>
                    <a:chExt cx="1836000" cy="1926537"/>
                  </a:xfrm>
                </p:grpSpPr>
                <p:sp>
                  <p:nvSpPr>
                    <p:cNvPr id="1663" name="Oval 1662">
                      <a:extLst>
                        <a:ext uri="{FF2B5EF4-FFF2-40B4-BE49-F238E27FC236}">
                          <a16:creationId xmlns:a16="http://schemas.microsoft.com/office/drawing/2014/main" id="{CAEA7FC8-7827-5599-8739-F44BA87912ED}"/>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664" name="Oval 1663">
                      <a:extLst>
                        <a:ext uri="{FF2B5EF4-FFF2-40B4-BE49-F238E27FC236}">
                          <a16:creationId xmlns:a16="http://schemas.microsoft.com/office/drawing/2014/main" id="{A6785B9C-E0A1-5207-1B26-FBA64171DB4B}"/>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665" name="Oval 1664">
                      <a:extLst>
                        <a:ext uri="{FF2B5EF4-FFF2-40B4-BE49-F238E27FC236}">
                          <a16:creationId xmlns:a16="http://schemas.microsoft.com/office/drawing/2014/main" id="{83200C0C-533D-9844-C83F-672FB6519372}"/>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666" name="Oval 1665">
                      <a:extLst>
                        <a:ext uri="{FF2B5EF4-FFF2-40B4-BE49-F238E27FC236}">
                          <a16:creationId xmlns:a16="http://schemas.microsoft.com/office/drawing/2014/main" id="{C301E939-9C58-EDAF-56FC-5B0F7DC17D56}"/>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7" name="Oval 1666">
                      <a:extLst>
                        <a:ext uri="{FF2B5EF4-FFF2-40B4-BE49-F238E27FC236}">
                          <a16:creationId xmlns:a16="http://schemas.microsoft.com/office/drawing/2014/main" id="{8581709E-BAC7-114C-A569-2DD1B6339280}"/>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8" name="Oval 1667">
                      <a:extLst>
                        <a:ext uri="{FF2B5EF4-FFF2-40B4-BE49-F238E27FC236}">
                          <a16:creationId xmlns:a16="http://schemas.microsoft.com/office/drawing/2014/main" id="{EF401FC9-CEEB-E3B4-44A8-000584697F12}"/>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9" name="Oval 1668">
                      <a:extLst>
                        <a:ext uri="{FF2B5EF4-FFF2-40B4-BE49-F238E27FC236}">
                          <a16:creationId xmlns:a16="http://schemas.microsoft.com/office/drawing/2014/main" id="{D730C80D-E3A5-566C-B746-894C654ECB30}"/>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0" name="Oval 1669">
                      <a:extLst>
                        <a:ext uri="{FF2B5EF4-FFF2-40B4-BE49-F238E27FC236}">
                          <a16:creationId xmlns:a16="http://schemas.microsoft.com/office/drawing/2014/main" id="{071D016E-2852-2B5A-B540-D676A5DC250A}"/>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1" name="Oval 1670">
                      <a:extLst>
                        <a:ext uri="{FF2B5EF4-FFF2-40B4-BE49-F238E27FC236}">
                          <a16:creationId xmlns:a16="http://schemas.microsoft.com/office/drawing/2014/main" id="{CCE6584C-DDC3-467D-B5BE-66732F24A708}"/>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2" name="Oval 1671">
                      <a:extLst>
                        <a:ext uri="{FF2B5EF4-FFF2-40B4-BE49-F238E27FC236}">
                          <a16:creationId xmlns:a16="http://schemas.microsoft.com/office/drawing/2014/main" id="{5D50F8D1-49AA-6CBC-6EA7-8C0631DF1AFC}"/>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3" name="Oval 1672">
                      <a:extLst>
                        <a:ext uri="{FF2B5EF4-FFF2-40B4-BE49-F238E27FC236}">
                          <a16:creationId xmlns:a16="http://schemas.microsoft.com/office/drawing/2014/main" id="{02C6EB4B-1395-685E-CEE9-274BF7BEBC27}"/>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4" name="Oval 1673">
                      <a:extLst>
                        <a:ext uri="{FF2B5EF4-FFF2-40B4-BE49-F238E27FC236}">
                          <a16:creationId xmlns:a16="http://schemas.microsoft.com/office/drawing/2014/main" id="{1476B9E1-E75C-94A8-20A2-563D22D4A491}"/>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675" name="Oval 1674">
                      <a:extLst>
                        <a:ext uri="{FF2B5EF4-FFF2-40B4-BE49-F238E27FC236}">
                          <a16:creationId xmlns:a16="http://schemas.microsoft.com/office/drawing/2014/main" id="{9626751E-838E-82C1-8621-99D2FE5A640E}"/>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6" name="Oval 1675">
                      <a:extLst>
                        <a:ext uri="{FF2B5EF4-FFF2-40B4-BE49-F238E27FC236}">
                          <a16:creationId xmlns:a16="http://schemas.microsoft.com/office/drawing/2014/main" id="{AA5D6C12-B4E2-80CC-7FD1-8ADACC852510}"/>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7" name="Oval 1676">
                      <a:extLst>
                        <a:ext uri="{FF2B5EF4-FFF2-40B4-BE49-F238E27FC236}">
                          <a16:creationId xmlns:a16="http://schemas.microsoft.com/office/drawing/2014/main" id="{3478744B-790B-D475-F533-02DD30D232A7}"/>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8" name="Oval 1677">
                      <a:extLst>
                        <a:ext uri="{FF2B5EF4-FFF2-40B4-BE49-F238E27FC236}">
                          <a16:creationId xmlns:a16="http://schemas.microsoft.com/office/drawing/2014/main" id="{163A00F3-46EC-88CA-4B75-37D4F281480A}"/>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9" name="Oval 1678">
                      <a:extLst>
                        <a:ext uri="{FF2B5EF4-FFF2-40B4-BE49-F238E27FC236}">
                          <a16:creationId xmlns:a16="http://schemas.microsoft.com/office/drawing/2014/main" id="{EDDD6727-A975-8D10-BCCC-BBD7B78B9642}"/>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718" name="Group 1717">
                  <a:extLst>
                    <a:ext uri="{FF2B5EF4-FFF2-40B4-BE49-F238E27FC236}">
                      <a16:creationId xmlns:a16="http://schemas.microsoft.com/office/drawing/2014/main" id="{1438F34A-EDF0-09FC-1BFD-2AFC5DC58EA0}"/>
                    </a:ext>
                  </a:extLst>
                </p:cNvPr>
                <p:cNvGrpSpPr/>
                <p:nvPr/>
              </p:nvGrpSpPr>
              <p:grpSpPr>
                <a:xfrm>
                  <a:off x="-1204930" y="4903676"/>
                  <a:ext cx="3476179" cy="3575019"/>
                  <a:chOff x="-3242337" y="4890247"/>
                  <a:chExt cx="3476179" cy="3575019"/>
                </a:xfrm>
              </p:grpSpPr>
              <p:grpSp>
                <p:nvGrpSpPr>
                  <p:cNvPr id="1680" name="Group 1679">
                    <a:extLst>
                      <a:ext uri="{FF2B5EF4-FFF2-40B4-BE49-F238E27FC236}">
                        <a16:creationId xmlns:a16="http://schemas.microsoft.com/office/drawing/2014/main" id="{D1A6E1B6-B0A7-7637-6671-7C7536D6AA8C}"/>
                      </a:ext>
                    </a:extLst>
                  </p:cNvPr>
                  <p:cNvGrpSpPr/>
                  <p:nvPr/>
                </p:nvGrpSpPr>
                <p:grpSpPr>
                  <a:xfrm>
                    <a:off x="-1602158" y="4890247"/>
                    <a:ext cx="1836000" cy="1926537"/>
                    <a:chOff x="1147213" y="1553451"/>
                    <a:chExt cx="1836000" cy="1926537"/>
                  </a:xfrm>
                </p:grpSpPr>
                <p:sp>
                  <p:nvSpPr>
                    <p:cNvPr id="1681" name="Oval 1680">
                      <a:extLst>
                        <a:ext uri="{FF2B5EF4-FFF2-40B4-BE49-F238E27FC236}">
                          <a16:creationId xmlns:a16="http://schemas.microsoft.com/office/drawing/2014/main" id="{6E269349-0983-D70C-9603-89674E21C4B0}"/>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682" name="Oval 1681">
                      <a:extLst>
                        <a:ext uri="{FF2B5EF4-FFF2-40B4-BE49-F238E27FC236}">
                          <a16:creationId xmlns:a16="http://schemas.microsoft.com/office/drawing/2014/main" id="{AC945889-9AB2-6D6F-1E2C-2F48D10AF268}"/>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683" name="Oval 1682">
                      <a:extLst>
                        <a:ext uri="{FF2B5EF4-FFF2-40B4-BE49-F238E27FC236}">
                          <a16:creationId xmlns:a16="http://schemas.microsoft.com/office/drawing/2014/main" id="{94D8E415-E38F-4575-384A-52C7DD9E6FBF}"/>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684" name="Oval 1683">
                      <a:extLst>
                        <a:ext uri="{FF2B5EF4-FFF2-40B4-BE49-F238E27FC236}">
                          <a16:creationId xmlns:a16="http://schemas.microsoft.com/office/drawing/2014/main" id="{E78870A8-5302-A5AC-369D-6677D4B43465}"/>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5" name="Oval 1684">
                      <a:extLst>
                        <a:ext uri="{FF2B5EF4-FFF2-40B4-BE49-F238E27FC236}">
                          <a16:creationId xmlns:a16="http://schemas.microsoft.com/office/drawing/2014/main" id="{E8B204B9-E7F5-0091-8640-086577197BDA}"/>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6" name="Oval 1685">
                      <a:extLst>
                        <a:ext uri="{FF2B5EF4-FFF2-40B4-BE49-F238E27FC236}">
                          <a16:creationId xmlns:a16="http://schemas.microsoft.com/office/drawing/2014/main" id="{796E39BD-16EA-2AF0-08A2-E47683A59703}"/>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7" name="Oval 1686">
                      <a:extLst>
                        <a:ext uri="{FF2B5EF4-FFF2-40B4-BE49-F238E27FC236}">
                          <a16:creationId xmlns:a16="http://schemas.microsoft.com/office/drawing/2014/main" id="{90CF4689-17C5-0D9F-0837-74DEAC7AAA96}"/>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8" name="Oval 1687">
                      <a:extLst>
                        <a:ext uri="{FF2B5EF4-FFF2-40B4-BE49-F238E27FC236}">
                          <a16:creationId xmlns:a16="http://schemas.microsoft.com/office/drawing/2014/main" id="{7C5B20A0-24BA-3E04-A9C8-FA03774DAAA5}"/>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9" name="Oval 1688">
                      <a:extLst>
                        <a:ext uri="{FF2B5EF4-FFF2-40B4-BE49-F238E27FC236}">
                          <a16:creationId xmlns:a16="http://schemas.microsoft.com/office/drawing/2014/main" id="{8F486E39-F4CC-7B43-9B40-43D0DDE8DC05}"/>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0" name="Oval 1689">
                      <a:extLst>
                        <a:ext uri="{FF2B5EF4-FFF2-40B4-BE49-F238E27FC236}">
                          <a16:creationId xmlns:a16="http://schemas.microsoft.com/office/drawing/2014/main" id="{E078815C-3780-8ADC-D401-56963744BD25}"/>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1" name="Oval 1690">
                      <a:extLst>
                        <a:ext uri="{FF2B5EF4-FFF2-40B4-BE49-F238E27FC236}">
                          <a16:creationId xmlns:a16="http://schemas.microsoft.com/office/drawing/2014/main" id="{A373C398-DB2F-49E9-FFF4-DACF78555DC6}"/>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2" name="Oval 1691">
                      <a:extLst>
                        <a:ext uri="{FF2B5EF4-FFF2-40B4-BE49-F238E27FC236}">
                          <a16:creationId xmlns:a16="http://schemas.microsoft.com/office/drawing/2014/main" id="{E9B4BFFF-0F5D-9862-4658-89EF93C550D5}"/>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693" name="Oval 1692">
                      <a:extLst>
                        <a:ext uri="{FF2B5EF4-FFF2-40B4-BE49-F238E27FC236}">
                          <a16:creationId xmlns:a16="http://schemas.microsoft.com/office/drawing/2014/main" id="{91308979-B729-1136-209B-1C2E84A374F6}"/>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4" name="Oval 1693">
                      <a:extLst>
                        <a:ext uri="{FF2B5EF4-FFF2-40B4-BE49-F238E27FC236}">
                          <a16:creationId xmlns:a16="http://schemas.microsoft.com/office/drawing/2014/main" id="{4F1C8853-D3D9-0FCC-28ED-6D1265CBD6C1}"/>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5" name="Oval 1694">
                      <a:extLst>
                        <a:ext uri="{FF2B5EF4-FFF2-40B4-BE49-F238E27FC236}">
                          <a16:creationId xmlns:a16="http://schemas.microsoft.com/office/drawing/2014/main" id="{3462EAC5-CA9F-E434-40DC-81FC127465F9}"/>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6" name="Oval 1695">
                      <a:extLst>
                        <a:ext uri="{FF2B5EF4-FFF2-40B4-BE49-F238E27FC236}">
                          <a16:creationId xmlns:a16="http://schemas.microsoft.com/office/drawing/2014/main" id="{652EB9A8-6940-D735-F492-5E176E8FFABD}"/>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7" name="Oval 1696">
                      <a:extLst>
                        <a:ext uri="{FF2B5EF4-FFF2-40B4-BE49-F238E27FC236}">
                          <a16:creationId xmlns:a16="http://schemas.microsoft.com/office/drawing/2014/main" id="{38CE2B7E-7971-EA5A-6154-9DF1DA9A1FAE}"/>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98" name="Group 1697">
                    <a:extLst>
                      <a:ext uri="{FF2B5EF4-FFF2-40B4-BE49-F238E27FC236}">
                        <a16:creationId xmlns:a16="http://schemas.microsoft.com/office/drawing/2014/main" id="{F4D75635-F1EE-AB8A-7463-BB3C17F2A478}"/>
                      </a:ext>
                    </a:extLst>
                  </p:cNvPr>
                  <p:cNvGrpSpPr/>
                  <p:nvPr/>
                </p:nvGrpSpPr>
                <p:grpSpPr>
                  <a:xfrm>
                    <a:off x="-3242337" y="6538729"/>
                    <a:ext cx="1836000" cy="1926537"/>
                    <a:chOff x="1147213" y="1553451"/>
                    <a:chExt cx="1836000" cy="1926537"/>
                  </a:xfrm>
                </p:grpSpPr>
                <p:sp>
                  <p:nvSpPr>
                    <p:cNvPr id="1699" name="Oval 1698">
                      <a:extLst>
                        <a:ext uri="{FF2B5EF4-FFF2-40B4-BE49-F238E27FC236}">
                          <a16:creationId xmlns:a16="http://schemas.microsoft.com/office/drawing/2014/main" id="{0A07DF82-6C2A-2D96-5F2C-74E0015B5AD3}"/>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700" name="Oval 1699">
                      <a:extLst>
                        <a:ext uri="{FF2B5EF4-FFF2-40B4-BE49-F238E27FC236}">
                          <a16:creationId xmlns:a16="http://schemas.microsoft.com/office/drawing/2014/main" id="{AEB9CFD8-941A-85A6-378C-4B326D6D8BE3}"/>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701" name="Oval 1700">
                      <a:extLst>
                        <a:ext uri="{FF2B5EF4-FFF2-40B4-BE49-F238E27FC236}">
                          <a16:creationId xmlns:a16="http://schemas.microsoft.com/office/drawing/2014/main" id="{B5595C7B-F39E-CA4D-CB7D-442E125657B1}"/>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702" name="Oval 1701">
                      <a:extLst>
                        <a:ext uri="{FF2B5EF4-FFF2-40B4-BE49-F238E27FC236}">
                          <a16:creationId xmlns:a16="http://schemas.microsoft.com/office/drawing/2014/main" id="{D884B9C4-2D19-211C-319F-1D989FAAB51A}"/>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3" name="Oval 1702">
                      <a:extLst>
                        <a:ext uri="{FF2B5EF4-FFF2-40B4-BE49-F238E27FC236}">
                          <a16:creationId xmlns:a16="http://schemas.microsoft.com/office/drawing/2014/main" id="{F7D9140D-0BC8-A507-9627-32E5E4E61C4C}"/>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4" name="Oval 1703">
                      <a:extLst>
                        <a:ext uri="{FF2B5EF4-FFF2-40B4-BE49-F238E27FC236}">
                          <a16:creationId xmlns:a16="http://schemas.microsoft.com/office/drawing/2014/main" id="{4A78BBE8-C6BA-12B2-4BE1-C9B5464990B9}"/>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5" name="Oval 1704">
                      <a:extLst>
                        <a:ext uri="{FF2B5EF4-FFF2-40B4-BE49-F238E27FC236}">
                          <a16:creationId xmlns:a16="http://schemas.microsoft.com/office/drawing/2014/main" id="{BD72684A-512D-C244-06C2-59F94BF53739}"/>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6" name="Oval 1705">
                      <a:extLst>
                        <a:ext uri="{FF2B5EF4-FFF2-40B4-BE49-F238E27FC236}">
                          <a16:creationId xmlns:a16="http://schemas.microsoft.com/office/drawing/2014/main" id="{71C410A7-D59A-9B78-9A0D-EF2D630D94B2}"/>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7" name="Oval 1706">
                      <a:extLst>
                        <a:ext uri="{FF2B5EF4-FFF2-40B4-BE49-F238E27FC236}">
                          <a16:creationId xmlns:a16="http://schemas.microsoft.com/office/drawing/2014/main" id="{B4AD1A8A-D790-21AC-C9A6-7D6836963DC1}"/>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8" name="Oval 1707">
                      <a:extLst>
                        <a:ext uri="{FF2B5EF4-FFF2-40B4-BE49-F238E27FC236}">
                          <a16:creationId xmlns:a16="http://schemas.microsoft.com/office/drawing/2014/main" id="{4B87CDA5-1B5B-8F18-EE6A-79542C9AE550}"/>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9" name="Oval 1708">
                      <a:extLst>
                        <a:ext uri="{FF2B5EF4-FFF2-40B4-BE49-F238E27FC236}">
                          <a16:creationId xmlns:a16="http://schemas.microsoft.com/office/drawing/2014/main" id="{262E5B28-ADDF-2B24-011C-296661136ECD}"/>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0" name="Oval 1709">
                      <a:extLst>
                        <a:ext uri="{FF2B5EF4-FFF2-40B4-BE49-F238E27FC236}">
                          <a16:creationId xmlns:a16="http://schemas.microsoft.com/office/drawing/2014/main" id="{5F702694-0B32-628C-DF2A-14A941FE17BB}"/>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711" name="Oval 1710">
                      <a:extLst>
                        <a:ext uri="{FF2B5EF4-FFF2-40B4-BE49-F238E27FC236}">
                          <a16:creationId xmlns:a16="http://schemas.microsoft.com/office/drawing/2014/main" id="{6AF8BBDD-3DC2-165D-B616-2128077033C6}"/>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2" name="Oval 1711">
                      <a:extLst>
                        <a:ext uri="{FF2B5EF4-FFF2-40B4-BE49-F238E27FC236}">
                          <a16:creationId xmlns:a16="http://schemas.microsoft.com/office/drawing/2014/main" id="{FA4FB772-EA7A-E854-6905-B38846D95F7F}"/>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3" name="Oval 1712">
                      <a:extLst>
                        <a:ext uri="{FF2B5EF4-FFF2-40B4-BE49-F238E27FC236}">
                          <a16:creationId xmlns:a16="http://schemas.microsoft.com/office/drawing/2014/main" id="{2E90A296-5062-01C6-B57B-81B8B356FE8C}"/>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4" name="Oval 1713">
                      <a:extLst>
                        <a:ext uri="{FF2B5EF4-FFF2-40B4-BE49-F238E27FC236}">
                          <a16:creationId xmlns:a16="http://schemas.microsoft.com/office/drawing/2014/main" id="{C9609C8C-FFB7-F186-6B5B-7F4766144CD2}"/>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5" name="Oval 1714">
                      <a:extLst>
                        <a:ext uri="{FF2B5EF4-FFF2-40B4-BE49-F238E27FC236}">
                          <a16:creationId xmlns:a16="http://schemas.microsoft.com/office/drawing/2014/main" id="{93F35213-980A-53D4-5597-C9B888FF0A0F}"/>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nvGrpSpPr>
              <p:cNvPr id="2094" name="Group 2093">
                <a:extLst>
                  <a:ext uri="{FF2B5EF4-FFF2-40B4-BE49-F238E27FC236}">
                    <a16:creationId xmlns:a16="http://schemas.microsoft.com/office/drawing/2014/main" id="{10C8BF05-7E98-29E2-4899-D8CC0D1EAF61}"/>
                  </a:ext>
                </a:extLst>
              </p:cNvPr>
              <p:cNvGrpSpPr/>
              <p:nvPr/>
            </p:nvGrpSpPr>
            <p:grpSpPr>
              <a:xfrm>
                <a:off x="-9160349" y="1502776"/>
                <a:ext cx="1836000" cy="1926537"/>
                <a:chOff x="1147213" y="1553451"/>
                <a:chExt cx="1836000" cy="1926537"/>
              </a:xfrm>
            </p:grpSpPr>
            <p:sp>
              <p:nvSpPr>
                <p:cNvPr id="2167" name="Oval 2166">
                  <a:extLst>
                    <a:ext uri="{FF2B5EF4-FFF2-40B4-BE49-F238E27FC236}">
                      <a16:creationId xmlns:a16="http://schemas.microsoft.com/office/drawing/2014/main" id="{47A4070B-C406-0B75-8C27-71BBF82F598F}"/>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2168" name="Oval 2167">
                  <a:extLst>
                    <a:ext uri="{FF2B5EF4-FFF2-40B4-BE49-F238E27FC236}">
                      <a16:creationId xmlns:a16="http://schemas.microsoft.com/office/drawing/2014/main" id="{DA323E9E-5D82-22F7-C501-C42F5E248F28}"/>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169" name="Oval 2168">
                  <a:extLst>
                    <a:ext uri="{FF2B5EF4-FFF2-40B4-BE49-F238E27FC236}">
                      <a16:creationId xmlns:a16="http://schemas.microsoft.com/office/drawing/2014/main" id="{43D4D56D-8CD3-E430-1E65-C2E768AB63E4}"/>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170" name="Oval 2169">
                  <a:extLst>
                    <a:ext uri="{FF2B5EF4-FFF2-40B4-BE49-F238E27FC236}">
                      <a16:creationId xmlns:a16="http://schemas.microsoft.com/office/drawing/2014/main" id="{3C669465-7494-243B-A523-A7BF64339C71}"/>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1" name="Oval 2170">
                  <a:extLst>
                    <a:ext uri="{FF2B5EF4-FFF2-40B4-BE49-F238E27FC236}">
                      <a16:creationId xmlns:a16="http://schemas.microsoft.com/office/drawing/2014/main" id="{8F1C610E-CD48-C944-8BD1-18BA58AEE2DC}"/>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2" name="Oval 2171">
                  <a:extLst>
                    <a:ext uri="{FF2B5EF4-FFF2-40B4-BE49-F238E27FC236}">
                      <a16:creationId xmlns:a16="http://schemas.microsoft.com/office/drawing/2014/main" id="{3812660C-A4C8-E8F6-D3CE-D001BD39CC28}"/>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3" name="Oval 2172">
                  <a:extLst>
                    <a:ext uri="{FF2B5EF4-FFF2-40B4-BE49-F238E27FC236}">
                      <a16:creationId xmlns:a16="http://schemas.microsoft.com/office/drawing/2014/main" id="{84A651CD-BAD5-4D52-B04C-C4F31F0A9A2D}"/>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4" name="Oval 2173">
                  <a:extLst>
                    <a:ext uri="{FF2B5EF4-FFF2-40B4-BE49-F238E27FC236}">
                      <a16:creationId xmlns:a16="http://schemas.microsoft.com/office/drawing/2014/main" id="{38F79F98-F364-6CA1-508F-C4C13106F1DA}"/>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5" name="Oval 2174">
                  <a:extLst>
                    <a:ext uri="{FF2B5EF4-FFF2-40B4-BE49-F238E27FC236}">
                      <a16:creationId xmlns:a16="http://schemas.microsoft.com/office/drawing/2014/main" id="{3273C28D-FAC4-4445-AEEE-DF7156174F81}"/>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6" name="Oval 2175">
                  <a:extLst>
                    <a:ext uri="{FF2B5EF4-FFF2-40B4-BE49-F238E27FC236}">
                      <a16:creationId xmlns:a16="http://schemas.microsoft.com/office/drawing/2014/main" id="{75AC5568-8FCA-F6A9-D311-798C690E874C}"/>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7" name="Oval 2176">
                  <a:extLst>
                    <a:ext uri="{FF2B5EF4-FFF2-40B4-BE49-F238E27FC236}">
                      <a16:creationId xmlns:a16="http://schemas.microsoft.com/office/drawing/2014/main" id="{BE54AA5A-B8B1-E3D7-1C05-7879D84AA727}"/>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8" name="Oval 2177">
                  <a:extLst>
                    <a:ext uri="{FF2B5EF4-FFF2-40B4-BE49-F238E27FC236}">
                      <a16:creationId xmlns:a16="http://schemas.microsoft.com/office/drawing/2014/main" id="{7FB9BC71-AFA0-655E-A4D7-B114383A7898}"/>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179" name="Oval 2178">
                  <a:extLst>
                    <a:ext uri="{FF2B5EF4-FFF2-40B4-BE49-F238E27FC236}">
                      <a16:creationId xmlns:a16="http://schemas.microsoft.com/office/drawing/2014/main" id="{76ECCC56-E1BF-FF68-2FD0-7D93B739CB98}"/>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0" name="Oval 2179">
                  <a:extLst>
                    <a:ext uri="{FF2B5EF4-FFF2-40B4-BE49-F238E27FC236}">
                      <a16:creationId xmlns:a16="http://schemas.microsoft.com/office/drawing/2014/main" id="{D485B344-A55D-3D7D-49A4-593D69F53DD4}"/>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1" name="Oval 2180">
                  <a:extLst>
                    <a:ext uri="{FF2B5EF4-FFF2-40B4-BE49-F238E27FC236}">
                      <a16:creationId xmlns:a16="http://schemas.microsoft.com/office/drawing/2014/main" id="{D9DB93C4-D274-AC96-428E-8E22644AA3C7}"/>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2" name="Oval 2181">
                  <a:extLst>
                    <a:ext uri="{FF2B5EF4-FFF2-40B4-BE49-F238E27FC236}">
                      <a16:creationId xmlns:a16="http://schemas.microsoft.com/office/drawing/2014/main" id="{87930302-5ACB-976A-EDAB-F4F41365D0E6}"/>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3" name="Oval 2182">
                  <a:extLst>
                    <a:ext uri="{FF2B5EF4-FFF2-40B4-BE49-F238E27FC236}">
                      <a16:creationId xmlns:a16="http://schemas.microsoft.com/office/drawing/2014/main" id="{7B758B45-603E-A657-D95C-9AB27BD7D9CB}"/>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7" name="Group 2096">
                <a:extLst>
                  <a:ext uri="{FF2B5EF4-FFF2-40B4-BE49-F238E27FC236}">
                    <a16:creationId xmlns:a16="http://schemas.microsoft.com/office/drawing/2014/main" id="{1397E309-CFE8-71DD-E807-8CF5EAC8D625}"/>
                  </a:ext>
                </a:extLst>
              </p:cNvPr>
              <p:cNvGrpSpPr/>
              <p:nvPr/>
            </p:nvGrpSpPr>
            <p:grpSpPr>
              <a:xfrm>
                <a:off x="-7506671" y="-97129"/>
                <a:ext cx="1836000" cy="1926537"/>
                <a:chOff x="1147213" y="1553451"/>
                <a:chExt cx="1836000" cy="1926537"/>
              </a:xfrm>
            </p:grpSpPr>
            <p:sp>
              <p:nvSpPr>
                <p:cNvPr id="2116" name="Oval 2115">
                  <a:extLst>
                    <a:ext uri="{FF2B5EF4-FFF2-40B4-BE49-F238E27FC236}">
                      <a16:creationId xmlns:a16="http://schemas.microsoft.com/office/drawing/2014/main" id="{0600CCED-2EFD-C1EC-1C7B-C8A652148C21}"/>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2117" name="Oval 2116">
                  <a:extLst>
                    <a:ext uri="{FF2B5EF4-FFF2-40B4-BE49-F238E27FC236}">
                      <a16:creationId xmlns:a16="http://schemas.microsoft.com/office/drawing/2014/main" id="{F496F283-9779-E902-2188-40E4FBD20A6C}"/>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118" name="Oval 2117">
                  <a:extLst>
                    <a:ext uri="{FF2B5EF4-FFF2-40B4-BE49-F238E27FC236}">
                      <a16:creationId xmlns:a16="http://schemas.microsoft.com/office/drawing/2014/main" id="{4B0A936E-2695-CBE9-939E-E4C408B3B4E8}"/>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119" name="Oval 2118">
                  <a:extLst>
                    <a:ext uri="{FF2B5EF4-FFF2-40B4-BE49-F238E27FC236}">
                      <a16:creationId xmlns:a16="http://schemas.microsoft.com/office/drawing/2014/main" id="{A600166D-0DEA-2D3A-2A84-FC1139C7A3A6}"/>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0" name="Oval 2119">
                  <a:extLst>
                    <a:ext uri="{FF2B5EF4-FFF2-40B4-BE49-F238E27FC236}">
                      <a16:creationId xmlns:a16="http://schemas.microsoft.com/office/drawing/2014/main" id="{00305E54-1771-EC98-5D8D-893783C061FA}"/>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1" name="Oval 2120">
                  <a:extLst>
                    <a:ext uri="{FF2B5EF4-FFF2-40B4-BE49-F238E27FC236}">
                      <a16:creationId xmlns:a16="http://schemas.microsoft.com/office/drawing/2014/main" id="{80DA7C7E-419D-555F-85CD-A9ADDF5C354B}"/>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2" name="Oval 2121">
                  <a:extLst>
                    <a:ext uri="{FF2B5EF4-FFF2-40B4-BE49-F238E27FC236}">
                      <a16:creationId xmlns:a16="http://schemas.microsoft.com/office/drawing/2014/main" id="{01B4625C-52A8-B748-3B49-9DE07185EC5F}"/>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3" name="Oval 2122">
                  <a:extLst>
                    <a:ext uri="{FF2B5EF4-FFF2-40B4-BE49-F238E27FC236}">
                      <a16:creationId xmlns:a16="http://schemas.microsoft.com/office/drawing/2014/main" id="{6E8CE196-E784-28AB-4B37-379F1709917D}"/>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4" name="Oval 2123">
                  <a:extLst>
                    <a:ext uri="{FF2B5EF4-FFF2-40B4-BE49-F238E27FC236}">
                      <a16:creationId xmlns:a16="http://schemas.microsoft.com/office/drawing/2014/main" id="{EAA15A9A-E1D4-B139-4A4B-F29FE36882AE}"/>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5" name="Oval 2124">
                  <a:extLst>
                    <a:ext uri="{FF2B5EF4-FFF2-40B4-BE49-F238E27FC236}">
                      <a16:creationId xmlns:a16="http://schemas.microsoft.com/office/drawing/2014/main" id="{F637B9D3-F7FE-B0C8-9BF2-38F2F820121E}"/>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6" name="Oval 2125">
                  <a:extLst>
                    <a:ext uri="{FF2B5EF4-FFF2-40B4-BE49-F238E27FC236}">
                      <a16:creationId xmlns:a16="http://schemas.microsoft.com/office/drawing/2014/main" id="{1798B431-D576-C0E2-313C-03B82D8D6963}"/>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7" name="Oval 2126">
                  <a:extLst>
                    <a:ext uri="{FF2B5EF4-FFF2-40B4-BE49-F238E27FC236}">
                      <a16:creationId xmlns:a16="http://schemas.microsoft.com/office/drawing/2014/main" id="{D11E9966-801C-6E9F-E96B-7BBB025187A4}"/>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128" name="Oval 2127">
                  <a:extLst>
                    <a:ext uri="{FF2B5EF4-FFF2-40B4-BE49-F238E27FC236}">
                      <a16:creationId xmlns:a16="http://schemas.microsoft.com/office/drawing/2014/main" id="{7E231D7F-DE4F-35DD-B5A8-64185E908F1B}"/>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9" name="Oval 2128">
                  <a:extLst>
                    <a:ext uri="{FF2B5EF4-FFF2-40B4-BE49-F238E27FC236}">
                      <a16:creationId xmlns:a16="http://schemas.microsoft.com/office/drawing/2014/main" id="{0EC7AA47-698B-6EE2-4CDF-E78BDE5C79A3}"/>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0" name="Oval 2129">
                  <a:extLst>
                    <a:ext uri="{FF2B5EF4-FFF2-40B4-BE49-F238E27FC236}">
                      <a16:creationId xmlns:a16="http://schemas.microsoft.com/office/drawing/2014/main" id="{7942BF84-DE76-2F18-B57E-B1C7248BEBEF}"/>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1" name="Oval 2130">
                  <a:extLst>
                    <a:ext uri="{FF2B5EF4-FFF2-40B4-BE49-F238E27FC236}">
                      <a16:creationId xmlns:a16="http://schemas.microsoft.com/office/drawing/2014/main" id="{1E573F2A-B231-A357-E666-C7480B5BC835}"/>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2" name="Oval 2131">
                  <a:extLst>
                    <a:ext uri="{FF2B5EF4-FFF2-40B4-BE49-F238E27FC236}">
                      <a16:creationId xmlns:a16="http://schemas.microsoft.com/office/drawing/2014/main" id="{238439C5-B2E9-6005-DA7D-FFCB37B8A74C}"/>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98" name="Group 2097">
                <a:extLst>
                  <a:ext uri="{FF2B5EF4-FFF2-40B4-BE49-F238E27FC236}">
                    <a16:creationId xmlns:a16="http://schemas.microsoft.com/office/drawing/2014/main" id="{ECD914E7-BD5C-FB73-2A83-37E8E3EA6BAF}"/>
                  </a:ext>
                </a:extLst>
              </p:cNvPr>
              <p:cNvGrpSpPr/>
              <p:nvPr/>
            </p:nvGrpSpPr>
            <p:grpSpPr>
              <a:xfrm>
                <a:off x="-7506671" y="3164687"/>
                <a:ext cx="1836000" cy="1926537"/>
                <a:chOff x="1147213" y="1553451"/>
                <a:chExt cx="1836000" cy="1926537"/>
              </a:xfrm>
            </p:grpSpPr>
            <p:sp>
              <p:nvSpPr>
                <p:cNvPr id="2099" name="Oval 2098">
                  <a:extLst>
                    <a:ext uri="{FF2B5EF4-FFF2-40B4-BE49-F238E27FC236}">
                      <a16:creationId xmlns:a16="http://schemas.microsoft.com/office/drawing/2014/main" id="{F267A066-4A05-9C18-20E7-0A601FEEFA91}"/>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2100" name="Oval 2099">
                  <a:extLst>
                    <a:ext uri="{FF2B5EF4-FFF2-40B4-BE49-F238E27FC236}">
                      <a16:creationId xmlns:a16="http://schemas.microsoft.com/office/drawing/2014/main" id="{709D3B14-D0B8-57A3-D57D-E83FC03ADBAB}"/>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101" name="Oval 2100">
                  <a:extLst>
                    <a:ext uri="{FF2B5EF4-FFF2-40B4-BE49-F238E27FC236}">
                      <a16:creationId xmlns:a16="http://schemas.microsoft.com/office/drawing/2014/main" id="{DD8EA6EB-20ED-6A86-4F65-EDEC2C0C703A}"/>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102" name="Oval 2101">
                  <a:extLst>
                    <a:ext uri="{FF2B5EF4-FFF2-40B4-BE49-F238E27FC236}">
                      <a16:creationId xmlns:a16="http://schemas.microsoft.com/office/drawing/2014/main" id="{9BC2D88C-2B46-CEFD-223A-C3C7CC1D1C8F}"/>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3" name="Oval 2102">
                  <a:extLst>
                    <a:ext uri="{FF2B5EF4-FFF2-40B4-BE49-F238E27FC236}">
                      <a16:creationId xmlns:a16="http://schemas.microsoft.com/office/drawing/2014/main" id="{9BF3D1F0-7BFC-9EF7-AC12-591FB2CCC985}"/>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4" name="Oval 2103">
                  <a:extLst>
                    <a:ext uri="{FF2B5EF4-FFF2-40B4-BE49-F238E27FC236}">
                      <a16:creationId xmlns:a16="http://schemas.microsoft.com/office/drawing/2014/main" id="{08FB652C-E430-B78C-C51F-4229C3E8FBBF}"/>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5" name="Oval 2104">
                  <a:extLst>
                    <a:ext uri="{FF2B5EF4-FFF2-40B4-BE49-F238E27FC236}">
                      <a16:creationId xmlns:a16="http://schemas.microsoft.com/office/drawing/2014/main" id="{6FC921CC-A72D-355B-1446-D5E0DAA94A1F}"/>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6" name="Oval 2105">
                  <a:extLst>
                    <a:ext uri="{FF2B5EF4-FFF2-40B4-BE49-F238E27FC236}">
                      <a16:creationId xmlns:a16="http://schemas.microsoft.com/office/drawing/2014/main" id="{83A0693F-EE7B-F800-EB6B-7065DA82CB15}"/>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7" name="Oval 2106">
                  <a:extLst>
                    <a:ext uri="{FF2B5EF4-FFF2-40B4-BE49-F238E27FC236}">
                      <a16:creationId xmlns:a16="http://schemas.microsoft.com/office/drawing/2014/main" id="{F4516A64-0B29-CC33-05F5-C66F154D44C8}"/>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8" name="Oval 2107">
                  <a:extLst>
                    <a:ext uri="{FF2B5EF4-FFF2-40B4-BE49-F238E27FC236}">
                      <a16:creationId xmlns:a16="http://schemas.microsoft.com/office/drawing/2014/main" id="{E4AB615D-A917-6D87-2B3E-2EAEC060C9EF}"/>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9" name="Oval 2108">
                  <a:extLst>
                    <a:ext uri="{FF2B5EF4-FFF2-40B4-BE49-F238E27FC236}">
                      <a16:creationId xmlns:a16="http://schemas.microsoft.com/office/drawing/2014/main" id="{232CAA33-C3FF-1A32-BACE-13CA3AD63B1A}"/>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0" name="Oval 2109">
                  <a:extLst>
                    <a:ext uri="{FF2B5EF4-FFF2-40B4-BE49-F238E27FC236}">
                      <a16:creationId xmlns:a16="http://schemas.microsoft.com/office/drawing/2014/main" id="{DAF7F4F9-8C23-CD1D-225A-970856FC48E8}"/>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111" name="Oval 2110">
                  <a:extLst>
                    <a:ext uri="{FF2B5EF4-FFF2-40B4-BE49-F238E27FC236}">
                      <a16:creationId xmlns:a16="http://schemas.microsoft.com/office/drawing/2014/main" id="{DE2E2022-3778-3EA5-5DFD-572F6A96F4E5}"/>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2" name="Oval 2111">
                  <a:extLst>
                    <a:ext uri="{FF2B5EF4-FFF2-40B4-BE49-F238E27FC236}">
                      <a16:creationId xmlns:a16="http://schemas.microsoft.com/office/drawing/2014/main" id="{32F77C8C-9BDC-2639-9DC7-85E0F115FAF7}"/>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3" name="Oval 2112">
                  <a:extLst>
                    <a:ext uri="{FF2B5EF4-FFF2-40B4-BE49-F238E27FC236}">
                      <a16:creationId xmlns:a16="http://schemas.microsoft.com/office/drawing/2014/main" id="{5EFCC58B-4391-EEA5-1326-1BC7E5314A68}"/>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4" name="Oval 2113">
                  <a:extLst>
                    <a:ext uri="{FF2B5EF4-FFF2-40B4-BE49-F238E27FC236}">
                      <a16:creationId xmlns:a16="http://schemas.microsoft.com/office/drawing/2014/main" id="{5FBB85BD-23D7-03BC-0F2F-2EA5B890AD87}"/>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5" name="Oval 2114">
                  <a:extLst>
                    <a:ext uri="{FF2B5EF4-FFF2-40B4-BE49-F238E27FC236}">
                      <a16:creationId xmlns:a16="http://schemas.microsoft.com/office/drawing/2014/main" id="{9FD606D3-897A-E843-9A44-A34D24D20EB3}"/>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26" name="Group 1725">
                <a:extLst>
                  <a:ext uri="{FF2B5EF4-FFF2-40B4-BE49-F238E27FC236}">
                    <a16:creationId xmlns:a16="http://schemas.microsoft.com/office/drawing/2014/main" id="{88368D99-1E41-5BE0-28F4-8FC0F29BE75F}"/>
                  </a:ext>
                </a:extLst>
              </p:cNvPr>
              <p:cNvGrpSpPr/>
              <p:nvPr/>
            </p:nvGrpSpPr>
            <p:grpSpPr>
              <a:xfrm>
                <a:off x="-5791150" y="-110558"/>
                <a:ext cx="3489678" cy="5188353"/>
                <a:chOff x="7889803" y="-32190"/>
                <a:chExt cx="3489678" cy="5188353"/>
              </a:xfrm>
            </p:grpSpPr>
            <p:grpSp>
              <p:nvGrpSpPr>
                <p:cNvPr id="2040" name="Group 2039">
                  <a:extLst>
                    <a:ext uri="{FF2B5EF4-FFF2-40B4-BE49-F238E27FC236}">
                      <a16:creationId xmlns:a16="http://schemas.microsoft.com/office/drawing/2014/main" id="{1BDEF428-B131-1206-FA1F-326C3D58BD74}"/>
                    </a:ext>
                  </a:extLst>
                </p:cNvPr>
                <p:cNvGrpSpPr/>
                <p:nvPr/>
              </p:nvGrpSpPr>
              <p:grpSpPr>
                <a:xfrm>
                  <a:off x="7889803" y="1567715"/>
                  <a:ext cx="1836000" cy="1926537"/>
                  <a:chOff x="1147213" y="1553451"/>
                  <a:chExt cx="1836000" cy="1926537"/>
                </a:xfrm>
              </p:grpSpPr>
              <p:sp>
                <p:nvSpPr>
                  <p:cNvPr id="2077" name="Oval 2076">
                    <a:extLst>
                      <a:ext uri="{FF2B5EF4-FFF2-40B4-BE49-F238E27FC236}">
                        <a16:creationId xmlns:a16="http://schemas.microsoft.com/office/drawing/2014/main" id="{A409D64B-EC4B-EEB4-641A-E5AB4AEAA69C}"/>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2078" name="Oval 2077">
                    <a:extLst>
                      <a:ext uri="{FF2B5EF4-FFF2-40B4-BE49-F238E27FC236}">
                        <a16:creationId xmlns:a16="http://schemas.microsoft.com/office/drawing/2014/main" id="{CE62BCF5-7054-3510-4C1F-B185409E7783}"/>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079" name="Oval 2078">
                    <a:extLst>
                      <a:ext uri="{FF2B5EF4-FFF2-40B4-BE49-F238E27FC236}">
                        <a16:creationId xmlns:a16="http://schemas.microsoft.com/office/drawing/2014/main" id="{C3815D1F-6F62-C43F-1E4A-074CC6335A40}"/>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080" name="Oval 2079">
                    <a:extLst>
                      <a:ext uri="{FF2B5EF4-FFF2-40B4-BE49-F238E27FC236}">
                        <a16:creationId xmlns:a16="http://schemas.microsoft.com/office/drawing/2014/main" id="{9F275C08-09E0-7E2B-436F-B89858452F34}"/>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1" name="Oval 2080">
                    <a:extLst>
                      <a:ext uri="{FF2B5EF4-FFF2-40B4-BE49-F238E27FC236}">
                        <a16:creationId xmlns:a16="http://schemas.microsoft.com/office/drawing/2014/main" id="{309D793E-B6EF-61F4-6041-41B6DD912164}"/>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2" name="Oval 2081">
                    <a:extLst>
                      <a:ext uri="{FF2B5EF4-FFF2-40B4-BE49-F238E27FC236}">
                        <a16:creationId xmlns:a16="http://schemas.microsoft.com/office/drawing/2014/main" id="{0A7BA4D7-AA8D-4842-6AF2-BA38C3DE090D}"/>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3" name="Oval 2082">
                    <a:extLst>
                      <a:ext uri="{FF2B5EF4-FFF2-40B4-BE49-F238E27FC236}">
                        <a16:creationId xmlns:a16="http://schemas.microsoft.com/office/drawing/2014/main" id="{3AA04779-20FB-26FB-173D-7F6FBA1CE66A}"/>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4" name="Oval 2083">
                    <a:extLst>
                      <a:ext uri="{FF2B5EF4-FFF2-40B4-BE49-F238E27FC236}">
                        <a16:creationId xmlns:a16="http://schemas.microsoft.com/office/drawing/2014/main" id="{7BA7F984-0899-6EEF-1318-3EE9F457DA77}"/>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5" name="Oval 2084">
                    <a:extLst>
                      <a:ext uri="{FF2B5EF4-FFF2-40B4-BE49-F238E27FC236}">
                        <a16:creationId xmlns:a16="http://schemas.microsoft.com/office/drawing/2014/main" id="{5ED53C19-6792-B7A2-8454-CF838AA6C7FB}"/>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6" name="Oval 2085">
                    <a:extLst>
                      <a:ext uri="{FF2B5EF4-FFF2-40B4-BE49-F238E27FC236}">
                        <a16:creationId xmlns:a16="http://schemas.microsoft.com/office/drawing/2014/main" id="{83095E34-2343-0FB5-5F37-C76AEC743FF6}"/>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7" name="Oval 2086">
                    <a:extLst>
                      <a:ext uri="{FF2B5EF4-FFF2-40B4-BE49-F238E27FC236}">
                        <a16:creationId xmlns:a16="http://schemas.microsoft.com/office/drawing/2014/main" id="{BBF36618-AD50-61EE-750C-9B1D7C3BD1FC}"/>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8" name="Oval 2087">
                    <a:extLst>
                      <a:ext uri="{FF2B5EF4-FFF2-40B4-BE49-F238E27FC236}">
                        <a16:creationId xmlns:a16="http://schemas.microsoft.com/office/drawing/2014/main" id="{F3194FBA-D876-92C4-DA49-35C46C8C803E}"/>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089" name="Oval 2088">
                    <a:extLst>
                      <a:ext uri="{FF2B5EF4-FFF2-40B4-BE49-F238E27FC236}">
                        <a16:creationId xmlns:a16="http://schemas.microsoft.com/office/drawing/2014/main" id="{E5699C4B-70CC-1EB7-2825-620D81BF88FC}"/>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0" name="Oval 2089">
                    <a:extLst>
                      <a:ext uri="{FF2B5EF4-FFF2-40B4-BE49-F238E27FC236}">
                        <a16:creationId xmlns:a16="http://schemas.microsoft.com/office/drawing/2014/main" id="{B041B3EA-C6B2-AD32-B84E-D3692173A37C}"/>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1" name="Oval 2090">
                    <a:extLst>
                      <a:ext uri="{FF2B5EF4-FFF2-40B4-BE49-F238E27FC236}">
                        <a16:creationId xmlns:a16="http://schemas.microsoft.com/office/drawing/2014/main" id="{9B3FF493-EC52-90F5-8E54-D975C1B958C3}"/>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2" name="Oval 2091">
                    <a:extLst>
                      <a:ext uri="{FF2B5EF4-FFF2-40B4-BE49-F238E27FC236}">
                        <a16:creationId xmlns:a16="http://schemas.microsoft.com/office/drawing/2014/main" id="{F5DD228E-FDF2-254D-0EA5-094B0A453391}"/>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3" name="Oval 2092">
                    <a:extLst>
                      <a:ext uri="{FF2B5EF4-FFF2-40B4-BE49-F238E27FC236}">
                        <a16:creationId xmlns:a16="http://schemas.microsoft.com/office/drawing/2014/main" id="{CFF8962E-AA79-A051-C1F5-F8EB7EDB2A66}"/>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41" name="Group 2040">
                  <a:extLst>
                    <a:ext uri="{FF2B5EF4-FFF2-40B4-BE49-F238E27FC236}">
                      <a16:creationId xmlns:a16="http://schemas.microsoft.com/office/drawing/2014/main" id="{FBC16FFD-50A3-E991-73E4-C3C414180745}"/>
                    </a:ext>
                  </a:extLst>
                </p:cNvPr>
                <p:cNvGrpSpPr/>
                <p:nvPr/>
              </p:nvGrpSpPr>
              <p:grpSpPr>
                <a:xfrm>
                  <a:off x="9543481" y="-32190"/>
                  <a:ext cx="1836000" cy="1926537"/>
                  <a:chOff x="1147213" y="1553451"/>
                  <a:chExt cx="1836000" cy="1926537"/>
                </a:xfrm>
              </p:grpSpPr>
              <p:sp>
                <p:nvSpPr>
                  <p:cNvPr id="2060" name="Oval 2059">
                    <a:extLst>
                      <a:ext uri="{FF2B5EF4-FFF2-40B4-BE49-F238E27FC236}">
                        <a16:creationId xmlns:a16="http://schemas.microsoft.com/office/drawing/2014/main" id="{B69B4ED7-568F-8144-8BFF-4E86A26361BF}"/>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2061" name="Oval 2060">
                    <a:extLst>
                      <a:ext uri="{FF2B5EF4-FFF2-40B4-BE49-F238E27FC236}">
                        <a16:creationId xmlns:a16="http://schemas.microsoft.com/office/drawing/2014/main" id="{5CBFA6CB-8E78-E68C-2A7E-058BE841A18A}"/>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062" name="Oval 2061">
                    <a:extLst>
                      <a:ext uri="{FF2B5EF4-FFF2-40B4-BE49-F238E27FC236}">
                        <a16:creationId xmlns:a16="http://schemas.microsoft.com/office/drawing/2014/main" id="{251C95A8-0646-7AB1-4DD7-320473047E27}"/>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063" name="Oval 2062">
                    <a:extLst>
                      <a:ext uri="{FF2B5EF4-FFF2-40B4-BE49-F238E27FC236}">
                        <a16:creationId xmlns:a16="http://schemas.microsoft.com/office/drawing/2014/main" id="{0DE55B03-A2BE-9804-4D45-20D1BB361ED3}"/>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4" name="Oval 2063">
                    <a:extLst>
                      <a:ext uri="{FF2B5EF4-FFF2-40B4-BE49-F238E27FC236}">
                        <a16:creationId xmlns:a16="http://schemas.microsoft.com/office/drawing/2014/main" id="{CB05BAE9-939C-372F-1ECF-9FEFD8BE03F7}"/>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5" name="Oval 2064">
                    <a:extLst>
                      <a:ext uri="{FF2B5EF4-FFF2-40B4-BE49-F238E27FC236}">
                        <a16:creationId xmlns:a16="http://schemas.microsoft.com/office/drawing/2014/main" id="{19D20411-49B9-954E-86F4-9005BE5ECAC7}"/>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6" name="Oval 2065">
                    <a:extLst>
                      <a:ext uri="{FF2B5EF4-FFF2-40B4-BE49-F238E27FC236}">
                        <a16:creationId xmlns:a16="http://schemas.microsoft.com/office/drawing/2014/main" id="{55ADF5BC-3462-2FBE-DF0B-8D3550452203}"/>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7" name="Oval 2066">
                    <a:extLst>
                      <a:ext uri="{FF2B5EF4-FFF2-40B4-BE49-F238E27FC236}">
                        <a16:creationId xmlns:a16="http://schemas.microsoft.com/office/drawing/2014/main" id="{0B459C07-8AA7-F550-B442-92B5932A357E}"/>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8" name="Oval 2067">
                    <a:extLst>
                      <a:ext uri="{FF2B5EF4-FFF2-40B4-BE49-F238E27FC236}">
                        <a16:creationId xmlns:a16="http://schemas.microsoft.com/office/drawing/2014/main" id="{58EB752E-0292-CF40-F833-AFE1B823677B}"/>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9" name="Oval 2068">
                    <a:extLst>
                      <a:ext uri="{FF2B5EF4-FFF2-40B4-BE49-F238E27FC236}">
                        <a16:creationId xmlns:a16="http://schemas.microsoft.com/office/drawing/2014/main" id="{B336B9B1-558C-A1E8-3CA9-AE3C0FF53C5E}"/>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0" name="Oval 2069">
                    <a:extLst>
                      <a:ext uri="{FF2B5EF4-FFF2-40B4-BE49-F238E27FC236}">
                        <a16:creationId xmlns:a16="http://schemas.microsoft.com/office/drawing/2014/main" id="{74B01236-C8AC-E2CF-E2DD-37F1CC379592}"/>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1" name="Oval 2070">
                    <a:extLst>
                      <a:ext uri="{FF2B5EF4-FFF2-40B4-BE49-F238E27FC236}">
                        <a16:creationId xmlns:a16="http://schemas.microsoft.com/office/drawing/2014/main" id="{C679D41D-0672-B71F-74A5-D038D3B215E4}"/>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072" name="Oval 2071">
                    <a:extLst>
                      <a:ext uri="{FF2B5EF4-FFF2-40B4-BE49-F238E27FC236}">
                        <a16:creationId xmlns:a16="http://schemas.microsoft.com/office/drawing/2014/main" id="{94A546A1-CBAE-C650-B4F3-75A39F2F3ED5}"/>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3" name="Oval 2072">
                    <a:extLst>
                      <a:ext uri="{FF2B5EF4-FFF2-40B4-BE49-F238E27FC236}">
                        <a16:creationId xmlns:a16="http://schemas.microsoft.com/office/drawing/2014/main" id="{ED675CC2-6CD1-549A-9D1B-3C91AC1E794C}"/>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4" name="Oval 2073">
                    <a:extLst>
                      <a:ext uri="{FF2B5EF4-FFF2-40B4-BE49-F238E27FC236}">
                        <a16:creationId xmlns:a16="http://schemas.microsoft.com/office/drawing/2014/main" id="{FD86C0D8-D293-9025-C54A-E64C34CC7D53}"/>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5" name="Oval 2074">
                    <a:extLst>
                      <a:ext uri="{FF2B5EF4-FFF2-40B4-BE49-F238E27FC236}">
                        <a16:creationId xmlns:a16="http://schemas.microsoft.com/office/drawing/2014/main" id="{7D4157A8-DBD8-71C9-BFD9-F7A519FA979C}"/>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6" name="Oval 2075">
                    <a:extLst>
                      <a:ext uri="{FF2B5EF4-FFF2-40B4-BE49-F238E27FC236}">
                        <a16:creationId xmlns:a16="http://schemas.microsoft.com/office/drawing/2014/main" id="{1C4DE5E1-AD94-9584-9A6C-69EAE16CAC0D}"/>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042" name="Group 2041">
                  <a:extLst>
                    <a:ext uri="{FF2B5EF4-FFF2-40B4-BE49-F238E27FC236}">
                      <a16:creationId xmlns:a16="http://schemas.microsoft.com/office/drawing/2014/main" id="{36FC9A61-97DA-EE06-DC3E-741013498E3F}"/>
                    </a:ext>
                  </a:extLst>
                </p:cNvPr>
                <p:cNvGrpSpPr/>
                <p:nvPr/>
              </p:nvGrpSpPr>
              <p:grpSpPr>
                <a:xfrm>
                  <a:off x="9543481" y="3229626"/>
                  <a:ext cx="1836000" cy="1926537"/>
                  <a:chOff x="1147213" y="1553451"/>
                  <a:chExt cx="1836000" cy="1926537"/>
                </a:xfrm>
              </p:grpSpPr>
              <p:sp>
                <p:nvSpPr>
                  <p:cNvPr id="2043" name="Oval 2042">
                    <a:extLst>
                      <a:ext uri="{FF2B5EF4-FFF2-40B4-BE49-F238E27FC236}">
                        <a16:creationId xmlns:a16="http://schemas.microsoft.com/office/drawing/2014/main" id="{FBEFA681-46AD-EA71-179F-1164295A2759}"/>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2044" name="Oval 2043">
                    <a:extLst>
                      <a:ext uri="{FF2B5EF4-FFF2-40B4-BE49-F238E27FC236}">
                        <a16:creationId xmlns:a16="http://schemas.microsoft.com/office/drawing/2014/main" id="{06895A77-E37E-D2C3-04C2-D229E8AFF563}"/>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045" name="Oval 2044">
                    <a:extLst>
                      <a:ext uri="{FF2B5EF4-FFF2-40B4-BE49-F238E27FC236}">
                        <a16:creationId xmlns:a16="http://schemas.microsoft.com/office/drawing/2014/main" id="{5902A68C-8E3C-D545-4E83-757839A9C60C}"/>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046" name="Oval 2045">
                    <a:extLst>
                      <a:ext uri="{FF2B5EF4-FFF2-40B4-BE49-F238E27FC236}">
                        <a16:creationId xmlns:a16="http://schemas.microsoft.com/office/drawing/2014/main" id="{A6255B47-15F9-1428-C494-17AE237D4B39}"/>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7" name="Oval 2046">
                    <a:extLst>
                      <a:ext uri="{FF2B5EF4-FFF2-40B4-BE49-F238E27FC236}">
                        <a16:creationId xmlns:a16="http://schemas.microsoft.com/office/drawing/2014/main" id="{A8F0E1B9-2FEF-E45E-9351-8854DC311025}"/>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8" name="Oval 2047">
                    <a:extLst>
                      <a:ext uri="{FF2B5EF4-FFF2-40B4-BE49-F238E27FC236}">
                        <a16:creationId xmlns:a16="http://schemas.microsoft.com/office/drawing/2014/main" id="{511A2CB9-7939-C472-98D7-2B19E01DCEA6}"/>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9" name="Oval 2048">
                    <a:extLst>
                      <a:ext uri="{FF2B5EF4-FFF2-40B4-BE49-F238E27FC236}">
                        <a16:creationId xmlns:a16="http://schemas.microsoft.com/office/drawing/2014/main" id="{C9966A67-CDAF-876A-8D01-32FD8738425F}"/>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0" name="Oval 2049">
                    <a:extLst>
                      <a:ext uri="{FF2B5EF4-FFF2-40B4-BE49-F238E27FC236}">
                        <a16:creationId xmlns:a16="http://schemas.microsoft.com/office/drawing/2014/main" id="{ADDF5DC2-83B7-531A-1593-8B1867215A9D}"/>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1" name="Oval 2050">
                    <a:extLst>
                      <a:ext uri="{FF2B5EF4-FFF2-40B4-BE49-F238E27FC236}">
                        <a16:creationId xmlns:a16="http://schemas.microsoft.com/office/drawing/2014/main" id="{FCD0A45E-CDA0-2D75-ECF5-63009EB7A722}"/>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2" name="Oval 2051">
                    <a:extLst>
                      <a:ext uri="{FF2B5EF4-FFF2-40B4-BE49-F238E27FC236}">
                        <a16:creationId xmlns:a16="http://schemas.microsoft.com/office/drawing/2014/main" id="{43C8FADD-17A5-EFF7-8527-D2882958C664}"/>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3" name="Oval 2052">
                    <a:extLst>
                      <a:ext uri="{FF2B5EF4-FFF2-40B4-BE49-F238E27FC236}">
                        <a16:creationId xmlns:a16="http://schemas.microsoft.com/office/drawing/2014/main" id="{34C594D2-D6C2-8476-ABA8-B38CBED861AC}"/>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4" name="Oval 2053">
                    <a:extLst>
                      <a:ext uri="{FF2B5EF4-FFF2-40B4-BE49-F238E27FC236}">
                        <a16:creationId xmlns:a16="http://schemas.microsoft.com/office/drawing/2014/main" id="{FBA1D97D-D7D6-5CF9-141F-A67170F58B8A}"/>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055" name="Oval 2054">
                    <a:extLst>
                      <a:ext uri="{FF2B5EF4-FFF2-40B4-BE49-F238E27FC236}">
                        <a16:creationId xmlns:a16="http://schemas.microsoft.com/office/drawing/2014/main" id="{4CB8A2E6-67EE-2363-38F1-1AE204EAE07D}"/>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6" name="Oval 2055">
                    <a:extLst>
                      <a:ext uri="{FF2B5EF4-FFF2-40B4-BE49-F238E27FC236}">
                        <a16:creationId xmlns:a16="http://schemas.microsoft.com/office/drawing/2014/main" id="{B2FCB4D5-DDE1-6F18-589C-CBF63E955D82}"/>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7" name="Oval 2056">
                    <a:extLst>
                      <a:ext uri="{FF2B5EF4-FFF2-40B4-BE49-F238E27FC236}">
                        <a16:creationId xmlns:a16="http://schemas.microsoft.com/office/drawing/2014/main" id="{4FF6176A-4C29-82EA-6AAB-057090D7496E}"/>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8" name="Oval 2057">
                    <a:extLst>
                      <a:ext uri="{FF2B5EF4-FFF2-40B4-BE49-F238E27FC236}">
                        <a16:creationId xmlns:a16="http://schemas.microsoft.com/office/drawing/2014/main" id="{0C270DD1-7D95-F22A-A36F-3BF92549FCFD}"/>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9" name="Oval 2058">
                    <a:extLst>
                      <a:ext uri="{FF2B5EF4-FFF2-40B4-BE49-F238E27FC236}">
                        <a16:creationId xmlns:a16="http://schemas.microsoft.com/office/drawing/2014/main" id="{945FBB2A-EAB0-3A5A-D09B-A9615271A1E1}"/>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986" name="Group 1985">
                <a:extLst>
                  <a:ext uri="{FF2B5EF4-FFF2-40B4-BE49-F238E27FC236}">
                    <a16:creationId xmlns:a16="http://schemas.microsoft.com/office/drawing/2014/main" id="{FE1F8342-CFCA-C782-406C-38445435A4A4}"/>
                  </a:ext>
                </a:extLst>
              </p:cNvPr>
              <p:cNvGrpSpPr/>
              <p:nvPr/>
            </p:nvGrpSpPr>
            <p:grpSpPr>
              <a:xfrm>
                <a:off x="-9160349" y="-1650230"/>
                <a:ext cx="1836000" cy="1926537"/>
                <a:chOff x="1147213" y="1553451"/>
                <a:chExt cx="1836000" cy="1926537"/>
              </a:xfrm>
            </p:grpSpPr>
            <p:sp>
              <p:nvSpPr>
                <p:cNvPr id="2023" name="Oval 2022">
                  <a:extLst>
                    <a:ext uri="{FF2B5EF4-FFF2-40B4-BE49-F238E27FC236}">
                      <a16:creationId xmlns:a16="http://schemas.microsoft.com/office/drawing/2014/main" id="{056BF963-635F-5237-7E5A-F0C236E74AD7}"/>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2024" name="Oval 2023">
                  <a:extLst>
                    <a:ext uri="{FF2B5EF4-FFF2-40B4-BE49-F238E27FC236}">
                      <a16:creationId xmlns:a16="http://schemas.microsoft.com/office/drawing/2014/main" id="{9B93B137-169E-541D-AD36-71BDA0AC7F53}"/>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025" name="Oval 2024">
                  <a:extLst>
                    <a:ext uri="{FF2B5EF4-FFF2-40B4-BE49-F238E27FC236}">
                      <a16:creationId xmlns:a16="http://schemas.microsoft.com/office/drawing/2014/main" id="{71D1F339-DE07-CD07-41A3-CECEF2FEE700}"/>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026" name="Oval 2025">
                  <a:extLst>
                    <a:ext uri="{FF2B5EF4-FFF2-40B4-BE49-F238E27FC236}">
                      <a16:creationId xmlns:a16="http://schemas.microsoft.com/office/drawing/2014/main" id="{994CF467-F9C3-C5A5-7D46-22F2D40E1828}"/>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7" name="Oval 2026">
                  <a:extLst>
                    <a:ext uri="{FF2B5EF4-FFF2-40B4-BE49-F238E27FC236}">
                      <a16:creationId xmlns:a16="http://schemas.microsoft.com/office/drawing/2014/main" id="{748BBDA1-9CF4-59E3-4E83-88D5714C166B}"/>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8" name="Oval 2027">
                  <a:extLst>
                    <a:ext uri="{FF2B5EF4-FFF2-40B4-BE49-F238E27FC236}">
                      <a16:creationId xmlns:a16="http://schemas.microsoft.com/office/drawing/2014/main" id="{ED020035-18C1-0147-5B9A-58B0696C76E1}"/>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9" name="Oval 2028">
                  <a:extLst>
                    <a:ext uri="{FF2B5EF4-FFF2-40B4-BE49-F238E27FC236}">
                      <a16:creationId xmlns:a16="http://schemas.microsoft.com/office/drawing/2014/main" id="{7952E327-48E2-1274-6825-F1098FA76230}"/>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0" name="Oval 2029">
                  <a:extLst>
                    <a:ext uri="{FF2B5EF4-FFF2-40B4-BE49-F238E27FC236}">
                      <a16:creationId xmlns:a16="http://schemas.microsoft.com/office/drawing/2014/main" id="{93EA00C8-897E-B2A3-DC71-A7FB0FB768F0}"/>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1" name="Oval 2030">
                  <a:extLst>
                    <a:ext uri="{FF2B5EF4-FFF2-40B4-BE49-F238E27FC236}">
                      <a16:creationId xmlns:a16="http://schemas.microsoft.com/office/drawing/2014/main" id="{8CA731DA-3B51-BB52-57C6-84BF78B7828A}"/>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2" name="Oval 2031">
                  <a:extLst>
                    <a:ext uri="{FF2B5EF4-FFF2-40B4-BE49-F238E27FC236}">
                      <a16:creationId xmlns:a16="http://schemas.microsoft.com/office/drawing/2014/main" id="{805C81AA-E02D-E618-7414-13CB8BBB7580}"/>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3" name="Oval 2032">
                  <a:extLst>
                    <a:ext uri="{FF2B5EF4-FFF2-40B4-BE49-F238E27FC236}">
                      <a16:creationId xmlns:a16="http://schemas.microsoft.com/office/drawing/2014/main" id="{6D6B504D-6E1C-D546-6394-5A8F79102CCD}"/>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4" name="Oval 2033">
                  <a:extLst>
                    <a:ext uri="{FF2B5EF4-FFF2-40B4-BE49-F238E27FC236}">
                      <a16:creationId xmlns:a16="http://schemas.microsoft.com/office/drawing/2014/main" id="{C82E1FB1-CA2F-EF95-A589-858420DADA0E}"/>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035" name="Oval 2034">
                  <a:extLst>
                    <a:ext uri="{FF2B5EF4-FFF2-40B4-BE49-F238E27FC236}">
                      <a16:creationId xmlns:a16="http://schemas.microsoft.com/office/drawing/2014/main" id="{5C4DEAE5-1BDC-5A1C-4176-AAA2D3557925}"/>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6" name="Oval 2035">
                  <a:extLst>
                    <a:ext uri="{FF2B5EF4-FFF2-40B4-BE49-F238E27FC236}">
                      <a16:creationId xmlns:a16="http://schemas.microsoft.com/office/drawing/2014/main" id="{B1D0EEBE-9F59-03CD-CC69-D3B856FA90DF}"/>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7" name="Oval 2036">
                  <a:extLst>
                    <a:ext uri="{FF2B5EF4-FFF2-40B4-BE49-F238E27FC236}">
                      <a16:creationId xmlns:a16="http://schemas.microsoft.com/office/drawing/2014/main" id="{51E936DF-497B-897A-12D5-66D305F62F43}"/>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8" name="Oval 2037">
                  <a:extLst>
                    <a:ext uri="{FF2B5EF4-FFF2-40B4-BE49-F238E27FC236}">
                      <a16:creationId xmlns:a16="http://schemas.microsoft.com/office/drawing/2014/main" id="{1A0DF166-7BA9-839B-7039-0474FA841143}"/>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9" name="Oval 2038">
                  <a:extLst>
                    <a:ext uri="{FF2B5EF4-FFF2-40B4-BE49-F238E27FC236}">
                      <a16:creationId xmlns:a16="http://schemas.microsoft.com/office/drawing/2014/main" id="{BE4CB40D-B387-AB73-8C13-E7B7A9E1122C}"/>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88" name="Group 1987">
                <a:extLst>
                  <a:ext uri="{FF2B5EF4-FFF2-40B4-BE49-F238E27FC236}">
                    <a16:creationId xmlns:a16="http://schemas.microsoft.com/office/drawing/2014/main" id="{D9108EB9-AAF6-10DF-83E9-F22773852E59}"/>
                  </a:ext>
                </a:extLst>
              </p:cNvPr>
              <p:cNvGrpSpPr/>
              <p:nvPr/>
            </p:nvGrpSpPr>
            <p:grpSpPr>
              <a:xfrm>
                <a:off x="-7506671" y="-3250135"/>
                <a:ext cx="1836000" cy="1926537"/>
                <a:chOff x="1147213" y="1553451"/>
                <a:chExt cx="1836000" cy="1926537"/>
              </a:xfrm>
            </p:grpSpPr>
            <p:sp>
              <p:nvSpPr>
                <p:cNvPr id="1989" name="Oval 1988">
                  <a:extLst>
                    <a:ext uri="{FF2B5EF4-FFF2-40B4-BE49-F238E27FC236}">
                      <a16:creationId xmlns:a16="http://schemas.microsoft.com/office/drawing/2014/main" id="{7227DBA6-65B4-E01E-9E59-2A9DABE4510B}"/>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990" name="Oval 1989">
                  <a:extLst>
                    <a:ext uri="{FF2B5EF4-FFF2-40B4-BE49-F238E27FC236}">
                      <a16:creationId xmlns:a16="http://schemas.microsoft.com/office/drawing/2014/main" id="{E0D46EFE-A37E-E748-3849-AB2F5AD333F1}"/>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991" name="Oval 1990">
                  <a:extLst>
                    <a:ext uri="{FF2B5EF4-FFF2-40B4-BE49-F238E27FC236}">
                      <a16:creationId xmlns:a16="http://schemas.microsoft.com/office/drawing/2014/main" id="{83D3BFA3-D040-0701-A349-7B1C506C177A}"/>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992" name="Oval 1991">
                  <a:extLst>
                    <a:ext uri="{FF2B5EF4-FFF2-40B4-BE49-F238E27FC236}">
                      <a16:creationId xmlns:a16="http://schemas.microsoft.com/office/drawing/2014/main" id="{9FAEC0F4-2244-88A6-D9BA-BE375E1F8158}"/>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3" name="Oval 1992">
                  <a:extLst>
                    <a:ext uri="{FF2B5EF4-FFF2-40B4-BE49-F238E27FC236}">
                      <a16:creationId xmlns:a16="http://schemas.microsoft.com/office/drawing/2014/main" id="{5A32EC1A-2309-02C8-CC59-831B2AF5B0CB}"/>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4" name="Oval 1993">
                  <a:extLst>
                    <a:ext uri="{FF2B5EF4-FFF2-40B4-BE49-F238E27FC236}">
                      <a16:creationId xmlns:a16="http://schemas.microsoft.com/office/drawing/2014/main" id="{AD6E82CC-5B3E-9DBD-2882-DD9E72C42B79}"/>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5" name="Oval 1994">
                  <a:extLst>
                    <a:ext uri="{FF2B5EF4-FFF2-40B4-BE49-F238E27FC236}">
                      <a16:creationId xmlns:a16="http://schemas.microsoft.com/office/drawing/2014/main" id="{38530D73-C303-0F2E-C2B6-1AEEFC22438A}"/>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6" name="Oval 1995">
                  <a:extLst>
                    <a:ext uri="{FF2B5EF4-FFF2-40B4-BE49-F238E27FC236}">
                      <a16:creationId xmlns:a16="http://schemas.microsoft.com/office/drawing/2014/main" id="{1A7E6907-FAFA-EC95-0C65-970B32C4CE84}"/>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7" name="Oval 1996">
                  <a:extLst>
                    <a:ext uri="{FF2B5EF4-FFF2-40B4-BE49-F238E27FC236}">
                      <a16:creationId xmlns:a16="http://schemas.microsoft.com/office/drawing/2014/main" id="{0D3714AF-AF0A-1025-DE3C-0F02317D6FCB}"/>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8" name="Oval 1997">
                  <a:extLst>
                    <a:ext uri="{FF2B5EF4-FFF2-40B4-BE49-F238E27FC236}">
                      <a16:creationId xmlns:a16="http://schemas.microsoft.com/office/drawing/2014/main" id="{10E13B81-B502-0530-EF46-E9F6E757C58F}"/>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9" name="Oval 1998">
                  <a:extLst>
                    <a:ext uri="{FF2B5EF4-FFF2-40B4-BE49-F238E27FC236}">
                      <a16:creationId xmlns:a16="http://schemas.microsoft.com/office/drawing/2014/main" id="{E8D31BAB-AC48-FEB5-24D9-8C36161B70B1}"/>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0" name="Oval 1999">
                  <a:extLst>
                    <a:ext uri="{FF2B5EF4-FFF2-40B4-BE49-F238E27FC236}">
                      <a16:creationId xmlns:a16="http://schemas.microsoft.com/office/drawing/2014/main" id="{05CE011A-B3C3-DE71-B997-06CE8C19328D}"/>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001" name="Oval 2000">
                  <a:extLst>
                    <a:ext uri="{FF2B5EF4-FFF2-40B4-BE49-F238E27FC236}">
                      <a16:creationId xmlns:a16="http://schemas.microsoft.com/office/drawing/2014/main" id="{9B153F6F-F313-7C9F-A71F-B704C79920E5}"/>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2" name="Oval 2001">
                  <a:extLst>
                    <a:ext uri="{FF2B5EF4-FFF2-40B4-BE49-F238E27FC236}">
                      <a16:creationId xmlns:a16="http://schemas.microsoft.com/office/drawing/2014/main" id="{F747698D-F228-7011-41C1-910029DE235B}"/>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3" name="Oval 2002">
                  <a:extLst>
                    <a:ext uri="{FF2B5EF4-FFF2-40B4-BE49-F238E27FC236}">
                      <a16:creationId xmlns:a16="http://schemas.microsoft.com/office/drawing/2014/main" id="{2649F810-F590-4769-AD20-597403F7831A}"/>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4" name="Oval 2003">
                  <a:extLst>
                    <a:ext uri="{FF2B5EF4-FFF2-40B4-BE49-F238E27FC236}">
                      <a16:creationId xmlns:a16="http://schemas.microsoft.com/office/drawing/2014/main" id="{36E5086F-3705-031F-4D74-7047946B79C9}"/>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5" name="Oval 2004">
                  <a:extLst>
                    <a:ext uri="{FF2B5EF4-FFF2-40B4-BE49-F238E27FC236}">
                      <a16:creationId xmlns:a16="http://schemas.microsoft.com/office/drawing/2014/main" id="{51D5F3DF-FC68-9D0A-1CAB-5EEA2C7B1476}"/>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32" name="Group 1931">
                <a:extLst>
                  <a:ext uri="{FF2B5EF4-FFF2-40B4-BE49-F238E27FC236}">
                    <a16:creationId xmlns:a16="http://schemas.microsoft.com/office/drawing/2014/main" id="{58520696-5AAB-9962-0EC5-153F9832B73B}"/>
                  </a:ext>
                </a:extLst>
              </p:cNvPr>
              <p:cNvGrpSpPr/>
              <p:nvPr/>
            </p:nvGrpSpPr>
            <p:grpSpPr>
              <a:xfrm>
                <a:off x="-9153983" y="4788127"/>
                <a:ext cx="1836000" cy="1926537"/>
                <a:chOff x="1147213" y="1553451"/>
                <a:chExt cx="1836000" cy="1926537"/>
              </a:xfrm>
            </p:grpSpPr>
            <p:sp>
              <p:nvSpPr>
                <p:cNvPr id="1969" name="Oval 1968">
                  <a:extLst>
                    <a:ext uri="{FF2B5EF4-FFF2-40B4-BE49-F238E27FC236}">
                      <a16:creationId xmlns:a16="http://schemas.microsoft.com/office/drawing/2014/main" id="{3FB7D5B7-418A-FD44-3E93-E90B979DD4DC}"/>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970" name="Oval 1969">
                  <a:extLst>
                    <a:ext uri="{FF2B5EF4-FFF2-40B4-BE49-F238E27FC236}">
                      <a16:creationId xmlns:a16="http://schemas.microsoft.com/office/drawing/2014/main" id="{175775FB-DACD-E52F-CD9B-345B0D27DFD2}"/>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971" name="Oval 1970">
                  <a:extLst>
                    <a:ext uri="{FF2B5EF4-FFF2-40B4-BE49-F238E27FC236}">
                      <a16:creationId xmlns:a16="http://schemas.microsoft.com/office/drawing/2014/main" id="{831795BF-1280-9D79-BD50-4A345FFE3323}"/>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972" name="Oval 1971">
                  <a:extLst>
                    <a:ext uri="{FF2B5EF4-FFF2-40B4-BE49-F238E27FC236}">
                      <a16:creationId xmlns:a16="http://schemas.microsoft.com/office/drawing/2014/main" id="{A596E677-A115-AD85-AB94-1D28D056DDE7}"/>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3" name="Oval 1972">
                  <a:extLst>
                    <a:ext uri="{FF2B5EF4-FFF2-40B4-BE49-F238E27FC236}">
                      <a16:creationId xmlns:a16="http://schemas.microsoft.com/office/drawing/2014/main" id="{E38D4952-ADAF-AB02-53DF-4626C9FAB4D4}"/>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4" name="Oval 1973">
                  <a:extLst>
                    <a:ext uri="{FF2B5EF4-FFF2-40B4-BE49-F238E27FC236}">
                      <a16:creationId xmlns:a16="http://schemas.microsoft.com/office/drawing/2014/main" id="{A92D74F8-E800-61E4-6C8B-6FC9E488F7A8}"/>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5" name="Oval 1974">
                  <a:extLst>
                    <a:ext uri="{FF2B5EF4-FFF2-40B4-BE49-F238E27FC236}">
                      <a16:creationId xmlns:a16="http://schemas.microsoft.com/office/drawing/2014/main" id="{8C54CFA0-2E97-13AD-36EC-CA65BE135CA2}"/>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6" name="Oval 1975">
                  <a:extLst>
                    <a:ext uri="{FF2B5EF4-FFF2-40B4-BE49-F238E27FC236}">
                      <a16:creationId xmlns:a16="http://schemas.microsoft.com/office/drawing/2014/main" id="{AA66283C-8C09-29C6-121D-1ABF55AF9087}"/>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7" name="Oval 1976">
                  <a:extLst>
                    <a:ext uri="{FF2B5EF4-FFF2-40B4-BE49-F238E27FC236}">
                      <a16:creationId xmlns:a16="http://schemas.microsoft.com/office/drawing/2014/main" id="{20B6F63D-AE24-8D32-16D9-AD0B125C694C}"/>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8" name="Oval 1977">
                  <a:extLst>
                    <a:ext uri="{FF2B5EF4-FFF2-40B4-BE49-F238E27FC236}">
                      <a16:creationId xmlns:a16="http://schemas.microsoft.com/office/drawing/2014/main" id="{E3885A9E-4BED-F5E1-ACF2-F4153051E77D}"/>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9" name="Oval 1978">
                  <a:extLst>
                    <a:ext uri="{FF2B5EF4-FFF2-40B4-BE49-F238E27FC236}">
                      <a16:creationId xmlns:a16="http://schemas.microsoft.com/office/drawing/2014/main" id="{C282CF43-2AAA-4608-E30D-F03ECA889D03}"/>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0" name="Oval 1979">
                  <a:extLst>
                    <a:ext uri="{FF2B5EF4-FFF2-40B4-BE49-F238E27FC236}">
                      <a16:creationId xmlns:a16="http://schemas.microsoft.com/office/drawing/2014/main" id="{95DE4A9B-63A7-9A6A-58FE-5A46E5B44173}"/>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981" name="Oval 1980">
                  <a:extLst>
                    <a:ext uri="{FF2B5EF4-FFF2-40B4-BE49-F238E27FC236}">
                      <a16:creationId xmlns:a16="http://schemas.microsoft.com/office/drawing/2014/main" id="{FF462078-F59A-1AD8-9085-135D981B9D8D}"/>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2" name="Oval 1981">
                  <a:extLst>
                    <a:ext uri="{FF2B5EF4-FFF2-40B4-BE49-F238E27FC236}">
                      <a16:creationId xmlns:a16="http://schemas.microsoft.com/office/drawing/2014/main" id="{BD17A31B-C80E-5B5C-9CDB-1A422B8AB7F9}"/>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3" name="Oval 1982">
                  <a:extLst>
                    <a:ext uri="{FF2B5EF4-FFF2-40B4-BE49-F238E27FC236}">
                      <a16:creationId xmlns:a16="http://schemas.microsoft.com/office/drawing/2014/main" id="{10C183E1-600F-5883-2EEC-A0F5EA31AF66}"/>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4" name="Oval 1983">
                  <a:extLst>
                    <a:ext uri="{FF2B5EF4-FFF2-40B4-BE49-F238E27FC236}">
                      <a16:creationId xmlns:a16="http://schemas.microsoft.com/office/drawing/2014/main" id="{1756F866-8CF4-672D-46A3-D317D817EEDE}"/>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5" name="Oval 1984">
                  <a:extLst>
                    <a:ext uri="{FF2B5EF4-FFF2-40B4-BE49-F238E27FC236}">
                      <a16:creationId xmlns:a16="http://schemas.microsoft.com/office/drawing/2014/main" id="{95628F98-BA12-D859-18E1-38E2173DB761}"/>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31" name="Group 1730">
                <a:extLst>
                  <a:ext uri="{FF2B5EF4-FFF2-40B4-BE49-F238E27FC236}">
                    <a16:creationId xmlns:a16="http://schemas.microsoft.com/office/drawing/2014/main" id="{23A95FBC-B6AC-B0DC-ADC0-644CED6505D6}"/>
                  </a:ext>
                </a:extLst>
              </p:cNvPr>
              <p:cNvGrpSpPr/>
              <p:nvPr/>
            </p:nvGrpSpPr>
            <p:grpSpPr>
              <a:xfrm>
                <a:off x="-5844203" y="-3250047"/>
                <a:ext cx="3489678" cy="3526442"/>
                <a:chOff x="5074701" y="-3197771"/>
                <a:chExt cx="3489678" cy="3526442"/>
              </a:xfrm>
            </p:grpSpPr>
            <p:grpSp>
              <p:nvGrpSpPr>
                <p:cNvPr id="1806" name="Group 1805">
                  <a:extLst>
                    <a:ext uri="{FF2B5EF4-FFF2-40B4-BE49-F238E27FC236}">
                      <a16:creationId xmlns:a16="http://schemas.microsoft.com/office/drawing/2014/main" id="{F943016D-1A32-AA6A-2431-E685DD017607}"/>
                    </a:ext>
                  </a:extLst>
                </p:cNvPr>
                <p:cNvGrpSpPr/>
                <p:nvPr/>
              </p:nvGrpSpPr>
              <p:grpSpPr>
                <a:xfrm>
                  <a:off x="5074701" y="-1597866"/>
                  <a:ext cx="1836000" cy="1926537"/>
                  <a:chOff x="1147213" y="1553451"/>
                  <a:chExt cx="1836000" cy="1926537"/>
                </a:xfrm>
              </p:grpSpPr>
              <p:sp>
                <p:nvSpPr>
                  <p:cNvPr id="1825" name="Oval 1824">
                    <a:extLst>
                      <a:ext uri="{FF2B5EF4-FFF2-40B4-BE49-F238E27FC236}">
                        <a16:creationId xmlns:a16="http://schemas.microsoft.com/office/drawing/2014/main" id="{B468A1B3-CD56-F7BE-8BA0-5598517DB1D9}"/>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826" name="Oval 1825">
                    <a:extLst>
                      <a:ext uri="{FF2B5EF4-FFF2-40B4-BE49-F238E27FC236}">
                        <a16:creationId xmlns:a16="http://schemas.microsoft.com/office/drawing/2014/main" id="{1D096557-BBBD-99E2-A188-7F11272E1349}"/>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827" name="Oval 1826">
                    <a:extLst>
                      <a:ext uri="{FF2B5EF4-FFF2-40B4-BE49-F238E27FC236}">
                        <a16:creationId xmlns:a16="http://schemas.microsoft.com/office/drawing/2014/main" id="{730BF2D9-B8F0-1A81-7C4A-9E0B86BC02F3}"/>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828" name="Oval 1827">
                    <a:extLst>
                      <a:ext uri="{FF2B5EF4-FFF2-40B4-BE49-F238E27FC236}">
                        <a16:creationId xmlns:a16="http://schemas.microsoft.com/office/drawing/2014/main" id="{84B6DA28-052C-BBEF-A06A-EF021985964C}"/>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9" name="Oval 1828">
                    <a:extLst>
                      <a:ext uri="{FF2B5EF4-FFF2-40B4-BE49-F238E27FC236}">
                        <a16:creationId xmlns:a16="http://schemas.microsoft.com/office/drawing/2014/main" id="{0DEB9EB7-31DC-5CDB-7E6A-F578EF2BEBD1}"/>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0" name="Oval 1829">
                    <a:extLst>
                      <a:ext uri="{FF2B5EF4-FFF2-40B4-BE49-F238E27FC236}">
                        <a16:creationId xmlns:a16="http://schemas.microsoft.com/office/drawing/2014/main" id="{303F8C6A-2D99-6F11-0FB5-250D33015986}"/>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1" name="Oval 1830">
                    <a:extLst>
                      <a:ext uri="{FF2B5EF4-FFF2-40B4-BE49-F238E27FC236}">
                        <a16:creationId xmlns:a16="http://schemas.microsoft.com/office/drawing/2014/main" id="{1C40B733-EB4D-93EC-C6B3-214F39051EB2}"/>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2" name="Oval 1831">
                    <a:extLst>
                      <a:ext uri="{FF2B5EF4-FFF2-40B4-BE49-F238E27FC236}">
                        <a16:creationId xmlns:a16="http://schemas.microsoft.com/office/drawing/2014/main" id="{D743DF84-2989-71DA-028A-BB0ABE954994}"/>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3" name="Oval 1832">
                    <a:extLst>
                      <a:ext uri="{FF2B5EF4-FFF2-40B4-BE49-F238E27FC236}">
                        <a16:creationId xmlns:a16="http://schemas.microsoft.com/office/drawing/2014/main" id="{497155D3-5996-5DF5-2D8F-E908BEF9D565}"/>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4" name="Oval 1833">
                    <a:extLst>
                      <a:ext uri="{FF2B5EF4-FFF2-40B4-BE49-F238E27FC236}">
                        <a16:creationId xmlns:a16="http://schemas.microsoft.com/office/drawing/2014/main" id="{E557076C-780C-AD49-515E-581FA9FA4177}"/>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5" name="Oval 1834">
                    <a:extLst>
                      <a:ext uri="{FF2B5EF4-FFF2-40B4-BE49-F238E27FC236}">
                        <a16:creationId xmlns:a16="http://schemas.microsoft.com/office/drawing/2014/main" id="{11C2A791-5661-DD9F-FF01-549E6B41089B}"/>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6" name="Oval 1835">
                    <a:extLst>
                      <a:ext uri="{FF2B5EF4-FFF2-40B4-BE49-F238E27FC236}">
                        <a16:creationId xmlns:a16="http://schemas.microsoft.com/office/drawing/2014/main" id="{626EF9F7-F7BE-D8D7-142A-3CCF26D7351F}"/>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837" name="Oval 1836">
                    <a:extLst>
                      <a:ext uri="{FF2B5EF4-FFF2-40B4-BE49-F238E27FC236}">
                        <a16:creationId xmlns:a16="http://schemas.microsoft.com/office/drawing/2014/main" id="{79DC9AFA-3FCA-2E33-4C7C-FD08624D6D54}"/>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8" name="Oval 1837">
                    <a:extLst>
                      <a:ext uri="{FF2B5EF4-FFF2-40B4-BE49-F238E27FC236}">
                        <a16:creationId xmlns:a16="http://schemas.microsoft.com/office/drawing/2014/main" id="{A9D88A8D-106C-A110-90BB-412111F63CE4}"/>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9" name="Oval 1838">
                    <a:extLst>
                      <a:ext uri="{FF2B5EF4-FFF2-40B4-BE49-F238E27FC236}">
                        <a16:creationId xmlns:a16="http://schemas.microsoft.com/office/drawing/2014/main" id="{1C717968-300C-4C32-AC17-42CDEBB2D7D5}"/>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0" name="Oval 1839">
                    <a:extLst>
                      <a:ext uri="{FF2B5EF4-FFF2-40B4-BE49-F238E27FC236}">
                        <a16:creationId xmlns:a16="http://schemas.microsoft.com/office/drawing/2014/main" id="{1ED48156-3C31-3A25-F9B5-513E26A60769}"/>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1" name="Oval 1840">
                    <a:extLst>
                      <a:ext uri="{FF2B5EF4-FFF2-40B4-BE49-F238E27FC236}">
                        <a16:creationId xmlns:a16="http://schemas.microsoft.com/office/drawing/2014/main" id="{2BA9AB71-D4F0-3C1D-C6F3-04AB8E5A1167}"/>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07" name="Group 1806">
                  <a:extLst>
                    <a:ext uri="{FF2B5EF4-FFF2-40B4-BE49-F238E27FC236}">
                      <a16:creationId xmlns:a16="http://schemas.microsoft.com/office/drawing/2014/main" id="{241FCE70-D132-B196-93CF-0A42DDE34E88}"/>
                    </a:ext>
                  </a:extLst>
                </p:cNvPr>
                <p:cNvGrpSpPr/>
                <p:nvPr/>
              </p:nvGrpSpPr>
              <p:grpSpPr>
                <a:xfrm>
                  <a:off x="6728379" y="-3197771"/>
                  <a:ext cx="1836000" cy="1926537"/>
                  <a:chOff x="1147213" y="1553451"/>
                  <a:chExt cx="1836000" cy="1926537"/>
                </a:xfrm>
              </p:grpSpPr>
              <p:sp>
                <p:nvSpPr>
                  <p:cNvPr id="1808" name="Oval 1807">
                    <a:extLst>
                      <a:ext uri="{FF2B5EF4-FFF2-40B4-BE49-F238E27FC236}">
                        <a16:creationId xmlns:a16="http://schemas.microsoft.com/office/drawing/2014/main" id="{23CC04F4-3E2E-2118-1EF7-9AE91C7CCF91}"/>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809" name="Oval 1808">
                    <a:extLst>
                      <a:ext uri="{FF2B5EF4-FFF2-40B4-BE49-F238E27FC236}">
                        <a16:creationId xmlns:a16="http://schemas.microsoft.com/office/drawing/2014/main" id="{16AEBDF7-9026-1FB9-6B6E-34F81A38208F}"/>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810" name="Oval 1809">
                    <a:extLst>
                      <a:ext uri="{FF2B5EF4-FFF2-40B4-BE49-F238E27FC236}">
                        <a16:creationId xmlns:a16="http://schemas.microsoft.com/office/drawing/2014/main" id="{167AD95C-EE66-5A72-C9C8-62D6F7CF5AB7}"/>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811" name="Oval 1810">
                    <a:extLst>
                      <a:ext uri="{FF2B5EF4-FFF2-40B4-BE49-F238E27FC236}">
                        <a16:creationId xmlns:a16="http://schemas.microsoft.com/office/drawing/2014/main" id="{08D27774-8A32-29FD-4511-583EA3CC08BA}"/>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2" name="Oval 1811">
                    <a:extLst>
                      <a:ext uri="{FF2B5EF4-FFF2-40B4-BE49-F238E27FC236}">
                        <a16:creationId xmlns:a16="http://schemas.microsoft.com/office/drawing/2014/main" id="{AFBCF7C7-7DD1-C866-B907-C4456B79A7DC}"/>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3" name="Oval 1812">
                    <a:extLst>
                      <a:ext uri="{FF2B5EF4-FFF2-40B4-BE49-F238E27FC236}">
                        <a16:creationId xmlns:a16="http://schemas.microsoft.com/office/drawing/2014/main" id="{56C49C29-3BD5-DC70-BEC3-C2CDF668071E}"/>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4" name="Oval 1813">
                    <a:extLst>
                      <a:ext uri="{FF2B5EF4-FFF2-40B4-BE49-F238E27FC236}">
                        <a16:creationId xmlns:a16="http://schemas.microsoft.com/office/drawing/2014/main" id="{1DA65DD5-83C7-D222-1DBB-43D5CF280ED5}"/>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5" name="Oval 1814">
                    <a:extLst>
                      <a:ext uri="{FF2B5EF4-FFF2-40B4-BE49-F238E27FC236}">
                        <a16:creationId xmlns:a16="http://schemas.microsoft.com/office/drawing/2014/main" id="{7202A795-54F6-98E9-F6B0-859CAB1F79D8}"/>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6" name="Oval 1815">
                    <a:extLst>
                      <a:ext uri="{FF2B5EF4-FFF2-40B4-BE49-F238E27FC236}">
                        <a16:creationId xmlns:a16="http://schemas.microsoft.com/office/drawing/2014/main" id="{25F90278-FC98-C4EE-CF64-2ADE2A982FCC}"/>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7" name="Oval 1816">
                    <a:extLst>
                      <a:ext uri="{FF2B5EF4-FFF2-40B4-BE49-F238E27FC236}">
                        <a16:creationId xmlns:a16="http://schemas.microsoft.com/office/drawing/2014/main" id="{B1B963A0-CE78-57E1-8E92-6D41D35DD9C3}"/>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8" name="Oval 1817">
                    <a:extLst>
                      <a:ext uri="{FF2B5EF4-FFF2-40B4-BE49-F238E27FC236}">
                        <a16:creationId xmlns:a16="http://schemas.microsoft.com/office/drawing/2014/main" id="{2DA28533-A806-C3A5-8876-308D37154FF2}"/>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9" name="Oval 1818">
                    <a:extLst>
                      <a:ext uri="{FF2B5EF4-FFF2-40B4-BE49-F238E27FC236}">
                        <a16:creationId xmlns:a16="http://schemas.microsoft.com/office/drawing/2014/main" id="{7CDF17A1-6C3B-6A67-4CEE-94353091D5ED}"/>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820" name="Oval 1819">
                    <a:extLst>
                      <a:ext uri="{FF2B5EF4-FFF2-40B4-BE49-F238E27FC236}">
                        <a16:creationId xmlns:a16="http://schemas.microsoft.com/office/drawing/2014/main" id="{5939717A-74A0-46F3-16AF-AFE332F798FA}"/>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1" name="Oval 1820">
                    <a:extLst>
                      <a:ext uri="{FF2B5EF4-FFF2-40B4-BE49-F238E27FC236}">
                        <a16:creationId xmlns:a16="http://schemas.microsoft.com/office/drawing/2014/main" id="{8423CCEF-EB9A-2913-C552-18628E26464C}"/>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2" name="Oval 1821">
                    <a:extLst>
                      <a:ext uri="{FF2B5EF4-FFF2-40B4-BE49-F238E27FC236}">
                        <a16:creationId xmlns:a16="http://schemas.microsoft.com/office/drawing/2014/main" id="{E32B99E1-1541-381F-5DF0-171F098AB5FF}"/>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3" name="Oval 1822">
                    <a:extLst>
                      <a:ext uri="{FF2B5EF4-FFF2-40B4-BE49-F238E27FC236}">
                        <a16:creationId xmlns:a16="http://schemas.microsoft.com/office/drawing/2014/main" id="{EAADEB88-3910-17C8-2A51-6C8484D87745}"/>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4" name="Oval 1823">
                    <a:extLst>
                      <a:ext uri="{FF2B5EF4-FFF2-40B4-BE49-F238E27FC236}">
                        <a16:creationId xmlns:a16="http://schemas.microsoft.com/office/drawing/2014/main" id="{07766C0D-1A80-1A7F-D024-A608FA3DC9E0}"/>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732" name="Group 1731">
                <a:extLst>
                  <a:ext uri="{FF2B5EF4-FFF2-40B4-BE49-F238E27FC236}">
                    <a16:creationId xmlns:a16="http://schemas.microsoft.com/office/drawing/2014/main" id="{24D3C054-7960-0113-3E4E-6558C5A3D08D}"/>
                  </a:ext>
                </a:extLst>
              </p:cNvPr>
              <p:cNvGrpSpPr/>
              <p:nvPr/>
            </p:nvGrpSpPr>
            <p:grpSpPr>
              <a:xfrm>
                <a:off x="-5706709" y="4844390"/>
                <a:ext cx="3489678" cy="3588448"/>
                <a:chOff x="5212195" y="4896666"/>
                <a:chExt cx="3489678" cy="3588448"/>
              </a:xfrm>
            </p:grpSpPr>
            <p:grpSp>
              <p:nvGrpSpPr>
                <p:cNvPr id="1770" name="Group 1769">
                  <a:extLst>
                    <a:ext uri="{FF2B5EF4-FFF2-40B4-BE49-F238E27FC236}">
                      <a16:creationId xmlns:a16="http://schemas.microsoft.com/office/drawing/2014/main" id="{6107F7D0-56D3-7EB6-9B88-45194A912C3A}"/>
                    </a:ext>
                  </a:extLst>
                </p:cNvPr>
                <p:cNvGrpSpPr/>
                <p:nvPr/>
              </p:nvGrpSpPr>
              <p:grpSpPr>
                <a:xfrm>
                  <a:off x="5212195" y="4896666"/>
                  <a:ext cx="1836000" cy="1926537"/>
                  <a:chOff x="1147213" y="1553451"/>
                  <a:chExt cx="1836000" cy="1926537"/>
                </a:xfrm>
              </p:grpSpPr>
              <p:sp>
                <p:nvSpPr>
                  <p:cNvPr id="1789" name="Oval 1788">
                    <a:extLst>
                      <a:ext uri="{FF2B5EF4-FFF2-40B4-BE49-F238E27FC236}">
                        <a16:creationId xmlns:a16="http://schemas.microsoft.com/office/drawing/2014/main" id="{0B2C06D5-D680-A2D3-3BD0-4D65F12C9343}"/>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790" name="Oval 1789">
                    <a:extLst>
                      <a:ext uri="{FF2B5EF4-FFF2-40B4-BE49-F238E27FC236}">
                        <a16:creationId xmlns:a16="http://schemas.microsoft.com/office/drawing/2014/main" id="{4ADA3FCB-15B0-8400-B767-36B899274081}"/>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791" name="Oval 1790">
                    <a:extLst>
                      <a:ext uri="{FF2B5EF4-FFF2-40B4-BE49-F238E27FC236}">
                        <a16:creationId xmlns:a16="http://schemas.microsoft.com/office/drawing/2014/main" id="{52728BF5-7035-BCDC-D67A-0C39C2E6B394}"/>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792" name="Oval 1791">
                    <a:extLst>
                      <a:ext uri="{FF2B5EF4-FFF2-40B4-BE49-F238E27FC236}">
                        <a16:creationId xmlns:a16="http://schemas.microsoft.com/office/drawing/2014/main" id="{1DA1621B-7DCC-805E-C367-207A08512B29}"/>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3" name="Oval 1792">
                    <a:extLst>
                      <a:ext uri="{FF2B5EF4-FFF2-40B4-BE49-F238E27FC236}">
                        <a16:creationId xmlns:a16="http://schemas.microsoft.com/office/drawing/2014/main" id="{68FF0E4D-CD37-44D2-03D4-24E18410AB8C}"/>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4" name="Oval 1793">
                    <a:extLst>
                      <a:ext uri="{FF2B5EF4-FFF2-40B4-BE49-F238E27FC236}">
                        <a16:creationId xmlns:a16="http://schemas.microsoft.com/office/drawing/2014/main" id="{5A551DA6-3BF8-5F87-0A23-BC3614B5B333}"/>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5" name="Oval 1794">
                    <a:extLst>
                      <a:ext uri="{FF2B5EF4-FFF2-40B4-BE49-F238E27FC236}">
                        <a16:creationId xmlns:a16="http://schemas.microsoft.com/office/drawing/2014/main" id="{D411D3A0-205C-FA86-A18F-9B896645E998}"/>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6" name="Oval 1795">
                    <a:extLst>
                      <a:ext uri="{FF2B5EF4-FFF2-40B4-BE49-F238E27FC236}">
                        <a16:creationId xmlns:a16="http://schemas.microsoft.com/office/drawing/2014/main" id="{88E2906C-FAD1-7D29-AF0C-B0746655EEB5}"/>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7" name="Oval 1796">
                    <a:extLst>
                      <a:ext uri="{FF2B5EF4-FFF2-40B4-BE49-F238E27FC236}">
                        <a16:creationId xmlns:a16="http://schemas.microsoft.com/office/drawing/2014/main" id="{A9B9E19F-F48D-12CF-2291-5C7FD12B78A6}"/>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8" name="Oval 1797">
                    <a:extLst>
                      <a:ext uri="{FF2B5EF4-FFF2-40B4-BE49-F238E27FC236}">
                        <a16:creationId xmlns:a16="http://schemas.microsoft.com/office/drawing/2014/main" id="{52DAD648-A4A6-7819-A202-87255AD146CE}"/>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9" name="Oval 1798">
                    <a:extLst>
                      <a:ext uri="{FF2B5EF4-FFF2-40B4-BE49-F238E27FC236}">
                        <a16:creationId xmlns:a16="http://schemas.microsoft.com/office/drawing/2014/main" id="{E85C28B0-84E5-8747-4306-B8A101026A5B}"/>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0" name="Oval 1799">
                    <a:extLst>
                      <a:ext uri="{FF2B5EF4-FFF2-40B4-BE49-F238E27FC236}">
                        <a16:creationId xmlns:a16="http://schemas.microsoft.com/office/drawing/2014/main" id="{4213C4F9-8182-DD1E-7C36-89E6717CC5DC}"/>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801" name="Oval 1800">
                    <a:extLst>
                      <a:ext uri="{FF2B5EF4-FFF2-40B4-BE49-F238E27FC236}">
                        <a16:creationId xmlns:a16="http://schemas.microsoft.com/office/drawing/2014/main" id="{447E2748-32F5-9457-6AD6-43D11F58296D}"/>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2" name="Oval 1801">
                    <a:extLst>
                      <a:ext uri="{FF2B5EF4-FFF2-40B4-BE49-F238E27FC236}">
                        <a16:creationId xmlns:a16="http://schemas.microsoft.com/office/drawing/2014/main" id="{1A840BE9-11D2-5D01-66DC-D7B1B4C1211F}"/>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3" name="Oval 1802">
                    <a:extLst>
                      <a:ext uri="{FF2B5EF4-FFF2-40B4-BE49-F238E27FC236}">
                        <a16:creationId xmlns:a16="http://schemas.microsoft.com/office/drawing/2014/main" id="{17369112-2FD1-A745-E810-08395F904F80}"/>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4" name="Oval 1803">
                    <a:extLst>
                      <a:ext uri="{FF2B5EF4-FFF2-40B4-BE49-F238E27FC236}">
                        <a16:creationId xmlns:a16="http://schemas.microsoft.com/office/drawing/2014/main" id="{276D7F23-DF84-319E-D03B-0164F21D8CA6}"/>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5" name="Oval 1804">
                    <a:extLst>
                      <a:ext uri="{FF2B5EF4-FFF2-40B4-BE49-F238E27FC236}">
                        <a16:creationId xmlns:a16="http://schemas.microsoft.com/office/drawing/2014/main" id="{BD417593-F9AD-0B23-E167-7804252F9965}"/>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71" name="Group 1770">
                  <a:extLst>
                    <a:ext uri="{FF2B5EF4-FFF2-40B4-BE49-F238E27FC236}">
                      <a16:creationId xmlns:a16="http://schemas.microsoft.com/office/drawing/2014/main" id="{80737A04-450F-9880-AD74-F38588E346B3}"/>
                    </a:ext>
                  </a:extLst>
                </p:cNvPr>
                <p:cNvGrpSpPr/>
                <p:nvPr/>
              </p:nvGrpSpPr>
              <p:grpSpPr>
                <a:xfrm>
                  <a:off x="6865873" y="6558577"/>
                  <a:ext cx="1836000" cy="1926537"/>
                  <a:chOff x="1147213" y="1553451"/>
                  <a:chExt cx="1836000" cy="1926537"/>
                </a:xfrm>
              </p:grpSpPr>
              <p:sp>
                <p:nvSpPr>
                  <p:cNvPr id="1772" name="Oval 1771">
                    <a:extLst>
                      <a:ext uri="{FF2B5EF4-FFF2-40B4-BE49-F238E27FC236}">
                        <a16:creationId xmlns:a16="http://schemas.microsoft.com/office/drawing/2014/main" id="{6B14F7AE-01C2-0534-C4E4-74322F278E9E}"/>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1773" name="Oval 1772">
                    <a:extLst>
                      <a:ext uri="{FF2B5EF4-FFF2-40B4-BE49-F238E27FC236}">
                        <a16:creationId xmlns:a16="http://schemas.microsoft.com/office/drawing/2014/main" id="{7608BD7F-0B26-AB1D-23C3-0CCE5D117C99}"/>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774" name="Oval 1773">
                    <a:extLst>
                      <a:ext uri="{FF2B5EF4-FFF2-40B4-BE49-F238E27FC236}">
                        <a16:creationId xmlns:a16="http://schemas.microsoft.com/office/drawing/2014/main" id="{F7634231-3102-C5D7-F3DA-F64166C1F70F}"/>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775" name="Oval 1774">
                    <a:extLst>
                      <a:ext uri="{FF2B5EF4-FFF2-40B4-BE49-F238E27FC236}">
                        <a16:creationId xmlns:a16="http://schemas.microsoft.com/office/drawing/2014/main" id="{D5ABC855-BC61-2CDC-DB00-B896031C1506}"/>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6" name="Oval 1775">
                    <a:extLst>
                      <a:ext uri="{FF2B5EF4-FFF2-40B4-BE49-F238E27FC236}">
                        <a16:creationId xmlns:a16="http://schemas.microsoft.com/office/drawing/2014/main" id="{46293C0F-7475-DFC3-A183-7FE132349E70}"/>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7" name="Oval 1776">
                    <a:extLst>
                      <a:ext uri="{FF2B5EF4-FFF2-40B4-BE49-F238E27FC236}">
                        <a16:creationId xmlns:a16="http://schemas.microsoft.com/office/drawing/2014/main" id="{753BA0A7-9DD5-CE86-1A39-529BC8C29711}"/>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8" name="Oval 1777">
                    <a:extLst>
                      <a:ext uri="{FF2B5EF4-FFF2-40B4-BE49-F238E27FC236}">
                        <a16:creationId xmlns:a16="http://schemas.microsoft.com/office/drawing/2014/main" id="{D7FD1C86-A2A6-1C60-65AC-174B3517D242}"/>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9" name="Oval 1778">
                    <a:extLst>
                      <a:ext uri="{FF2B5EF4-FFF2-40B4-BE49-F238E27FC236}">
                        <a16:creationId xmlns:a16="http://schemas.microsoft.com/office/drawing/2014/main" id="{C0B489BC-D0B9-C4B2-25F6-1A00FA8E2276}"/>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0" name="Oval 1779">
                    <a:extLst>
                      <a:ext uri="{FF2B5EF4-FFF2-40B4-BE49-F238E27FC236}">
                        <a16:creationId xmlns:a16="http://schemas.microsoft.com/office/drawing/2014/main" id="{0051F8A2-6F67-B635-A7CE-7A1ACFE92E13}"/>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1" name="Oval 1780">
                    <a:extLst>
                      <a:ext uri="{FF2B5EF4-FFF2-40B4-BE49-F238E27FC236}">
                        <a16:creationId xmlns:a16="http://schemas.microsoft.com/office/drawing/2014/main" id="{5525347C-ABB6-0BB8-0ED2-8AA27B06CD95}"/>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2" name="Oval 1781">
                    <a:extLst>
                      <a:ext uri="{FF2B5EF4-FFF2-40B4-BE49-F238E27FC236}">
                        <a16:creationId xmlns:a16="http://schemas.microsoft.com/office/drawing/2014/main" id="{F18398C6-800E-F9A9-CF45-AF140D7798C6}"/>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3" name="Oval 1782">
                    <a:extLst>
                      <a:ext uri="{FF2B5EF4-FFF2-40B4-BE49-F238E27FC236}">
                        <a16:creationId xmlns:a16="http://schemas.microsoft.com/office/drawing/2014/main" id="{E317C42D-B490-86A0-2413-B2BC70EA2A29}"/>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784" name="Oval 1783">
                    <a:extLst>
                      <a:ext uri="{FF2B5EF4-FFF2-40B4-BE49-F238E27FC236}">
                        <a16:creationId xmlns:a16="http://schemas.microsoft.com/office/drawing/2014/main" id="{F00610C1-2CAA-C874-4D28-0B2E7B2A9EE1}"/>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5" name="Oval 1784">
                    <a:extLst>
                      <a:ext uri="{FF2B5EF4-FFF2-40B4-BE49-F238E27FC236}">
                        <a16:creationId xmlns:a16="http://schemas.microsoft.com/office/drawing/2014/main" id="{89C8C1B7-FF28-9F9F-60FB-F474F0483C04}"/>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6" name="Oval 1785">
                    <a:extLst>
                      <a:ext uri="{FF2B5EF4-FFF2-40B4-BE49-F238E27FC236}">
                        <a16:creationId xmlns:a16="http://schemas.microsoft.com/office/drawing/2014/main" id="{DB2219C8-A997-5C8D-2886-FE8F0C639B65}"/>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7" name="Oval 1786">
                    <a:extLst>
                      <a:ext uri="{FF2B5EF4-FFF2-40B4-BE49-F238E27FC236}">
                        <a16:creationId xmlns:a16="http://schemas.microsoft.com/office/drawing/2014/main" id="{E42A6391-AE98-44E2-0262-A74E35852FBF}"/>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8" name="Oval 1787">
                    <a:extLst>
                      <a:ext uri="{FF2B5EF4-FFF2-40B4-BE49-F238E27FC236}">
                        <a16:creationId xmlns:a16="http://schemas.microsoft.com/office/drawing/2014/main" id="{B4489B55-483A-21D8-B75D-CD3AF68149B8}"/>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474" name="Group 3473">
                <a:extLst>
                  <a:ext uri="{FF2B5EF4-FFF2-40B4-BE49-F238E27FC236}">
                    <a16:creationId xmlns:a16="http://schemas.microsoft.com/office/drawing/2014/main" id="{4A50DFF4-3800-22B7-4CC0-03E2EDD264FF}"/>
                  </a:ext>
                </a:extLst>
              </p:cNvPr>
              <p:cNvGrpSpPr/>
              <p:nvPr/>
            </p:nvGrpSpPr>
            <p:grpSpPr>
              <a:xfrm>
                <a:off x="17209361" y="1527742"/>
                <a:ext cx="1836000" cy="1926537"/>
                <a:chOff x="1147213" y="1553451"/>
                <a:chExt cx="1836000" cy="1926537"/>
              </a:xfrm>
            </p:grpSpPr>
            <p:sp>
              <p:nvSpPr>
                <p:cNvPr id="3547" name="Oval 3546">
                  <a:extLst>
                    <a:ext uri="{FF2B5EF4-FFF2-40B4-BE49-F238E27FC236}">
                      <a16:creationId xmlns:a16="http://schemas.microsoft.com/office/drawing/2014/main" id="{CBE9FC80-2D2A-C243-107D-A9CE4F612313}"/>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3548" name="Oval 3547">
                  <a:extLst>
                    <a:ext uri="{FF2B5EF4-FFF2-40B4-BE49-F238E27FC236}">
                      <a16:creationId xmlns:a16="http://schemas.microsoft.com/office/drawing/2014/main" id="{64A6EEDD-7E33-EF75-2700-6507E5995171}"/>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549" name="Oval 3548">
                  <a:extLst>
                    <a:ext uri="{FF2B5EF4-FFF2-40B4-BE49-F238E27FC236}">
                      <a16:creationId xmlns:a16="http://schemas.microsoft.com/office/drawing/2014/main" id="{F5338529-3146-AF25-25C1-B78779C9C32F}"/>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550" name="Oval 3549">
                  <a:extLst>
                    <a:ext uri="{FF2B5EF4-FFF2-40B4-BE49-F238E27FC236}">
                      <a16:creationId xmlns:a16="http://schemas.microsoft.com/office/drawing/2014/main" id="{DB033192-8650-3FA8-D838-B5B5FC1181EF}"/>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1" name="Oval 3550">
                  <a:extLst>
                    <a:ext uri="{FF2B5EF4-FFF2-40B4-BE49-F238E27FC236}">
                      <a16:creationId xmlns:a16="http://schemas.microsoft.com/office/drawing/2014/main" id="{F50412A1-E2C5-B932-3C6A-F2E96B58C14D}"/>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2" name="Oval 3551">
                  <a:extLst>
                    <a:ext uri="{FF2B5EF4-FFF2-40B4-BE49-F238E27FC236}">
                      <a16:creationId xmlns:a16="http://schemas.microsoft.com/office/drawing/2014/main" id="{53AC06E3-AF89-33CA-1E2A-5E7D55AA7A9F}"/>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3" name="Oval 3552">
                  <a:extLst>
                    <a:ext uri="{FF2B5EF4-FFF2-40B4-BE49-F238E27FC236}">
                      <a16:creationId xmlns:a16="http://schemas.microsoft.com/office/drawing/2014/main" id="{D966426A-7927-AC1E-7B0C-4F6DB9DF8EA6}"/>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4" name="Oval 3553">
                  <a:extLst>
                    <a:ext uri="{FF2B5EF4-FFF2-40B4-BE49-F238E27FC236}">
                      <a16:creationId xmlns:a16="http://schemas.microsoft.com/office/drawing/2014/main" id="{905380C9-72DA-6107-1530-0B8A2EA636BC}"/>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5" name="Oval 3554">
                  <a:extLst>
                    <a:ext uri="{FF2B5EF4-FFF2-40B4-BE49-F238E27FC236}">
                      <a16:creationId xmlns:a16="http://schemas.microsoft.com/office/drawing/2014/main" id="{CEAE00C8-7984-95F4-2201-5EBF262B83D7}"/>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6" name="Oval 3555">
                  <a:extLst>
                    <a:ext uri="{FF2B5EF4-FFF2-40B4-BE49-F238E27FC236}">
                      <a16:creationId xmlns:a16="http://schemas.microsoft.com/office/drawing/2014/main" id="{42444F84-55C9-E78F-4B56-5C5423C81F85}"/>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7" name="Oval 3556">
                  <a:extLst>
                    <a:ext uri="{FF2B5EF4-FFF2-40B4-BE49-F238E27FC236}">
                      <a16:creationId xmlns:a16="http://schemas.microsoft.com/office/drawing/2014/main" id="{5AB48353-6C9C-1D59-3505-2B7AC3E54600}"/>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58" name="Oval 3557">
                  <a:extLst>
                    <a:ext uri="{FF2B5EF4-FFF2-40B4-BE49-F238E27FC236}">
                      <a16:creationId xmlns:a16="http://schemas.microsoft.com/office/drawing/2014/main" id="{4A4099BB-C057-DE0C-E860-45AB4C98728C}"/>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559" name="Oval 3558">
                  <a:extLst>
                    <a:ext uri="{FF2B5EF4-FFF2-40B4-BE49-F238E27FC236}">
                      <a16:creationId xmlns:a16="http://schemas.microsoft.com/office/drawing/2014/main" id="{93024DFD-B9C6-D0EE-E924-DAF0CFE6149C}"/>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0" name="Oval 3559">
                  <a:extLst>
                    <a:ext uri="{FF2B5EF4-FFF2-40B4-BE49-F238E27FC236}">
                      <a16:creationId xmlns:a16="http://schemas.microsoft.com/office/drawing/2014/main" id="{23B6CD79-129A-CCD0-22BB-E6796A03A89B}"/>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1" name="Oval 3560">
                  <a:extLst>
                    <a:ext uri="{FF2B5EF4-FFF2-40B4-BE49-F238E27FC236}">
                      <a16:creationId xmlns:a16="http://schemas.microsoft.com/office/drawing/2014/main" id="{93EE98B3-AEBB-FC0D-89FB-FBCD92516690}"/>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2" name="Oval 3561">
                  <a:extLst>
                    <a:ext uri="{FF2B5EF4-FFF2-40B4-BE49-F238E27FC236}">
                      <a16:creationId xmlns:a16="http://schemas.microsoft.com/office/drawing/2014/main" id="{1B4E55F9-6E18-04E7-C2D6-72B4EB478FF5}"/>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3" name="Oval 3562">
                  <a:extLst>
                    <a:ext uri="{FF2B5EF4-FFF2-40B4-BE49-F238E27FC236}">
                      <a16:creationId xmlns:a16="http://schemas.microsoft.com/office/drawing/2014/main" id="{F9A8F20A-E8A1-1E93-726D-C53D4028E0A2}"/>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75" name="Group 3474">
                <a:extLst>
                  <a:ext uri="{FF2B5EF4-FFF2-40B4-BE49-F238E27FC236}">
                    <a16:creationId xmlns:a16="http://schemas.microsoft.com/office/drawing/2014/main" id="{ADF06108-8286-FB11-8D61-46534C53DE38}"/>
                  </a:ext>
                </a:extLst>
              </p:cNvPr>
              <p:cNvGrpSpPr/>
              <p:nvPr/>
            </p:nvGrpSpPr>
            <p:grpSpPr>
              <a:xfrm>
                <a:off x="15571204" y="-35987"/>
                <a:ext cx="1836000" cy="1926537"/>
                <a:chOff x="1147213" y="1553451"/>
                <a:chExt cx="1836000" cy="1926537"/>
              </a:xfrm>
            </p:grpSpPr>
            <p:sp>
              <p:nvSpPr>
                <p:cNvPr id="3530" name="Oval 3529">
                  <a:extLst>
                    <a:ext uri="{FF2B5EF4-FFF2-40B4-BE49-F238E27FC236}">
                      <a16:creationId xmlns:a16="http://schemas.microsoft.com/office/drawing/2014/main" id="{11E69FA3-6196-074C-81AE-B216172CFFBD}"/>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3531" name="Oval 3530">
                  <a:extLst>
                    <a:ext uri="{FF2B5EF4-FFF2-40B4-BE49-F238E27FC236}">
                      <a16:creationId xmlns:a16="http://schemas.microsoft.com/office/drawing/2014/main" id="{347CB9BB-7FF4-5536-F341-9507B8C632F5}"/>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532" name="Oval 3531">
                  <a:extLst>
                    <a:ext uri="{FF2B5EF4-FFF2-40B4-BE49-F238E27FC236}">
                      <a16:creationId xmlns:a16="http://schemas.microsoft.com/office/drawing/2014/main" id="{69B750C7-2EF8-ECF6-54F7-1072CBB8DE38}"/>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533" name="Oval 3532">
                  <a:extLst>
                    <a:ext uri="{FF2B5EF4-FFF2-40B4-BE49-F238E27FC236}">
                      <a16:creationId xmlns:a16="http://schemas.microsoft.com/office/drawing/2014/main" id="{3A2A841C-6FB4-80EB-3B49-1715897465BD}"/>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4" name="Oval 3533">
                  <a:extLst>
                    <a:ext uri="{FF2B5EF4-FFF2-40B4-BE49-F238E27FC236}">
                      <a16:creationId xmlns:a16="http://schemas.microsoft.com/office/drawing/2014/main" id="{07638F71-522D-9AD7-4EC0-46ABBAF38A69}"/>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5" name="Oval 3534">
                  <a:extLst>
                    <a:ext uri="{FF2B5EF4-FFF2-40B4-BE49-F238E27FC236}">
                      <a16:creationId xmlns:a16="http://schemas.microsoft.com/office/drawing/2014/main" id="{8750673E-EFA6-697F-3E43-811020CA797A}"/>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6" name="Oval 3535">
                  <a:extLst>
                    <a:ext uri="{FF2B5EF4-FFF2-40B4-BE49-F238E27FC236}">
                      <a16:creationId xmlns:a16="http://schemas.microsoft.com/office/drawing/2014/main" id="{A587ADA9-F8ED-B6E4-C966-2635DB32FC1E}"/>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7" name="Oval 3536">
                  <a:extLst>
                    <a:ext uri="{FF2B5EF4-FFF2-40B4-BE49-F238E27FC236}">
                      <a16:creationId xmlns:a16="http://schemas.microsoft.com/office/drawing/2014/main" id="{3191A674-A9A0-E53C-0936-B5BEF219738B}"/>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8" name="Oval 3537">
                  <a:extLst>
                    <a:ext uri="{FF2B5EF4-FFF2-40B4-BE49-F238E27FC236}">
                      <a16:creationId xmlns:a16="http://schemas.microsoft.com/office/drawing/2014/main" id="{9BBD00DF-5EC9-F3E7-06C8-E32B91C1F4DC}"/>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9" name="Oval 3538">
                  <a:extLst>
                    <a:ext uri="{FF2B5EF4-FFF2-40B4-BE49-F238E27FC236}">
                      <a16:creationId xmlns:a16="http://schemas.microsoft.com/office/drawing/2014/main" id="{1FD2558E-1C5E-B3C4-7D9F-00F735DFC86F}"/>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0" name="Oval 3539">
                  <a:extLst>
                    <a:ext uri="{FF2B5EF4-FFF2-40B4-BE49-F238E27FC236}">
                      <a16:creationId xmlns:a16="http://schemas.microsoft.com/office/drawing/2014/main" id="{BB16B190-218C-D1C6-CA14-E7DBCDBB35FB}"/>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1" name="Oval 3540">
                  <a:extLst>
                    <a:ext uri="{FF2B5EF4-FFF2-40B4-BE49-F238E27FC236}">
                      <a16:creationId xmlns:a16="http://schemas.microsoft.com/office/drawing/2014/main" id="{9DC5FA21-9E04-5802-0A49-53572630B9F0}"/>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542" name="Oval 3541">
                  <a:extLst>
                    <a:ext uri="{FF2B5EF4-FFF2-40B4-BE49-F238E27FC236}">
                      <a16:creationId xmlns:a16="http://schemas.microsoft.com/office/drawing/2014/main" id="{CC295952-12E6-8E5E-FA54-949218E5E7C9}"/>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3" name="Oval 3542">
                  <a:extLst>
                    <a:ext uri="{FF2B5EF4-FFF2-40B4-BE49-F238E27FC236}">
                      <a16:creationId xmlns:a16="http://schemas.microsoft.com/office/drawing/2014/main" id="{A02DACEA-BDEE-B19D-5F7C-CABBE4E5AE09}"/>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4" name="Oval 3543">
                  <a:extLst>
                    <a:ext uri="{FF2B5EF4-FFF2-40B4-BE49-F238E27FC236}">
                      <a16:creationId xmlns:a16="http://schemas.microsoft.com/office/drawing/2014/main" id="{D7D984E5-C5E7-48E2-7782-F8136CBBCCAB}"/>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5" name="Oval 3544">
                  <a:extLst>
                    <a:ext uri="{FF2B5EF4-FFF2-40B4-BE49-F238E27FC236}">
                      <a16:creationId xmlns:a16="http://schemas.microsoft.com/office/drawing/2014/main" id="{2FDD6FC9-D2D7-0F61-40C7-1A32C7AFD65D}"/>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46" name="Oval 3545">
                  <a:extLst>
                    <a:ext uri="{FF2B5EF4-FFF2-40B4-BE49-F238E27FC236}">
                      <a16:creationId xmlns:a16="http://schemas.microsoft.com/office/drawing/2014/main" id="{CC60DCFB-1E31-A2C1-5064-BDB7F2D798C8}"/>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76" name="Group 3475">
                <a:extLst>
                  <a:ext uri="{FF2B5EF4-FFF2-40B4-BE49-F238E27FC236}">
                    <a16:creationId xmlns:a16="http://schemas.microsoft.com/office/drawing/2014/main" id="{9BBE9424-43C5-27E5-7390-DFF87A2D500C}"/>
                  </a:ext>
                </a:extLst>
              </p:cNvPr>
              <p:cNvGrpSpPr/>
              <p:nvPr/>
            </p:nvGrpSpPr>
            <p:grpSpPr>
              <a:xfrm>
                <a:off x="15569182" y="3176224"/>
                <a:ext cx="1836000" cy="1926537"/>
                <a:chOff x="1147213" y="1553451"/>
                <a:chExt cx="1836000" cy="1926537"/>
              </a:xfrm>
            </p:grpSpPr>
            <p:sp>
              <p:nvSpPr>
                <p:cNvPr id="3513" name="Oval 3512">
                  <a:extLst>
                    <a:ext uri="{FF2B5EF4-FFF2-40B4-BE49-F238E27FC236}">
                      <a16:creationId xmlns:a16="http://schemas.microsoft.com/office/drawing/2014/main" id="{F9EDD29C-6B0D-40B5-59E3-8960F1465C15}"/>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3514" name="Oval 3513">
                  <a:extLst>
                    <a:ext uri="{FF2B5EF4-FFF2-40B4-BE49-F238E27FC236}">
                      <a16:creationId xmlns:a16="http://schemas.microsoft.com/office/drawing/2014/main" id="{8778B111-E266-E583-BE44-E28AD3AC4F1D}"/>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515" name="Oval 3514">
                  <a:extLst>
                    <a:ext uri="{FF2B5EF4-FFF2-40B4-BE49-F238E27FC236}">
                      <a16:creationId xmlns:a16="http://schemas.microsoft.com/office/drawing/2014/main" id="{BB2CB301-4724-8C21-747D-AB4A1B91E6B4}"/>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516" name="Oval 3515">
                  <a:extLst>
                    <a:ext uri="{FF2B5EF4-FFF2-40B4-BE49-F238E27FC236}">
                      <a16:creationId xmlns:a16="http://schemas.microsoft.com/office/drawing/2014/main" id="{46DEEC25-B948-4273-1EE6-7F4ED7046877}"/>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7" name="Oval 3516">
                  <a:extLst>
                    <a:ext uri="{FF2B5EF4-FFF2-40B4-BE49-F238E27FC236}">
                      <a16:creationId xmlns:a16="http://schemas.microsoft.com/office/drawing/2014/main" id="{4B0AE948-A627-03F5-56EB-1DAC4A9CABD1}"/>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8" name="Oval 3517">
                  <a:extLst>
                    <a:ext uri="{FF2B5EF4-FFF2-40B4-BE49-F238E27FC236}">
                      <a16:creationId xmlns:a16="http://schemas.microsoft.com/office/drawing/2014/main" id="{1A0C2858-901F-7BDA-0B96-42A2417020C2}"/>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9" name="Oval 3518">
                  <a:extLst>
                    <a:ext uri="{FF2B5EF4-FFF2-40B4-BE49-F238E27FC236}">
                      <a16:creationId xmlns:a16="http://schemas.microsoft.com/office/drawing/2014/main" id="{F2C1D8DB-C393-442A-C1BE-035FD0EE60C5}"/>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0" name="Oval 3519">
                  <a:extLst>
                    <a:ext uri="{FF2B5EF4-FFF2-40B4-BE49-F238E27FC236}">
                      <a16:creationId xmlns:a16="http://schemas.microsoft.com/office/drawing/2014/main" id="{EFFC9174-E36A-FF52-9367-9BEC9D854AF0}"/>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1" name="Oval 3520">
                  <a:extLst>
                    <a:ext uri="{FF2B5EF4-FFF2-40B4-BE49-F238E27FC236}">
                      <a16:creationId xmlns:a16="http://schemas.microsoft.com/office/drawing/2014/main" id="{2D4E06C9-8FF8-33F7-6CB5-FCF565DD9654}"/>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2" name="Oval 3521">
                  <a:extLst>
                    <a:ext uri="{FF2B5EF4-FFF2-40B4-BE49-F238E27FC236}">
                      <a16:creationId xmlns:a16="http://schemas.microsoft.com/office/drawing/2014/main" id="{C7DCE2E8-92AB-4086-CCBE-B595EFB706B8}"/>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3" name="Oval 3522">
                  <a:extLst>
                    <a:ext uri="{FF2B5EF4-FFF2-40B4-BE49-F238E27FC236}">
                      <a16:creationId xmlns:a16="http://schemas.microsoft.com/office/drawing/2014/main" id="{1FE091B6-DD60-E858-EC17-4B116CD525B7}"/>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4" name="Oval 3523">
                  <a:extLst>
                    <a:ext uri="{FF2B5EF4-FFF2-40B4-BE49-F238E27FC236}">
                      <a16:creationId xmlns:a16="http://schemas.microsoft.com/office/drawing/2014/main" id="{88B49C4E-B435-5692-1785-8DE993468524}"/>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525" name="Oval 3524">
                  <a:extLst>
                    <a:ext uri="{FF2B5EF4-FFF2-40B4-BE49-F238E27FC236}">
                      <a16:creationId xmlns:a16="http://schemas.microsoft.com/office/drawing/2014/main" id="{87912697-4614-2366-A208-4AB9C585946D}"/>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6" name="Oval 3525">
                  <a:extLst>
                    <a:ext uri="{FF2B5EF4-FFF2-40B4-BE49-F238E27FC236}">
                      <a16:creationId xmlns:a16="http://schemas.microsoft.com/office/drawing/2014/main" id="{9A7E18C9-68C7-98CC-C481-34D52AF06205}"/>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7" name="Oval 3526">
                  <a:extLst>
                    <a:ext uri="{FF2B5EF4-FFF2-40B4-BE49-F238E27FC236}">
                      <a16:creationId xmlns:a16="http://schemas.microsoft.com/office/drawing/2014/main" id="{2939757D-BDB8-E117-3C8C-D3B92448585F}"/>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8" name="Oval 3527">
                  <a:extLst>
                    <a:ext uri="{FF2B5EF4-FFF2-40B4-BE49-F238E27FC236}">
                      <a16:creationId xmlns:a16="http://schemas.microsoft.com/office/drawing/2014/main" id="{EDED19F9-1BE1-1A69-2734-80166EC79EEA}"/>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29" name="Oval 3528">
                  <a:extLst>
                    <a:ext uri="{FF2B5EF4-FFF2-40B4-BE49-F238E27FC236}">
                      <a16:creationId xmlns:a16="http://schemas.microsoft.com/office/drawing/2014/main" id="{033F16E4-4648-A148-6E5F-700E45DD1468}"/>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66" name="Group 3365">
                <a:extLst>
                  <a:ext uri="{FF2B5EF4-FFF2-40B4-BE49-F238E27FC236}">
                    <a16:creationId xmlns:a16="http://schemas.microsoft.com/office/drawing/2014/main" id="{DA2F1700-E0C0-4A96-0A7C-84586664C3F7}"/>
                  </a:ext>
                </a:extLst>
              </p:cNvPr>
              <p:cNvGrpSpPr/>
              <p:nvPr/>
            </p:nvGrpSpPr>
            <p:grpSpPr>
              <a:xfrm>
                <a:off x="17209361" y="-1625264"/>
                <a:ext cx="1836000" cy="1926537"/>
                <a:chOff x="1147213" y="1553451"/>
                <a:chExt cx="1836000" cy="1926537"/>
              </a:xfrm>
            </p:grpSpPr>
            <p:sp>
              <p:nvSpPr>
                <p:cNvPr id="3403" name="Oval 3402">
                  <a:extLst>
                    <a:ext uri="{FF2B5EF4-FFF2-40B4-BE49-F238E27FC236}">
                      <a16:creationId xmlns:a16="http://schemas.microsoft.com/office/drawing/2014/main" id="{AD0C3817-2D20-1269-6A4B-318677192551}"/>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3404" name="Oval 3403">
                  <a:extLst>
                    <a:ext uri="{FF2B5EF4-FFF2-40B4-BE49-F238E27FC236}">
                      <a16:creationId xmlns:a16="http://schemas.microsoft.com/office/drawing/2014/main" id="{6FA427A8-E08D-FB5F-393F-22F4F2E02DEB}"/>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405" name="Oval 3404">
                  <a:extLst>
                    <a:ext uri="{FF2B5EF4-FFF2-40B4-BE49-F238E27FC236}">
                      <a16:creationId xmlns:a16="http://schemas.microsoft.com/office/drawing/2014/main" id="{FB6E9D40-B554-25D9-ACF7-5DE2D66FD965}"/>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406" name="Oval 3405">
                  <a:extLst>
                    <a:ext uri="{FF2B5EF4-FFF2-40B4-BE49-F238E27FC236}">
                      <a16:creationId xmlns:a16="http://schemas.microsoft.com/office/drawing/2014/main" id="{DCB82F4F-7F3B-35D4-C13D-3CD5C7741540}"/>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7" name="Oval 3406">
                  <a:extLst>
                    <a:ext uri="{FF2B5EF4-FFF2-40B4-BE49-F238E27FC236}">
                      <a16:creationId xmlns:a16="http://schemas.microsoft.com/office/drawing/2014/main" id="{4A70CFD7-1509-70EF-CA17-25CD8B01DDDE}"/>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8" name="Oval 3407">
                  <a:extLst>
                    <a:ext uri="{FF2B5EF4-FFF2-40B4-BE49-F238E27FC236}">
                      <a16:creationId xmlns:a16="http://schemas.microsoft.com/office/drawing/2014/main" id="{DED8B009-B372-7E2C-3DF1-3EFA34292987}"/>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9" name="Oval 3408">
                  <a:extLst>
                    <a:ext uri="{FF2B5EF4-FFF2-40B4-BE49-F238E27FC236}">
                      <a16:creationId xmlns:a16="http://schemas.microsoft.com/office/drawing/2014/main" id="{5F2C5308-1760-7A45-5E13-96CC12792B8E}"/>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0" name="Oval 3409">
                  <a:extLst>
                    <a:ext uri="{FF2B5EF4-FFF2-40B4-BE49-F238E27FC236}">
                      <a16:creationId xmlns:a16="http://schemas.microsoft.com/office/drawing/2014/main" id="{3C6256D9-592A-27B2-2093-D6140EA66F69}"/>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1" name="Oval 3410">
                  <a:extLst>
                    <a:ext uri="{FF2B5EF4-FFF2-40B4-BE49-F238E27FC236}">
                      <a16:creationId xmlns:a16="http://schemas.microsoft.com/office/drawing/2014/main" id="{0CDF8492-70D6-1C4F-CEAE-A6F87877DDCE}"/>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2" name="Oval 3411">
                  <a:extLst>
                    <a:ext uri="{FF2B5EF4-FFF2-40B4-BE49-F238E27FC236}">
                      <a16:creationId xmlns:a16="http://schemas.microsoft.com/office/drawing/2014/main" id="{67FF5231-D1BB-65CB-4CC7-A0331772EF4A}"/>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3" name="Oval 3412">
                  <a:extLst>
                    <a:ext uri="{FF2B5EF4-FFF2-40B4-BE49-F238E27FC236}">
                      <a16:creationId xmlns:a16="http://schemas.microsoft.com/office/drawing/2014/main" id="{AF392012-C117-8E1B-0DCE-84E8C0CC5045}"/>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4" name="Oval 3413">
                  <a:extLst>
                    <a:ext uri="{FF2B5EF4-FFF2-40B4-BE49-F238E27FC236}">
                      <a16:creationId xmlns:a16="http://schemas.microsoft.com/office/drawing/2014/main" id="{D2C872A3-E4B4-C372-5D4B-016BB120D88C}"/>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415" name="Oval 3414">
                  <a:extLst>
                    <a:ext uri="{FF2B5EF4-FFF2-40B4-BE49-F238E27FC236}">
                      <a16:creationId xmlns:a16="http://schemas.microsoft.com/office/drawing/2014/main" id="{6969545E-48AD-976B-8F91-6E15E576A746}"/>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6" name="Oval 3415">
                  <a:extLst>
                    <a:ext uri="{FF2B5EF4-FFF2-40B4-BE49-F238E27FC236}">
                      <a16:creationId xmlns:a16="http://schemas.microsoft.com/office/drawing/2014/main" id="{2A26E83A-2C4F-D046-7421-4EADA2AC027D}"/>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7" name="Oval 3416">
                  <a:extLst>
                    <a:ext uri="{FF2B5EF4-FFF2-40B4-BE49-F238E27FC236}">
                      <a16:creationId xmlns:a16="http://schemas.microsoft.com/office/drawing/2014/main" id="{D99F670C-D588-5A3C-CB5D-0AAB0556A8F4}"/>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8" name="Oval 3417">
                  <a:extLst>
                    <a:ext uri="{FF2B5EF4-FFF2-40B4-BE49-F238E27FC236}">
                      <a16:creationId xmlns:a16="http://schemas.microsoft.com/office/drawing/2014/main" id="{86B87635-1661-10A4-ED65-81690B3235BC}"/>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9" name="Oval 3418">
                  <a:extLst>
                    <a:ext uri="{FF2B5EF4-FFF2-40B4-BE49-F238E27FC236}">
                      <a16:creationId xmlns:a16="http://schemas.microsoft.com/office/drawing/2014/main" id="{7A4A9CE2-B669-E064-95DE-9A29BE70F83E}"/>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67" name="Group 3366">
                <a:extLst>
                  <a:ext uri="{FF2B5EF4-FFF2-40B4-BE49-F238E27FC236}">
                    <a16:creationId xmlns:a16="http://schemas.microsoft.com/office/drawing/2014/main" id="{448C1F57-A1EE-020A-FA06-6BA14C37A7E9}"/>
                  </a:ext>
                </a:extLst>
              </p:cNvPr>
              <p:cNvGrpSpPr/>
              <p:nvPr/>
            </p:nvGrpSpPr>
            <p:grpSpPr>
              <a:xfrm>
                <a:off x="15571204" y="-3188993"/>
                <a:ext cx="1836000" cy="1926537"/>
                <a:chOff x="1147213" y="1553451"/>
                <a:chExt cx="1836000" cy="1926537"/>
              </a:xfrm>
            </p:grpSpPr>
            <p:sp>
              <p:nvSpPr>
                <p:cNvPr id="3386" name="Oval 3385">
                  <a:extLst>
                    <a:ext uri="{FF2B5EF4-FFF2-40B4-BE49-F238E27FC236}">
                      <a16:creationId xmlns:a16="http://schemas.microsoft.com/office/drawing/2014/main" id="{4C0DCD8B-966A-BA16-DE87-5B677C688E41}"/>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3387" name="Oval 3386">
                  <a:extLst>
                    <a:ext uri="{FF2B5EF4-FFF2-40B4-BE49-F238E27FC236}">
                      <a16:creationId xmlns:a16="http://schemas.microsoft.com/office/drawing/2014/main" id="{4C2531F6-AA0E-27C6-8039-0AF820BF3C19}"/>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388" name="Oval 3387">
                  <a:extLst>
                    <a:ext uri="{FF2B5EF4-FFF2-40B4-BE49-F238E27FC236}">
                      <a16:creationId xmlns:a16="http://schemas.microsoft.com/office/drawing/2014/main" id="{FCFA0E23-9E0B-2E5B-B752-0817A5931575}"/>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389" name="Oval 3388">
                  <a:extLst>
                    <a:ext uri="{FF2B5EF4-FFF2-40B4-BE49-F238E27FC236}">
                      <a16:creationId xmlns:a16="http://schemas.microsoft.com/office/drawing/2014/main" id="{D08D541B-A01D-F5F9-4B68-3BB3C938B03D}"/>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0" name="Oval 3389">
                  <a:extLst>
                    <a:ext uri="{FF2B5EF4-FFF2-40B4-BE49-F238E27FC236}">
                      <a16:creationId xmlns:a16="http://schemas.microsoft.com/office/drawing/2014/main" id="{FD1F5790-539B-B310-7FEC-20A7383480C5}"/>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1" name="Oval 3390">
                  <a:extLst>
                    <a:ext uri="{FF2B5EF4-FFF2-40B4-BE49-F238E27FC236}">
                      <a16:creationId xmlns:a16="http://schemas.microsoft.com/office/drawing/2014/main" id="{ABB838D9-FD66-6B62-DFA1-0B85B97FBC5A}"/>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2" name="Oval 3391">
                  <a:extLst>
                    <a:ext uri="{FF2B5EF4-FFF2-40B4-BE49-F238E27FC236}">
                      <a16:creationId xmlns:a16="http://schemas.microsoft.com/office/drawing/2014/main" id="{5D95BB92-737E-D57C-BFD1-0BF68E2AE28E}"/>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3" name="Oval 3392">
                  <a:extLst>
                    <a:ext uri="{FF2B5EF4-FFF2-40B4-BE49-F238E27FC236}">
                      <a16:creationId xmlns:a16="http://schemas.microsoft.com/office/drawing/2014/main" id="{C884C5EC-67B1-1E72-4C9C-6F18DAC8101D}"/>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4" name="Oval 3393">
                  <a:extLst>
                    <a:ext uri="{FF2B5EF4-FFF2-40B4-BE49-F238E27FC236}">
                      <a16:creationId xmlns:a16="http://schemas.microsoft.com/office/drawing/2014/main" id="{52071F1B-807B-7F86-5097-7850C04A70EE}"/>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5" name="Oval 3394">
                  <a:extLst>
                    <a:ext uri="{FF2B5EF4-FFF2-40B4-BE49-F238E27FC236}">
                      <a16:creationId xmlns:a16="http://schemas.microsoft.com/office/drawing/2014/main" id="{724029F3-9F86-589F-6E50-BAF030C2B918}"/>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6" name="Oval 3395">
                  <a:extLst>
                    <a:ext uri="{FF2B5EF4-FFF2-40B4-BE49-F238E27FC236}">
                      <a16:creationId xmlns:a16="http://schemas.microsoft.com/office/drawing/2014/main" id="{7E550E27-01E3-8ABE-609D-BDD99721F5D1}"/>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7" name="Oval 3396">
                  <a:extLst>
                    <a:ext uri="{FF2B5EF4-FFF2-40B4-BE49-F238E27FC236}">
                      <a16:creationId xmlns:a16="http://schemas.microsoft.com/office/drawing/2014/main" id="{563F6285-FE54-5527-5A84-689F2293243D}"/>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398" name="Oval 3397">
                  <a:extLst>
                    <a:ext uri="{FF2B5EF4-FFF2-40B4-BE49-F238E27FC236}">
                      <a16:creationId xmlns:a16="http://schemas.microsoft.com/office/drawing/2014/main" id="{E1A2E3D8-A29A-AE8D-F24A-250CC138EE81}"/>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99" name="Oval 3398">
                  <a:extLst>
                    <a:ext uri="{FF2B5EF4-FFF2-40B4-BE49-F238E27FC236}">
                      <a16:creationId xmlns:a16="http://schemas.microsoft.com/office/drawing/2014/main" id="{7296A8EB-FC3B-A3FE-549B-D2389D702EC0}"/>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0" name="Oval 3399">
                  <a:extLst>
                    <a:ext uri="{FF2B5EF4-FFF2-40B4-BE49-F238E27FC236}">
                      <a16:creationId xmlns:a16="http://schemas.microsoft.com/office/drawing/2014/main" id="{4356323D-D064-CF48-AAA6-42E0320A8523}"/>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1" name="Oval 3400">
                  <a:extLst>
                    <a:ext uri="{FF2B5EF4-FFF2-40B4-BE49-F238E27FC236}">
                      <a16:creationId xmlns:a16="http://schemas.microsoft.com/office/drawing/2014/main" id="{88F422E6-8A1D-1F66-DA65-3B8DB2272F63}"/>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2" name="Oval 3401">
                  <a:extLst>
                    <a:ext uri="{FF2B5EF4-FFF2-40B4-BE49-F238E27FC236}">
                      <a16:creationId xmlns:a16="http://schemas.microsoft.com/office/drawing/2014/main" id="{85FD89CB-7740-BF5E-73A0-BF76BA8AF5B8}"/>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12" name="Group 3311">
                <a:extLst>
                  <a:ext uri="{FF2B5EF4-FFF2-40B4-BE49-F238E27FC236}">
                    <a16:creationId xmlns:a16="http://schemas.microsoft.com/office/drawing/2014/main" id="{746501BE-4A6A-6131-4F89-84FF97CC4C67}"/>
                  </a:ext>
                </a:extLst>
              </p:cNvPr>
              <p:cNvGrpSpPr/>
              <p:nvPr/>
            </p:nvGrpSpPr>
            <p:grpSpPr>
              <a:xfrm>
                <a:off x="17215727" y="4813093"/>
                <a:ext cx="1836000" cy="1926537"/>
                <a:chOff x="1147213" y="1553451"/>
                <a:chExt cx="1836000" cy="1926537"/>
              </a:xfrm>
            </p:grpSpPr>
            <p:sp>
              <p:nvSpPr>
                <p:cNvPr id="3349" name="Oval 3348">
                  <a:extLst>
                    <a:ext uri="{FF2B5EF4-FFF2-40B4-BE49-F238E27FC236}">
                      <a16:creationId xmlns:a16="http://schemas.microsoft.com/office/drawing/2014/main" id="{497E9CD4-3F8A-4746-99DE-AA990FA0D724}"/>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3350" name="Oval 3349">
                  <a:extLst>
                    <a:ext uri="{FF2B5EF4-FFF2-40B4-BE49-F238E27FC236}">
                      <a16:creationId xmlns:a16="http://schemas.microsoft.com/office/drawing/2014/main" id="{956BBC2E-471C-EC5C-1B82-9D724985938B}"/>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351" name="Oval 3350">
                  <a:extLst>
                    <a:ext uri="{FF2B5EF4-FFF2-40B4-BE49-F238E27FC236}">
                      <a16:creationId xmlns:a16="http://schemas.microsoft.com/office/drawing/2014/main" id="{3256B05D-2FFC-988E-B44C-0D63AAB84B48}"/>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352" name="Oval 3351">
                  <a:extLst>
                    <a:ext uri="{FF2B5EF4-FFF2-40B4-BE49-F238E27FC236}">
                      <a16:creationId xmlns:a16="http://schemas.microsoft.com/office/drawing/2014/main" id="{6F60DB69-AF61-4CBB-939F-7A8DB841193F}"/>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3" name="Oval 3352">
                  <a:extLst>
                    <a:ext uri="{FF2B5EF4-FFF2-40B4-BE49-F238E27FC236}">
                      <a16:creationId xmlns:a16="http://schemas.microsoft.com/office/drawing/2014/main" id="{3E2F8DA7-1B1D-ABBC-0B94-9090D801DAD6}"/>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4" name="Oval 3353">
                  <a:extLst>
                    <a:ext uri="{FF2B5EF4-FFF2-40B4-BE49-F238E27FC236}">
                      <a16:creationId xmlns:a16="http://schemas.microsoft.com/office/drawing/2014/main" id="{A9D8D350-82E2-4BE5-3B35-0212E132E623}"/>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5" name="Oval 3354">
                  <a:extLst>
                    <a:ext uri="{FF2B5EF4-FFF2-40B4-BE49-F238E27FC236}">
                      <a16:creationId xmlns:a16="http://schemas.microsoft.com/office/drawing/2014/main" id="{B0BE65BB-2DE7-E20F-CC9B-1AB87078169E}"/>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6" name="Oval 3355">
                  <a:extLst>
                    <a:ext uri="{FF2B5EF4-FFF2-40B4-BE49-F238E27FC236}">
                      <a16:creationId xmlns:a16="http://schemas.microsoft.com/office/drawing/2014/main" id="{D9FA50A6-96D5-3557-A802-E35C71E5CC71}"/>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7" name="Oval 3356">
                  <a:extLst>
                    <a:ext uri="{FF2B5EF4-FFF2-40B4-BE49-F238E27FC236}">
                      <a16:creationId xmlns:a16="http://schemas.microsoft.com/office/drawing/2014/main" id="{97D6DA25-939D-9131-DE99-9930E10F9114}"/>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8" name="Oval 3357">
                  <a:extLst>
                    <a:ext uri="{FF2B5EF4-FFF2-40B4-BE49-F238E27FC236}">
                      <a16:creationId xmlns:a16="http://schemas.microsoft.com/office/drawing/2014/main" id="{D7F2A752-4F05-11EB-AF80-2BFDB6F46FC1}"/>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59" name="Oval 3358">
                  <a:extLst>
                    <a:ext uri="{FF2B5EF4-FFF2-40B4-BE49-F238E27FC236}">
                      <a16:creationId xmlns:a16="http://schemas.microsoft.com/office/drawing/2014/main" id="{FF22BCFD-8DF9-5508-ADDB-08801B24CD3D}"/>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60" name="Oval 3359">
                  <a:extLst>
                    <a:ext uri="{FF2B5EF4-FFF2-40B4-BE49-F238E27FC236}">
                      <a16:creationId xmlns:a16="http://schemas.microsoft.com/office/drawing/2014/main" id="{27400BB9-7B52-A3B2-9425-387E0BA6366D}"/>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361" name="Oval 3360">
                  <a:extLst>
                    <a:ext uri="{FF2B5EF4-FFF2-40B4-BE49-F238E27FC236}">
                      <a16:creationId xmlns:a16="http://schemas.microsoft.com/office/drawing/2014/main" id="{2791A96C-BB71-6162-C899-113FA2F19E0A}"/>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62" name="Oval 3361">
                  <a:extLst>
                    <a:ext uri="{FF2B5EF4-FFF2-40B4-BE49-F238E27FC236}">
                      <a16:creationId xmlns:a16="http://schemas.microsoft.com/office/drawing/2014/main" id="{5ED4BB0F-54C4-9889-5F37-97C93CD36C7C}"/>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63" name="Oval 3362">
                  <a:extLst>
                    <a:ext uri="{FF2B5EF4-FFF2-40B4-BE49-F238E27FC236}">
                      <a16:creationId xmlns:a16="http://schemas.microsoft.com/office/drawing/2014/main" id="{1A80BD79-E753-4BC8-4C8F-FA67092E4C8E}"/>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64" name="Oval 3363">
                  <a:extLst>
                    <a:ext uri="{FF2B5EF4-FFF2-40B4-BE49-F238E27FC236}">
                      <a16:creationId xmlns:a16="http://schemas.microsoft.com/office/drawing/2014/main" id="{A5D976C4-BBE4-AF4C-F020-F6EB129544F4}"/>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65" name="Oval 3364">
                  <a:extLst>
                    <a:ext uri="{FF2B5EF4-FFF2-40B4-BE49-F238E27FC236}">
                      <a16:creationId xmlns:a16="http://schemas.microsoft.com/office/drawing/2014/main" id="{17065EC9-BB5E-B2F5-B39A-A6CFB311E9D4}"/>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09" name="Group 3108">
                <a:extLst>
                  <a:ext uri="{FF2B5EF4-FFF2-40B4-BE49-F238E27FC236}">
                    <a16:creationId xmlns:a16="http://schemas.microsoft.com/office/drawing/2014/main" id="{ACFDCD2B-E91F-87DD-BED4-B9DCB03206CC}"/>
                  </a:ext>
                </a:extLst>
              </p:cNvPr>
              <p:cNvGrpSpPr/>
              <p:nvPr/>
            </p:nvGrpSpPr>
            <p:grpSpPr>
              <a:xfrm>
                <a:off x="12208469" y="-72291"/>
                <a:ext cx="3476179" cy="5138748"/>
                <a:chOff x="-3242337" y="-44981"/>
                <a:chExt cx="3476179" cy="5138748"/>
              </a:xfrm>
            </p:grpSpPr>
            <p:grpSp>
              <p:nvGrpSpPr>
                <p:cNvPr id="3258" name="Group 3257">
                  <a:extLst>
                    <a:ext uri="{FF2B5EF4-FFF2-40B4-BE49-F238E27FC236}">
                      <a16:creationId xmlns:a16="http://schemas.microsoft.com/office/drawing/2014/main" id="{5B161525-2C01-CB2C-F102-635CCFFDE811}"/>
                    </a:ext>
                  </a:extLst>
                </p:cNvPr>
                <p:cNvGrpSpPr/>
                <p:nvPr/>
              </p:nvGrpSpPr>
              <p:grpSpPr>
                <a:xfrm>
                  <a:off x="-1602158" y="1518748"/>
                  <a:ext cx="1836000" cy="1926537"/>
                  <a:chOff x="1147213" y="1553451"/>
                  <a:chExt cx="1836000" cy="1926537"/>
                </a:xfrm>
              </p:grpSpPr>
              <p:sp>
                <p:nvSpPr>
                  <p:cNvPr id="3295" name="Oval 3294">
                    <a:extLst>
                      <a:ext uri="{FF2B5EF4-FFF2-40B4-BE49-F238E27FC236}">
                        <a16:creationId xmlns:a16="http://schemas.microsoft.com/office/drawing/2014/main" id="{38F3A174-9104-41C3-EE52-F2421B5958F9}"/>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3296" name="Oval 3295">
                    <a:extLst>
                      <a:ext uri="{FF2B5EF4-FFF2-40B4-BE49-F238E27FC236}">
                        <a16:creationId xmlns:a16="http://schemas.microsoft.com/office/drawing/2014/main" id="{46CF926F-E3CF-BFFE-B21E-F9227BD27357}"/>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297" name="Oval 3296">
                    <a:extLst>
                      <a:ext uri="{FF2B5EF4-FFF2-40B4-BE49-F238E27FC236}">
                        <a16:creationId xmlns:a16="http://schemas.microsoft.com/office/drawing/2014/main" id="{E128794A-8E01-AC2D-7012-75A363498842}"/>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298" name="Oval 3297">
                    <a:extLst>
                      <a:ext uri="{FF2B5EF4-FFF2-40B4-BE49-F238E27FC236}">
                        <a16:creationId xmlns:a16="http://schemas.microsoft.com/office/drawing/2014/main" id="{2AC09A8C-120D-E672-F73D-EE57046274FB}"/>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99" name="Oval 3298">
                    <a:extLst>
                      <a:ext uri="{FF2B5EF4-FFF2-40B4-BE49-F238E27FC236}">
                        <a16:creationId xmlns:a16="http://schemas.microsoft.com/office/drawing/2014/main" id="{30EC8108-61A9-6D59-336C-47CB2B1F4BA6}"/>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00" name="Oval 3299">
                    <a:extLst>
                      <a:ext uri="{FF2B5EF4-FFF2-40B4-BE49-F238E27FC236}">
                        <a16:creationId xmlns:a16="http://schemas.microsoft.com/office/drawing/2014/main" id="{7646EC1F-83AA-911E-AF8D-FC1F9873683C}"/>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01" name="Oval 3300">
                    <a:extLst>
                      <a:ext uri="{FF2B5EF4-FFF2-40B4-BE49-F238E27FC236}">
                        <a16:creationId xmlns:a16="http://schemas.microsoft.com/office/drawing/2014/main" id="{7CED9B5B-5377-DAA4-7D21-C2CBE30C6869}"/>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02" name="Oval 3301">
                    <a:extLst>
                      <a:ext uri="{FF2B5EF4-FFF2-40B4-BE49-F238E27FC236}">
                        <a16:creationId xmlns:a16="http://schemas.microsoft.com/office/drawing/2014/main" id="{3F2F544E-248D-DF32-E67E-0940FEB294D6}"/>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03" name="Oval 3302">
                    <a:extLst>
                      <a:ext uri="{FF2B5EF4-FFF2-40B4-BE49-F238E27FC236}">
                        <a16:creationId xmlns:a16="http://schemas.microsoft.com/office/drawing/2014/main" id="{E15B9F71-17B1-94AA-3C56-2DD67072D4B5}"/>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04" name="Oval 3303">
                    <a:extLst>
                      <a:ext uri="{FF2B5EF4-FFF2-40B4-BE49-F238E27FC236}">
                        <a16:creationId xmlns:a16="http://schemas.microsoft.com/office/drawing/2014/main" id="{B5A6C974-5661-AF6C-2BD4-5732CB8411BB}"/>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05" name="Oval 3304">
                    <a:extLst>
                      <a:ext uri="{FF2B5EF4-FFF2-40B4-BE49-F238E27FC236}">
                        <a16:creationId xmlns:a16="http://schemas.microsoft.com/office/drawing/2014/main" id="{2BB64A09-2B2C-5088-4CBF-5B69735722A4}"/>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06" name="Oval 3305">
                    <a:extLst>
                      <a:ext uri="{FF2B5EF4-FFF2-40B4-BE49-F238E27FC236}">
                        <a16:creationId xmlns:a16="http://schemas.microsoft.com/office/drawing/2014/main" id="{5C6FA1BD-B50E-D1B7-7399-833C80810B0C}"/>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307" name="Oval 3306">
                    <a:extLst>
                      <a:ext uri="{FF2B5EF4-FFF2-40B4-BE49-F238E27FC236}">
                        <a16:creationId xmlns:a16="http://schemas.microsoft.com/office/drawing/2014/main" id="{98A990DE-3E45-6817-C0D0-6B83C14EC9EA}"/>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08" name="Oval 3307">
                    <a:extLst>
                      <a:ext uri="{FF2B5EF4-FFF2-40B4-BE49-F238E27FC236}">
                        <a16:creationId xmlns:a16="http://schemas.microsoft.com/office/drawing/2014/main" id="{078F7CDB-1DF1-FFC3-FA04-27EF1F73E2D5}"/>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09" name="Oval 3308">
                    <a:extLst>
                      <a:ext uri="{FF2B5EF4-FFF2-40B4-BE49-F238E27FC236}">
                        <a16:creationId xmlns:a16="http://schemas.microsoft.com/office/drawing/2014/main" id="{91DDB3EF-37B6-3771-D037-B0C90B830143}"/>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10" name="Oval 3309">
                    <a:extLst>
                      <a:ext uri="{FF2B5EF4-FFF2-40B4-BE49-F238E27FC236}">
                        <a16:creationId xmlns:a16="http://schemas.microsoft.com/office/drawing/2014/main" id="{3D2C5E49-047E-5816-AC66-75E9D35CFD31}"/>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11" name="Oval 3310">
                    <a:extLst>
                      <a:ext uri="{FF2B5EF4-FFF2-40B4-BE49-F238E27FC236}">
                        <a16:creationId xmlns:a16="http://schemas.microsoft.com/office/drawing/2014/main" id="{E554EA6B-0A2D-11F3-CEFD-4EEF29EC4AD8}"/>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59" name="Group 3258">
                  <a:extLst>
                    <a:ext uri="{FF2B5EF4-FFF2-40B4-BE49-F238E27FC236}">
                      <a16:creationId xmlns:a16="http://schemas.microsoft.com/office/drawing/2014/main" id="{7A91C7AC-BA3D-4312-16B5-772112237D82}"/>
                    </a:ext>
                  </a:extLst>
                </p:cNvPr>
                <p:cNvGrpSpPr/>
                <p:nvPr/>
              </p:nvGrpSpPr>
              <p:grpSpPr>
                <a:xfrm>
                  <a:off x="-3240315" y="-44981"/>
                  <a:ext cx="1836000" cy="1926537"/>
                  <a:chOff x="1147213" y="1553451"/>
                  <a:chExt cx="1836000" cy="1926537"/>
                </a:xfrm>
              </p:grpSpPr>
              <p:sp>
                <p:nvSpPr>
                  <p:cNvPr id="3278" name="Oval 3277">
                    <a:extLst>
                      <a:ext uri="{FF2B5EF4-FFF2-40B4-BE49-F238E27FC236}">
                        <a16:creationId xmlns:a16="http://schemas.microsoft.com/office/drawing/2014/main" id="{0EEB684B-E13A-8DC6-6A49-C82A583F1179}"/>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3279" name="Oval 3278">
                    <a:extLst>
                      <a:ext uri="{FF2B5EF4-FFF2-40B4-BE49-F238E27FC236}">
                        <a16:creationId xmlns:a16="http://schemas.microsoft.com/office/drawing/2014/main" id="{757B8711-D1F8-4413-923A-743A8D6B83AA}"/>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280" name="Oval 3279">
                    <a:extLst>
                      <a:ext uri="{FF2B5EF4-FFF2-40B4-BE49-F238E27FC236}">
                        <a16:creationId xmlns:a16="http://schemas.microsoft.com/office/drawing/2014/main" id="{31D67962-EAAF-A1F2-4D50-BBB73C349B79}"/>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281" name="Oval 3280">
                    <a:extLst>
                      <a:ext uri="{FF2B5EF4-FFF2-40B4-BE49-F238E27FC236}">
                        <a16:creationId xmlns:a16="http://schemas.microsoft.com/office/drawing/2014/main" id="{A96B23AB-4691-3BA5-142E-B1562B435E70}"/>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82" name="Oval 3281">
                    <a:extLst>
                      <a:ext uri="{FF2B5EF4-FFF2-40B4-BE49-F238E27FC236}">
                        <a16:creationId xmlns:a16="http://schemas.microsoft.com/office/drawing/2014/main" id="{1897A9CC-A361-8397-77E1-33F2E5829F19}"/>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83" name="Oval 3282">
                    <a:extLst>
                      <a:ext uri="{FF2B5EF4-FFF2-40B4-BE49-F238E27FC236}">
                        <a16:creationId xmlns:a16="http://schemas.microsoft.com/office/drawing/2014/main" id="{A1EE2989-CF2B-A814-62D4-A34A5A7E2226}"/>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84" name="Oval 3283">
                    <a:extLst>
                      <a:ext uri="{FF2B5EF4-FFF2-40B4-BE49-F238E27FC236}">
                        <a16:creationId xmlns:a16="http://schemas.microsoft.com/office/drawing/2014/main" id="{76B30E1D-B254-97F5-65C8-E3D9117B9159}"/>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85" name="Oval 3284">
                    <a:extLst>
                      <a:ext uri="{FF2B5EF4-FFF2-40B4-BE49-F238E27FC236}">
                        <a16:creationId xmlns:a16="http://schemas.microsoft.com/office/drawing/2014/main" id="{64940D16-6E11-A205-7A01-2E40D1C89916}"/>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86" name="Oval 3285">
                    <a:extLst>
                      <a:ext uri="{FF2B5EF4-FFF2-40B4-BE49-F238E27FC236}">
                        <a16:creationId xmlns:a16="http://schemas.microsoft.com/office/drawing/2014/main" id="{89E034A5-1BC7-037E-DA8C-DF24CE21EDC0}"/>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87" name="Oval 3286">
                    <a:extLst>
                      <a:ext uri="{FF2B5EF4-FFF2-40B4-BE49-F238E27FC236}">
                        <a16:creationId xmlns:a16="http://schemas.microsoft.com/office/drawing/2014/main" id="{D94B6D95-CC6F-FA80-3940-6EB9736BC61C}"/>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88" name="Oval 3287">
                    <a:extLst>
                      <a:ext uri="{FF2B5EF4-FFF2-40B4-BE49-F238E27FC236}">
                        <a16:creationId xmlns:a16="http://schemas.microsoft.com/office/drawing/2014/main" id="{A322E05C-34F4-DC4B-FC71-07314BC761FA}"/>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89" name="Oval 3288">
                    <a:extLst>
                      <a:ext uri="{FF2B5EF4-FFF2-40B4-BE49-F238E27FC236}">
                        <a16:creationId xmlns:a16="http://schemas.microsoft.com/office/drawing/2014/main" id="{698F46A5-F01B-26A9-A402-D20CDF2C13D5}"/>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290" name="Oval 3289">
                    <a:extLst>
                      <a:ext uri="{FF2B5EF4-FFF2-40B4-BE49-F238E27FC236}">
                        <a16:creationId xmlns:a16="http://schemas.microsoft.com/office/drawing/2014/main" id="{C843A6C0-2F82-30FD-D81B-707F09CCE4FF}"/>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91" name="Oval 3290">
                    <a:extLst>
                      <a:ext uri="{FF2B5EF4-FFF2-40B4-BE49-F238E27FC236}">
                        <a16:creationId xmlns:a16="http://schemas.microsoft.com/office/drawing/2014/main" id="{A319F7A2-A371-6AFB-5E66-7E5C57C0ACDD}"/>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92" name="Oval 3291">
                    <a:extLst>
                      <a:ext uri="{FF2B5EF4-FFF2-40B4-BE49-F238E27FC236}">
                        <a16:creationId xmlns:a16="http://schemas.microsoft.com/office/drawing/2014/main" id="{54F655F6-557F-D38E-6FEA-F1D595ED5514}"/>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93" name="Oval 3292">
                    <a:extLst>
                      <a:ext uri="{FF2B5EF4-FFF2-40B4-BE49-F238E27FC236}">
                        <a16:creationId xmlns:a16="http://schemas.microsoft.com/office/drawing/2014/main" id="{E5C484D7-F954-88D8-CDF3-6CDC739B4476}"/>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94" name="Oval 3293">
                    <a:extLst>
                      <a:ext uri="{FF2B5EF4-FFF2-40B4-BE49-F238E27FC236}">
                        <a16:creationId xmlns:a16="http://schemas.microsoft.com/office/drawing/2014/main" id="{97423B68-592F-064F-CF03-CECE3F0E00BA}"/>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60" name="Group 3259">
                  <a:extLst>
                    <a:ext uri="{FF2B5EF4-FFF2-40B4-BE49-F238E27FC236}">
                      <a16:creationId xmlns:a16="http://schemas.microsoft.com/office/drawing/2014/main" id="{66DAFD54-84E9-3F2A-686F-AA40834907C5}"/>
                    </a:ext>
                  </a:extLst>
                </p:cNvPr>
                <p:cNvGrpSpPr/>
                <p:nvPr/>
              </p:nvGrpSpPr>
              <p:grpSpPr>
                <a:xfrm>
                  <a:off x="-3242337" y="3167230"/>
                  <a:ext cx="1836000" cy="1926537"/>
                  <a:chOff x="1147213" y="1553451"/>
                  <a:chExt cx="1836000" cy="1926537"/>
                </a:xfrm>
              </p:grpSpPr>
              <p:sp>
                <p:nvSpPr>
                  <p:cNvPr id="3261" name="Oval 3260">
                    <a:extLst>
                      <a:ext uri="{FF2B5EF4-FFF2-40B4-BE49-F238E27FC236}">
                        <a16:creationId xmlns:a16="http://schemas.microsoft.com/office/drawing/2014/main" id="{1639FFA5-DA12-729C-4507-88D76C8D8A68}"/>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3262" name="Oval 3261">
                    <a:extLst>
                      <a:ext uri="{FF2B5EF4-FFF2-40B4-BE49-F238E27FC236}">
                        <a16:creationId xmlns:a16="http://schemas.microsoft.com/office/drawing/2014/main" id="{B1AE1B2E-07F8-26E8-EACD-A6BF96078D20}"/>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263" name="Oval 3262">
                    <a:extLst>
                      <a:ext uri="{FF2B5EF4-FFF2-40B4-BE49-F238E27FC236}">
                        <a16:creationId xmlns:a16="http://schemas.microsoft.com/office/drawing/2014/main" id="{7886D55B-14AF-1477-8D31-4684C27C571F}"/>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264" name="Oval 3263">
                    <a:extLst>
                      <a:ext uri="{FF2B5EF4-FFF2-40B4-BE49-F238E27FC236}">
                        <a16:creationId xmlns:a16="http://schemas.microsoft.com/office/drawing/2014/main" id="{F9B5B3CE-BD28-B063-D714-E83432956C82}"/>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65" name="Oval 3264">
                    <a:extLst>
                      <a:ext uri="{FF2B5EF4-FFF2-40B4-BE49-F238E27FC236}">
                        <a16:creationId xmlns:a16="http://schemas.microsoft.com/office/drawing/2014/main" id="{8C1FCAE3-C134-34C6-FB99-43405B0AD4ED}"/>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66" name="Oval 3265">
                    <a:extLst>
                      <a:ext uri="{FF2B5EF4-FFF2-40B4-BE49-F238E27FC236}">
                        <a16:creationId xmlns:a16="http://schemas.microsoft.com/office/drawing/2014/main" id="{87AF93F2-1D6E-1C9C-C0AC-C6D2CA26BFE2}"/>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67" name="Oval 3266">
                    <a:extLst>
                      <a:ext uri="{FF2B5EF4-FFF2-40B4-BE49-F238E27FC236}">
                        <a16:creationId xmlns:a16="http://schemas.microsoft.com/office/drawing/2014/main" id="{6F2D5515-CE89-739F-B41A-382B2360E81A}"/>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68" name="Oval 3267">
                    <a:extLst>
                      <a:ext uri="{FF2B5EF4-FFF2-40B4-BE49-F238E27FC236}">
                        <a16:creationId xmlns:a16="http://schemas.microsoft.com/office/drawing/2014/main" id="{7E90DDF5-6E8D-E560-EDC5-F0AE5F4DB11F}"/>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69" name="Oval 3268">
                    <a:extLst>
                      <a:ext uri="{FF2B5EF4-FFF2-40B4-BE49-F238E27FC236}">
                        <a16:creationId xmlns:a16="http://schemas.microsoft.com/office/drawing/2014/main" id="{E294B5EE-F1D1-777C-BC92-EA0B9B3FEBAD}"/>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0" name="Oval 3269">
                    <a:extLst>
                      <a:ext uri="{FF2B5EF4-FFF2-40B4-BE49-F238E27FC236}">
                        <a16:creationId xmlns:a16="http://schemas.microsoft.com/office/drawing/2014/main" id="{9A0953A3-1BCE-8AE0-C9BB-B19D8FDAE814}"/>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1" name="Oval 3270">
                    <a:extLst>
                      <a:ext uri="{FF2B5EF4-FFF2-40B4-BE49-F238E27FC236}">
                        <a16:creationId xmlns:a16="http://schemas.microsoft.com/office/drawing/2014/main" id="{E8207EEF-9A8F-2D8C-3147-FA841EF86358}"/>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2" name="Oval 3271">
                    <a:extLst>
                      <a:ext uri="{FF2B5EF4-FFF2-40B4-BE49-F238E27FC236}">
                        <a16:creationId xmlns:a16="http://schemas.microsoft.com/office/drawing/2014/main" id="{C4792FA7-5624-4160-293D-DDDE8CDDE87B}"/>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273" name="Oval 3272">
                    <a:extLst>
                      <a:ext uri="{FF2B5EF4-FFF2-40B4-BE49-F238E27FC236}">
                        <a16:creationId xmlns:a16="http://schemas.microsoft.com/office/drawing/2014/main" id="{DEAC966B-B646-3101-EBC6-7B3E0D8C77C7}"/>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4" name="Oval 3273">
                    <a:extLst>
                      <a:ext uri="{FF2B5EF4-FFF2-40B4-BE49-F238E27FC236}">
                        <a16:creationId xmlns:a16="http://schemas.microsoft.com/office/drawing/2014/main" id="{2E36828A-C40F-B28D-90F2-641D1FE4EAEC}"/>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5" name="Oval 3274">
                    <a:extLst>
                      <a:ext uri="{FF2B5EF4-FFF2-40B4-BE49-F238E27FC236}">
                        <a16:creationId xmlns:a16="http://schemas.microsoft.com/office/drawing/2014/main" id="{3580020A-FB89-43D8-79EC-FD3C18BA0B15}"/>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6" name="Oval 3275">
                    <a:extLst>
                      <a:ext uri="{FF2B5EF4-FFF2-40B4-BE49-F238E27FC236}">
                        <a16:creationId xmlns:a16="http://schemas.microsoft.com/office/drawing/2014/main" id="{7B3EF007-F346-5145-2C8A-C15890809ACA}"/>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77" name="Oval 3276">
                    <a:extLst>
                      <a:ext uri="{FF2B5EF4-FFF2-40B4-BE49-F238E27FC236}">
                        <a16:creationId xmlns:a16="http://schemas.microsoft.com/office/drawing/2014/main" id="{E4FBF76B-1346-12A6-3EE6-F9020CF0601B}"/>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110" name="Group 3109">
                <a:extLst>
                  <a:ext uri="{FF2B5EF4-FFF2-40B4-BE49-F238E27FC236}">
                    <a16:creationId xmlns:a16="http://schemas.microsoft.com/office/drawing/2014/main" id="{3361930E-D5FB-3208-9B0A-3A2C7D16ED00}"/>
                  </a:ext>
                </a:extLst>
              </p:cNvPr>
              <p:cNvGrpSpPr/>
              <p:nvPr/>
            </p:nvGrpSpPr>
            <p:grpSpPr>
              <a:xfrm>
                <a:off x="12152673" y="-3330346"/>
                <a:ext cx="3474157" cy="3490266"/>
                <a:chOff x="-3298133" y="-3303036"/>
                <a:chExt cx="3474157" cy="3490266"/>
              </a:xfrm>
            </p:grpSpPr>
            <p:grpSp>
              <p:nvGrpSpPr>
                <p:cNvPr id="3222" name="Group 3221">
                  <a:extLst>
                    <a:ext uri="{FF2B5EF4-FFF2-40B4-BE49-F238E27FC236}">
                      <a16:creationId xmlns:a16="http://schemas.microsoft.com/office/drawing/2014/main" id="{35A69D8C-880C-4CA4-DB6B-4745E8C66A07}"/>
                    </a:ext>
                  </a:extLst>
                </p:cNvPr>
                <p:cNvGrpSpPr/>
                <p:nvPr/>
              </p:nvGrpSpPr>
              <p:grpSpPr>
                <a:xfrm>
                  <a:off x="-1659976" y="-1739307"/>
                  <a:ext cx="1836000" cy="1926537"/>
                  <a:chOff x="1147213" y="1553451"/>
                  <a:chExt cx="1836000" cy="1926537"/>
                </a:xfrm>
              </p:grpSpPr>
              <p:sp>
                <p:nvSpPr>
                  <p:cNvPr id="3241" name="Oval 3240">
                    <a:extLst>
                      <a:ext uri="{FF2B5EF4-FFF2-40B4-BE49-F238E27FC236}">
                        <a16:creationId xmlns:a16="http://schemas.microsoft.com/office/drawing/2014/main" id="{ADA4E986-74FA-0056-4415-EFB453E4CCC8}"/>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3242" name="Oval 3241">
                    <a:extLst>
                      <a:ext uri="{FF2B5EF4-FFF2-40B4-BE49-F238E27FC236}">
                        <a16:creationId xmlns:a16="http://schemas.microsoft.com/office/drawing/2014/main" id="{A43469CD-9D52-D4CD-6FB9-4C13BFE79801}"/>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243" name="Oval 3242">
                    <a:extLst>
                      <a:ext uri="{FF2B5EF4-FFF2-40B4-BE49-F238E27FC236}">
                        <a16:creationId xmlns:a16="http://schemas.microsoft.com/office/drawing/2014/main" id="{23C2AE76-19BA-5DFC-7F26-2ED068B8986C}"/>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244" name="Oval 3243">
                    <a:extLst>
                      <a:ext uri="{FF2B5EF4-FFF2-40B4-BE49-F238E27FC236}">
                        <a16:creationId xmlns:a16="http://schemas.microsoft.com/office/drawing/2014/main" id="{5BF20355-7CAD-9B1F-48C9-211345931B79}"/>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45" name="Oval 3244">
                    <a:extLst>
                      <a:ext uri="{FF2B5EF4-FFF2-40B4-BE49-F238E27FC236}">
                        <a16:creationId xmlns:a16="http://schemas.microsoft.com/office/drawing/2014/main" id="{FA3CF357-F704-FB28-0444-8FACB43418CC}"/>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46" name="Oval 3245">
                    <a:extLst>
                      <a:ext uri="{FF2B5EF4-FFF2-40B4-BE49-F238E27FC236}">
                        <a16:creationId xmlns:a16="http://schemas.microsoft.com/office/drawing/2014/main" id="{A2DF180C-74A9-9882-00E5-D6237CD3C271}"/>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47" name="Oval 3246">
                    <a:extLst>
                      <a:ext uri="{FF2B5EF4-FFF2-40B4-BE49-F238E27FC236}">
                        <a16:creationId xmlns:a16="http://schemas.microsoft.com/office/drawing/2014/main" id="{C9507DD3-B89A-290F-76C2-0BAA5FEFA6A7}"/>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48" name="Oval 3247">
                    <a:extLst>
                      <a:ext uri="{FF2B5EF4-FFF2-40B4-BE49-F238E27FC236}">
                        <a16:creationId xmlns:a16="http://schemas.microsoft.com/office/drawing/2014/main" id="{2319CDA9-BC45-A0E9-7C86-E3205731DDD3}"/>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49" name="Oval 3248">
                    <a:extLst>
                      <a:ext uri="{FF2B5EF4-FFF2-40B4-BE49-F238E27FC236}">
                        <a16:creationId xmlns:a16="http://schemas.microsoft.com/office/drawing/2014/main" id="{2F4EB371-5831-BEF8-B9D5-11579CA7853F}"/>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50" name="Oval 3249">
                    <a:extLst>
                      <a:ext uri="{FF2B5EF4-FFF2-40B4-BE49-F238E27FC236}">
                        <a16:creationId xmlns:a16="http://schemas.microsoft.com/office/drawing/2014/main" id="{2E66B3CA-E56A-711D-6EEC-DB73B15E6696}"/>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51" name="Oval 3250">
                    <a:extLst>
                      <a:ext uri="{FF2B5EF4-FFF2-40B4-BE49-F238E27FC236}">
                        <a16:creationId xmlns:a16="http://schemas.microsoft.com/office/drawing/2014/main" id="{8558D143-48F3-2212-AAB1-84570A3C7E61}"/>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52" name="Oval 3251">
                    <a:extLst>
                      <a:ext uri="{FF2B5EF4-FFF2-40B4-BE49-F238E27FC236}">
                        <a16:creationId xmlns:a16="http://schemas.microsoft.com/office/drawing/2014/main" id="{28316DB3-2269-8EC9-E633-CD5136BE0B82}"/>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253" name="Oval 3252">
                    <a:extLst>
                      <a:ext uri="{FF2B5EF4-FFF2-40B4-BE49-F238E27FC236}">
                        <a16:creationId xmlns:a16="http://schemas.microsoft.com/office/drawing/2014/main" id="{143CD133-690B-26C8-18C0-B6B49EA5ECD9}"/>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54" name="Oval 3253">
                    <a:extLst>
                      <a:ext uri="{FF2B5EF4-FFF2-40B4-BE49-F238E27FC236}">
                        <a16:creationId xmlns:a16="http://schemas.microsoft.com/office/drawing/2014/main" id="{3B278BF8-787C-BCE8-06FE-258BD1E2E461}"/>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55" name="Oval 3254">
                    <a:extLst>
                      <a:ext uri="{FF2B5EF4-FFF2-40B4-BE49-F238E27FC236}">
                        <a16:creationId xmlns:a16="http://schemas.microsoft.com/office/drawing/2014/main" id="{C8E9A685-2B24-E766-0152-85E8701D4F88}"/>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56" name="Oval 3255">
                    <a:extLst>
                      <a:ext uri="{FF2B5EF4-FFF2-40B4-BE49-F238E27FC236}">
                        <a16:creationId xmlns:a16="http://schemas.microsoft.com/office/drawing/2014/main" id="{6D163849-355D-0080-F58A-4F94C22A523F}"/>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57" name="Oval 3256">
                    <a:extLst>
                      <a:ext uri="{FF2B5EF4-FFF2-40B4-BE49-F238E27FC236}">
                        <a16:creationId xmlns:a16="http://schemas.microsoft.com/office/drawing/2014/main" id="{B9C3816D-19F1-66DF-559C-E6D50729CF39}"/>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23" name="Group 3222">
                  <a:extLst>
                    <a:ext uri="{FF2B5EF4-FFF2-40B4-BE49-F238E27FC236}">
                      <a16:creationId xmlns:a16="http://schemas.microsoft.com/office/drawing/2014/main" id="{C3B1A3A6-89E6-53FA-2B74-44BDEDED0047}"/>
                    </a:ext>
                  </a:extLst>
                </p:cNvPr>
                <p:cNvGrpSpPr/>
                <p:nvPr/>
              </p:nvGrpSpPr>
              <p:grpSpPr>
                <a:xfrm>
                  <a:off x="-3298133" y="-3303036"/>
                  <a:ext cx="1836000" cy="1926537"/>
                  <a:chOff x="1147213" y="1553451"/>
                  <a:chExt cx="1836000" cy="1926537"/>
                </a:xfrm>
              </p:grpSpPr>
              <p:sp>
                <p:nvSpPr>
                  <p:cNvPr id="3224" name="Oval 3223">
                    <a:extLst>
                      <a:ext uri="{FF2B5EF4-FFF2-40B4-BE49-F238E27FC236}">
                        <a16:creationId xmlns:a16="http://schemas.microsoft.com/office/drawing/2014/main" id="{0C83B8B3-4AE5-7372-7720-3668E8FFCD5D}"/>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3225" name="Oval 3224">
                    <a:extLst>
                      <a:ext uri="{FF2B5EF4-FFF2-40B4-BE49-F238E27FC236}">
                        <a16:creationId xmlns:a16="http://schemas.microsoft.com/office/drawing/2014/main" id="{28D8F7C2-04F2-1C5B-5556-0894C8FC4810}"/>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226" name="Oval 3225">
                    <a:extLst>
                      <a:ext uri="{FF2B5EF4-FFF2-40B4-BE49-F238E27FC236}">
                        <a16:creationId xmlns:a16="http://schemas.microsoft.com/office/drawing/2014/main" id="{FC1B4D8C-94F4-A4F8-3058-5D688D992C13}"/>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227" name="Oval 3226">
                    <a:extLst>
                      <a:ext uri="{FF2B5EF4-FFF2-40B4-BE49-F238E27FC236}">
                        <a16:creationId xmlns:a16="http://schemas.microsoft.com/office/drawing/2014/main" id="{E6A1730F-0A36-30AD-7666-DF81E2598565}"/>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28" name="Oval 3227">
                    <a:extLst>
                      <a:ext uri="{FF2B5EF4-FFF2-40B4-BE49-F238E27FC236}">
                        <a16:creationId xmlns:a16="http://schemas.microsoft.com/office/drawing/2014/main" id="{9D07C14C-99B0-DA4B-321D-6903AEB9F480}"/>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29" name="Oval 3228">
                    <a:extLst>
                      <a:ext uri="{FF2B5EF4-FFF2-40B4-BE49-F238E27FC236}">
                        <a16:creationId xmlns:a16="http://schemas.microsoft.com/office/drawing/2014/main" id="{E80821E4-87A5-157E-53DC-152F33FA4753}"/>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30" name="Oval 3229">
                    <a:extLst>
                      <a:ext uri="{FF2B5EF4-FFF2-40B4-BE49-F238E27FC236}">
                        <a16:creationId xmlns:a16="http://schemas.microsoft.com/office/drawing/2014/main" id="{FA522F75-D6E6-0F87-6A45-A9DB5ADE2C81}"/>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31" name="Oval 3230">
                    <a:extLst>
                      <a:ext uri="{FF2B5EF4-FFF2-40B4-BE49-F238E27FC236}">
                        <a16:creationId xmlns:a16="http://schemas.microsoft.com/office/drawing/2014/main" id="{B84432A7-973D-4553-103D-B7ABCB29C462}"/>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32" name="Oval 3231">
                    <a:extLst>
                      <a:ext uri="{FF2B5EF4-FFF2-40B4-BE49-F238E27FC236}">
                        <a16:creationId xmlns:a16="http://schemas.microsoft.com/office/drawing/2014/main" id="{2C209E99-929F-E235-2590-973B04012F7D}"/>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33" name="Oval 3232">
                    <a:extLst>
                      <a:ext uri="{FF2B5EF4-FFF2-40B4-BE49-F238E27FC236}">
                        <a16:creationId xmlns:a16="http://schemas.microsoft.com/office/drawing/2014/main" id="{1E90E496-0F43-B2B9-21C1-FDFD33F24628}"/>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34" name="Oval 3233">
                    <a:extLst>
                      <a:ext uri="{FF2B5EF4-FFF2-40B4-BE49-F238E27FC236}">
                        <a16:creationId xmlns:a16="http://schemas.microsoft.com/office/drawing/2014/main" id="{CF6DCF7B-3AA7-8D3B-BE5E-8A01035A770D}"/>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35" name="Oval 3234">
                    <a:extLst>
                      <a:ext uri="{FF2B5EF4-FFF2-40B4-BE49-F238E27FC236}">
                        <a16:creationId xmlns:a16="http://schemas.microsoft.com/office/drawing/2014/main" id="{EA5D9839-FA62-431D-2781-22FE27666EF1}"/>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236" name="Oval 3235">
                    <a:extLst>
                      <a:ext uri="{FF2B5EF4-FFF2-40B4-BE49-F238E27FC236}">
                        <a16:creationId xmlns:a16="http://schemas.microsoft.com/office/drawing/2014/main" id="{5D5536B9-A86B-7568-AD9B-90BF9F62FBD5}"/>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37" name="Oval 3236">
                    <a:extLst>
                      <a:ext uri="{FF2B5EF4-FFF2-40B4-BE49-F238E27FC236}">
                        <a16:creationId xmlns:a16="http://schemas.microsoft.com/office/drawing/2014/main" id="{66FE4B3D-2C5E-007F-3FC9-33F2AFF4660F}"/>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38" name="Oval 3237">
                    <a:extLst>
                      <a:ext uri="{FF2B5EF4-FFF2-40B4-BE49-F238E27FC236}">
                        <a16:creationId xmlns:a16="http://schemas.microsoft.com/office/drawing/2014/main" id="{EDD26836-3F94-17E9-008F-FFF1A0653E00}"/>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39" name="Oval 3238">
                    <a:extLst>
                      <a:ext uri="{FF2B5EF4-FFF2-40B4-BE49-F238E27FC236}">
                        <a16:creationId xmlns:a16="http://schemas.microsoft.com/office/drawing/2014/main" id="{108C740F-40FF-4EA0-55C1-7941E58BF875}"/>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40" name="Oval 3239">
                    <a:extLst>
                      <a:ext uri="{FF2B5EF4-FFF2-40B4-BE49-F238E27FC236}">
                        <a16:creationId xmlns:a16="http://schemas.microsoft.com/office/drawing/2014/main" id="{F79F0F38-0330-07E5-D26C-0B744616C860}"/>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113" name="Group 3112">
                <a:extLst>
                  <a:ext uri="{FF2B5EF4-FFF2-40B4-BE49-F238E27FC236}">
                    <a16:creationId xmlns:a16="http://schemas.microsoft.com/office/drawing/2014/main" id="{3C1CC8E2-B82E-ADF9-656C-E85DC45DAF0A}"/>
                  </a:ext>
                </a:extLst>
              </p:cNvPr>
              <p:cNvGrpSpPr/>
              <p:nvPr/>
            </p:nvGrpSpPr>
            <p:grpSpPr>
              <a:xfrm>
                <a:off x="12208469" y="4862937"/>
                <a:ext cx="3476179" cy="3575019"/>
                <a:chOff x="-3242337" y="4890247"/>
                <a:chExt cx="3476179" cy="3575019"/>
              </a:xfrm>
            </p:grpSpPr>
            <p:grpSp>
              <p:nvGrpSpPr>
                <p:cNvPr id="3114" name="Group 3113">
                  <a:extLst>
                    <a:ext uri="{FF2B5EF4-FFF2-40B4-BE49-F238E27FC236}">
                      <a16:creationId xmlns:a16="http://schemas.microsoft.com/office/drawing/2014/main" id="{4B44E685-35AF-0AD9-53B9-0B14ACFABB6F}"/>
                    </a:ext>
                  </a:extLst>
                </p:cNvPr>
                <p:cNvGrpSpPr/>
                <p:nvPr/>
              </p:nvGrpSpPr>
              <p:grpSpPr>
                <a:xfrm>
                  <a:off x="-1602158" y="4890247"/>
                  <a:ext cx="1836000" cy="1926537"/>
                  <a:chOff x="1147213" y="1553451"/>
                  <a:chExt cx="1836000" cy="1926537"/>
                </a:xfrm>
              </p:grpSpPr>
              <p:sp>
                <p:nvSpPr>
                  <p:cNvPr id="3133" name="Oval 3132">
                    <a:extLst>
                      <a:ext uri="{FF2B5EF4-FFF2-40B4-BE49-F238E27FC236}">
                        <a16:creationId xmlns:a16="http://schemas.microsoft.com/office/drawing/2014/main" id="{26AF2703-FAFE-468D-3918-CA5FF726D9AE}"/>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3134" name="Oval 3133">
                    <a:extLst>
                      <a:ext uri="{FF2B5EF4-FFF2-40B4-BE49-F238E27FC236}">
                        <a16:creationId xmlns:a16="http://schemas.microsoft.com/office/drawing/2014/main" id="{B92B9727-F0E6-102C-B2AE-0854D7FB2911}"/>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135" name="Oval 3134">
                    <a:extLst>
                      <a:ext uri="{FF2B5EF4-FFF2-40B4-BE49-F238E27FC236}">
                        <a16:creationId xmlns:a16="http://schemas.microsoft.com/office/drawing/2014/main" id="{FA6E6D25-79F3-5D75-8F4D-4575BF42CD4F}"/>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136" name="Oval 3135">
                    <a:extLst>
                      <a:ext uri="{FF2B5EF4-FFF2-40B4-BE49-F238E27FC236}">
                        <a16:creationId xmlns:a16="http://schemas.microsoft.com/office/drawing/2014/main" id="{E3D2E600-2B06-842B-1CCD-108C19A54B13}"/>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37" name="Oval 3136">
                    <a:extLst>
                      <a:ext uri="{FF2B5EF4-FFF2-40B4-BE49-F238E27FC236}">
                        <a16:creationId xmlns:a16="http://schemas.microsoft.com/office/drawing/2014/main" id="{DAFC7F3D-1F97-EC6B-0DFC-9E113D380F7F}"/>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38" name="Oval 3137">
                    <a:extLst>
                      <a:ext uri="{FF2B5EF4-FFF2-40B4-BE49-F238E27FC236}">
                        <a16:creationId xmlns:a16="http://schemas.microsoft.com/office/drawing/2014/main" id="{3FF71B2A-75D4-DEBF-81F2-9CA0ABB1CC58}"/>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39" name="Oval 3138">
                    <a:extLst>
                      <a:ext uri="{FF2B5EF4-FFF2-40B4-BE49-F238E27FC236}">
                        <a16:creationId xmlns:a16="http://schemas.microsoft.com/office/drawing/2014/main" id="{8919ECB5-327F-CC01-16B7-01F15A7AE698}"/>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40" name="Oval 3139">
                    <a:extLst>
                      <a:ext uri="{FF2B5EF4-FFF2-40B4-BE49-F238E27FC236}">
                        <a16:creationId xmlns:a16="http://schemas.microsoft.com/office/drawing/2014/main" id="{27D8DDCF-3ED9-3C78-08F4-4876F410EF15}"/>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41" name="Oval 3140">
                    <a:extLst>
                      <a:ext uri="{FF2B5EF4-FFF2-40B4-BE49-F238E27FC236}">
                        <a16:creationId xmlns:a16="http://schemas.microsoft.com/office/drawing/2014/main" id="{46AEF252-CCBD-E0F4-D3CB-03C034D116EA}"/>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42" name="Oval 3141">
                    <a:extLst>
                      <a:ext uri="{FF2B5EF4-FFF2-40B4-BE49-F238E27FC236}">
                        <a16:creationId xmlns:a16="http://schemas.microsoft.com/office/drawing/2014/main" id="{C154F863-AD8D-ED70-30A3-19C7D7E11E08}"/>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43" name="Oval 3142">
                    <a:extLst>
                      <a:ext uri="{FF2B5EF4-FFF2-40B4-BE49-F238E27FC236}">
                        <a16:creationId xmlns:a16="http://schemas.microsoft.com/office/drawing/2014/main" id="{D728996A-6B65-4187-0759-8223CDA913FC}"/>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44" name="Oval 3143">
                    <a:extLst>
                      <a:ext uri="{FF2B5EF4-FFF2-40B4-BE49-F238E27FC236}">
                        <a16:creationId xmlns:a16="http://schemas.microsoft.com/office/drawing/2014/main" id="{6C465CDC-9926-EF42-BDFA-B8E052760C98}"/>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145" name="Oval 3144">
                    <a:extLst>
                      <a:ext uri="{FF2B5EF4-FFF2-40B4-BE49-F238E27FC236}">
                        <a16:creationId xmlns:a16="http://schemas.microsoft.com/office/drawing/2014/main" id="{1B370C5E-E5D2-7E42-B28A-09AAA22EF32A}"/>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46" name="Oval 3145">
                    <a:extLst>
                      <a:ext uri="{FF2B5EF4-FFF2-40B4-BE49-F238E27FC236}">
                        <a16:creationId xmlns:a16="http://schemas.microsoft.com/office/drawing/2014/main" id="{A0CCC33F-DB85-3BDF-0AFA-1418F23E7139}"/>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47" name="Oval 3146">
                    <a:extLst>
                      <a:ext uri="{FF2B5EF4-FFF2-40B4-BE49-F238E27FC236}">
                        <a16:creationId xmlns:a16="http://schemas.microsoft.com/office/drawing/2014/main" id="{97EBDEB3-7110-ACE8-1F60-84690AD0B3F0}"/>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48" name="Oval 3147">
                    <a:extLst>
                      <a:ext uri="{FF2B5EF4-FFF2-40B4-BE49-F238E27FC236}">
                        <a16:creationId xmlns:a16="http://schemas.microsoft.com/office/drawing/2014/main" id="{D7435146-4AF8-4B82-12C9-09418F1EDA5D}"/>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49" name="Oval 3148">
                    <a:extLst>
                      <a:ext uri="{FF2B5EF4-FFF2-40B4-BE49-F238E27FC236}">
                        <a16:creationId xmlns:a16="http://schemas.microsoft.com/office/drawing/2014/main" id="{A9EBF7CC-B0D5-9CC3-67D9-CEBA2632D112}"/>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15" name="Group 3114">
                  <a:extLst>
                    <a:ext uri="{FF2B5EF4-FFF2-40B4-BE49-F238E27FC236}">
                      <a16:creationId xmlns:a16="http://schemas.microsoft.com/office/drawing/2014/main" id="{83549911-20DF-0E0F-3896-8C07DF9B4E92}"/>
                    </a:ext>
                  </a:extLst>
                </p:cNvPr>
                <p:cNvGrpSpPr/>
                <p:nvPr/>
              </p:nvGrpSpPr>
              <p:grpSpPr>
                <a:xfrm>
                  <a:off x="-3242337" y="6538729"/>
                  <a:ext cx="1836000" cy="1926537"/>
                  <a:chOff x="1147213" y="1553451"/>
                  <a:chExt cx="1836000" cy="1926537"/>
                </a:xfrm>
              </p:grpSpPr>
              <p:sp>
                <p:nvSpPr>
                  <p:cNvPr id="3116" name="Oval 3115">
                    <a:extLst>
                      <a:ext uri="{FF2B5EF4-FFF2-40B4-BE49-F238E27FC236}">
                        <a16:creationId xmlns:a16="http://schemas.microsoft.com/office/drawing/2014/main" id="{BE15B754-4C19-66D0-E320-85EDC7E41454}"/>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3117" name="Oval 3116">
                    <a:extLst>
                      <a:ext uri="{FF2B5EF4-FFF2-40B4-BE49-F238E27FC236}">
                        <a16:creationId xmlns:a16="http://schemas.microsoft.com/office/drawing/2014/main" id="{DB97F4ED-626C-6EAE-1907-4DC54BB909AD}"/>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118" name="Oval 3117">
                    <a:extLst>
                      <a:ext uri="{FF2B5EF4-FFF2-40B4-BE49-F238E27FC236}">
                        <a16:creationId xmlns:a16="http://schemas.microsoft.com/office/drawing/2014/main" id="{0D7599D1-F788-EC21-B677-462A298F737F}"/>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119" name="Oval 3118">
                    <a:extLst>
                      <a:ext uri="{FF2B5EF4-FFF2-40B4-BE49-F238E27FC236}">
                        <a16:creationId xmlns:a16="http://schemas.microsoft.com/office/drawing/2014/main" id="{AFA983BE-D64A-2577-265A-EF2AE2482C79}"/>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20" name="Oval 3119">
                    <a:extLst>
                      <a:ext uri="{FF2B5EF4-FFF2-40B4-BE49-F238E27FC236}">
                        <a16:creationId xmlns:a16="http://schemas.microsoft.com/office/drawing/2014/main" id="{0D1EE2FD-468D-3033-5A4C-74EE6964FC58}"/>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21" name="Oval 3120">
                    <a:extLst>
                      <a:ext uri="{FF2B5EF4-FFF2-40B4-BE49-F238E27FC236}">
                        <a16:creationId xmlns:a16="http://schemas.microsoft.com/office/drawing/2014/main" id="{69BE96B0-32B5-ED60-EF00-46438780394B}"/>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22" name="Oval 3121">
                    <a:extLst>
                      <a:ext uri="{FF2B5EF4-FFF2-40B4-BE49-F238E27FC236}">
                        <a16:creationId xmlns:a16="http://schemas.microsoft.com/office/drawing/2014/main" id="{7E08D3DE-E7DB-197F-FA45-098A04745DF3}"/>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23" name="Oval 3122">
                    <a:extLst>
                      <a:ext uri="{FF2B5EF4-FFF2-40B4-BE49-F238E27FC236}">
                        <a16:creationId xmlns:a16="http://schemas.microsoft.com/office/drawing/2014/main" id="{3CE4E7DC-DDF6-8A45-C60A-D654C5175324}"/>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24" name="Oval 3123">
                    <a:extLst>
                      <a:ext uri="{FF2B5EF4-FFF2-40B4-BE49-F238E27FC236}">
                        <a16:creationId xmlns:a16="http://schemas.microsoft.com/office/drawing/2014/main" id="{E43D7E9C-F7F6-9C05-4CAA-2F2A54EBBBEB}"/>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25" name="Oval 3124">
                    <a:extLst>
                      <a:ext uri="{FF2B5EF4-FFF2-40B4-BE49-F238E27FC236}">
                        <a16:creationId xmlns:a16="http://schemas.microsoft.com/office/drawing/2014/main" id="{10B6AF9F-E1A0-4D8E-38B4-8458FF38D5CF}"/>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26" name="Oval 3125">
                    <a:extLst>
                      <a:ext uri="{FF2B5EF4-FFF2-40B4-BE49-F238E27FC236}">
                        <a16:creationId xmlns:a16="http://schemas.microsoft.com/office/drawing/2014/main" id="{D370CCF2-1332-2D43-FD75-49C597A00DA5}"/>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27" name="Oval 3126">
                    <a:extLst>
                      <a:ext uri="{FF2B5EF4-FFF2-40B4-BE49-F238E27FC236}">
                        <a16:creationId xmlns:a16="http://schemas.microsoft.com/office/drawing/2014/main" id="{29799A78-7BAC-D871-3B80-C9FBBCAA43D5}"/>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128" name="Oval 3127">
                    <a:extLst>
                      <a:ext uri="{FF2B5EF4-FFF2-40B4-BE49-F238E27FC236}">
                        <a16:creationId xmlns:a16="http://schemas.microsoft.com/office/drawing/2014/main" id="{48156A6E-D1E9-9585-2ABE-BD77E58CC6DB}"/>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29" name="Oval 3128">
                    <a:extLst>
                      <a:ext uri="{FF2B5EF4-FFF2-40B4-BE49-F238E27FC236}">
                        <a16:creationId xmlns:a16="http://schemas.microsoft.com/office/drawing/2014/main" id="{A3DBBC7A-0F33-0475-36F5-94C5E50E9A9B}"/>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30" name="Oval 3129">
                    <a:extLst>
                      <a:ext uri="{FF2B5EF4-FFF2-40B4-BE49-F238E27FC236}">
                        <a16:creationId xmlns:a16="http://schemas.microsoft.com/office/drawing/2014/main" id="{78F9A51D-6403-99F8-F78B-E9F7838409CC}"/>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31" name="Oval 3130">
                    <a:extLst>
                      <a:ext uri="{FF2B5EF4-FFF2-40B4-BE49-F238E27FC236}">
                        <a16:creationId xmlns:a16="http://schemas.microsoft.com/office/drawing/2014/main" id="{8C3DB6AA-EC26-0B3C-9693-7B12B23E75AA}"/>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32" name="Oval 3131">
                    <a:extLst>
                      <a:ext uri="{FF2B5EF4-FFF2-40B4-BE49-F238E27FC236}">
                        <a16:creationId xmlns:a16="http://schemas.microsoft.com/office/drawing/2014/main" id="{A665A1A4-C67E-7D28-66A7-B436813F30AB}"/>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5784" name="Oval 5783">
                <a:extLst>
                  <a:ext uri="{FF2B5EF4-FFF2-40B4-BE49-F238E27FC236}">
                    <a16:creationId xmlns:a16="http://schemas.microsoft.com/office/drawing/2014/main" id="{5D6478C7-6313-A035-2896-76F5538A7091}"/>
                  </a:ext>
                </a:extLst>
              </p:cNvPr>
              <p:cNvSpPr/>
              <p:nvPr/>
            </p:nvSpPr>
            <p:spPr>
              <a:xfrm>
                <a:off x="-1904833" y="-984691"/>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5785" name="Oval 5784">
                <a:extLst>
                  <a:ext uri="{FF2B5EF4-FFF2-40B4-BE49-F238E27FC236}">
                    <a16:creationId xmlns:a16="http://schemas.microsoft.com/office/drawing/2014/main" id="{81C21E15-D681-7FB9-8304-1554C9C3E8C8}"/>
                  </a:ext>
                </a:extLst>
              </p:cNvPr>
              <p:cNvSpPr/>
              <p:nvPr/>
            </p:nvSpPr>
            <p:spPr>
              <a:xfrm>
                <a:off x="-2115992" y="-1190406"/>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786" name="Oval 5785">
                <a:extLst>
                  <a:ext uri="{FF2B5EF4-FFF2-40B4-BE49-F238E27FC236}">
                    <a16:creationId xmlns:a16="http://schemas.microsoft.com/office/drawing/2014/main" id="{7A3702A4-7168-CB9A-4063-5170990C9DE9}"/>
                  </a:ext>
                </a:extLst>
              </p:cNvPr>
              <p:cNvSpPr/>
              <p:nvPr/>
            </p:nvSpPr>
            <p:spPr>
              <a:xfrm>
                <a:off x="-2321706" y="-1396120"/>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787" name="Oval 5786">
                <a:extLst>
                  <a:ext uri="{FF2B5EF4-FFF2-40B4-BE49-F238E27FC236}">
                    <a16:creationId xmlns:a16="http://schemas.microsoft.com/office/drawing/2014/main" id="{C9924D9B-9A35-C969-D514-BF640276B7E0}"/>
                  </a:ext>
                </a:extLst>
              </p:cNvPr>
              <p:cNvSpPr/>
              <p:nvPr/>
            </p:nvSpPr>
            <p:spPr>
              <a:xfrm>
                <a:off x="-1687312" y="-128040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88" name="Oval 5787">
                <a:extLst>
                  <a:ext uri="{FF2B5EF4-FFF2-40B4-BE49-F238E27FC236}">
                    <a16:creationId xmlns:a16="http://schemas.microsoft.com/office/drawing/2014/main" id="{507D4E33-A280-E294-F5BE-EAF3567A33AA}"/>
                  </a:ext>
                </a:extLst>
              </p:cNvPr>
              <p:cNvSpPr/>
              <p:nvPr/>
            </p:nvSpPr>
            <p:spPr>
              <a:xfrm>
                <a:off x="-1687312" y="-147894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89" name="Oval 5788">
                <a:extLst>
                  <a:ext uri="{FF2B5EF4-FFF2-40B4-BE49-F238E27FC236}">
                    <a16:creationId xmlns:a16="http://schemas.microsoft.com/office/drawing/2014/main" id="{4208B5FE-8B96-8592-68D8-869937F42DF8}"/>
                  </a:ext>
                </a:extLst>
              </p:cNvPr>
              <p:cNvSpPr/>
              <p:nvPr/>
            </p:nvSpPr>
            <p:spPr>
              <a:xfrm>
                <a:off x="-2240493" y="-1233108"/>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90" name="Oval 5789">
                <a:extLst>
                  <a:ext uri="{FF2B5EF4-FFF2-40B4-BE49-F238E27FC236}">
                    <a16:creationId xmlns:a16="http://schemas.microsoft.com/office/drawing/2014/main" id="{BDBD6789-1445-56B0-1AF9-DE1267F52D5D}"/>
                  </a:ext>
                </a:extLst>
              </p:cNvPr>
              <p:cNvSpPr/>
              <p:nvPr/>
            </p:nvSpPr>
            <p:spPr>
              <a:xfrm>
                <a:off x="-1145656" y="-122685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91" name="Oval 5790">
                <a:extLst>
                  <a:ext uri="{FF2B5EF4-FFF2-40B4-BE49-F238E27FC236}">
                    <a16:creationId xmlns:a16="http://schemas.microsoft.com/office/drawing/2014/main" id="{A4C63F63-F82A-D552-7A9F-CBB8C33A30B9}"/>
                  </a:ext>
                </a:extLst>
              </p:cNvPr>
              <p:cNvSpPr/>
              <p:nvPr/>
            </p:nvSpPr>
            <p:spPr>
              <a:xfrm>
                <a:off x="-1147476" y="-305388"/>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92" name="Oval 5791">
                <a:extLst>
                  <a:ext uri="{FF2B5EF4-FFF2-40B4-BE49-F238E27FC236}">
                    <a16:creationId xmlns:a16="http://schemas.microsoft.com/office/drawing/2014/main" id="{21144597-A967-432F-5936-BAA6145C6438}"/>
                  </a:ext>
                </a:extLst>
              </p:cNvPr>
              <p:cNvSpPr/>
              <p:nvPr/>
            </p:nvSpPr>
            <p:spPr>
              <a:xfrm>
                <a:off x="-2221653" y="-31574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93" name="Oval 5792">
                <a:extLst>
                  <a:ext uri="{FF2B5EF4-FFF2-40B4-BE49-F238E27FC236}">
                    <a16:creationId xmlns:a16="http://schemas.microsoft.com/office/drawing/2014/main" id="{857272A6-72D0-26DB-63FA-F2A31513C1AB}"/>
                  </a:ext>
                </a:extLst>
              </p:cNvPr>
              <p:cNvSpPr/>
              <p:nvPr/>
            </p:nvSpPr>
            <p:spPr>
              <a:xfrm>
                <a:off x="-1687312" y="-25183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94" name="Oval 5793">
                <a:extLst>
                  <a:ext uri="{FF2B5EF4-FFF2-40B4-BE49-F238E27FC236}">
                    <a16:creationId xmlns:a16="http://schemas.microsoft.com/office/drawing/2014/main" id="{E55B34CB-15A3-244F-F657-D20E4FAA2DAD}"/>
                  </a:ext>
                </a:extLst>
              </p:cNvPr>
              <p:cNvSpPr/>
              <p:nvPr/>
            </p:nvSpPr>
            <p:spPr>
              <a:xfrm>
                <a:off x="-1687312" y="-33777"/>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95" name="Oval 5794">
                <a:extLst>
                  <a:ext uri="{FF2B5EF4-FFF2-40B4-BE49-F238E27FC236}">
                    <a16:creationId xmlns:a16="http://schemas.microsoft.com/office/drawing/2014/main" id="{26A52BE1-71F8-FC3F-CEC2-31CAE5002D7D}"/>
                  </a:ext>
                </a:extLst>
              </p:cNvPr>
              <p:cNvSpPr/>
              <p:nvPr/>
            </p:nvSpPr>
            <p:spPr>
              <a:xfrm>
                <a:off x="-2519707" y="-1594121"/>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796" name="Oval 5795">
                <a:extLst>
                  <a:ext uri="{FF2B5EF4-FFF2-40B4-BE49-F238E27FC236}">
                    <a16:creationId xmlns:a16="http://schemas.microsoft.com/office/drawing/2014/main" id="{F213F71A-8915-FB32-632E-5840A95E84ED}"/>
                  </a:ext>
                </a:extLst>
              </p:cNvPr>
              <p:cNvSpPr/>
              <p:nvPr/>
            </p:nvSpPr>
            <p:spPr>
              <a:xfrm>
                <a:off x="-1687312" y="-1684658"/>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97" name="Oval 5796">
                <a:extLst>
                  <a:ext uri="{FF2B5EF4-FFF2-40B4-BE49-F238E27FC236}">
                    <a16:creationId xmlns:a16="http://schemas.microsoft.com/office/drawing/2014/main" id="{37A87391-E197-AD8A-283C-8E6C5EBCBD3F}"/>
                  </a:ext>
                </a:extLst>
              </p:cNvPr>
              <p:cNvSpPr/>
              <p:nvPr/>
            </p:nvSpPr>
            <p:spPr>
              <a:xfrm>
                <a:off x="-2411864" y="-753927"/>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98" name="Oval 5797">
                <a:extLst>
                  <a:ext uri="{FF2B5EF4-FFF2-40B4-BE49-F238E27FC236}">
                    <a16:creationId xmlns:a16="http://schemas.microsoft.com/office/drawing/2014/main" id="{7E684925-8170-6341-B02D-13CCFAA23007}"/>
                  </a:ext>
                </a:extLst>
              </p:cNvPr>
              <p:cNvSpPr/>
              <p:nvPr/>
            </p:nvSpPr>
            <p:spPr>
              <a:xfrm>
                <a:off x="-975143" y="-753927"/>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99" name="Oval 5798">
                <a:extLst>
                  <a:ext uri="{FF2B5EF4-FFF2-40B4-BE49-F238E27FC236}">
                    <a16:creationId xmlns:a16="http://schemas.microsoft.com/office/drawing/2014/main" id="{89FD6C7D-EE40-6705-1859-DA18D94A9B38}"/>
                  </a:ext>
                </a:extLst>
              </p:cNvPr>
              <p:cNvSpPr/>
              <p:nvPr/>
            </p:nvSpPr>
            <p:spPr>
              <a:xfrm>
                <a:off x="-2501864" y="-34602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00" name="Oval 5799">
                <a:extLst>
                  <a:ext uri="{FF2B5EF4-FFF2-40B4-BE49-F238E27FC236}">
                    <a16:creationId xmlns:a16="http://schemas.microsoft.com/office/drawing/2014/main" id="{31FB6271-F4E0-2EDA-B28B-FAE84083CE8A}"/>
                  </a:ext>
                </a:extLst>
              </p:cNvPr>
              <p:cNvSpPr/>
              <p:nvPr/>
            </p:nvSpPr>
            <p:spPr>
              <a:xfrm>
                <a:off x="-877345" y="-34183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20" name="Oval 5819">
                <a:extLst>
                  <a:ext uri="{FF2B5EF4-FFF2-40B4-BE49-F238E27FC236}">
                    <a16:creationId xmlns:a16="http://schemas.microsoft.com/office/drawing/2014/main" id="{BFEFF81D-C9C6-7E85-7ED8-1A7B0640FE45}"/>
                  </a:ext>
                </a:extLst>
              </p:cNvPr>
              <p:cNvSpPr/>
              <p:nvPr/>
            </p:nvSpPr>
            <p:spPr>
              <a:xfrm>
                <a:off x="-1925888" y="2300427"/>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5821" name="Oval 5820">
                <a:extLst>
                  <a:ext uri="{FF2B5EF4-FFF2-40B4-BE49-F238E27FC236}">
                    <a16:creationId xmlns:a16="http://schemas.microsoft.com/office/drawing/2014/main" id="{76AE8EB7-4664-990B-7A63-85ED0BB0CBE5}"/>
                  </a:ext>
                </a:extLst>
              </p:cNvPr>
              <p:cNvSpPr/>
              <p:nvPr/>
            </p:nvSpPr>
            <p:spPr>
              <a:xfrm>
                <a:off x="-2137047" y="2094712"/>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822" name="Oval 5821">
                <a:extLst>
                  <a:ext uri="{FF2B5EF4-FFF2-40B4-BE49-F238E27FC236}">
                    <a16:creationId xmlns:a16="http://schemas.microsoft.com/office/drawing/2014/main" id="{098824A3-89AA-CA46-9D4C-DAA836E304B3}"/>
                  </a:ext>
                </a:extLst>
              </p:cNvPr>
              <p:cNvSpPr/>
              <p:nvPr/>
            </p:nvSpPr>
            <p:spPr>
              <a:xfrm>
                <a:off x="-2342761" y="1888998"/>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823" name="Oval 5822">
                <a:extLst>
                  <a:ext uri="{FF2B5EF4-FFF2-40B4-BE49-F238E27FC236}">
                    <a16:creationId xmlns:a16="http://schemas.microsoft.com/office/drawing/2014/main" id="{33B762AD-4985-91BC-92A2-BF7E0BD4985B}"/>
                  </a:ext>
                </a:extLst>
              </p:cNvPr>
              <p:cNvSpPr/>
              <p:nvPr/>
            </p:nvSpPr>
            <p:spPr>
              <a:xfrm>
                <a:off x="-1708367" y="200471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24" name="Oval 5823">
                <a:extLst>
                  <a:ext uri="{FF2B5EF4-FFF2-40B4-BE49-F238E27FC236}">
                    <a16:creationId xmlns:a16="http://schemas.microsoft.com/office/drawing/2014/main" id="{552DBF49-4DA1-5F84-8A01-4DB5CC99560C}"/>
                  </a:ext>
                </a:extLst>
              </p:cNvPr>
              <p:cNvSpPr/>
              <p:nvPr/>
            </p:nvSpPr>
            <p:spPr>
              <a:xfrm>
                <a:off x="-1708367" y="180617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25" name="Oval 5824">
                <a:extLst>
                  <a:ext uri="{FF2B5EF4-FFF2-40B4-BE49-F238E27FC236}">
                    <a16:creationId xmlns:a16="http://schemas.microsoft.com/office/drawing/2014/main" id="{1336764E-8729-87B1-CC3E-50A49E4D8EEE}"/>
                  </a:ext>
                </a:extLst>
              </p:cNvPr>
              <p:cNvSpPr/>
              <p:nvPr/>
            </p:nvSpPr>
            <p:spPr>
              <a:xfrm>
                <a:off x="-2261548" y="2052010"/>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26" name="Oval 5825">
                <a:extLst>
                  <a:ext uri="{FF2B5EF4-FFF2-40B4-BE49-F238E27FC236}">
                    <a16:creationId xmlns:a16="http://schemas.microsoft.com/office/drawing/2014/main" id="{49C80024-E20E-1F6A-71E3-485D17B6ACD1}"/>
                  </a:ext>
                </a:extLst>
              </p:cNvPr>
              <p:cNvSpPr/>
              <p:nvPr/>
            </p:nvSpPr>
            <p:spPr>
              <a:xfrm>
                <a:off x="-1166711" y="205826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27" name="Oval 5826">
                <a:extLst>
                  <a:ext uri="{FF2B5EF4-FFF2-40B4-BE49-F238E27FC236}">
                    <a16:creationId xmlns:a16="http://schemas.microsoft.com/office/drawing/2014/main" id="{96114712-712F-E43A-6481-16AFC4068CE9}"/>
                  </a:ext>
                </a:extLst>
              </p:cNvPr>
              <p:cNvSpPr/>
              <p:nvPr/>
            </p:nvSpPr>
            <p:spPr>
              <a:xfrm>
                <a:off x="-1168531" y="2979730"/>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28" name="Oval 5827">
                <a:extLst>
                  <a:ext uri="{FF2B5EF4-FFF2-40B4-BE49-F238E27FC236}">
                    <a16:creationId xmlns:a16="http://schemas.microsoft.com/office/drawing/2014/main" id="{FC1621A5-9610-BFB2-E1D9-4B990F9A7BCC}"/>
                  </a:ext>
                </a:extLst>
              </p:cNvPr>
              <p:cNvSpPr/>
              <p:nvPr/>
            </p:nvSpPr>
            <p:spPr>
              <a:xfrm>
                <a:off x="-2242708" y="296937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29" name="Oval 5828">
                <a:extLst>
                  <a:ext uri="{FF2B5EF4-FFF2-40B4-BE49-F238E27FC236}">
                    <a16:creationId xmlns:a16="http://schemas.microsoft.com/office/drawing/2014/main" id="{04018328-59C6-0C12-EBEF-4444B4785BA2}"/>
                  </a:ext>
                </a:extLst>
              </p:cNvPr>
              <p:cNvSpPr/>
              <p:nvPr/>
            </p:nvSpPr>
            <p:spPr>
              <a:xfrm>
                <a:off x="-1708367" y="30332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30" name="Oval 5829">
                <a:extLst>
                  <a:ext uri="{FF2B5EF4-FFF2-40B4-BE49-F238E27FC236}">
                    <a16:creationId xmlns:a16="http://schemas.microsoft.com/office/drawing/2014/main" id="{BA621C9A-7F72-0848-9B78-47F7CF6908AE}"/>
                  </a:ext>
                </a:extLst>
              </p:cNvPr>
              <p:cNvSpPr/>
              <p:nvPr/>
            </p:nvSpPr>
            <p:spPr>
              <a:xfrm>
                <a:off x="-1708367" y="325134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31" name="Oval 5830">
                <a:extLst>
                  <a:ext uri="{FF2B5EF4-FFF2-40B4-BE49-F238E27FC236}">
                    <a16:creationId xmlns:a16="http://schemas.microsoft.com/office/drawing/2014/main" id="{ACB67E7B-614B-9B21-9758-CF8F8A299B86}"/>
                  </a:ext>
                </a:extLst>
              </p:cNvPr>
              <p:cNvSpPr/>
              <p:nvPr/>
            </p:nvSpPr>
            <p:spPr>
              <a:xfrm>
                <a:off x="-2540762" y="1690997"/>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832" name="Oval 5831">
                <a:extLst>
                  <a:ext uri="{FF2B5EF4-FFF2-40B4-BE49-F238E27FC236}">
                    <a16:creationId xmlns:a16="http://schemas.microsoft.com/office/drawing/2014/main" id="{21C54995-8B98-1DB4-777E-0F8BB3ACD81D}"/>
                  </a:ext>
                </a:extLst>
              </p:cNvPr>
              <p:cNvSpPr/>
              <p:nvPr/>
            </p:nvSpPr>
            <p:spPr>
              <a:xfrm>
                <a:off x="-1708367" y="1600460"/>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33" name="Oval 5832">
                <a:extLst>
                  <a:ext uri="{FF2B5EF4-FFF2-40B4-BE49-F238E27FC236}">
                    <a16:creationId xmlns:a16="http://schemas.microsoft.com/office/drawing/2014/main" id="{B5BE24B6-BF78-3BA3-B28B-65B86ECBA04D}"/>
                  </a:ext>
                </a:extLst>
              </p:cNvPr>
              <p:cNvSpPr/>
              <p:nvPr/>
            </p:nvSpPr>
            <p:spPr>
              <a:xfrm>
                <a:off x="-2432919" y="253119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34" name="Oval 5833">
                <a:extLst>
                  <a:ext uri="{FF2B5EF4-FFF2-40B4-BE49-F238E27FC236}">
                    <a16:creationId xmlns:a16="http://schemas.microsoft.com/office/drawing/2014/main" id="{958C1E48-A802-F1AA-2D49-7DBE3D368B1E}"/>
                  </a:ext>
                </a:extLst>
              </p:cNvPr>
              <p:cNvSpPr/>
              <p:nvPr/>
            </p:nvSpPr>
            <p:spPr>
              <a:xfrm>
                <a:off x="-996198" y="253119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35" name="Oval 5834">
                <a:extLst>
                  <a:ext uri="{FF2B5EF4-FFF2-40B4-BE49-F238E27FC236}">
                    <a16:creationId xmlns:a16="http://schemas.microsoft.com/office/drawing/2014/main" id="{2C2F6BC1-5CBB-0BFF-B780-B3928618045B}"/>
                  </a:ext>
                </a:extLst>
              </p:cNvPr>
              <p:cNvSpPr/>
              <p:nvPr/>
            </p:nvSpPr>
            <p:spPr>
              <a:xfrm>
                <a:off x="-2522919" y="293909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36" name="Oval 5835">
                <a:extLst>
                  <a:ext uri="{FF2B5EF4-FFF2-40B4-BE49-F238E27FC236}">
                    <a16:creationId xmlns:a16="http://schemas.microsoft.com/office/drawing/2014/main" id="{FBE5C5BA-D95D-3612-0470-B69CA044B8C5}"/>
                  </a:ext>
                </a:extLst>
              </p:cNvPr>
              <p:cNvSpPr/>
              <p:nvPr/>
            </p:nvSpPr>
            <p:spPr>
              <a:xfrm>
                <a:off x="-898400" y="294328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56" name="Oval 5855">
                <a:extLst>
                  <a:ext uri="{FF2B5EF4-FFF2-40B4-BE49-F238E27FC236}">
                    <a16:creationId xmlns:a16="http://schemas.microsoft.com/office/drawing/2014/main" id="{26E35C4C-6C2D-B245-F883-04CA80F1CDFF}"/>
                  </a:ext>
                </a:extLst>
              </p:cNvPr>
              <p:cNvSpPr/>
              <p:nvPr/>
            </p:nvSpPr>
            <p:spPr>
              <a:xfrm>
                <a:off x="-2013234" y="5551542"/>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5857" name="Oval 5856">
                <a:extLst>
                  <a:ext uri="{FF2B5EF4-FFF2-40B4-BE49-F238E27FC236}">
                    <a16:creationId xmlns:a16="http://schemas.microsoft.com/office/drawing/2014/main" id="{292BC63D-5788-4E8A-2149-AA69B6E8D105}"/>
                  </a:ext>
                </a:extLst>
              </p:cNvPr>
              <p:cNvSpPr/>
              <p:nvPr/>
            </p:nvSpPr>
            <p:spPr>
              <a:xfrm>
                <a:off x="-2224393" y="5345827"/>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858" name="Oval 5857">
                <a:extLst>
                  <a:ext uri="{FF2B5EF4-FFF2-40B4-BE49-F238E27FC236}">
                    <a16:creationId xmlns:a16="http://schemas.microsoft.com/office/drawing/2014/main" id="{13CCC288-FC7A-C30A-714A-BB3E2A105146}"/>
                  </a:ext>
                </a:extLst>
              </p:cNvPr>
              <p:cNvSpPr/>
              <p:nvPr/>
            </p:nvSpPr>
            <p:spPr>
              <a:xfrm>
                <a:off x="-2430107" y="5140113"/>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859" name="Oval 5858">
                <a:extLst>
                  <a:ext uri="{FF2B5EF4-FFF2-40B4-BE49-F238E27FC236}">
                    <a16:creationId xmlns:a16="http://schemas.microsoft.com/office/drawing/2014/main" id="{88C7C33C-29C6-C0CF-0CA5-04D0CBE88D7C}"/>
                  </a:ext>
                </a:extLst>
              </p:cNvPr>
              <p:cNvSpPr/>
              <p:nvPr/>
            </p:nvSpPr>
            <p:spPr>
              <a:xfrm>
                <a:off x="-1795713" y="5255827"/>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60" name="Oval 5859">
                <a:extLst>
                  <a:ext uri="{FF2B5EF4-FFF2-40B4-BE49-F238E27FC236}">
                    <a16:creationId xmlns:a16="http://schemas.microsoft.com/office/drawing/2014/main" id="{1A97535A-AF61-171D-A71D-D31B6554B985}"/>
                  </a:ext>
                </a:extLst>
              </p:cNvPr>
              <p:cNvSpPr/>
              <p:nvPr/>
            </p:nvSpPr>
            <p:spPr>
              <a:xfrm>
                <a:off x="-1795713" y="5057290"/>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61" name="Oval 5860">
                <a:extLst>
                  <a:ext uri="{FF2B5EF4-FFF2-40B4-BE49-F238E27FC236}">
                    <a16:creationId xmlns:a16="http://schemas.microsoft.com/office/drawing/2014/main" id="{4C5666B1-926A-9825-616C-0CB74EADADA9}"/>
                  </a:ext>
                </a:extLst>
              </p:cNvPr>
              <p:cNvSpPr/>
              <p:nvPr/>
            </p:nvSpPr>
            <p:spPr>
              <a:xfrm>
                <a:off x="-2348894" y="530312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62" name="Oval 5861">
                <a:extLst>
                  <a:ext uri="{FF2B5EF4-FFF2-40B4-BE49-F238E27FC236}">
                    <a16:creationId xmlns:a16="http://schemas.microsoft.com/office/drawing/2014/main" id="{A34E811F-3E74-E9C7-F16A-88AAB4DC765E}"/>
                  </a:ext>
                </a:extLst>
              </p:cNvPr>
              <p:cNvSpPr/>
              <p:nvPr/>
            </p:nvSpPr>
            <p:spPr>
              <a:xfrm>
                <a:off x="-1254057" y="5309380"/>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67" name="Oval 5866">
                <a:extLst>
                  <a:ext uri="{FF2B5EF4-FFF2-40B4-BE49-F238E27FC236}">
                    <a16:creationId xmlns:a16="http://schemas.microsoft.com/office/drawing/2014/main" id="{28672AA7-7BA0-2BBA-3C1A-01121C9C83A7}"/>
                  </a:ext>
                </a:extLst>
              </p:cNvPr>
              <p:cNvSpPr/>
              <p:nvPr/>
            </p:nvSpPr>
            <p:spPr>
              <a:xfrm>
                <a:off x="-2628108" y="4942112"/>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868" name="Oval 5867">
                <a:extLst>
                  <a:ext uri="{FF2B5EF4-FFF2-40B4-BE49-F238E27FC236}">
                    <a16:creationId xmlns:a16="http://schemas.microsoft.com/office/drawing/2014/main" id="{1BE288FB-0B9A-0931-526A-650FBA5214D3}"/>
                  </a:ext>
                </a:extLst>
              </p:cNvPr>
              <p:cNvSpPr/>
              <p:nvPr/>
            </p:nvSpPr>
            <p:spPr>
              <a:xfrm>
                <a:off x="-1795713" y="485157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69" name="Oval 5868">
                <a:extLst>
                  <a:ext uri="{FF2B5EF4-FFF2-40B4-BE49-F238E27FC236}">
                    <a16:creationId xmlns:a16="http://schemas.microsoft.com/office/drawing/2014/main" id="{D7B696E7-D79D-3016-BEB9-3F28DE63EA44}"/>
                  </a:ext>
                </a:extLst>
              </p:cNvPr>
              <p:cNvSpPr/>
              <p:nvPr/>
            </p:nvSpPr>
            <p:spPr>
              <a:xfrm>
                <a:off x="-2520265" y="578230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70" name="Oval 5869">
                <a:extLst>
                  <a:ext uri="{FF2B5EF4-FFF2-40B4-BE49-F238E27FC236}">
                    <a16:creationId xmlns:a16="http://schemas.microsoft.com/office/drawing/2014/main" id="{A3FABAF2-C67C-A683-73AA-E606B4951F4E}"/>
                  </a:ext>
                </a:extLst>
              </p:cNvPr>
              <p:cNvSpPr/>
              <p:nvPr/>
            </p:nvSpPr>
            <p:spPr>
              <a:xfrm>
                <a:off x="-1083544" y="578230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36" name="Oval 6035">
                <a:extLst>
                  <a:ext uri="{FF2B5EF4-FFF2-40B4-BE49-F238E27FC236}">
                    <a16:creationId xmlns:a16="http://schemas.microsoft.com/office/drawing/2014/main" id="{2CA01844-2561-3586-8FE4-A07A841FEAF4}"/>
                  </a:ext>
                </a:extLst>
              </p:cNvPr>
              <p:cNvSpPr/>
              <p:nvPr/>
            </p:nvSpPr>
            <p:spPr>
              <a:xfrm>
                <a:off x="11309246" y="-976670"/>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6037" name="Oval 6036">
                <a:extLst>
                  <a:ext uri="{FF2B5EF4-FFF2-40B4-BE49-F238E27FC236}">
                    <a16:creationId xmlns:a16="http://schemas.microsoft.com/office/drawing/2014/main" id="{1A861944-16D4-0233-9E68-89C457121D00}"/>
                  </a:ext>
                </a:extLst>
              </p:cNvPr>
              <p:cNvSpPr/>
              <p:nvPr/>
            </p:nvSpPr>
            <p:spPr>
              <a:xfrm>
                <a:off x="11098087" y="-1182385"/>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6038" name="Oval 6037">
                <a:extLst>
                  <a:ext uri="{FF2B5EF4-FFF2-40B4-BE49-F238E27FC236}">
                    <a16:creationId xmlns:a16="http://schemas.microsoft.com/office/drawing/2014/main" id="{05B26209-4440-6814-D2C7-10B4A0CA280E}"/>
                  </a:ext>
                </a:extLst>
              </p:cNvPr>
              <p:cNvSpPr/>
              <p:nvPr/>
            </p:nvSpPr>
            <p:spPr>
              <a:xfrm>
                <a:off x="10892373" y="-138809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6039" name="Oval 6038">
                <a:extLst>
                  <a:ext uri="{FF2B5EF4-FFF2-40B4-BE49-F238E27FC236}">
                    <a16:creationId xmlns:a16="http://schemas.microsoft.com/office/drawing/2014/main" id="{6851D649-90AA-FD78-BB63-7DD00E7777A4}"/>
                  </a:ext>
                </a:extLst>
              </p:cNvPr>
              <p:cNvSpPr/>
              <p:nvPr/>
            </p:nvSpPr>
            <p:spPr>
              <a:xfrm>
                <a:off x="11526767" y="-12723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40" name="Oval 6039">
                <a:extLst>
                  <a:ext uri="{FF2B5EF4-FFF2-40B4-BE49-F238E27FC236}">
                    <a16:creationId xmlns:a16="http://schemas.microsoft.com/office/drawing/2014/main" id="{CE18FE4E-E96C-9875-6F1F-52126E279938}"/>
                  </a:ext>
                </a:extLst>
              </p:cNvPr>
              <p:cNvSpPr/>
              <p:nvPr/>
            </p:nvSpPr>
            <p:spPr>
              <a:xfrm>
                <a:off x="11526767" y="-147092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41" name="Oval 6040">
                <a:extLst>
                  <a:ext uri="{FF2B5EF4-FFF2-40B4-BE49-F238E27FC236}">
                    <a16:creationId xmlns:a16="http://schemas.microsoft.com/office/drawing/2014/main" id="{154E5552-8374-4F81-A420-CD0321A82EFA}"/>
                  </a:ext>
                </a:extLst>
              </p:cNvPr>
              <p:cNvSpPr/>
              <p:nvPr/>
            </p:nvSpPr>
            <p:spPr>
              <a:xfrm>
                <a:off x="10973586" y="-1225087"/>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42" name="Oval 6041">
                <a:extLst>
                  <a:ext uri="{FF2B5EF4-FFF2-40B4-BE49-F238E27FC236}">
                    <a16:creationId xmlns:a16="http://schemas.microsoft.com/office/drawing/2014/main" id="{5C892E20-90A3-189E-55C8-01B0F640A405}"/>
                  </a:ext>
                </a:extLst>
              </p:cNvPr>
              <p:cNvSpPr/>
              <p:nvPr/>
            </p:nvSpPr>
            <p:spPr>
              <a:xfrm>
                <a:off x="12068423" y="-12188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43" name="Oval 6042">
                <a:extLst>
                  <a:ext uri="{FF2B5EF4-FFF2-40B4-BE49-F238E27FC236}">
                    <a16:creationId xmlns:a16="http://schemas.microsoft.com/office/drawing/2014/main" id="{7356512E-A32B-A129-E4DA-7435C38A8FD3}"/>
                  </a:ext>
                </a:extLst>
              </p:cNvPr>
              <p:cNvSpPr/>
              <p:nvPr/>
            </p:nvSpPr>
            <p:spPr>
              <a:xfrm>
                <a:off x="12066603" y="-297367"/>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44" name="Oval 6043">
                <a:extLst>
                  <a:ext uri="{FF2B5EF4-FFF2-40B4-BE49-F238E27FC236}">
                    <a16:creationId xmlns:a16="http://schemas.microsoft.com/office/drawing/2014/main" id="{8C85B74F-FE9A-1914-0291-9936F8D558A0}"/>
                  </a:ext>
                </a:extLst>
              </p:cNvPr>
              <p:cNvSpPr/>
              <p:nvPr/>
            </p:nvSpPr>
            <p:spPr>
              <a:xfrm>
                <a:off x="10992426" y="-30772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45" name="Oval 6044">
                <a:extLst>
                  <a:ext uri="{FF2B5EF4-FFF2-40B4-BE49-F238E27FC236}">
                    <a16:creationId xmlns:a16="http://schemas.microsoft.com/office/drawing/2014/main" id="{DE1D6F6F-421F-4521-96B1-699A7007E5C1}"/>
                  </a:ext>
                </a:extLst>
              </p:cNvPr>
              <p:cNvSpPr/>
              <p:nvPr/>
            </p:nvSpPr>
            <p:spPr>
              <a:xfrm>
                <a:off x="11526767" y="-24381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46" name="Oval 6045">
                <a:extLst>
                  <a:ext uri="{FF2B5EF4-FFF2-40B4-BE49-F238E27FC236}">
                    <a16:creationId xmlns:a16="http://schemas.microsoft.com/office/drawing/2014/main" id="{DEF9DB32-675B-DA07-B258-56635BD7BD1A}"/>
                  </a:ext>
                </a:extLst>
              </p:cNvPr>
              <p:cNvSpPr/>
              <p:nvPr/>
            </p:nvSpPr>
            <p:spPr>
              <a:xfrm>
                <a:off x="11526767" y="-257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47" name="Oval 6046">
                <a:extLst>
                  <a:ext uri="{FF2B5EF4-FFF2-40B4-BE49-F238E27FC236}">
                    <a16:creationId xmlns:a16="http://schemas.microsoft.com/office/drawing/2014/main" id="{8C12DB87-0666-5D5B-99A1-39A8FB4B43F4}"/>
                  </a:ext>
                </a:extLst>
              </p:cNvPr>
              <p:cNvSpPr/>
              <p:nvPr/>
            </p:nvSpPr>
            <p:spPr>
              <a:xfrm>
                <a:off x="10694372" y="-1586100"/>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6048" name="Oval 6047">
                <a:extLst>
                  <a:ext uri="{FF2B5EF4-FFF2-40B4-BE49-F238E27FC236}">
                    <a16:creationId xmlns:a16="http://schemas.microsoft.com/office/drawing/2014/main" id="{BD13441E-1B3B-1AF9-0112-69AB80360D86}"/>
                  </a:ext>
                </a:extLst>
              </p:cNvPr>
              <p:cNvSpPr/>
              <p:nvPr/>
            </p:nvSpPr>
            <p:spPr>
              <a:xfrm>
                <a:off x="11526767" y="-1676637"/>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49" name="Oval 6048">
                <a:extLst>
                  <a:ext uri="{FF2B5EF4-FFF2-40B4-BE49-F238E27FC236}">
                    <a16:creationId xmlns:a16="http://schemas.microsoft.com/office/drawing/2014/main" id="{5BD247CF-E9D1-10C5-59C2-7C55DDB9135A}"/>
                  </a:ext>
                </a:extLst>
              </p:cNvPr>
              <p:cNvSpPr/>
              <p:nvPr/>
            </p:nvSpPr>
            <p:spPr>
              <a:xfrm>
                <a:off x="10802215" y="-74590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50" name="Oval 6049">
                <a:extLst>
                  <a:ext uri="{FF2B5EF4-FFF2-40B4-BE49-F238E27FC236}">
                    <a16:creationId xmlns:a16="http://schemas.microsoft.com/office/drawing/2014/main" id="{8241C64A-CED1-8903-7D65-1F86F96E2A4D}"/>
                  </a:ext>
                </a:extLst>
              </p:cNvPr>
              <p:cNvSpPr/>
              <p:nvPr/>
            </p:nvSpPr>
            <p:spPr>
              <a:xfrm>
                <a:off x="12238936" y="-74590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51" name="Oval 6050">
                <a:extLst>
                  <a:ext uri="{FF2B5EF4-FFF2-40B4-BE49-F238E27FC236}">
                    <a16:creationId xmlns:a16="http://schemas.microsoft.com/office/drawing/2014/main" id="{0283B34F-7C1D-30CA-3911-5206D078790B}"/>
                  </a:ext>
                </a:extLst>
              </p:cNvPr>
              <p:cNvSpPr/>
              <p:nvPr/>
            </p:nvSpPr>
            <p:spPr>
              <a:xfrm>
                <a:off x="10712215" y="-3380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52" name="Oval 6051">
                <a:extLst>
                  <a:ext uri="{FF2B5EF4-FFF2-40B4-BE49-F238E27FC236}">
                    <a16:creationId xmlns:a16="http://schemas.microsoft.com/office/drawing/2014/main" id="{BA3469CD-729F-8A0E-1F25-3CF11A604096}"/>
                  </a:ext>
                </a:extLst>
              </p:cNvPr>
              <p:cNvSpPr/>
              <p:nvPr/>
            </p:nvSpPr>
            <p:spPr>
              <a:xfrm>
                <a:off x="12336734" y="-33381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72" name="Oval 6071">
                <a:extLst>
                  <a:ext uri="{FF2B5EF4-FFF2-40B4-BE49-F238E27FC236}">
                    <a16:creationId xmlns:a16="http://schemas.microsoft.com/office/drawing/2014/main" id="{A12EB111-B01B-D2F3-9277-A935420F0A3A}"/>
                  </a:ext>
                </a:extLst>
              </p:cNvPr>
              <p:cNvSpPr/>
              <p:nvPr/>
            </p:nvSpPr>
            <p:spPr>
              <a:xfrm>
                <a:off x="11288191" y="230844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6073" name="Oval 6072">
                <a:extLst>
                  <a:ext uri="{FF2B5EF4-FFF2-40B4-BE49-F238E27FC236}">
                    <a16:creationId xmlns:a16="http://schemas.microsoft.com/office/drawing/2014/main" id="{60CD07EE-5120-B7F2-18F1-D50EAFC58D94}"/>
                  </a:ext>
                </a:extLst>
              </p:cNvPr>
              <p:cNvSpPr/>
              <p:nvPr/>
            </p:nvSpPr>
            <p:spPr>
              <a:xfrm>
                <a:off x="11077032" y="210273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6074" name="Oval 6073">
                <a:extLst>
                  <a:ext uri="{FF2B5EF4-FFF2-40B4-BE49-F238E27FC236}">
                    <a16:creationId xmlns:a16="http://schemas.microsoft.com/office/drawing/2014/main" id="{2136C555-3685-BF38-D1B4-0FD82179F08A}"/>
                  </a:ext>
                </a:extLst>
              </p:cNvPr>
              <p:cNvSpPr/>
              <p:nvPr/>
            </p:nvSpPr>
            <p:spPr>
              <a:xfrm>
                <a:off x="10871318" y="189701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6075" name="Oval 6074">
                <a:extLst>
                  <a:ext uri="{FF2B5EF4-FFF2-40B4-BE49-F238E27FC236}">
                    <a16:creationId xmlns:a16="http://schemas.microsoft.com/office/drawing/2014/main" id="{891952A7-2E7F-8C87-5703-4340F8EA4E37}"/>
                  </a:ext>
                </a:extLst>
              </p:cNvPr>
              <p:cNvSpPr/>
              <p:nvPr/>
            </p:nvSpPr>
            <p:spPr>
              <a:xfrm>
                <a:off x="11505712" y="201273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76" name="Oval 6075">
                <a:extLst>
                  <a:ext uri="{FF2B5EF4-FFF2-40B4-BE49-F238E27FC236}">
                    <a16:creationId xmlns:a16="http://schemas.microsoft.com/office/drawing/2014/main" id="{69B4E565-554B-AE8A-0805-8A5A9D678E03}"/>
                  </a:ext>
                </a:extLst>
              </p:cNvPr>
              <p:cNvSpPr/>
              <p:nvPr/>
            </p:nvSpPr>
            <p:spPr>
              <a:xfrm>
                <a:off x="11505712" y="181419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77" name="Oval 6076">
                <a:extLst>
                  <a:ext uri="{FF2B5EF4-FFF2-40B4-BE49-F238E27FC236}">
                    <a16:creationId xmlns:a16="http://schemas.microsoft.com/office/drawing/2014/main" id="{9E17856B-6EAE-DB0A-EE8D-19B559432D2A}"/>
                  </a:ext>
                </a:extLst>
              </p:cNvPr>
              <p:cNvSpPr/>
              <p:nvPr/>
            </p:nvSpPr>
            <p:spPr>
              <a:xfrm>
                <a:off x="10952531" y="206003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78" name="Oval 6077">
                <a:extLst>
                  <a:ext uri="{FF2B5EF4-FFF2-40B4-BE49-F238E27FC236}">
                    <a16:creationId xmlns:a16="http://schemas.microsoft.com/office/drawing/2014/main" id="{62448E7D-1D13-F19F-7C19-52E3BCE37618}"/>
                  </a:ext>
                </a:extLst>
              </p:cNvPr>
              <p:cNvSpPr/>
              <p:nvPr/>
            </p:nvSpPr>
            <p:spPr>
              <a:xfrm>
                <a:off x="12047368" y="206628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79" name="Oval 6078">
                <a:extLst>
                  <a:ext uri="{FF2B5EF4-FFF2-40B4-BE49-F238E27FC236}">
                    <a16:creationId xmlns:a16="http://schemas.microsoft.com/office/drawing/2014/main" id="{4FDFD273-337B-9E23-AED3-8AE5282CF136}"/>
                  </a:ext>
                </a:extLst>
              </p:cNvPr>
              <p:cNvSpPr/>
              <p:nvPr/>
            </p:nvSpPr>
            <p:spPr>
              <a:xfrm>
                <a:off x="12045548" y="29877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80" name="Oval 6079">
                <a:extLst>
                  <a:ext uri="{FF2B5EF4-FFF2-40B4-BE49-F238E27FC236}">
                    <a16:creationId xmlns:a16="http://schemas.microsoft.com/office/drawing/2014/main" id="{01C5872D-6805-9932-2E7E-E7CF1A408918}"/>
                  </a:ext>
                </a:extLst>
              </p:cNvPr>
              <p:cNvSpPr/>
              <p:nvPr/>
            </p:nvSpPr>
            <p:spPr>
              <a:xfrm>
                <a:off x="10971371" y="297739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81" name="Oval 6080">
                <a:extLst>
                  <a:ext uri="{FF2B5EF4-FFF2-40B4-BE49-F238E27FC236}">
                    <a16:creationId xmlns:a16="http://schemas.microsoft.com/office/drawing/2014/main" id="{A3FD2642-08AC-5AC7-2638-B05E4E115D67}"/>
                  </a:ext>
                </a:extLst>
              </p:cNvPr>
              <p:cNvSpPr/>
              <p:nvPr/>
            </p:nvSpPr>
            <p:spPr>
              <a:xfrm>
                <a:off x="11505712" y="304130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82" name="Oval 6081">
                <a:extLst>
                  <a:ext uri="{FF2B5EF4-FFF2-40B4-BE49-F238E27FC236}">
                    <a16:creationId xmlns:a16="http://schemas.microsoft.com/office/drawing/2014/main" id="{E301B9A9-7C32-D1EE-C49B-F03A71A27F73}"/>
                  </a:ext>
                </a:extLst>
              </p:cNvPr>
              <p:cNvSpPr/>
              <p:nvPr/>
            </p:nvSpPr>
            <p:spPr>
              <a:xfrm>
                <a:off x="11505712" y="325936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83" name="Oval 6082">
                <a:extLst>
                  <a:ext uri="{FF2B5EF4-FFF2-40B4-BE49-F238E27FC236}">
                    <a16:creationId xmlns:a16="http://schemas.microsoft.com/office/drawing/2014/main" id="{94D0CDC9-4B5F-9F5D-D748-2574F8312207}"/>
                  </a:ext>
                </a:extLst>
              </p:cNvPr>
              <p:cNvSpPr/>
              <p:nvPr/>
            </p:nvSpPr>
            <p:spPr>
              <a:xfrm>
                <a:off x="10673317" y="169901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6084" name="Oval 6083">
                <a:extLst>
                  <a:ext uri="{FF2B5EF4-FFF2-40B4-BE49-F238E27FC236}">
                    <a16:creationId xmlns:a16="http://schemas.microsoft.com/office/drawing/2014/main" id="{C12F630B-2943-EA83-B4C4-0F1CEDC4334A}"/>
                  </a:ext>
                </a:extLst>
              </p:cNvPr>
              <p:cNvSpPr/>
              <p:nvPr/>
            </p:nvSpPr>
            <p:spPr>
              <a:xfrm>
                <a:off x="11505712" y="160848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85" name="Oval 6084">
                <a:extLst>
                  <a:ext uri="{FF2B5EF4-FFF2-40B4-BE49-F238E27FC236}">
                    <a16:creationId xmlns:a16="http://schemas.microsoft.com/office/drawing/2014/main" id="{71C40BE5-2B94-25F5-647E-DF37F196B2C6}"/>
                  </a:ext>
                </a:extLst>
              </p:cNvPr>
              <p:cNvSpPr/>
              <p:nvPr/>
            </p:nvSpPr>
            <p:spPr>
              <a:xfrm>
                <a:off x="10781160" y="253921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86" name="Oval 6085">
                <a:extLst>
                  <a:ext uri="{FF2B5EF4-FFF2-40B4-BE49-F238E27FC236}">
                    <a16:creationId xmlns:a16="http://schemas.microsoft.com/office/drawing/2014/main" id="{158029B3-00BB-7C0E-25F4-DAC3E99B379A}"/>
                  </a:ext>
                </a:extLst>
              </p:cNvPr>
              <p:cNvSpPr/>
              <p:nvPr/>
            </p:nvSpPr>
            <p:spPr>
              <a:xfrm>
                <a:off x="12217881" y="253921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87" name="Oval 6086">
                <a:extLst>
                  <a:ext uri="{FF2B5EF4-FFF2-40B4-BE49-F238E27FC236}">
                    <a16:creationId xmlns:a16="http://schemas.microsoft.com/office/drawing/2014/main" id="{E88A370D-2AA5-5401-462D-06D4DC6D5234}"/>
                  </a:ext>
                </a:extLst>
              </p:cNvPr>
              <p:cNvSpPr/>
              <p:nvPr/>
            </p:nvSpPr>
            <p:spPr>
              <a:xfrm>
                <a:off x="10691160" y="294711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88" name="Oval 6087">
                <a:extLst>
                  <a:ext uri="{FF2B5EF4-FFF2-40B4-BE49-F238E27FC236}">
                    <a16:creationId xmlns:a16="http://schemas.microsoft.com/office/drawing/2014/main" id="{752CB603-4525-C191-9135-F506CEA815F9}"/>
                  </a:ext>
                </a:extLst>
              </p:cNvPr>
              <p:cNvSpPr/>
              <p:nvPr/>
            </p:nvSpPr>
            <p:spPr>
              <a:xfrm>
                <a:off x="12315679" y="295130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08" name="Oval 6107">
                <a:extLst>
                  <a:ext uri="{FF2B5EF4-FFF2-40B4-BE49-F238E27FC236}">
                    <a16:creationId xmlns:a16="http://schemas.microsoft.com/office/drawing/2014/main" id="{F73574FB-C5DB-0CFA-1756-D03B9CC21F84}"/>
                  </a:ext>
                </a:extLst>
              </p:cNvPr>
              <p:cNvSpPr/>
              <p:nvPr/>
            </p:nvSpPr>
            <p:spPr>
              <a:xfrm>
                <a:off x="11200845" y="5559563"/>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6109" name="Oval 6108">
                <a:extLst>
                  <a:ext uri="{FF2B5EF4-FFF2-40B4-BE49-F238E27FC236}">
                    <a16:creationId xmlns:a16="http://schemas.microsoft.com/office/drawing/2014/main" id="{6997730E-0F96-09A7-0530-E1B39A6FE487}"/>
                  </a:ext>
                </a:extLst>
              </p:cNvPr>
              <p:cNvSpPr/>
              <p:nvPr/>
            </p:nvSpPr>
            <p:spPr>
              <a:xfrm>
                <a:off x="10989686" y="5353848"/>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6110" name="Oval 6109">
                <a:extLst>
                  <a:ext uri="{FF2B5EF4-FFF2-40B4-BE49-F238E27FC236}">
                    <a16:creationId xmlns:a16="http://schemas.microsoft.com/office/drawing/2014/main" id="{1B521224-E0DF-757F-6ED2-B12638F29477}"/>
                  </a:ext>
                </a:extLst>
              </p:cNvPr>
              <p:cNvSpPr/>
              <p:nvPr/>
            </p:nvSpPr>
            <p:spPr>
              <a:xfrm>
                <a:off x="10783972" y="5148134"/>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6111" name="Oval 6110">
                <a:extLst>
                  <a:ext uri="{FF2B5EF4-FFF2-40B4-BE49-F238E27FC236}">
                    <a16:creationId xmlns:a16="http://schemas.microsoft.com/office/drawing/2014/main" id="{9C59528D-D70B-8BFE-1C7A-D5E93FD3733C}"/>
                  </a:ext>
                </a:extLst>
              </p:cNvPr>
              <p:cNvSpPr/>
              <p:nvPr/>
            </p:nvSpPr>
            <p:spPr>
              <a:xfrm>
                <a:off x="11418366" y="5263848"/>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12" name="Oval 6111">
                <a:extLst>
                  <a:ext uri="{FF2B5EF4-FFF2-40B4-BE49-F238E27FC236}">
                    <a16:creationId xmlns:a16="http://schemas.microsoft.com/office/drawing/2014/main" id="{B2BCE04D-6D26-B3C7-DF77-210CC18AA48A}"/>
                  </a:ext>
                </a:extLst>
              </p:cNvPr>
              <p:cNvSpPr/>
              <p:nvPr/>
            </p:nvSpPr>
            <p:spPr>
              <a:xfrm>
                <a:off x="11418366" y="506531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13" name="Oval 6112">
                <a:extLst>
                  <a:ext uri="{FF2B5EF4-FFF2-40B4-BE49-F238E27FC236}">
                    <a16:creationId xmlns:a16="http://schemas.microsoft.com/office/drawing/2014/main" id="{45382522-6B0A-CB50-FF1D-0E40E17E6184}"/>
                  </a:ext>
                </a:extLst>
              </p:cNvPr>
              <p:cNvSpPr/>
              <p:nvPr/>
            </p:nvSpPr>
            <p:spPr>
              <a:xfrm>
                <a:off x="10865185" y="531114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14" name="Oval 6113">
                <a:extLst>
                  <a:ext uri="{FF2B5EF4-FFF2-40B4-BE49-F238E27FC236}">
                    <a16:creationId xmlns:a16="http://schemas.microsoft.com/office/drawing/2014/main" id="{7EFD162A-F7E4-C9EB-FC67-4F40771F6F1B}"/>
                  </a:ext>
                </a:extLst>
              </p:cNvPr>
              <p:cNvSpPr/>
              <p:nvPr/>
            </p:nvSpPr>
            <p:spPr>
              <a:xfrm>
                <a:off x="11960022" y="53174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19" name="Oval 6118">
                <a:extLst>
                  <a:ext uri="{FF2B5EF4-FFF2-40B4-BE49-F238E27FC236}">
                    <a16:creationId xmlns:a16="http://schemas.microsoft.com/office/drawing/2014/main" id="{BFE8B72E-30F8-6DBE-0807-48E787EC0722}"/>
                  </a:ext>
                </a:extLst>
              </p:cNvPr>
              <p:cNvSpPr/>
              <p:nvPr/>
            </p:nvSpPr>
            <p:spPr>
              <a:xfrm>
                <a:off x="10585971" y="4950133"/>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6120" name="Oval 6119">
                <a:extLst>
                  <a:ext uri="{FF2B5EF4-FFF2-40B4-BE49-F238E27FC236}">
                    <a16:creationId xmlns:a16="http://schemas.microsoft.com/office/drawing/2014/main" id="{66CACDDA-8C09-46F0-A65F-96504168F01A}"/>
                  </a:ext>
                </a:extLst>
              </p:cNvPr>
              <p:cNvSpPr/>
              <p:nvPr/>
            </p:nvSpPr>
            <p:spPr>
              <a:xfrm>
                <a:off x="11418366" y="485959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21" name="Oval 6120">
                <a:extLst>
                  <a:ext uri="{FF2B5EF4-FFF2-40B4-BE49-F238E27FC236}">
                    <a16:creationId xmlns:a16="http://schemas.microsoft.com/office/drawing/2014/main" id="{23ED7E7E-8BB8-2F87-CC28-4A9CAF111380}"/>
                  </a:ext>
                </a:extLst>
              </p:cNvPr>
              <p:cNvSpPr/>
              <p:nvPr/>
            </p:nvSpPr>
            <p:spPr>
              <a:xfrm>
                <a:off x="10693814" y="5790327"/>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22" name="Oval 6121">
                <a:extLst>
                  <a:ext uri="{FF2B5EF4-FFF2-40B4-BE49-F238E27FC236}">
                    <a16:creationId xmlns:a16="http://schemas.microsoft.com/office/drawing/2014/main" id="{C61667FA-0BA0-A572-A933-0F222253BB06}"/>
                  </a:ext>
                </a:extLst>
              </p:cNvPr>
              <p:cNvSpPr/>
              <p:nvPr/>
            </p:nvSpPr>
            <p:spPr>
              <a:xfrm>
                <a:off x="12130535" y="5790327"/>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404" name="Group 5403">
                <a:extLst>
                  <a:ext uri="{FF2B5EF4-FFF2-40B4-BE49-F238E27FC236}">
                    <a16:creationId xmlns:a16="http://schemas.microsoft.com/office/drawing/2014/main" id="{4227B61A-151A-8227-E5FA-20069E251D8A}"/>
                  </a:ext>
                </a:extLst>
              </p:cNvPr>
              <p:cNvGrpSpPr/>
              <p:nvPr/>
            </p:nvGrpSpPr>
            <p:grpSpPr>
              <a:xfrm>
                <a:off x="4031436" y="8312916"/>
                <a:ext cx="1836000" cy="1926537"/>
                <a:chOff x="1147213" y="1553451"/>
                <a:chExt cx="1836000" cy="1926537"/>
              </a:xfrm>
            </p:grpSpPr>
            <p:sp>
              <p:nvSpPr>
                <p:cNvPr id="5405" name="Oval 5404">
                  <a:extLst>
                    <a:ext uri="{FF2B5EF4-FFF2-40B4-BE49-F238E27FC236}">
                      <a16:creationId xmlns:a16="http://schemas.microsoft.com/office/drawing/2014/main" id="{0C852957-E990-BD43-DE6B-9F930B40BD9D}"/>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5406" name="Oval 5405">
                  <a:extLst>
                    <a:ext uri="{FF2B5EF4-FFF2-40B4-BE49-F238E27FC236}">
                      <a16:creationId xmlns:a16="http://schemas.microsoft.com/office/drawing/2014/main" id="{3EDADF30-081A-70D6-80AE-CF182DA9F9A0}"/>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407" name="Oval 5406">
                  <a:extLst>
                    <a:ext uri="{FF2B5EF4-FFF2-40B4-BE49-F238E27FC236}">
                      <a16:creationId xmlns:a16="http://schemas.microsoft.com/office/drawing/2014/main" id="{4C14B476-6F56-D958-D364-E1460FCC7828}"/>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408" name="Oval 5407">
                  <a:extLst>
                    <a:ext uri="{FF2B5EF4-FFF2-40B4-BE49-F238E27FC236}">
                      <a16:creationId xmlns:a16="http://schemas.microsoft.com/office/drawing/2014/main" id="{6F07272E-D22B-4F18-C1B2-C7BACF4FA423}"/>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09" name="Oval 5408">
                  <a:extLst>
                    <a:ext uri="{FF2B5EF4-FFF2-40B4-BE49-F238E27FC236}">
                      <a16:creationId xmlns:a16="http://schemas.microsoft.com/office/drawing/2014/main" id="{E0E7EBB6-B72E-0B72-68C8-8D093DDE8F07}"/>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10" name="Oval 5409">
                  <a:extLst>
                    <a:ext uri="{FF2B5EF4-FFF2-40B4-BE49-F238E27FC236}">
                      <a16:creationId xmlns:a16="http://schemas.microsoft.com/office/drawing/2014/main" id="{99A56554-F632-A369-F0C1-97CFD2F28CED}"/>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11" name="Oval 5410">
                  <a:extLst>
                    <a:ext uri="{FF2B5EF4-FFF2-40B4-BE49-F238E27FC236}">
                      <a16:creationId xmlns:a16="http://schemas.microsoft.com/office/drawing/2014/main" id="{4569D780-6727-79C8-8367-F537E49A44D8}"/>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12" name="Oval 5411">
                  <a:extLst>
                    <a:ext uri="{FF2B5EF4-FFF2-40B4-BE49-F238E27FC236}">
                      <a16:creationId xmlns:a16="http://schemas.microsoft.com/office/drawing/2014/main" id="{C6CC5E98-7571-4642-BDB2-18641BB173DF}"/>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13" name="Oval 5412">
                  <a:extLst>
                    <a:ext uri="{FF2B5EF4-FFF2-40B4-BE49-F238E27FC236}">
                      <a16:creationId xmlns:a16="http://schemas.microsoft.com/office/drawing/2014/main" id="{B73C4A71-A5D1-50E0-E848-9F821D435A60}"/>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14" name="Oval 5413">
                  <a:extLst>
                    <a:ext uri="{FF2B5EF4-FFF2-40B4-BE49-F238E27FC236}">
                      <a16:creationId xmlns:a16="http://schemas.microsoft.com/office/drawing/2014/main" id="{84837BA2-9FAC-8832-385D-2E4BFF50B84C}"/>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15" name="Oval 5414">
                  <a:extLst>
                    <a:ext uri="{FF2B5EF4-FFF2-40B4-BE49-F238E27FC236}">
                      <a16:creationId xmlns:a16="http://schemas.microsoft.com/office/drawing/2014/main" id="{884B7522-2F19-9C61-A22D-6ABE6242B444}"/>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16" name="Oval 5415">
                  <a:extLst>
                    <a:ext uri="{FF2B5EF4-FFF2-40B4-BE49-F238E27FC236}">
                      <a16:creationId xmlns:a16="http://schemas.microsoft.com/office/drawing/2014/main" id="{979AB451-89B0-A08B-35C1-71670150F98C}"/>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417" name="Oval 5416">
                  <a:extLst>
                    <a:ext uri="{FF2B5EF4-FFF2-40B4-BE49-F238E27FC236}">
                      <a16:creationId xmlns:a16="http://schemas.microsoft.com/office/drawing/2014/main" id="{A686E27E-C563-BFBC-4DF4-412E182C5322}"/>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18" name="Oval 5417">
                  <a:extLst>
                    <a:ext uri="{FF2B5EF4-FFF2-40B4-BE49-F238E27FC236}">
                      <a16:creationId xmlns:a16="http://schemas.microsoft.com/office/drawing/2014/main" id="{BEDEBD53-F922-4A79-5163-502A50DF2539}"/>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19" name="Oval 5418">
                  <a:extLst>
                    <a:ext uri="{FF2B5EF4-FFF2-40B4-BE49-F238E27FC236}">
                      <a16:creationId xmlns:a16="http://schemas.microsoft.com/office/drawing/2014/main" id="{6BF0985E-4591-9116-2C59-07C2AECBB09D}"/>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20" name="Oval 5419">
                  <a:extLst>
                    <a:ext uri="{FF2B5EF4-FFF2-40B4-BE49-F238E27FC236}">
                      <a16:creationId xmlns:a16="http://schemas.microsoft.com/office/drawing/2014/main" id="{B2025EF7-C2E6-0FAF-3614-1894B7803861}"/>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21" name="Oval 5420">
                  <a:extLst>
                    <a:ext uri="{FF2B5EF4-FFF2-40B4-BE49-F238E27FC236}">
                      <a16:creationId xmlns:a16="http://schemas.microsoft.com/office/drawing/2014/main" id="{D0E7130F-A2DE-F338-6B15-AEB46C51605C}"/>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22" name="Group 5421">
                <a:extLst>
                  <a:ext uri="{FF2B5EF4-FFF2-40B4-BE49-F238E27FC236}">
                    <a16:creationId xmlns:a16="http://schemas.microsoft.com/office/drawing/2014/main" id="{CD6BFC86-EEA7-59BF-59A4-782CB3BBBC74}"/>
                  </a:ext>
                </a:extLst>
              </p:cNvPr>
              <p:cNvGrpSpPr/>
              <p:nvPr/>
            </p:nvGrpSpPr>
            <p:grpSpPr>
              <a:xfrm>
                <a:off x="612905" y="8171563"/>
                <a:ext cx="1836000" cy="1926537"/>
                <a:chOff x="1147213" y="1553451"/>
                <a:chExt cx="1836000" cy="1926537"/>
              </a:xfrm>
            </p:grpSpPr>
            <p:sp>
              <p:nvSpPr>
                <p:cNvPr id="5423" name="Oval 5422">
                  <a:extLst>
                    <a:ext uri="{FF2B5EF4-FFF2-40B4-BE49-F238E27FC236}">
                      <a16:creationId xmlns:a16="http://schemas.microsoft.com/office/drawing/2014/main" id="{03CE035B-7F41-82A0-F5C4-2791AFAAA21A}"/>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5424" name="Oval 5423">
                  <a:extLst>
                    <a:ext uri="{FF2B5EF4-FFF2-40B4-BE49-F238E27FC236}">
                      <a16:creationId xmlns:a16="http://schemas.microsoft.com/office/drawing/2014/main" id="{7B05D400-B35D-1437-1EBA-1C290D2CDE9E}"/>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425" name="Oval 5424">
                  <a:extLst>
                    <a:ext uri="{FF2B5EF4-FFF2-40B4-BE49-F238E27FC236}">
                      <a16:creationId xmlns:a16="http://schemas.microsoft.com/office/drawing/2014/main" id="{ED77B0B0-89BA-0177-19B4-6B60B301BD39}"/>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426" name="Oval 5425">
                  <a:extLst>
                    <a:ext uri="{FF2B5EF4-FFF2-40B4-BE49-F238E27FC236}">
                      <a16:creationId xmlns:a16="http://schemas.microsoft.com/office/drawing/2014/main" id="{69084A62-143A-8170-29B7-FFCCA8266FDC}"/>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27" name="Oval 5426">
                  <a:extLst>
                    <a:ext uri="{FF2B5EF4-FFF2-40B4-BE49-F238E27FC236}">
                      <a16:creationId xmlns:a16="http://schemas.microsoft.com/office/drawing/2014/main" id="{870AB840-A91C-F055-605E-CBAE675E4766}"/>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28" name="Oval 5427">
                  <a:extLst>
                    <a:ext uri="{FF2B5EF4-FFF2-40B4-BE49-F238E27FC236}">
                      <a16:creationId xmlns:a16="http://schemas.microsoft.com/office/drawing/2014/main" id="{8D54B8E4-9674-D184-F637-21C1C9E13A89}"/>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29" name="Oval 5428">
                  <a:extLst>
                    <a:ext uri="{FF2B5EF4-FFF2-40B4-BE49-F238E27FC236}">
                      <a16:creationId xmlns:a16="http://schemas.microsoft.com/office/drawing/2014/main" id="{A49C772E-ACD3-53CA-D183-C437E96934EA}"/>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30" name="Oval 5429">
                  <a:extLst>
                    <a:ext uri="{FF2B5EF4-FFF2-40B4-BE49-F238E27FC236}">
                      <a16:creationId xmlns:a16="http://schemas.microsoft.com/office/drawing/2014/main" id="{7E2CDEB3-9FF5-409A-8BC8-9A50DA708373}"/>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31" name="Oval 5430">
                  <a:extLst>
                    <a:ext uri="{FF2B5EF4-FFF2-40B4-BE49-F238E27FC236}">
                      <a16:creationId xmlns:a16="http://schemas.microsoft.com/office/drawing/2014/main" id="{2E4FF857-B385-0594-9C3A-E0C36FF3FD1B}"/>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32" name="Oval 5431">
                  <a:extLst>
                    <a:ext uri="{FF2B5EF4-FFF2-40B4-BE49-F238E27FC236}">
                      <a16:creationId xmlns:a16="http://schemas.microsoft.com/office/drawing/2014/main" id="{06D9DE2A-69E1-8DAE-350F-110DBA6BA4FE}"/>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33" name="Oval 5432">
                  <a:extLst>
                    <a:ext uri="{FF2B5EF4-FFF2-40B4-BE49-F238E27FC236}">
                      <a16:creationId xmlns:a16="http://schemas.microsoft.com/office/drawing/2014/main" id="{04447989-1B9C-6ECE-5C66-091EFBE4B797}"/>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34" name="Oval 5433">
                  <a:extLst>
                    <a:ext uri="{FF2B5EF4-FFF2-40B4-BE49-F238E27FC236}">
                      <a16:creationId xmlns:a16="http://schemas.microsoft.com/office/drawing/2014/main" id="{0797799F-2BA3-17C6-2F4B-BB01DABBC306}"/>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435" name="Oval 5434">
                  <a:extLst>
                    <a:ext uri="{FF2B5EF4-FFF2-40B4-BE49-F238E27FC236}">
                      <a16:creationId xmlns:a16="http://schemas.microsoft.com/office/drawing/2014/main" id="{111BF529-A2B4-53B2-5290-33C8E2C2E747}"/>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36" name="Oval 5435">
                  <a:extLst>
                    <a:ext uri="{FF2B5EF4-FFF2-40B4-BE49-F238E27FC236}">
                      <a16:creationId xmlns:a16="http://schemas.microsoft.com/office/drawing/2014/main" id="{0B74B27A-B907-E837-D019-B559897781E3}"/>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37" name="Oval 5436">
                  <a:extLst>
                    <a:ext uri="{FF2B5EF4-FFF2-40B4-BE49-F238E27FC236}">
                      <a16:creationId xmlns:a16="http://schemas.microsoft.com/office/drawing/2014/main" id="{4C6B4B06-BB5C-8EE8-B3BA-4157E3325960}"/>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38" name="Oval 5437">
                  <a:extLst>
                    <a:ext uri="{FF2B5EF4-FFF2-40B4-BE49-F238E27FC236}">
                      <a16:creationId xmlns:a16="http://schemas.microsoft.com/office/drawing/2014/main" id="{A08E1ABF-C1BB-5528-FCF7-9BC976E4431D}"/>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39" name="Oval 5438">
                  <a:extLst>
                    <a:ext uri="{FF2B5EF4-FFF2-40B4-BE49-F238E27FC236}">
                      <a16:creationId xmlns:a16="http://schemas.microsoft.com/office/drawing/2014/main" id="{C24B1311-EE84-BEFB-81FA-0B2600D1CC3D}"/>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40" name="Group 5439">
                <a:extLst>
                  <a:ext uri="{FF2B5EF4-FFF2-40B4-BE49-F238E27FC236}">
                    <a16:creationId xmlns:a16="http://schemas.microsoft.com/office/drawing/2014/main" id="{2A9D4F84-FDE0-2969-AB74-93CD53EE74CC}"/>
                  </a:ext>
                </a:extLst>
              </p:cNvPr>
              <p:cNvGrpSpPr/>
              <p:nvPr/>
            </p:nvGrpSpPr>
            <p:grpSpPr>
              <a:xfrm>
                <a:off x="7347582" y="8313004"/>
                <a:ext cx="1836000" cy="1926537"/>
                <a:chOff x="1147213" y="1553451"/>
                <a:chExt cx="1836000" cy="1926537"/>
              </a:xfrm>
            </p:grpSpPr>
            <p:sp>
              <p:nvSpPr>
                <p:cNvPr id="5441" name="Oval 5440">
                  <a:extLst>
                    <a:ext uri="{FF2B5EF4-FFF2-40B4-BE49-F238E27FC236}">
                      <a16:creationId xmlns:a16="http://schemas.microsoft.com/office/drawing/2014/main" id="{A2435244-8086-54CB-7363-55FC7C93E26A}"/>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5442" name="Oval 5441">
                  <a:extLst>
                    <a:ext uri="{FF2B5EF4-FFF2-40B4-BE49-F238E27FC236}">
                      <a16:creationId xmlns:a16="http://schemas.microsoft.com/office/drawing/2014/main" id="{47DB5EA9-10BD-2B0C-4818-8172163CA9F8}"/>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443" name="Oval 5442">
                  <a:extLst>
                    <a:ext uri="{FF2B5EF4-FFF2-40B4-BE49-F238E27FC236}">
                      <a16:creationId xmlns:a16="http://schemas.microsoft.com/office/drawing/2014/main" id="{7A31B9DC-2239-58DB-DCCA-5B8414C797AA}"/>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444" name="Oval 5443">
                  <a:extLst>
                    <a:ext uri="{FF2B5EF4-FFF2-40B4-BE49-F238E27FC236}">
                      <a16:creationId xmlns:a16="http://schemas.microsoft.com/office/drawing/2014/main" id="{8CECC91C-8B43-374A-23CA-7C9F05BBB2CA}"/>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45" name="Oval 5444">
                  <a:extLst>
                    <a:ext uri="{FF2B5EF4-FFF2-40B4-BE49-F238E27FC236}">
                      <a16:creationId xmlns:a16="http://schemas.microsoft.com/office/drawing/2014/main" id="{B867E8F6-87FD-6ED9-17A2-2A03BD712D82}"/>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46" name="Oval 5445">
                  <a:extLst>
                    <a:ext uri="{FF2B5EF4-FFF2-40B4-BE49-F238E27FC236}">
                      <a16:creationId xmlns:a16="http://schemas.microsoft.com/office/drawing/2014/main" id="{92E30EE8-A178-A5AF-CA20-87654F322C73}"/>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47" name="Oval 5446">
                  <a:extLst>
                    <a:ext uri="{FF2B5EF4-FFF2-40B4-BE49-F238E27FC236}">
                      <a16:creationId xmlns:a16="http://schemas.microsoft.com/office/drawing/2014/main" id="{C71E5C9D-9509-4CCD-A46C-D10526545E6A}"/>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48" name="Oval 5447">
                  <a:extLst>
                    <a:ext uri="{FF2B5EF4-FFF2-40B4-BE49-F238E27FC236}">
                      <a16:creationId xmlns:a16="http://schemas.microsoft.com/office/drawing/2014/main" id="{78A18B01-97A1-3173-ACC0-20D1A525DE54}"/>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49" name="Oval 5448">
                  <a:extLst>
                    <a:ext uri="{FF2B5EF4-FFF2-40B4-BE49-F238E27FC236}">
                      <a16:creationId xmlns:a16="http://schemas.microsoft.com/office/drawing/2014/main" id="{FD13ABF4-65F4-9538-6F94-7152AFE11B69}"/>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50" name="Oval 5449">
                  <a:extLst>
                    <a:ext uri="{FF2B5EF4-FFF2-40B4-BE49-F238E27FC236}">
                      <a16:creationId xmlns:a16="http://schemas.microsoft.com/office/drawing/2014/main" id="{7DFE81B1-40B8-FCFC-8498-12FA6EEAC8F9}"/>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51" name="Oval 5450">
                  <a:extLst>
                    <a:ext uri="{FF2B5EF4-FFF2-40B4-BE49-F238E27FC236}">
                      <a16:creationId xmlns:a16="http://schemas.microsoft.com/office/drawing/2014/main" id="{D52AFB46-29C5-D4C9-8A62-8CAB1BBA5853}"/>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52" name="Oval 5451">
                  <a:extLst>
                    <a:ext uri="{FF2B5EF4-FFF2-40B4-BE49-F238E27FC236}">
                      <a16:creationId xmlns:a16="http://schemas.microsoft.com/office/drawing/2014/main" id="{0766FE12-6F5E-CE94-855E-049370FD391B}"/>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453" name="Oval 5452">
                  <a:extLst>
                    <a:ext uri="{FF2B5EF4-FFF2-40B4-BE49-F238E27FC236}">
                      <a16:creationId xmlns:a16="http://schemas.microsoft.com/office/drawing/2014/main" id="{66435218-97B9-0C24-00CA-94B92B6ED042}"/>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54" name="Oval 5453">
                  <a:extLst>
                    <a:ext uri="{FF2B5EF4-FFF2-40B4-BE49-F238E27FC236}">
                      <a16:creationId xmlns:a16="http://schemas.microsoft.com/office/drawing/2014/main" id="{4A78FC49-DC00-9609-427C-FECF63A7EC47}"/>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55" name="Oval 5454">
                  <a:extLst>
                    <a:ext uri="{FF2B5EF4-FFF2-40B4-BE49-F238E27FC236}">
                      <a16:creationId xmlns:a16="http://schemas.microsoft.com/office/drawing/2014/main" id="{FBEBE974-F7A3-C69C-D46F-6C58DB8CDF0D}"/>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56" name="Oval 5455">
                  <a:extLst>
                    <a:ext uri="{FF2B5EF4-FFF2-40B4-BE49-F238E27FC236}">
                      <a16:creationId xmlns:a16="http://schemas.microsoft.com/office/drawing/2014/main" id="{FA92ED9F-F1D9-EFC4-94DC-5E94F79D94DE}"/>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57" name="Oval 5456">
                  <a:extLst>
                    <a:ext uri="{FF2B5EF4-FFF2-40B4-BE49-F238E27FC236}">
                      <a16:creationId xmlns:a16="http://schemas.microsoft.com/office/drawing/2014/main" id="{74E456A1-B24F-D3A7-A365-FD3896BC76E0}"/>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458" name="Group 5457">
                <a:extLst>
                  <a:ext uri="{FF2B5EF4-FFF2-40B4-BE49-F238E27FC236}">
                    <a16:creationId xmlns:a16="http://schemas.microsoft.com/office/drawing/2014/main" id="{E09C3B11-3982-FF37-CBC4-B775ACECC3E7}"/>
                  </a:ext>
                </a:extLst>
              </p:cNvPr>
              <p:cNvGrpSpPr/>
              <p:nvPr/>
            </p:nvGrpSpPr>
            <p:grpSpPr>
              <a:xfrm>
                <a:off x="-8993739" y="8202729"/>
                <a:ext cx="1836000" cy="1926537"/>
                <a:chOff x="1147213" y="1553451"/>
                <a:chExt cx="1836000" cy="1926537"/>
              </a:xfrm>
            </p:grpSpPr>
            <p:sp>
              <p:nvSpPr>
                <p:cNvPr id="5459" name="Oval 5458">
                  <a:extLst>
                    <a:ext uri="{FF2B5EF4-FFF2-40B4-BE49-F238E27FC236}">
                      <a16:creationId xmlns:a16="http://schemas.microsoft.com/office/drawing/2014/main" id="{13D466C1-751B-F9F8-6F4D-C0C7F853994F}"/>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5460" name="Oval 5459">
                  <a:extLst>
                    <a:ext uri="{FF2B5EF4-FFF2-40B4-BE49-F238E27FC236}">
                      <a16:creationId xmlns:a16="http://schemas.microsoft.com/office/drawing/2014/main" id="{4DA09A05-D902-5255-592F-240FA9DB2469}"/>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461" name="Oval 5460">
                  <a:extLst>
                    <a:ext uri="{FF2B5EF4-FFF2-40B4-BE49-F238E27FC236}">
                      <a16:creationId xmlns:a16="http://schemas.microsoft.com/office/drawing/2014/main" id="{D952501C-AFD7-1F87-9B98-609E411ED817}"/>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462" name="Oval 5461">
                  <a:extLst>
                    <a:ext uri="{FF2B5EF4-FFF2-40B4-BE49-F238E27FC236}">
                      <a16:creationId xmlns:a16="http://schemas.microsoft.com/office/drawing/2014/main" id="{92EEBB94-47BA-5ADA-7A59-4804F3940157}"/>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63" name="Oval 5462">
                  <a:extLst>
                    <a:ext uri="{FF2B5EF4-FFF2-40B4-BE49-F238E27FC236}">
                      <a16:creationId xmlns:a16="http://schemas.microsoft.com/office/drawing/2014/main" id="{26203B27-EB7C-2526-5585-7775163BDCEA}"/>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64" name="Oval 5463">
                  <a:extLst>
                    <a:ext uri="{FF2B5EF4-FFF2-40B4-BE49-F238E27FC236}">
                      <a16:creationId xmlns:a16="http://schemas.microsoft.com/office/drawing/2014/main" id="{4133A8CE-E21D-CF60-40DE-D43D5CF0F819}"/>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65" name="Oval 5464">
                  <a:extLst>
                    <a:ext uri="{FF2B5EF4-FFF2-40B4-BE49-F238E27FC236}">
                      <a16:creationId xmlns:a16="http://schemas.microsoft.com/office/drawing/2014/main" id="{0BBC2B06-37B5-5735-115D-7058A30220F0}"/>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66" name="Oval 5465">
                  <a:extLst>
                    <a:ext uri="{FF2B5EF4-FFF2-40B4-BE49-F238E27FC236}">
                      <a16:creationId xmlns:a16="http://schemas.microsoft.com/office/drawing/2014/main" id="{E0B57953-C491-987E-92DC-AAB5CC676227}"/>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67" name="Oval 5466">
                  <a:extLst>
                    <a:ext uri="{FF2B5EF4-FFF2-40B4-BE49-F238E27FC236}">
                      <a16:creationId xmlns:a16="http://schemas.microsoft.com/office/drawing/2014/main" id="{EFFB9786-2291-D186-86A3-72FECD6E4D32}"/>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68" name="Oval 5467">
                  <a:extLst>
                    <a:ext uri="{FF2B5EF4-FFF2-40B4-BE49-F238E27FC236}">
                      <a16:creationId xmlns:a16="http://schemas.microsoft.com/office/drawing/2014/main" id="{87BA88DF-75FD-924B-AF02-BC512165712B}"/>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69" name="Oval 5468">
                  <a:extLst>
                    <a:ext uri="{FF2B5EF4-FFF2-40B4-BE49-F238E27FC236}">
                      <a16:creationId xmlns:a16="http://schemas.microsoft.com/office/drawing/2014/main" id="{88B9E6A5-863F-27E1-8277-7FB0823EBD5B}"/>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70" name="Oval 5469">
                  <a:extLst>
                    <a:ext uri="{FF2B5EF4-FFF2-40B4-BE49-F238E27FC236}">
                      <a16:creationId xmlns:a16="http://schemas.microsoft.com/office/drawing/2014/main" id="{18706698-AB7F-8276-726D-2FF2B8C1584D}"/>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471" name="Oval 5470">
                  <a:extLst>
                    <a:ext uri="{FF2B5EF4-FFF2-40B4-BE49-F238E27FC236}">
                      <a16:creationId xmlns:a16="http://schemas.microsoft.com/office/drawing/2014/main" id="{0249F27F-9C8B-82C5-382E-56DC27C54596}"/>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72" name="Oval 5471">
                  <a:extLst>
                    <a:ext uri="{FF2B5EF4-FFF2-40B4-BE49-F238E27FC236}">
                      <a16:creationId xmlns:a16="http://schemas.microsoft.com/office/drawing/2014/main" id="{48CF13BD-E07A-CF01-9215-976426E86450}"/>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73" name="Oval 5472">
                  <a:extLst>
                    <a:ext uri="{FF2B5EF4-FFF2-40B4-BE49-F238E27FC236}">
                      <a16:creationId xmlns:a16="http://schemas.microsoft.com/office/drawing/2014/main" id="{A6006D15-13C9-9C66-B589-4A13421CE493}"/>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74" name="Oval 5473">
                  <a:extLst>
                    <a:ext uri="{FF2B5EF4-FFF2-40B4-BE49-F238E27FC236}">
                      <a16:creationId xmlns:a16="http://schemas.microsoft.com/office/drawing/2014/main" id="{1CB35D86-0255-FE8A-05CF-9B032DF88122}"/>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75" name="Oval 5474">
                  <a:extLst>
                    <a:ext uri="{FF2B5EF4-FFF2-40B4-BE49-F238E27FC236}">
                      <a16:creationId xmlns:a16="http://schemas.microsoft.com/office/drawing/2014/main" id="{8AE57965-374B-3F81-C9BC-31C4C29F80EA}"/>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67" name="Group 5566">
                <a:extLst>
                  <a:ext uri="{FF2B5EF4-FFF2-40B4-BE49-F238E27FC236}">
                    <a16:creationId xmlns:a16="http://schemas.microsoft.com/office/drawing/2014/main" id="{483EAC6E-CF2F-FCBB-90FD-D44291C931F9}"/>
                  </a:ext>
                </a:extLst>
              </p:cNvPr>
              <p:cNvGrpSpPr/>
              <p:nvPr/>
            </p:nvGrpSpPr>
            <p:grpSpPr>
              <a:xfrm>
                <a:off x="3849521" y="-4727543"/>
                <a:ext cx="1836000" cy="1926537"/>
                <a:chOff x="1147213" y="1553451"/>
                <a:chExt cx="1836000" cy="1926537"/>
              </a:xfrm>
            </p:grpSpPr>
            <p:sp>
              <p:nvSpPr>
                <p:cNvPr id="5568" name="Oval 5567">
                  <a:extLst>
                    <a:ext uri="{FF2B5EF4-FFF2-40B4-BE49-F238E27FC236}">
                      <a16:creationId xmlns:a16="http://schemas.microsoft.com/office/drawing/2014/main" id="{239A0A5B-E8C3-CC62-5088-906A25BE939F}"/>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5569" name="Oval 5568">
                  <a:extLst>
                    <a:ext uri="{FF2B5EF4-FFF2-40B4-BE49-F238E27FC236}">
                      <a16:creationId xmlns:a16="http://schemas.microsoft.com/office/drawing/2014/main" id="{95B94A63-2B9C-AF68-2CF5-55D8E13A0337}"/>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570" name="Oval 5569">
                  <a:extLst>
                    <a:ext uri="{FF2B5EF4-FFF2-40B4-BE49-F238E27FC236}">
                      <a16:creationId xmlns:a16="http://schemas.microsoft.com/office/drawing/2014/main" id="{0B51EEB7-BFB6-B911-EA02-346A473F7502}"/>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571" name="Oval 5570">
                  <a:extLst>
                    <a:ext uri="{FF2B5EF4-FFF2-40B4-BE49-F238E27FC236}">
                      <a16:creationId xmlns:a16="http://schemas.microsoft.com/office/drawing/2014/main" id="{17FF5C24-7A77-FBA7-0B3C-EE3F858AC2BC}"/>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72" name="Oval 5571">
                  <a:extLst>
                    <a:ext uri="{FF2B5EF4-FFF2-40B4-BE49-F238E27FC236}">
                      <a16:creationId xmlns:a16="http://schemas.microsoft.com/office/drawing/2014/main" id="{14E9BD34-5663-2715-354C-462980DC3B99}"/>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73" name="Oval 5572">
                  <a:extLst>
                    <a:ext uri="{FF2B5EF4-FFF2-40B4-BE49-F238E27FC236}">
                      <a16:creationId xmlns:a16="http://schemas.microsoft.com/office/drawing/2014/main" id="{4E0B7536-18A7-01DC-1AC6-3E3F9519EB24}"/>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74" name="Oval 5573">
                  <a:extLst>
                    <a:ext uri="{FF2B5EF4-FFF2-40B4-BE49-F238E27FC236}">
                      <a16:creationId xmlns:a16="http://schemas.microsoft.com/office/drawing/2014/main" id="{F382190F-14C9-1510-DC00-CD6C5A61E29A}"/>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75" name="Oval 5574">
                  <a:extLst>
                    <a:ext uri="{FF2B5EF4-FFF2-40B4-BE49-F238E27FC236}">
                      <a16:creationId xmlns:a16="http://schemas.microsoft.com/office/drawing/2014/main" id="{4845165D-316C-9F76-60E5-31268808478E}"/>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76" name="Oval 5575">
                  <a:extLst>
                    <a:ext uri="{FF2B5EF4-FFF2-40B4-BE49-F238E27FC236}">
                      <a16:creationId xmlns:a16="http://schemas.microsoft.com/office/drawing/2014/main" id="{AD219098-DB6E-8D10-7DB4-2932449269CA}"/>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77" name="Oval 5576">
                  <a:extLst>
                    <a:ext uri="{FF2B5EF4-FFF2-40B4-BE49-F238E27FC236}">
                      <a16:creationId xmlns:a16="http://schemas.microsoft.com/office/drawing/2014/main" id="{E1866B32-2E18-444D-72D6-85D993470983}"/>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78" name="Oval 5577">
                  <a:extLst>
                    <a:ext uri="{FF2B5EF4-FFF2-40B4-BE49-F238E27FC236}">
                      <a16:creationId xmlns:a16="http://schemas.microsoft.com/office/drawing/2014/main" id="{A33682B3-B74F-AC89-CF88-847020AD46E6}"/>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79" name="Oval 5578">
                  <a:extLst>
                    <a:ext uri="{FF2B5EF4-FFF2-40B4-BE49-F238E27FC236}">
                      <a16:creationId xmlns:a16="http://schemas.microsoft.com/office/drawing/2014/main" id="{69E8EDB4-ADD5-9B11-E10B-BF19BA419973}"/>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580" name="Oval 5579">
                  <a:extLst>
                    <a:ext uri="{FF2B5EF4-FFF2-40B4-BE49-F238E27FC236}">
                      <a16:creationId xmlns:a16="http://schemas.microsoft.com/office/drawing/2014/main" id="{AD524663-5230-9646-0E2F-932CD4689AA5}"/>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81" name="Oval 5580">
                  <a:extLst>
                    <a:ext uri="{FF2B5EF4-FFF2-40B4-BE49-F238E27FC236}">
                      <a16:creationId xmlns:a16="http://schemas.microsoft.com/office/drawing/2014/main" id="{EB33461D-0AF5-410D-915A-E8BEDD073FD1}"/>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82" name="Oval 5581">
                  <a:extLst>
                    <a:ext uri="{FF2B5EF4-FFF2-40B4-BE49-F238E27FC236}">
                      <a16:creationId xmlns:a16="http://schemas.microsoft.com/office/drawing/2014/main" id="{D22FBE6D-3068-1E4A-5E51-13188E51132A}"/>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83" name="Oval 5582">
                  <a:extLst>
                    <a:ext uri="{FF2B5EF4-FFF2-40B4-BE49-F238E27FC236}">
                      <a16:creationId xmlns:a16="http://schemas.microsoft.com/office/drawing/2014/main" id="{24759335-D35C-05B8-981A-B8F563322751}"/>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84" name="Oval 5583">
                  <a:extLst>
                    <a:ext uri="{FF2B5EF4-FFF2-40B4-BE49-F238E27FC236}">
                      <a16:creationId xmlns:a16="http://schemas.microsoft.com/office/drawing/2014/main" id="{F0343251-B3EA-99D5-C3CB-CDD1AE4A840B}"/>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585" name="Group 5584">
                <a:extLst>
                  <a:ext uri="{FF2B5EF4-FFF2-40B4-BE49-F238E27FC236}">
                    <a16:creationId xmlns:a16="http://schemas.microsoft.com/office/drawing/2014/main" id="{E65AC01A-5042-5A2E-2E2B-436218A26F66}"/>
                  </a:ext>
                </a:extLst>
              </p:cNvPr>
              <p:cNvGrpSpPr/>
              <p:nvPr/>
            </p:nvGrpSpPr>
            <p:grpSpPr>
              <a:xfrm>
                <a:off x="430990" y="-4868896"/>
                <a:ext cx="1836000" cy="1926537"/>
                <a:chOff x="1147213" y="1553451"/>
                <a:chExt cx="1836000" cy="1926537"/>
              </a:xfrm>
            </p:grpSpPr>
            <p:sp>
              <p:nvSpPr>
                <p:cNvPr id="5586" name="Oval 5585">
                  <a:extLst>
                    <a:ext uri="{FF2B5EF4-FFF2-40B4-BE49-F238E27FC236}">
                      <a16:creationId xmlns:a16="http://schemas.microsoft.com/office/drawing/2014/main" id="{0A553BFD-7568-A08F-FB6D-7241B3F01F00}"/>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5587" name="Oval 5586">
                  <a:extLst>
                    <a:ext uri="{FF2B5EF4-FFF2-40B4-BE49-F238E27FC236}">
                      <a16:creationId xmlns:a16="http://schemas.microsoft.com/office/drawing/2014/main" id="{0CC99AA4-8DD2-1578-4630-F0A643CA171D}"/>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588" name="Oval 5587">
                  <a:extLst>
                    <a:ext uri="{FF2B5EF4-FFF2-40B4-BE49-F238E27FC236}">
                      <a16:creationId xmlns:a16="http://schemas.microsoft.com/office/drawing/2014/main" id="{C7AAC6BB-E01E-7A1A-DB17-8F0A24608CA8}"/>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589" name="Oval 5588">
                  <a:extLst>
                    <a:ext uri="{FF2B5EF4-FFF2-40B4-BE49-F238E27FC236}">
                      <a16:creationId xmlns:a16="http://schemas.microsoft.com/office/drawing/2014/main" id="{CFF995F5-8048-0291-F318-FCDB12C4695E}"/>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0" name="Oval 5589">
                  <a:extLst>
                    <a:ext uri="{FF2B5EF4-FFF2-40B4-BE49-F238E27FC236}">
                      <a16:creationId xmlns:a16="http://schemas.microsoft.com/office/drawing/2014/main" id="{E23A1746-66A6-9880-F2AE-A957F5620F6A}"/>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1" name="Oval 5590">
                  <a:extLst>
                    <a:ext uri="{FF2B5EF4-FFF2-40B4-BE49-F238E27FC236}">
                      <a16:creationId xmlns:a16="http://schemas.microsoft.com/office/drawing/2014/main" id="{543D526B-D6F9-B6FA-EF8D-F9D1AC5475E9}"/>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2" name="Oval 5591">
                  <a:extLst>
                    <a:ext uri="{FF2B5EF4-FFF2-40B4-BE49-F238E27FC236}">
                      <a16:creationId xmlns:a16="http://schemas.microsoft.com/office/drawing/2014/main" id="{D73D153F-D820-956A-33FE-7819CAFDC484}"/>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3" name="Oval 5592">
                  <a:extLst>
                    <a:ext uri="{FF2B5EF4-FFF2-40B4-BE49-F238E27FC236}">
                      <a16:creationId xmlns:a16="http://schemas.microsoft.com/office/drawing/2014/main" id="{D971B2A8-892C-D841-C836-3D5A78C73136}"/>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4" name="Oval 5593">
                  <a:extLst>
                    <a:ext uri="{FF2B5EF4-FFF2-40B4-BE49-F238E27FC236}">
                      <a16:creationId xmlns:a16="http://schemas.microsoft.com/office/drawing/2014/main" id="{C86A3E94-E588-BE87-A9E3-B24C3B8F412A}"/>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5" name="Oval 5594">
                  <a:extLst>
                    <a:ext uri="{FF2B5EF4-FFF2-40B4-BE49-F238E27FC236}">
                      <a16:creationId xmlns:a16="http://schemas.microsoft.com/office/drawing/2014/main" id="{7DBAD692-4832-1A04-B8A4-37F0DCA9CA44}"/>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6" name="Oval 5595">
                  <a:extLst>
                    <a:ext uri="{FF2B5EF4-FFF2-40B4-BE49-F238E27FC236}">
                      <a16:creationId xmlns:a16="http://schemas.microsoft.com/office/drawing/2014/main" id="{B4F7C259-2B05-8EC9-FC12-4CADCFB42C39}"/>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7" name="Oval 5596">
                  <a:extLst>
                    <a:ext uri="{FF2B5EF4-FFF2-40B4-BE49-F238E27FC236}">
                      <a16:creationId xmlns:a16="http://schemas.microsoft.com/office/drawing/2014/main" id="{C5151EFA-6A3C-685A-B77A-D0E36D719ECA}"/>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598" name="Oval 5597">
                  <a:extLst>
                    <a:ext uri="{FF2B5EF4-FFF2-40B4-BE49-F238E27FC236}">
                      <a16:creationId xmlns:a16="http://schemas.microsoft.com/office/drawing/2014/main" id="{5B27177A-9DFF-5F0F-73D7-79627F507096}"/>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99" name="Oval 5598">
                  <a:extLst>
                    <a:ext uri="{FF2B5EF4-FFF2-40B4-BE49-F238E27FC236}">
                      <a16:creationId xmlns:a16="http://schemas.microsoft.com/office/drawing/2014/main" id="{E15A67C6-1F66-4C42-EBF4-3FE75DBD106A}"/>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00" name="Oval 5599">
                  <a:extLst>
                    <a:ext uri="{FF2B5EF4-FFF2-40B4-BE49-F238E27FC236}">
                      <a16:creationId xmlns:a16="http://schemas.microsoft.com/office/drawing/2014/main" id="{01EBF70D-18C3-AF40-8398-D19A82FFC8FB}"/>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01" name="Oval 5600">
                  <a:extLst>
                    <a:ext uri="{FF2B5EF4-FFF2-40B4-BE49-F238E27FC236}">
                      <a16:creationId xmlns:a16="http://schemas.microsoft.com/office/drawing/2014/main" id="{856DA207-E0C5-3B1E-0A21-FF46B2256668}"/>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02" name="Oval 5601">
                  <a:extLst>
                    <a:ext uri="{FF2B5EF4-FFF2-40B4-BE49-F238E27FC236}">
                      <a16:creationId xmlns:a16="http://schemas.microsoft.com/office/drawing/2014/main" id="{DCB173DF-E02F-5C11-B1DE-F54464C4E106}"/>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03" name="Group 5602">
                <a:extLst>
                  <a:ext uri="{FF2B5EF4-FFF2-40B4-BE49-F238E27FC236}">
                    <a16:creationId xmlns:a16="http://schemas.microsoft.com/office/drawing/2014/main" id="{B425517F-6DF9-6B12-34BF-F59AEC57AEE6}"/>
                  </a:ext>
                </a:extLst>
              </p:cNvPr>
              <p:cNvGrpSpPr/>
              <p:nvPr/>
            </p:nvGrpSpPr>
            <p:grpSpPr>
              <a:xfrm>
                <a:off x="7165667" y="-4727455"/>
                <a:ext cx="1836000" cy="1926537"/>
                <a:chOff x="1147213" y="1553451"/>
                <a:chExt cx="1836000" cy="1926537"/>
              </a:xfrm>
            </p:grpSpPr>
            <p:sp>
              <p:nvSpPr>
                <p:cNvPr id="5604" name="Oval 5603">
                  <a:extLst>
                    <a:ext uri="{FF2B5EF4-FFF2-40B4-BE49-F238E27FC236}">
                      <a16:creationId xmlns:a16="http://schemas.microsoft.com/office/drawing/2014/main" id="{C5255E21-E1AC-3D75-DBDB-D0B1EE0CBFD9}"/>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5605" name="Oval 5604">
                  <a:extLst>
                    <a:ext uri="{FF2B5EF4-FFF2-40B4-BE49-F238E27FC236}">
                      <a16:creationId xmlns:a16="http://schemas.microsoft.com/office/drawing/2014/main" id="{39567C68-5B39-807C-C576-312FA2854E6F}"/>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606" name="Oval 5605">
                  <a:extLst>
                    <a:ext uri="{FF2B5EF4-FFF2-40B4-BE49-F238E27FC236}">
                      <a16:creationId xmlns:a16="http://schemas.microsoft.com/office/drawing/2014/main" id="{C0577F20-6CCA-8F06-FC7A-77EC96C51126}"/>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607" name="Oval 5606">
                  <a:extLst>
                    <a:ext uri="{FF2B5EF4-FFF2-40B4-BE49-F238E27FC236}">
                      <a16:creationId xmlns:a16="http://schemas.microsoft.com/office/drawing/2014/main" id="{26ADD32A-F158-2258-9F55-F895454A298A}"/>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08" name="Oval 5607">
                  <a:extLst>
                    <a:ext uri="{FF2B5EF4-FFF2-40B4-BE49-F238E27FC236}">
                      <a16:creationId xmlns:a16="http://schemas.microsoft.com/office/drawing/2014/main" id="{31FEB126-C597-D75E-CA52-362106C1EB7D}"/>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09" name="Oval 5608">
                  <a:extLst>
                    <a:ext uri="{FF2B5EF4-FFF2-40B4-BE49-F238E27FC236}">
                      <a16:creationId xmlns:a16="http://schemas.microsoft.com/office/drawing/2014/main" id="{CECE100B-2799-29C6-22E4-0308A567A5C3}"/>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10" name="Oval 5609">
                  <a:extLst>
                    <a:ext uri="{FF2B5EF4-FFF2-40B4-BE49-F238E27FC236}">
                      <a16:creationId xmlns:a16="http://schemas.microsoft.com/office/drawing/2014/main" id="{A819F879-D820-B01E-DFC5-43F054E2470E}"/>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11" name="Oval 5610">
                  <a:extLst>
                    <a:ext uri="{FF2B5EF4-FFF2-40B4-BE49-F238E27FC236}">
                      <a16:creationId xmlns:a16="http://schemas.microsoft.com/office/drawing/2014/main" id="{B48B440D-C8D4-2F56-D491-4B87CBE530FC}"/>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12" name="Oval 5611">
                  <a:extLst>
                    <a:ext uri="{FF2B5EF4-FFF2-40B4-BE49-F238E27FC236}">
                      <a16:creationId xmlns:a16="http://schemas.microsoft.com/office/drawing/2014/main" id="{6033A115-7071-5D64-0161-C6196D9AEDB0}"/>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13" name="Oval 5612">
                  <a:extLst>
                    <a:ext uri="{FF2B5EF4-FFF2-40B4-BE49-F238E27FC236}">
                      <a16:creationId xmlns:a16="http://schemas.microsoft.com/office/drawing/2014/main" id="{B7E4B172-A0BA-0990-6BA7-948CE21BA6E8}"/>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14" name="Oval 5613">
                  <a:extLst>
                    <a:ext uri="{FF2B5EF4-FFF2-40B4-BE49-F238E27FC236}">
                      <a16:creationId xmlns:a16="http://schemas.microsoft.com/office/drawing/2014/main" id="{F3BE3C08-4002-5AD0-9F5E-37DC9C15A821}"/>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15" name="Oval 5614">
                  <a:extLst>
                    <a:ext uri="{FF2B5EF4-FFF2-40B4-BE49-F238E27FC236}">
                      <a16:creationId xmlns:a16="http://schemas.microsoft.com/office/drawing/2014/main" id="{A59EC931-DA56-C121-E768-475A19BB066E}"/>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616" name="Oval 5615">
                  <a:extLst>
                    <a:ext uri="{FF2B5EF4-FFF2-40B4-BE49-F238E27FC236}">
                      <a16:creationId xmlns:a16="http://schemas.microsoft.com/office/drawing/2014/main" id="{40459B59-649B-8486-C1C2-1FDF5FB165F7}"/>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17" name="Oval 5616">
                  <a:extLst>
                    <a:ext uri="{FF2B5EF4-FFF2-40B4-BE49-F238E27FC236}">
                      <a16:creationId xmlns:a16="http://schemas.microsoft.com/office/drawing/2014/main" id="{F2B2CF81-42DD-1EB8-B7DB-08FBC8AC44E0}"/>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18" name="Oval 5617">
                  <a:extLst>
                    <a:ext uri="{FF2B5EF4-FFF2-40B4-BE49-F238E27FC236}">
                      <a16:creationId xmlns:a16="http://schemas.microsoft.com/office/drawing/2014/main" id="{278497A0-2C9C-4830-A656-E052A1E664BC}"/>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19" name="Oval 5618">
                  <a:extLst>
                    <a:ext uri="{FF2B5EF4-FFF2-40B4-BE49-F238E27FC236}">
                      <a16:creationId xmlns:a16="http://schemas.microsoft.com/office/drawing/2014/main" id="{2974B77D-CF74-F2FB-CA21-AF52D293A1C9}"/>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0" name="Oval 5619">
                  <a:extLst>
                    <a:ext uri="{FF2B5EF4-FFF2-40B4-BE49-F238E27FC236}">
                      <a16:creationId xmlns:a16="http://schemas.microsoft.com/office/drawing/2014/main" id="{4BB225F0-B28F-1071-C426-56E756423C24}"/>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21" name="Group 5620">
                <a:extLst>
                  <a:ext uri="{FF2B5EF4-FFF2-40B4-BE49-F238E27FC236}">
                    <a16:creationId xmlns:a16="http://schemas.microsoft.com/office/drawing/2014/main" id="{F013589D-BCAA-3A8D-001B-2769CF1F351F}"/>
                  </a:ext>
                </a:extLst>
              </p:cNvPr>
              <p:cNvGrpSpPr/>
              <p:nvPr/>
            </p:nvGrpSpPr>
            <p:grpSpPr>
              <a:xfrm>
                <a:off x="-9175654" y="-4837730"/>
                <a:ext cx="1836000" cy="1926537"/>
                <a:chOff x="1147213" y="1553451"/>
                <a:chExt cx="1836000" cy="1926537"/>
              </a:xfrm>
            </p:grpSpPr>
            <p:sp>
              <p:nvSpPr>
                <p:cNvPr id="5622" name="Oval 5621">
                  <a:extLst>
                    <a:ext uri="{FF2B5EF4-FFF2-40B4-BE49-F238E27FC236}">
                      <a16:creationId xmlns:a16="http://schemas.microsoft.com/office/drawing/2014/main" id="{2A6BF3C4-413B-E810-EB88-8F8F7D1B4C07}"/>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5623" name="Oval 5622">
                  <a:extLst>
                    <a:ext uri="{FF2B5EF4-FFF2-40B4-BE49-F238E27FC236}">
                      <a16:creationId xmlns:a16="http://schemas.microsoft.com/office/drawing/2014/main" id="{E2A62B5E-9AFC-FACB-5676-59F7F5DF42FE}"/>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624" name="Oval 5623">
                  <a:extLst>
                    <a:ext uri="{FF2B5EF4-FFF2-40B4-BE49-F238E27FC236}">
                      <a16:creationId xmlns:a16="http://schemas.microsoft.com/office/drawing/2014/main" id="{1F215555-401B-E4C6-D42A-C1216CC3355B}"/>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625" name="Oval 5624">
                  <a:extLst>
                    <a:ext uri="{FF2B5EF4-FFF2-40B4-BE49-F238E27FC236}">
                      <a16:creationId xmlns:a16="http://schemas.microsoft.com/office/drawing/2014/main" id="{425A5304-34EF-F31E-4883-507F3CBAB33E}"/>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6" name="Oval 5625">
                  <a:extLst>
                    <a:ext uri="{FF2B5EF4-FFF2-40B4-BE49-F238E27FC236}">
                      <a16:creationId xmlns:a16="http://schemas.microsoft.com/office/drawing/2014/main" id="{B635FA48-D2A3-FD30-3307-0AA948675DE5}"/>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7" name="Oval 5626">
                  <a:extLst>
                    <a:ext uri="{FF2B5EF4-FFF2-40B4-BE49-F238E27FC236}">
                      <a16:creationId xmlns:a16="http://schemas.microsoft.com/office/drawing/2014/main" id="{2B826DCB-98E6-1B5E-840A-FF4D55C4D6E1}"/>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8" name="Oval 5627">
                  <a:extLst>
                    <a:ext uri="{FF2B5EF4-FFF2-40B4-BE49-F238E27FC236}">
                      <a16:creationId xmlns:a16="http://schemas.microsoft.com/office/drawing/2014/main" id="{63524D2D-2D3F-76F6-1CDF-092136BBD765}"/>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29" name="Oval 5628">
                  <a:extLst>
                    <a:ext uri="{FF2B5EF4-FFF2-40B4-BE49-F238E27FC236}">
                      <a16:creationId xmlns:a16="http://schemas.microsoft.com/office/drawing/2014/main" id="{EC5F55DF-89F3-BD93-28DE-EA57B80AED2D}"/>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0" name="Oval 5629">
                  <a:extLst>
                    <a:ext uri="{FF2B5EF4-FFF2-40B4-BE49-F238E27FC236}">
                      <a16:creationId xmlns:a16="http://schemas.microsoft.com/office/drawing/2014/main" id="{9B7BD5DF-AE35-792D-CED1-05DC218E1658}"/>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1" name="Oval 5630">
                  <a:extLst>
                    <a:ext uri="{FF2B5EF4-FFF2-40B4-BE49-F238E27FC236}">
                      <a16:creationId xmlns:a16="http://schemas.microsoft.com/office/drawing/2014/main" id="{314DC1DC-FBF9-659E-F1C8-89973085FF66}"/>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2" name="Oval 5631">
                  <a:extLst>
                    <a:ext uri="{FF2B5EF4-FFF2-40B4-BE49-F238E27FC236}">
                      <a16:creationId xmlns:a16="http://schemas.microsoft.com/office/drawing/2014/main" id="{7E5E4525-446A-6230-502F-E1C1D6B317A9}"/>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3" name="Oval 5632">
                  <a:extLst>
                    <a:ext uri="{FF2B5EF4-FFF2-40B4-BE49-F238E27FC236}">
                      <a16:creationId xmlns:a16="http://schemas.microsoft.com/office/drawing/2014/main" id="{AF33D830-AF9F-7010-D4D8-4E1DE17EA936}"/>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634" name="Oval 5633">
                  <a:extLst>
                    <a:ext uri="{FF2B5EF4-FFF2-40B4-BE49-F238E27FC236}">
                      <a16:creationId xmlns:a16="http://schemas.microsoft.com/office/drawing/2014/main" id="{F3FFCC5E-E00E-B6BD-5CF5-164E7B6BB131}"/>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5" name="Oval 5634">
                  <a:extLst>
                    <a:ext uri="{FF2B5EF4-FFF2-40B4-BE49-F238E27FC236}">
                      <a16:creationId xmlns:a16="http://schemas.microsoft.com/office/drawing/2014/main" id="{4F8B1970-3650-AB77-4613-93AF0EEF7931}"/>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6" name="Oval 5635">
                  <a:extLst>
                    <a:ext uri="{FF2B5EF4-FFF2-40B4-BE49-F238E27FC236}">
                      <a16:creationId xmlns:a16="http://schemas.microsoft.com/office/drawing/2014/main" id="{E69C9180-9DAB-5869-578D-35C96769FF4C}"/>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7" name="Oval 5636">
                  <a:extLst>
                    <a:ext uri="{FF2B5EF4-FFF2-40B4-BE49-F238E27FC236}">
                      <a16:creationId xmlns:a16="http://schemas.microsoft.com/office/drawing/2014/main" id="{BBFFF0EA-BC19-7494-1D65-6CCC60B23ADA}"/>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38" name="Oval 5637">
                  <a:extLst>
                    <a:ext uri="{FF2B5EF4-FFF2-40B4-BE49-F238E27FC236}">
                      <a16:creationId xmlns:a16="http://schemas.microsoft.com/office/drawing/2014/main" id="{2AE867AC-0FF0-0349-A072-50DD5E223E3B}"/>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57" name="Group 5656">
                <a:extLst>
                  <a:ext uri="{FF2B5EF4-FFF2-40B4-BE49-F238E27FC236}">
                    <a16:creationId xmlns:a16="http://schemas.microsoft.com/office/drawing/2014/main" id="{8D4E6B40-090D-F5B9-77BB-97009FC38D75}"/>
                  </a:ext>
                </a:extLst>
              </p:cNvPr>
              <p:cNvGrpSpPr/>
              <p:nvPr/>
            </p:nvGrpSpPr>
            <p:grpSpPr>
              <a:xfrm>
                <a:off x="-5859508" y="-4837642"/>
                <a:ext cx="1836000" cy="1926537"/>
                <a:chOff x="1147213" y="1553451"/>
                <a:chExt cx="1836000" cy="1926537"/>
              </a:xfrm>
            </p:grpSpPr>
            <p:sp>
              <p:nvSpPr>
                <p:cNvPr id="5658" name="Oval 5657">
                  <a:extLst>
                    <a:ext uri="{FF2B5EF4-FFF2-40B4-BE49-F238E27FC236}">
                      <a16:creationId xmlns:a16="http://schemas.microsoft.com/office/drawing/2014/main" id="{5F7836B5-571A-8072-3D71-DEDCF9027394}"/>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5659" name="Oval 5658">
                  <a:extLst>
                    <a:ext uri="{FF2B5EF4-FFF2-40B4-BE49-F238E27FC236}">
                      <a16:creationId xmlns:a16="http://schemas.microsoft.com/office/drawing/2014/main" id="{CFBA5DE1-C15A-5A2D-DFBA-02962C7684A4}"/>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660" name="Oval 5659">
                  <a:extLst>
                    <a:ext uri="{FF2B5EF4-FFF2-40B4-BE49-F238E27FC236}">
                      <a16:creationId xmlns:a16="http://schemas.microsoft.com/office/drawing/2014/main" id="{9E75A03B-CC33-95BF-A279-A009D4B0A549}"/>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661" name="Oval 5660">
                  <a:extLst>
                    <a:ext uri="{FF2B5EF4-FFF2-40B4-BE49-F238E27FC236}">
                      <a16:creationId xmlns:a16="http://schemas.microsoft.com/office/drawing/2014/main" id="{411CE67C-7FB9-7412-3540-F7E930E3C39A}"/>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62" name="Oval 5661">
                  <a:extLst>
                    <a:ext uri="{FF2B5EF4-FFF2-40B4-BE49-F238E27FC236}">
                      <a16:creationId xmlns:a16="http://schemas.microsoft.com/office/drawing/2014/main" id="{1D193519-AFA7-D9C7-7016-13270FE0925E}"/>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63" name="Oval 5662">
                  <a:extLst>
                    <a:ext uri="{FF2B5EF4-FFF2-40B4-BE49-F238E27FC236}">
                      <a16:creationId xmlns:a16="http://schemas.microsoft.com/office/drawing/2014/main" id="{6AF6F71F-2618-69DD-ADAF-FF95D1D1B8D5}"/>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64" name="Oval 5663">
                  <a:extLst>
                    <a:ext uri="{FF2B5EF4-FFF2-40B4-BE49-F238E27FC236}">
                      <a16:creationId xmlns:a16="http://schemas.microsoft.com/office/drawing/2014/main" id="{B2DEB244-637B-4FC2-A9BB-44D6B47F7089}"/>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65" name="Oval 5664">
                  <a:extLst>
                    <a:ext uri="{FF2B5EF4-FFF2-40B4-BE49-F238E27FC236}">
                      <a16:creationId xmlns:a16="http://schemas.microsoft.com/office/drawing/2014/main" id="{B103F3FA-FE1E-EAD5-1838-A4CE12F53498}"/>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66" name="Oval 5665">
                  <a:extLst>
                    <a:ext uri="{FF2B5EF4-FFF2-40B4-BE49-F238E27FC236}">
                      <a16:creationId xmlns:a16="http://schemas.microsoft.com/office/drawing/2014/main" id="{395DE172-78B3-CA10-A4C4-61E871627B97}"/>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67" name="Oval 5666">
                  <a:extLst>
                    <a:ext uri="{FF2B5EF4-FFF2-40B4-BE49-F238E27FC236}">
                      <a16:creationId xmlns:a16="http://schemas.microsoft.com/office/drawing/2014/main" id="{3EA5781F-1223-D518-B236-D56416EF7092}"/>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68" name="Oval 5667">
                  <a:extLst>
                    <a:ext uri="{FF2B5EF4-FFF2-40B4-BE49-F238E27FC236}">
                      <a16:creationId xmlns:a16="http://schemas.microsoft.com/office/drawing/2014/main" id="{6D57C41F-DB34-3D2D-F5D8-D3B106B0F2AA}"/>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69" name="Oval 5668">
                  <a:extLst>
                    <a:ext uri="{FF2B5EF4-FFF2-40B4-BE49-F238E27FC236}">
                      <a16:creationId xmlns:a16="http://schemas.microsoft.com/office/drawing/2014/main" id="{FF379AC3-3C05-2355-9B59-A80B01ABBB63}"/>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670" name="Oval 5669">
                  <a:extLst>
                    <a:ext uri="{FF2B5EF4-FFF2-40B4-BE49-F238E27FC236}">
                      <a16:creationId xmlns:a16="http://schemas.microsoft.com/office/drawing/2014/main" id="{3D39C0C5-9DA8-EF08-309B-8FE032686143}"/>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71" name="Oval 5670">
                  <a:extLst>
                    <a:ext uri="{FF2B5EF4-FFF2-40B4-BE49-F238E27FC236}">
                      <a16:creationId xmlns:a16="http://schemas.microsoft.com/office/drawing/2014/main" id="{20E99F7D-86D0-76F5-CC43-C1D6FCC6F747}"/>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72" name="Oval 5671">
                  <a:extLst>
                    <a:ext uri="{FF2B5EF4-FFF2-40B4-BE49-F238E27FC236}">
                      <a16:creationId xmlns:a16="http://schemas.microsoft.com/office/drawing/2014/main" id="{44C2884B-04D7-A605-E28D-FF8961C55D76}"/>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73" name="Oval 5672">
                  <a:extLst>
                    <a:ext uri="{FF2B5EF4-FFF2-40B4-BE49-F238E27FC236}">
                      <a16:creationId xmlns:a16="http://schemas.microsoft.com/office/drawing/2014/main" id="{7B402716-CC8A-6D9B-0ED7-226C267F6981}"/>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74" name="Oval 5673">
                  <a:extLst>
                    <a:ext uri="{FF2B5EF4-FFF2-40B4-BE49-F238E27FC236}">
                      <a16:creationId xmlns:a16="http://schemas.microsoft.com/office/drawing/2014/main" id="{EE5284BF-8C00-AAC8-683D-E6300CE665FD}"/>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75" name="Group 5674">
                <a:extLst>
                  <a:ext uri="{FF2B5EF4-FFF2-40B4-BE49-F238E27FC236}">
                    <a16:creationId xmlns:a16="http://schemas.microsoft.com/office/drawing/2014/main" id="{69C34299-073E-71E3-A64C-0E0AEC3B83F4}"/>
                  </a:ext>
                </a:extLst>
              </p:cNvPr>
              <p:cNvGrpSpPr/>
              <p:nvPr/>
            </p:nvGrpSpPr>
            <p:grpSpPr>
              <a:xfrm>
                <a:off x="17221189" y="-4676672"/>
                <a:ext cx="1836000" cy="1926537"/>
                <a:chOff x="1147213" y="1553451"/>
                <a:chExt cx="1836000" cy="1926537"/>
              </a:xfrm>
            </p:grpSpPr>
            <p:sp>
              <p:nvSpPr>
                <p:cNvPr id="5676" name="Oval 5675">
                  <a:extLst>
                    <a:ext uri="{FF2B5EF4-FFF2-40B4-BE49-F238E27FC236}">
                      <a16:creationId xmlns:a16="http://schemas.microsoft.com/office/drawing/2014/main" id="{1D279F7F-FAD8-7C48-457E-D8477CB76F12}"/>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5677" name="Oval 5676">
                  <a:extLst>
                    <a:ext uri="{FF2B5EF4-FFF2-40B4-BE49-F238E27FC236}">
                      <a16:creationId xmlns:a16="http://schemas.microsoft.com/office/drawing/2014/main" id="{95AC178C-96E7-B8DD-1B72-BFECD5DA4AE3}"/>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678" name="Oval 5677">
                  <a:extLst>
                    <a:ext uri="{FF2B5EF4-FFF2-40B4-BE49-F238E27FC236}">
                      <a16:creationId xmlns:a16="http://schemas.microsoft.com/office/drawing/2014/main" id="{593FAD36-AD0E-B1FB-6CDD-6EAA605B16AC}"/>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679" name="Oval 5678">
                  <a:extLst>
                    <a:ext uri="{FF2B5EF4-FFF2-40B4-BE49-F238E27FC236}">
                      <a16:creationId xmlns:a16="http://schemas.microsoft.com/office/drawing/2014/main" id="{5EDCA85C-A10A-10CA-55C3-274666E8C809}"/>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80" name="Oval 5679">
                  <a:extLst>
                    <a:ext uri="{FF2B5EF4-FFF2-40B4-BE49-F238E27FC236}">
                      <a16:creationId xmlns:a16="http://schemas.microsoft.com/office/drawing/2014/main" id="{50FA51F2-EB0B-5915-D301-A4BFEB4BCC18}"/>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81" name="Oval 5680">
                  <a:extLst>
                    <a:ext uri="{FF2B5EF4-FFF2-40B4-BE49-F238E27FC236}">
                      <a16:creationId xmlns:a16="http://schemas.microsoft.com/office/drawing/2014/main" id="{6EB7B6DA-D77A-6ACE-F0AB-E26C8474DB9F}"/>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82" name="Oval 5681">
                  <a:extLst>
                    <a:ext uri="{FF2B5EF4-FFF2-40B4-BE49-F238E27FC236}">
                      <a16:creationId xmlns:a16="http://schemas.microsoft.com/office/drawing/2014/main" id="{7CB3B8BC-19BD-6308-2E58-5513B99876B5}"/>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83" name="Oval 5682">
                  <a:extLst>
                    <a:ext uri="{FF2B5EF4-FFF2-40B4-BE49-F238E27FC236}">
                      <a16:creationId xmlns:a16="http://schemas.microsoft.com/office/drawing/2014/main" id="{0F1A0842-BE60-276F-5060-6B83D990640B}"/>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84" name="Oval 5683">
                  <a:extLst>
                    <a:ext uri="{FF2B5EF4-FFF2-40B4-BE49-F238E27FC236}">
                      <a16:creationId xmlns:a16="http://schemas.microsoft.com/office/drawing/2014/main" id="{FB616956-1590-74B9-B262-01CB5AD6B4F3}"/>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85" name="Oval 5684">
                  <a:extLst>
                    <a:ext uri="{FF2B5EF4-FFF2-40B4-BE49-F238E27FC236}">
                      <a16:creationId xmlns:a16="http://schemas.microsoft.com/office/drawing/2014/main" id="{1EB90DA1-870F-9E8B-CE29-77B0891D6A83}"/>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86" name="Oval 5685">
                  <a:extLst>
                    <a:ext uri="{FF2B5EF4-FFF2-40B4-BE49-F238E27FC236}">
                      <a16:creationId xmlns:a16="http://schemas.microsoft.com/office/drawing/2014/main" id="{D0D8393B-4F3A-C578-C75D-7A6E483DDC8E}"/>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87" name="Oval 5686">
                  <a:extLst>
                    <a:ext uri="{FF2B5EF4-FFF2-40B4-BE49-F238E27FC236}">
                      <a16:creationId xmlns:a16="http://schemas.microsoft.com/office/drawing/2014/main" id="{0CB6E3E9-B33B-0E17-8C26-3C2389AF4092}"/>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688" name="Oval 5687">
                  <a:extLst>
                    <a:ext uri="{FF2B5EF4-FFF2-40B4-BE49-F238E27FC236}">
                      <a16:creationId xmlns:a16="http://schemas.microsoft.com/office/drawing/2014/main" id="{F1A39B3E-546E-AB49-F883-AE2695485F5D}"/>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89" name="Oval 5688">
                  <a:extLst>
                    <a:ext uri="{FF2B5EF4-FFF2-40B4-BE49-F238E27FC236}">
                      <a16:creationId xmlns:a16="http://schemas.microsoft.com/office/drawing/2014/main" id="{6AE2D111-28F0-85FC-867E-2995D6C24FBE}"/>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90" name="Oval 5689">
                  <a:extLst>
                    <a:ext uri="{FF2B5EF4-FFF2-40B4-BE49-F238E27FC236}">
                      <a16:creationId xmlns:a16="http://schemas.microsoft.com/office/drawing/2014/main" id="{5959738A-CBF8-3D08-1E6D-B0B416447C5C}"/>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91" name="Oval 5690">
                  <a:extLst>
                    <a:ext uri="{FF2B5EF4-FFF2-40B4-BE49-F238E27FC236}">
                      <a16:creationId xmlns:a16="http://schemas.microsoft.com/office/drawing/2014/main" id="{D74A9E76-091F-028B-EED8-3A9E47EE7311}"/>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92" name="Oval 5691">
                  <a:extLst>
                    <a:ext uri="{FF2B5EF4-FFF2-40B4-BE49-F238E27FC236}">
                      <a16:creationId xmlns:a16="http://schemas.microsoft.com/office/drawing/2014/main" id="{92BD4CD8-2042-2836-2A05-852704ECD1C9}"/>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693" name="Group 5692">
                <a:extLst>
                  <a:ext uri="{FF2B5EF4-FFF2-40B4-BE49-F238E27FC236}">
                    <a16:creationId xmlns:a16="http://schemas.microsoft.com/office/drawing/2014/main" id="{4F33163F-BDB6-A054-627E-65415F024737}"/>
                  </a:ext>
                </a:extLst>
              </p:cNvPr>
              <p:cNvGrpSpPr/>
              <p:nvPr/>
            </p:nvGrpSpPr>
            <p:grpSpPr>
              <a:xfrm>
                <a:off x="13802658" y="-4818025"/>
                <a:ext cx="1836000" cy="1926537"/>
                <a:chOff x="1147213" y="1553451"/>
                <a:chExt cx="1836000" cy="1926537"/>
              </a:xfrm>
            </p:grpSpPr>
            <p:sp>
              <p:nvSpPr>
                <p:cNvPr id="5694" name="Oval 5693">
                  <a:extLst>
                    <a:ext uri="{FF2B5EF4-FFF2-40B4-BE49-F238E27FC236}">
                      <a16:creationId xmlns:a16="http://schemas.microsoft.com/office/drawing/2014/main" id="{2B39ADA2-6510-0FC9-3E10-FD2FB345EA30}"/>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5695" name="Oval 5694">
                  <a:extLst>
                    <a:ext uri="{FF2B5EF4-FFF2-40B4-BE49-F238E27FC236}">
                      <a16:creationId xmlns:a16="http://schemas.microsoft.com/office/drawing/2014/main" id="{4DFDA72A-3DF9-072F-FA54-4E497CB7C453}"/>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696" name="Oval 5695">
                  <a:extLst>
                    <a:ext uri="{FF2B5EF4-FFF2-40B4-BE49-F238E27FC236}">
                      <a16:creationId xmlns:a16="http://schemas.microsoft.com/office/drawing/2014/main" id="{670833D4-E3FB-F987-3C9E-8A49BC516440}"/>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697" name="Oval 5696">
                  <a:extLst>
                    <a:ext uri="{FF2B5EF4-FFF2-40B4-BE49-F238E27FC236}">
                      <a16:creationId xmlns:a16="http://schemas.microsoft.com/office/drawing/2014/main" id="{E7776B1A-C643-C904-E5CD-CC96D8E0C6C9}"/>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98" name="Oval 5697">
                  <a:extLst>
                    <a:ext uri="{FF2B5EF4-FFF2-40B4-BE49-F238E27FC236}">
                      <a16:creationId xmlns:a16="http://schemas.microsoft.com/office/drawing/2014/main" id="{F886F2EB-BD32-D706-671A-31297EEEBBC1}"/>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99" name="Oval 5698">
                  <a:extLst>
                    <a:ext uri="{FF2B5EF4-FFF2-40B4-BE49-F238E27FC236}">
                      <a16:creationId xmlns:a16="http://schemas.microsoft.com/office/drawing/2014/main" id="{B4C68F94-481A-C052-D0CE-74E0093A9F37}"/>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00" name="Oval 5699">
                  <a:extLst>
                    <a:ext uri="{FF2B5EF4-FFF2-40B4-BE49-F238E27FC236}">
                      <a16:creationId xmlns:a16="http://schemas.microsoft.com/office/drawing/2014/main" id="{5CCE7107-87EA-B965-DAE8-3C156F528521}"/>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01" name="Oval 5700">
                  <a:extLst>
                    <a:ext uri="{FF2B5EF4-FFF2-40B4-BE49-F238E27FC236}">
                      <a16:creationId xmlns:a16="http://schemas.microsoft.com/office/drawing/2014/main" id="{6A632E9B-304A-7777-4818-A0BA38A7897E}"/>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02" name="Oval 5701">
                  <a:extLst>
                    <a:ext uri="{FF2B5EF4-FFF2-40B4-BE49-F238E27FC236}">
                      <a16:creationId xmlns:a16="http://schemas.microsoft.com/office/drawing/2014/main" id="{E5BC804E-2300-6876-84ED-11E6138045EC}"/>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03" name="Oval 5702">
                  <a:extLst>
                    <a:ext uri="{FF2B5EF4-FFF2-40B4-BE49-F238E27FC236}">
                      <a16:creationId xmlns:a16="http://schemas.microsoft.com/office/drawing/2014/main" id="{88F51940-F397-F9FA-53DA-BD76D521CD62}"/>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04" name="Oval 5703">
                  <a:extLst>
                    <a:ext uri="{FF2B5EF4-FFF2-40B4-BE49-F238E27FC236}">
                      <a16:creationId xmlns:a16="http://schemas.microsoft.com/office/drawing/2014/main" id="{B3F63057-D89F-3822-1076-F99A69A00B46}"/>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05" name="Oval 5704">
                  <a:extLst>
                    <a:ext uri="{FF2B5EF4-FFF2-40B4-BE49-F238E27FC236}">
                      <a16:creationId xmlns:a16="http://schemas.microsoft.com/office/drawing/2014/main" id="{DF8ADFA1-FC94-BF56-DE73-7B48DDF4E01D}"/>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5706" name="Oval 5705">
                  <a:extLst>
                    <a:ext uri="{FF2B5EF4-FFF2-40B4-BE49-F238E27FC236}">
                      <a16:creationId xmlns:a16="http://schemas.microsoft.com/office/drawing/2014/main" id="{299032D8-96C8-89C1-3277-27E8EF2CBD88}"/>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07" name="Oval 5706">
                  <a:extLst>
                    <a:ext uri="{FF2B5EF4-FFF2-40B4-BE49-F238E27FC236}">
                      <a16:creationId xmlns:a16="http://schemas.microsoft.com/office/drawing/2014/main" id="{95CB7761-90AD-B41D-9786-B1690D0602CC}"/>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08" name="Oval 5707">
                  <a:extLst>
                    <a:ext uri="{FF2B5EF4-FFF2-40B4-BE49-F238E27FC236}">
                      <a16:creationId xmlns:a16="http://schemas.microsoft.com/office/drawing/2014/main" id="{1524A8F8-D98B-4B48-90A9-88D53ED0E4FC}"/>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09" name="Oval 5708">
                  <a:extLst>
                    <a:ext uri="{FF2B5EF4-FFF2-40B4-BE49-F238E27FC236}">
                      <a16:creationId xmlns:a16="http://schemas.microsoft.com/office/drawing/2014/main" id="{F67412FE-4286-C3AC-C6C6-4B582F28148E}"/>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10" name="Oval 5709">
                  <a:extLst>
                    <a:ext uri="{FF2B5EF4-FFF2-40B4-BE49-F238E27FC236}">
                      <a16:creationId xmlns:a16="http://schemas.microsoft.com/office/drawing/2014/main" id="{9F3F243F-2CE2-B50F-F123-ED4EFD217E92}"/>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053" name="Group 6052">
                <a:extLst>
                  <a:ext uri="{FF2B5EF4-FFF2-40B4-BE49-F238E27FC236}">
                    <a16:creationId xmlns:a16="http://schemas.microsoft.com/office/drawing/2014/main" id="{034D94AB-AEEF-8B8A-227D-58D749CFF981}"/>
                  </a:ext>
                </a:extLst>
              </p:cNvPr>
              <p:cNvGrpSpPr/>
              <p:nvPr/>
            </p:nvGrpSpPr>
            <p:grpSpPr>
              <a:xfrm>
                <a:off x="10594978" y="-4981301"/>
                <a:ext cx="1836000" cy="1926537"/>
                <a:chOff x="1147213" y="1553451"/>
                <a:chExt cx="1836000" cy="1926537"/>
              </a:xfrm>
            </p:grpSpPr>
            <p:sp>
              <p:nvSpPr>
                <p:cNvPr id="6054" name="Oval 6053">
                  <a:extLst>
                    <a:ext uri="{FF2B5EF4-FFF2-40B4-BE49-F238E27FC236}">
                      <a16:creationId xmlns:a16="http://schemas.microsoft.com/office/drawing/2014/main" id="{84AEF6B7-FBE8-0824-B330-3D0A24701AB3}"/>
                    </a:ext>
                  </a:extLst>
                </p:cNvPr>
                <p:cNvSpPr/>
                <p:nvPr/>
              </p:nvSpPr>
              <p:spPr>
                <a:xfrm>
                  <a:off x="1762087" y="2253418"/>
                  <a:ext cx="617143" cy="617143"/>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Al</a:t>
                  </a:r>
                </a:p>
              </p:txBody>
            </p:sp>
            <p:sp>
              <p:nvSpPr>
                <p:cNvPr id="6055" name="Oval 6054">
                  <a:extLst>
                    <a:ext uri="{FF2B5EF4-FFF2-40B4-BE49-F238E27FC236}">
                      <a16:creationId xmlns:a16="http://schemas.microsoft.com/office/drawing/2014/main" id="{D39D51B6-BF7A-64DC-AA82-FA4F68E403A2}"/>
                    </a:ext>
                  </a:extLst>
                </p:cNvPr>
                <p:cNvSpPr/>
                <p:nvPr/>
              </p:nvSpPr>
              <p:spPr>
                <a:xfrm>
                  <a:off x="1550928" y="2047703"/>
                  <a:ext cx="1028571" cy="1028571"/>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6056" name="Oval 6055">
                  <a:extLst>
                    <a:ext uri="{FF2B5EF4-FFF2-40B4-BE49-F238E27FC236}">
                      <a16:creationId xmlns:a16="http://schemas.microsoft.com/office/drawing/2014/main" id="{FE38620B-B8B9-90C9-18F0-586CC5E9315A}"/>
                    </a:ext>
                  </a:extLst>
                </p:cNvPr>
                <p:cNvSpPr/>
                <p:nvPr/>
              </p:nvSpPr>
              <p:spPr>
                <a:xfrm>
                  <a:off x="1345214" y="1841989"/>
                  <a:ext cx="1440000" cy="144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6057" name="Oval 6056">
                  <a:extLst>
                    <a:ext uri="{FF2B5EF4-FFF2-40B4-BE49-F238E27FC236}">
                      <a16:creationId xmlns:a16="http://schemas.microsoft.com/office/drawing/2014/main" id="{C840D1EB-4151-5329-A356-DFFDAF58A60C}"/>
                    </a:ext>
                  </a:extLst>
                </p:cNvPr>
                <p:cNvSpPr/>
                <p:nvPr/>
              </p:nvSpPr>
              <p:spPr>
                <a:xfrm>
                  <a:off x="1979608" y="1957703"/>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58" name="Oval 6057">
                  <a:extLst>
                    <a:ext uri="{FF2B5EF4-FFF2-40B4-BE49-F238E27FC236}">
                      <a16:creationId xmlns:a16="http://schemas.microsoft.com/office/drawing/2014/main" id="{92454538-5E6B-2F6E-5266-0CDFF980674B}"/>
                    </a:ext>
                  </a:extLst>
                </p:cNvPr>
                <p:cNvSpPr/>
                <p:nvPr/>
              </p:nvSpPr>
              <p:spPr>
                <a:xfrm>
                  <a:off x="1979608" y="17591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59" name="Oval 6058">
                  <a:extLst>
                    <a:ext uri="{FF2B5EF4-FFF2-40B4-BE49-F238E27FC236}">
                      <a16:creationId xmlns:a16="http://schemas.microsoft.com/office/drawing/2014/main" id="{F5FD8BC6-B22F-B54C-6BD1-2C87D56831B7}"/>
                    </a:ext>
                  </a:extLst>
                </p:cNvPr>
                <p:cNvSpPr/>
                <p:nvPr/>
              </p:nvSpPr>
              <p:spPr>
                <a:xfrm>
                  <a:off x="1426427" y="200500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60" name="Oval 6059">
                  <a:extLst>
                    <a:ext uri="{FF2B5EF4-FFF2-40B4-BE49-F238E27FC236}">
                      <a16:creationId xmlns:a16="http://schemas.microsoft.com/office/drawing/2014/main" id="{18B66A76-F129-F2E5-9185-0753C4304E73}"/>
                    </a:ext>
                  </a:extLst>
                </p:cNvPr>
                <p:cNvSpPr/>
                <p:nvPr/>
              </p:nvSpPr>
              <p:spPr>
                <a:xfrm>
                  <a:off x="2521264" y="201125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61" name="Oval 6060">
                  <a:extLst>
                    <a:ext uri="{FF2B5EF4-FFF2-40B4-BE49-F238E27FC236}">
                      <a16:creationId xmlns:a16="http://schemas.microsoft.com/office/drawing/2014/main" id="{491AB4F9-01C1-FD1E-5D95-96DCF6BAD382}"/>
                    </a:ext>
                  </a:extLst>
                </p:cNvPr>
                <p:cNvSpPr/>
                <p:nvPr/>
              </p:nvSpPr>
              <p:spPr>
                <a:xfrm>
                  <a:off x="2519444" y="293272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62" name="Oval 6061">
                  <a:extLst>
                    <a:ext uri="{FF2B5EF4-FFF2-40B4-BE49-F238E27FC236}">
                      <a16:creationId xmlns:a16="http://schemas.microsoft.com/office/drawing/2014/main" id="{27AF31EE-0337-1FDC-A828-92943F4F871C}"/>
                    </a:ext>
                  </a:extLst>
                </p:cNvPr>
                <p:cNvSpPr/>
                <p:nvPr/>
              </p:nvSpPr>
              <p:spPr>
                <a:xfrm>
                  <a:off x="1445267" y="292236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63" name="Oval 6062">
                  <a:extLst>
                    <a:ext uri="{FF2B5EF4-FFF2-40B4-BE49-F238E27FC236}">
                      <a16:creationId xmlns:a16="http://schemas.microsoft.com/office/drawing/2014/main" id="{D99151DA-08E8-C877-69BF-E6C6B813D883}"/>
                    </a:ext>
                  </a:extLst>
                </p:cNvPr>
                <p:cNvSpPr/>
                <p:nvPr/>
              </p:nvSpPr>
              <p:spPr>
                <a:xfrm>
                  <a:off x="1979608" y="2986276"/>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64" name="Oval 6063">
                  <a:extLst>
                    <a:ext uri="{FF2B5EF4-FFF2-40B4-BE49-F238E27FC236}">
                      <a16:creationId xmlns:a16="http://schemas.microsoft.com/office/drawing/2014/main" id="{0323B8C4-74C3-C6CF-9CB6-F901DFFE19DF}"/>
                    </a:ext>
                  </a:extLst>
                </p:cNvPr>
                <p:cNvSpPr/>
                <p:nvPr/>
              </p:nvSpPr>
              <p:spPr>
                <a:xfrm>
                  <a:off x="1979608" y="320433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65" name="Oval 6064">
                  <a:extLst>
                    <a:ext uri="{FF2B5EF4-FFF2-40B4-BE49-F238E27FC236}">
                      <a16:creationId xmlns:a16="http://schemas.microsoft.com/office/drawing/2014/main" id="{DA206C24-8B7D-18D4-1EE8-5BBFA1829B4B}"/>
                    </a:ext>
                  </a:extLst>
                </p:cNvPr>
                <p:cNvSpPr/>
                <p:nvPr/>
              </p:nvSpPr>
              <p:spPr>
                <a:xfrm>
                  <a:off x="1147213" y="1643988"/>
                  <a:ext cx="1836000" cy="1836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6066" name="Oval 6065">
                  <a:extLst>
                    <a:ext uri="{FF2B5EF4-FFF2-40B4-BE49-F238E27FC236}">
                      <a16:creationId xmlns:a16="http://schemas.microsoft.com/office/drawing/2014/main" id="{72C50BE2-F8A7-925B-42CD-C30F72BD358A}"/>
                    </a:ext>
                  </a:extLst>
                </p:cNvPr>
                <p:cNvSpPr/>
                <p:nvPr/>
              </p:nvSpPr>
              <p:spPr>
                <a:xfrm>
                  <a:off x="1979608" y="1553451"/>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67" name="Oval 6066">
                  <a:extLst>
                    <a:ext uri="{FF2B5EF4-FFF2-40B4-BE49-F238E27FC236}">
                      <a16:creationId xmlns:a16="http://schemas.microsoft.com/office/drawing/2014/main" id="{9FBAB538-8505-1D3C-3AB1-9CCC7BC33BA5}"/>
                    </a:ext>
                  </a:extLst>
                </p:cNvPr>
                <p:cNvSpPr/>
                <p:nvPr/>
              </p:nvSpPr>
              <p:spPr>
                <a:xfrm>
                  <a:off x="1255056"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68" name="Oval 6067">
                  <a:extLst>
                    <a:ext uri="{FF2B5EF4-FFF2-40B4-BE49-F238E27FC236}">
                      <a16:creationId xmlns:a16="http://schemas.microsoft.com/office/drawing/2014/main" id="{F7657FBC-5F72-F5CA-4C20-0004C9DAB917}"/>
                    </a:ext>
                  </a:extLst>
                </p:cNvPr>
                <p:cNvSpPr/>
                <p:nvPr/>
              </p:nvSpPr>
              <p:spPr>
                <a:xfrm>
                  <a:off x="2691777" y="2484182"/>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69" name="Oval 6068">
                  <a:extLst>
                    <a:ext uri="{FF2B5EF4-FFF2-40B4-BE49-F238E27FC236}">
                      <a16:creationId xmlns:a16="http://schemas.microsoft.com/office/drawing/2014/main" id="{60BFEFCF-3683-4906-7FBB-B34985A9D7ED}"/>
                    </a:ext>
                  </a:extLst>
                </p:cNvPr>
                <p:cNvSpPr/>
                <p:nvPr/>
              </p:nvSpPr>
              <p:spPr>
                <a:xfrm>
                  <a:off x="1165056" y="2892085"/>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70" name="Oval 6069">
                  <a:extLst>
                    <a:ext uri="{FF2B5EF4-FFF2-40B4-BE49-F238E27FC236}">
                      <a16:creationId xmlns:a16="http://schemas.microsoft.com/office/drawing/2014/main" id="{3EA7C1D1-35C8-B928-7B7B-934732C32F64}"/>
                    </a:ext>
                  </a:extLst>
                </p:cNvPr>
                <p:cNvSpPr/>
                <p:nvPr/>
              </p:nvSpPr>
              <p:spPr>
                <a:xfrm>
                  <a:off x="2789575" y="2896274"/>
                  <a:ext cx="180000" cy="180000"/>
                </a:xfrm>
                <a:prstGeom prst="ellipse">
                  <a:avLst/>
                </a:prstGeom>
                <a:solidFill>
                  <a:schemeClr val="bg1">
                    <a:lumMod val="6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Tree>
    <p:extLst>
      <p:ext uri="{BB962C8B-B14F-4D97-AF65-F5344CB8AC3E}">
        <p14:creationId xmlns:p14="http://schemas.microsoft.com/office/powerpoint/2010/main" val="118973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6"/>
                                        </p:tgtEl>
                                        <p:attrNameLst>
                                          <p:attrName>style.opacity</p:attrName>
                                        </p:attrNameLst>
                                      </p:cBhvr>
                                      <p:to>
                                        <p:strVal val="0.25"/>
                                      </p:to>
                                    </p:set>
                                    <p:animEffect filter="image" prLst="opacity: 0.25">
                                      <p:cBhvr rctx="IE">
                                        <p:cTn id="7" dur="indefinite"/>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par>
                          <p:cTn id="12" fill="hold">
                            <p:stCondLst>
                              <p:cond delay="0"/>
                            </p:stCondLst>
                            <p:childTnLst>
                              <p:par>
                                <p:cTn id="13" presetID="6" presetClass="emph" presetSubtype="0" fill="hold" nodeType="afterEffect">
                                  <p:stCondLst>
                                    <p:cond delay="1000"/>
                                  </p:stCondLst>
                                  <p:childTnLst>
                                    <p:animScale>
                                      <p:cBhvr>
                                        <p:cTn id="14" dur="2000" fill="hold"/>
                                        <p:tgtEl>
                                          <p:spTgt spid="2"/>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D1B7-1D94-9578-7DF2-0A9771860FB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82938C3-7CB4-54F8-DE32-3128AF37DF80}"/>
              </a:ext>
            </a:extLst>
          </p:cNvPr>
          <p:cNvSpPr>
            <a:spLocks noGrp="1"/>
          </p:cNvSpPr>
          <p:nvPr>
            <p:ph type="title"/>
          </p:nvPr>
        </p:nvSpPr>
        <p:spPr>
          <a:xfrm>
            <a:off x="332509" y="249900"/>
            <a:ext cx="8533331" cy="699425"/>
          </a:xfrm>
        </p:spPr>
        <p:txBody>
          <a:bodyPr>
            <a:noAutofit/>
          </a:bodyPr>
          <a:lstStyle/>
          <a:p>
            <a:pPr>
              <a:lnSpc>
                <a:spcPct val="100000"/>
              </a:lnSpc>
            </a:pPr>
            <a:r>
              <a:rPr lang="en-GB" sz="3200"/>
              <a:t>Bending moment calculation example 7</a:t>
            </a:r>
          </a:p>
        </p:txBody>
      </p:sp>
      <p:sp>
        <p:nvSpPr>
          <p:cNvPr id="3" name="Footer Placeholder 2">
            <a:extLst>
              <a:ext uri="{FF2B5EF4-FFF2-40B4-BE49-F238E27FC236}">
                <a16:creationId xmlns:a16="http://schemas.microsoft.com/office/drawing/2014/main" id="{58558F16-DDE7-F3AE-C63B-45DF23E0973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2C3F52C6-2300-308B-FEAB-EB86E72EEF5D}"/>
              </a:ext>
            </a:extLst>
          </p:cNvPr>
          <p:cNvSpPr>
            <a:spLocks noGrp="1"/>
          </p:cNvSpPr>
          <p:nvPr>
            <p:ph type="sldNum" sz="quarter" idx="11"/>
          </p:nvPr>
        </p:nvSpPr>
        <p:spPr/>
        <p:txBody>
          <a:bodyPr/>
          <a:lstStyle/>
          <a:p>
            <a:fld id="{DA2C159E-F13C-4A85-9A41-E7669D3E0D70}" type="slidenum">
              <a:rPr lang="en-GB" smtClean="0"/>
              <a:pPr/>
              <a:t>160</a:t>
            </a:fld>
            <a:endParaRPr lang="en-GB"/>
          </a:p>
        </p:txBody>
      </p:sp>
      <p:grpSp>
        <p:nvGrpSpPr>
          <p:cNvPr id="27" name="Group 26">
            <a:extLst>
              <a:ext uri="{FF2B5EF4-FFF2-40B4-BE49-F238E27FC236}">
                <a16:creationId xmlns:a16="http://schemas.microsoft.com/office/drawing/2014/main" id="{C60E94D2-D2F5-2209-9AF7-0E00F02105C5}"/>
              </a:ext>
            </a:extLst>
          </p:cNvPr>
          <p:cNvGrpSpPr/>
          <p:nvPr/>
        </p:nvGrpSpPr>
        <p:grpSpPr>
          <a:xfrm>
            <a:off x="772312" y="1844824"/>
            <a:ext cx="3815556" cy="1828803"/>
            <a:chOff x="2880519" y="2586035"/>
            <a:chExt cx="3815556" cy="1828803"/>
          </a:xfrm>
        </p:grpSpPr>
        <p:sp>
          <p:nvSpPr>
            <p:cNvPr id="28" name="Oval 3">
              <a:extLst>
                <a:ext uri="{FF2B5EF4-FFF2-40B4-BE49-F238E27FC236}">
                  <a16:creationId xmlns:a16="http://schemas.microsoft.com/office/drawing/2014/main" id="{738B992F-A03E-7AED-0441-9B3E33DD2BDE}"/>
                </a:ext>
              </a:extLst>
            </p:cNvPr>
            <p:cNvSpPr>
              <a:spLocks noChangeArrowheads="1"/>
            </p:cNvSpPr>
            <p:nvPr/>
          </p:nvSpPr>
          <p:spPr bwMode="auto">
            <a:xfrm>
              <a:off x="3342641" y="3475514"/>
              <a:ext cx="144462" cy="144463"/>
            </a:xfrm>
            <a:prstGeom prst="ellipse">
              <a:avLst/>
            </a:prstGeom>
            <a:solidFill>
              <a:schemeClr val="tx1"/>
            </a:solidFill>
            <a:ln w="9525">
              <a:solidFill>
                <a:schemeClr val="tx1"/>
              </a:solidFill>
              <a:round/>
              <a:headEnd/>
              <a:tailEnd/>
            </a:ln>
          </p:spPr>
          <p:txBody>
            <a:bodyPr wrap="none" anchor="ctr"/>
            <a:lstStyle/>
            <a:p>
              <a:endParaRPr lang="en-US"/>
            </a:p>
          </p:txBody>
        </p:sp>
        <p:grpSp>
          <p:nvGrpSpPr>
            <p:cNvPr id="29" name="Group 28">
              <a:extLst>
                <a:ext uri="{FF2B5EF4-FFF2-40B4-BE49-F238E27FC236}">
                  <a16:creationId xmlns:a16="http://schemas.microsoft.com/office/drawing/2014/main" id="{479F282C-AC48-9030-27C8-068C5E6EB339}"/>
                </a:ext>
              </a:extLst>
            </p:cNvPr>
            <p:cNvGrpSpPr/>
            <p:nvPr/>
          </p:nvGrpSpPr>
          <p:grpSpPr>
            <a:xfrm>
              <a:off x="2880519" y="2586035"/>
              <a:ext cx="3815556" cy="1828803"/>
              <a:chOff x="1764506" y="2543172"/>
              <a:chExt cx="3815556" cy="1828803"/>
            </a:xfrm>
          </p:grpSpPr>
          <p:sp>
            <p:nvSpPr>
              <p:cNvPr id="30" name="Line 4">
                <a:extLst>
                  <a:ext uri="{FF2B5EF4-FFF2-40B4-BE49-F238E27FC236}">
                    <a16:creationId xmlns:a16="http://schemas.microsoft.com/office/drawing/2014/main" id="{A8E05761-6603-2C95-8931-F6B2DC8B360D}"/>
                  </a:ext>
                </a:extLst>
              </p:cNvPr>
              <p:cNvSpPr>
                <a:spLocks noChangeShapeType="1"/>
              </p:cNvSpPr>
              <p:nvPr/>
            </p:nvSpPr>
            <p:spPr bwMode="auto">
              <a:xfrm>
                <a:off x="2339975" y="3500438"/>
                <a:ext cx="1944688" cy="0"/>
              </a:xfrm>
              <a:prstGeom prst="line">
                <a:avLst/>
              </a:prstGeom>
              <a:noFill/>
              <a:ln w="57150">
                <a:solidFill>
                  <a:schemeClr val="tx1"/>
                </a:solidFill>
                <a:round/>
                <a:headEnd/>
                <a:tailEnd/>
              </a:ln>
            </p:spPr>
            <p:txBody>
              <a:bodyPr/>
              <a:lstStyle/>
              <a:p>
                <a:endParaRPr lang="en-GB"/>
              </a:p>
            </p:txBody>
          </p:sp>
          <p:sp>
            <p:nvSpPr>
              <p:cNvPr id="32" name="Text Box 5">
                <a:extLst>
                  <a:ext uri="{FF2B5EF4-FFF2-40B4-BE49-F238E27FC236}">
                    <a16:creationId xmlns:a16="http://schemas.microsoft.com/office/drawing/2014/main" id="{DBCA44C6-6E34-FCAE-7C24-42334D24E0B6}"/>
                  </a:ext>
                </a:extLst>
              </p:cNvPr>
              <p:cNvSpPr txBox="1">
                <a:spLocks noChangeArrowheads="1"/>
              </p:cNvSpPr>
              <p:nvPr/>
            </p:nvSpPr>
            <p:spPr bwMode="auto">
              <a:xfrm>
                <a:off x="1764506" y="3317081"/>
                <a:ext cx="503238" cy="366713"/>
              </a:xfrm>
              <a:prstGeom prst="rect">
                <a:avLst/>
              </a:prstGeom>
              <a:noFill/>
              <a:ln w="9525">
                <a:noFill/>
                <a:miter lim="800000"/>
                <a:headEnd/>
                <a:tailEnd/>
              </a:ln>
            </p:spPr>
            <p:txBody>
              <a:bodyPr>
                <a:spAutoFit/>
              </a:bodyPr>
              <a:lstStyle/>
              <a:p>
                <a:pPr algn="r">
                  <a:spcBef>
                    <a:spcPct val="50000"/>
                  </a:spcBef>
                </a:pPr>
                <a:r>
                  <a:rPr lang="en-GB"/>
                  <a:t>A</a:t>
                </a:r>
              </a:p>
            </p:txBody>
          </p:sp>
          <p:sp>
            <p:nvSpPr>
              <p:cNvPr id="33" name="Line 6">
                <a:extLst>
                  <a:ext uri="{FF2B5EF4-FFF2-40B4-BE49-F238E27FC236}">
                    <a16:creationId xmlns:a16="http://schemas.microsoft.com/office/drawing/2014/main" id="{BC277E0E-5A61-54B4-EBD7-7C02424BE071}"/>
                  </a:ext>
                </a:extLst>
              </p:cNvPr>
              <p:cNvSpPr>
                <a:spLocks noChangeShapeType="1"/>
              </p:cNvSpPr>
              <p:nvPr/>
            </p:nvSpPr>
            <p:spPr bwMode="auto">
              <a:xfrm flipH="1">
                <a:off x="3708400" y="2997200"/>
                <a:ext cx="0" cy="503238"/>
              </a:xfrm>
              <a:prstGeom prst="line">
                <a:avLst/>
              </a:prstGeom>
              <a:noFill/>
              <a:ln w="57150">
                <a:solidFill>
                  <a:schemeClr val="tx1"/>
                </a:solidFill>
                <a:round/>
                <a:headEnd/>
                <a:tailEnd type="arrow" w="med" len="med"/>
              </a:ln>
            </p:spPr>
            <p:txBody>
              <a:bodyPr/>
              <a:lstStyle/>
              <a:p>
                <a:endParaRPr lang="en-GB"/>
              </a:p>
            </p:txBody>
          </p:sp>
          <p:sp>
            <p:nvSpPr>
              <p:cNvPr id="34" name="Text Box 7">
                <a:extLst>
                  <a:ext uri="{FF2B5EF4-FFF2-40B4-BE49-F238E27FC236}">
                    <a16:creationId xmlns:a16="http://schemas.microsoft.com/office/drawing/2014/main" id="{81C1330D-AA6D-D9DD-CA31-DF89C363BA98}"/>
                  </a:ext>
                </a:extLst>
              </p:cNvPr>
              <p:cNvSpPr txBox="1">
                <a:spLocks noChangeArrowheads="1"/>
              </p:cNvSpPr>
              <p:nvPr/>
            </p:nvSpPr>
            <p:spPr bwMode="auto">
              <a:xfrm>
                <a:off x="3204369" y="2543172"/>
                <a:ext cx="1008062" cy="369332"/>
              </a:xfrm>
              <a:prstGeom prst="rect">
                <a:avLst/>
              </a:prstGeom>
              <a:noFill/>
              <a:ln w="9525">
                <a:noFill/>
                <a:miter lim="800000"/>
                <a:headEnd/>
                <a:tailEnd/>
              </a:ln>
            </p:spPr>
            <p:txBody>
              <a:bodyPr>
                <a:spAutoFit/>
              </a:bodyPr>
              <a:lstStyle/>
              <a:p>
                <a:pPr algn="ctr">
                  <a:spcBef>
                    <a:spcPct val="50000"/>
                  </a:spcBef>
                </a:pPr>
                <a:r>
                  <a:rPr lang="en-GB"/>
                  <a:t>1.28kN</a:t>
                </a:r>
              </a:p>
            </p:txBody>
          </p:sp>
          <p:sp>
            <p:nvSpPr>
              <p:cNvPr id="35" name="Line 8">
                <a:extLst>
                  <a:ext uri="{FF2B5EF4-FFF2-40B4-BE49-F238E27FC236}">
                    <a16:creationId xmlns:a16="http://schemas.microsoft.com/office/drawing/2014/main" id="{899F465E-8CA6-DB13-0A25-AAEFEF9A5D24}"/>
                  </a:ext>
                </a:extLst>
              </p:cNvPr>
              <p:cNvSpPr>
                <a:spLocks noChangeShapeType="1"/>
              </p:cNvSpPr>
              <p:nvPr/>
            </p:nvSpPr>
            <p:spPr bwMode="auto">
              <a:xfrm>
                <a:off x="2268538" y="3500438"/>
                <a:ext cx="0" cy="720725"/>
              </a:xfrm>
              <a:prstGeom prst="line">
                <a:avLst/>
              </a:prstGeom>
              <a:noFill/>
              <a:ln w="9525">
                <a:solidFill>
                  <a:schemeClr val="tx1"/>
                </a:solidFill>
                <a:prstDash val="dash"/>
                <a:round/>
                <a:headEnd/>
                <a:tailEnd/>
              </a:ln>
            </p:spPr>
            <p:txBody>
              <a:bodyPr/>
              <a:lstStyle/>
              <a:p>
                <a:endParaRPr lang="en-GB"/>
              </a:p>
            </p:txBody>
          </p:sp>
          <p:sp>
            <p:nvSpPr>
              <p:cNvPr id="36" name="Line 9">
                <a:extLst>
                  <a:ext uri="{FF2B5EF4-FFF2-40B4-BE49-F238E27FC236}">
                    <a16:creationId xmlns:a16="http://schemas.microsoft.com/office/drawing/2014/main" id="{F8E6C935-E3A3-6DF1-FE58-A2032FD3257A}"/>
                  </a:ext>
                </a:extLst>
              </p:cNvPr>
              <p:cNvSpPr>
                <a:spLocks noChangeShapeType="1"/>
              </p:cNvSpPr>
              <p:nvPr/>
            </p:nvSpPr>
            <p:spPr bwMode="auto">
              <a:xfrm>
                <a:off x="3708400" y="3573463"/>
                <a:ext cx="0" cy="720725"/>
              </a:xfrm>
              <a:prstGeom prst="line">
                <a:avLst/>
              </a:prstGeom>
              <a:noFill/>
              <a:ln w="9525">
                <a:solidFill>
                  <a:schemeClr val="tx1"/>
                </a:solidFill>
                <a:prstDash val="dash"/>
                <a:round/>
                <a:headEnd/>
                <a:tailEnd/>
              </a:ln>
            </p:spPr>
            <p:txBody>
              <a:bodyPr/>
              <a:lstStyle/>
              <a:p>
                <a:endParaRPr lang="en-GB"/>
              </a:p>
            </p:txBody>
          </p:sp>
          <p:sp>
            <p:nvSpPr>
              <p:cNvPr id="37" name="Line 10">
                <a:extLst>
                  <a:ext uri="{FF2B5EF4-FFF2-40B4-BE49-F238E27FC236}">
                    <a16:creationId xmlns:a16="http://schemas.microsoft.com/office/drawing/2014/main" id="{E61C87D7-722C-BF02-7CC6-793DDF81FCD5}"/>
                  </a:ext>
                </a:extLst>
              </p:cNvPr>
              <p:cNvSpPr>
                <a:spLocks noChangeShapeType="1"/>
              </p:cNvSpPr>
              <p:nvPr/>
            </p:nvSpPr>
            <p:spPr bwMode="auto">
              <a:xfrm>
                <a:off x="2268538" y="3933825"/>
                <a:ext cx="1439862" cy="0"/>
              </a:xfrm>
              <a:prstGeom prst="line">
                <a:avLst/>
              </a:prstGeom>
              <a:noFill/>
              <a:ln w="9525">
                <a:solidFill>
                  <a:schemeClr val="tx1"/>
                </a:solidFill>
                <a:round/>
                <a:headEnd type="triangle" w="med" len="med"/>
                <a:tailEnd type="triangle" w="med" len="med"/>
              </a:ln>
            </p:spPr>
            <p:txBody>
              <a:bodyPr/>
              <a:lstStyle/>
              <a:p>
                <a:endParaRPr lang="en-GB"/>
              </a:p>
            </p:txBody>
          </p:sp>
          <p:sp>
            <p:nvSpPr>
              <p:cNvPr id="38" name="Text Box 11">
                <a:extLst>
                  <a:ext uri="{FF2B5EF4-FFF2-40B4-BE49-F238E27FC236}">
                    <a16:creationId xmlns:a16="http://schemas.microsoft.com/office/drawing/2014/main" id="{5D94444B-A8D3-75CC-607D-C91C0B915778}"/>
                  </a:ext>
                </a:extLst>
              </p:cNvPr>
              <p:cNvSpPr txBox="1">
                <a:spLocks noChangeArrowheads="1"/>
              </p:cNvSpPr>
              <p:nvPr/>
            </p:nvSpPr>
            <p:spPr bwMode="auto">
              <a:xfrm>
                <a:off x="2770188" y="4005263"/>
                <a:ext cx="649287" cy="366712"/>
              </a:xfrm>
              <a:prstGeom prst="rect">
                <a:avLst/>
              </a:prstGeom>
              <a:noFill/>
              <a:ln w="9525">
                <a:noFill/>
                <a:miter lim="800000"/>
                <a:headEnd/>
                <a:tailEnd/>
              </a:ln>
            </p:spPr>
            <p:txBody>
              <a:bodyPr>
                <a:spAutoFit/>
              </a:bodyPr>
              <a:lstStyle/>
              <a:p>
                <a:pPr>
                  <a:spcBef>
                    <a:spcPct val="50000"/>
                  </a:spcBef>
                </a:pPr>
                <a:r>
                  <a:rPr lang="en-GB"/>
                  <a:t>5m</a:t>
                </a:r>
              </a:p>
            </p:txBody>
          </p:sp>
          <p:sp>
            <p:nvSpPr>
              <p:cNvPr id="39" name="Line 13">
                <a:extLst>
                  <a:ext uri="{FF2B5EF4-FFF2-40B4-BE49-F238E27FC236}">
                    <a16:creationId xmlns:a16="http://schemas.microsoft.com/office/drawing/2014/main" id="{43389E7D-4B5E-341B-907D-610D58B6D591}"/>
                  </a:ext>
                </a:extLst>
              </p:cNvPr>
              <p:cNvSpPr>
                <a:spLocks noChangeShapeType="1"/>
              </p:cNvSpPr>
              <p:nvPr/>
            </p:nvSpPr>
            <p:spPr bwMode="auto">
              <a:xfrm flipH="1">
                <a:off x="3708400" y="3500438"/>
                <a:ext cx="719138" cy="0"/>
              </a:xfrm>
              <a:prstGeom prst="line">
                <a:avLst/>
              </a:prstGeom>
              <a:noFill/>
              <a:ln w="57150">
                <a:solidFill>
                  <a:schemeClr val="tx1"/>
                </a:solidFill>
                <a:round/>
                <a:headEnd/>
                <a:tailEnd type="arrow" w="med" len="med"/>
              </a:ln>
            </p:spPr>
            <p:txBody>
              <a:bodyPr/>
              <a:lstStyle/>
              <a:p>
                <a:endParaRPr lang="en-GB"/>
              </a:p>
            </p:txBody>
          </p:sp>
          <p:sp>
            <p:nvSpPr>
              <p:cNvPr id="40" name="Text Box 14">
                <a:extLst>
                  <a:ext uri="{FF2B5EF4-FFF2-40B4-BE49-F238E27FC236}">
                    <a16:creationId xmlns:a16="http://schemas.microsoft.com/office/drawing/2014/main" id="{951BADE3-31D0-DF2D-AE45-3952FC8958CA}"/>
                  </a:ext>
                </a:extLst>
              </p:cNvPr>
              <p:cNvSpPr txBox="1">
                <a:spLocks noChangeArrowheads="1"/>
              </p:cNvSpPr>
              <p:nvPr/>
            </p:nvSpPr>
            <p:spPr bwMode="auto">
              <a:xfrm>
                <a:off x="4572000" y="3317875"/>
                <a:ext cx="1008062" cy="366712"/>
              </a:xfrm>
              <a:prstGeom prst="rect">
                <a:avLst/>
              </a:prstGeom>
              <a:noFill/>
              <a:ln w="9525">
                <a:noFill/>
                <a:miter lim="800000"/>
                <a:headEnd/>
                <a:tailEnd/>
              </a:ln>
            </p:spPr>
            <p:txBody>
              <a:bodyPr>
                <a:spAutoFit/>
              </a:bodyPr>
              <a:lstStyle/>
              <a:p>
                <a:pPr>
                  <a:spcBef>
                    <a:spcPct val="50000"/>
                  </a:spcBef>
                </a:pPr>
                <a:r>
                  <a:rPr lang="en-GB"/>
                  <a:t>1.8kN</a:t>
                </a:r>
              </a:p>
            </p:txBody>
          </p:sp>
        </p:grpSp>
      </p:grpSp>
      <p:sp>
        <p:nvSpPr>
          <p:cNvPr id="41" name="Text Box 12">
            <a:extLst>
              <a:ext uri="{FF2B5EF4-FFF2-40B4-BE49-F238E27FC236}">
                <a16:creationId xmlns:a16="http://schemas.microsoft.com/office/drawing/2014/main" id="{D6614F4C-1064-29AD-1841-CCBD39DC1159}"/>
              </a:ext>
            </a:extLst>
          </p:cNvPr>
          <p:cNvSpPr txBox="1">
            <a:spLocks noChangeArrowheads="1"/>
          </p:cNvSpPr>
          <p:nvPr/>
        </p:nvSpPr>
        <p:spPr bwMode="auto">
          <a:xfrm>
            <a:off x="5382212" y="3091525"/>
            <a:ext cx="5076328" cy="784830"/>
          </a:xfrm>
          <a:prstGeom prst="rect">
            <a:avLst/>
          </a:prstGeom>
          <a:noFill/>
          <a:ln w="9525">
            <a:noFill/>
            <a:miter lim="800000"/>
            <a:headEnd/>
            <a:tailEnd/>
          </a:ln>
        </p:spPr>
        <p:txBody>
          <a:bodyPr wrap="square">
            <a:spAutoFit/>
          </a:bodyPr>
          <a:lstStyle/>
          <a:p>
            <a:pPr>
              <a:spcBef>
                <a:spcPct val="50000"/>
              </a:spcBef>
            </a:pPr>
            <a:r>
              <a:rPr lang="en-GB" b="1"/>
              <a:t>M = (1.28kN x 5m) + (1.8kN x 0) </a:t>
            </a:r>
          </a:p>
          <a:p>
            <a:pPr>
              <a:spcBef>
                <a:spcPct val="50000"/>
              </a:spcBef>
            </a:pPr>
            <a:r>
              <a:rPr lang="en-GB" b="1"/>
              <a:t>M = 6.4kN.m</a:t>
            </a:r>
          </a:p>
        </p:txBody>
      </p:sp>
      <p:sp>
        <p:nvSpPr>
          <p:cNvPr id="43" name="Text Box 15">
            <a:extLst>
              <a:ext uri="{FF2B5EF4-FFF2-40B4-BE49-F238E27FC236}">
                <a16:creationId xmlns:a16="http://schemas.microsoft.com/office/drawing/2014/main" id="{F80C9951-1569-777E-95A7-A68A3DA1F015}"/>
              </a:ext>
            </a:extLst>
          </p:cNvPr>
          <p:cNvSpPr txBox="1">
            <a:spLocks noChangeArrowheads="1"/>
          </p:cNvSpPr>
          <p:nvPr/>
        </p:nvSpPr>
        <p:spPr bwMode="auto">
          <a:xfrm>
            <a:off x="5749415" y="1504545"/>
            <a:ext cx="2813816" cy="1200329"/>
          </a:xfrm>
          <a:prstGeom prst="rect">
            <a:avLst/>
          </a:prstGeom>
          <a:noFill/>
          <a:ln w="9525">
            <a:noFill/>
            <a:miter lim="800000"/>
            <a:headEnd/>
            <a:tailEnd/>
          </a:ln>
        </p:spPr>
        <p:txBody>
          <a:bodyPr wrap="square">
            <a:spAutoFit/>
          </a:bodyPr>
          <a:lstStyle/>
          <a:p>
            <a:pPr>
              <a:spcBef>
                <a:spcPct val="50000"/>
              </a:spcBef>
            </a:pPr>
            <a:r>
              <a:rPr lang="en-GB" u="sng" dirty="0"/>
              <a:t>Vertical force</a:t>
            </a:r>
          </a:p>
          <a:p>
            <a:pPr>
              <a:spcBef>
                <a:spcPct val="50000"/>
              </a:spcBef>
            </a:pPr>
            <a:r>
              <a:rPr lang="en-GB" dirty="0"/>
              <a:t>Total force = 3.2kN</a:t>
            </a:r>
          </a:p>
          <a:p>
            <a:pPr>
              <a:spcBef>
                <a:spcPct val="50000"/>
              </a:spcBef>
            </a:pPr>
            <a:r>
              <a:rPr lang="en-GB" dirty="0"/>
              <a:t>3.2kN – 1.92kN = 1.28kN</a:t>
            </a:r>
          </a:p>
        </p:txBody>
      </p:sp>
    </p:spTree>
    <p:extLst>
      <p:ext uri="{BB962C8B-B14F-4D97-AF65-F5344CB8AC3E}">
        <p14:creationId xmlns:p14="http://schemas.microsoft.com/office/powerpoint/2010/main" val="206530917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D1B7-1D94-9578-7DF2-0A9771860FB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82938C3-7CB4-54F8-DE32-3128AF37DF80}"/>
              </a:ext>
            </a:extLst>
          </p:cNvPr>
          <p:cNvSpPr>
            <a:spLocks noGrp="1"/>
          </p:cNvSpPr>
          <p:nvPr>
            <p:ph type="title"/>
          </p:nvPr>
        </p:nvSpPr>
        <p:spPr>
          <a:xfrm>
            <a:off x="332509" y="249900"/>
            <a:ext cx="8533331" cy="699425"/>
          </a:xfrm>
        </p:spPr>
        <p:txBody>
          <a:bodyPr>
            <a:noAutofit/>
          </a:bodyPr>
          <a:lstStyle/>
          <a:p>
            <a:pPr>
              <a:lnSpc>
                <a:spcPct val="100000"/>
              </a:lnSpc>
            </a:pPr>
            <a:r>
              <a:rPr lang="en-GB" sz="3200"/>
              <a:t>Bending moment calculations activity</a:t>
            </a:r>
          </a:p>
        </p:txBody>
      </p:sp>
      <p:sp>
        <p:nvSpPr>
          <p:cNvPr id="3" name="Footer Placeholder 2">
            <a:extLst>
              <a:ext uri="{FF2B5EF4-FFF2-40B4-BE49-F238E27FC236}">
                <a16:creationId xmlns:a16="http://schemas.microsoft.com/office/drawing/2014/main" id="{58558F16-DDE7-F3AE-C63B-45DF23E0973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2C3F52C6-2300-308B-FEAB-EB86E72EEF5D}"/>
              </a:ext>
            </a:extLst>
          </p:cNvPr>
          <p:cNvSpPr>
            <a:spLocks noGrp="1"/>
          </p:cNvSpPr>
          <p:nvPr>
            <p:ph type="sldNum" sz="quarter" idx="11"/>
          </p:nvPr>
        </p:nvSpPr>
        <p:spPr/>
        <p:txBody>
          <a:bodyPr/>
          <a:lstStyle/>
          <a:p>
            <a:fld id="{DA2C159E-F13C-4A85-9A41-E7669D3E0D70}" type="slidenum">
              <a:rPr lang="en-GB" smtClean="0"/>
              <a:pPr/>
              <a:t>161</a:t>
            </a:fld>
            <a:endParaRPr lang="en-GB"/>
          </a:p>
        </p:txBody>
      </p:sp>
      <p:sp>
        <p:nvSpPr>
          <p:cNvPr id="43" name="Text Placeholder 4">
            <a:extLst>
              <a:ext uri="{FF2B5EF4-FFF2-40B4-BE49-F238E27FC236}">
                <a16:creationId xmlns:a16="http://schemas.microsoft.com/office/drawing/2014/main" id="{2F61F916-549D-ED48-54EA-BE677DA481C4}"/>
              </a:ext>
            </a:extLst>
          </p:cNvPr>
          <p:cNvSpPr>
            <a:spLocks noGrp="1"/>
          </p:cNvSpPr>
          <p:nvPr>
            <p:ph type="body" sz="quarter" idx="12"/>
          </p:nvPr>
        </p:nvSpPr>
        <p:spPr>
          <a:xfrm>
            <a:off x="234000" y="986400"/>
            <a:ext cx="7957500" cy="3601574"/>
          </a:xfrm>
        </p:spPr>
        <p:txBody>
          <a:bodyPr/>
          <a:lstStyle/>
          <a:p>
            <a:pPr marL="457200" indent="-457200" eaLnBrk="1" hangingPunct="1">
              <a:lnSpc>
                <a:spcPct val="80000"/>
              </a:lnSpc>
              <a:buFont typeface="Arial" panose="020B0604020202020204" pitchFamily="34" charset="0"/>
              <a:buChar char="•"/>
            </a:pPr>
            <a:endParaRPr lang="en-US" dirty="0">
              <a:solidFill>
                <a:srgbClr val="FF0000"/>
              </a:solidFill>
            </a:endParaRPr>
          </a:p>
          <a:p>
            <a:pPr eaLnBrk="1" hangingPunct="1">
              <a:lnSpc>
                <a:spcPct val="80000"/>
              </a:lnSpc>
            </a:pPr>
            <a:r>
              <a:rPr lang="en-US" dirty="0">
                <a:solidFill>
                  <a:srgbClr val="FF0000"/>
                </a:solidFill>
              </a:rPr>
              <a:t>Instructions:</a:t>
            </a:r>
          </a:p>
          <a:p>
            <a:pPr marL="457200" indent="-457200" eaLnBrk="1" hangingPunct="1">
              <a:lnSpc>
                <a:spcPct val="80000"/>
              </a:lnSpc>
              <a:buFont typeface="Arial" panose="020B0604020202020204" pitchFamily="34" charset="0"/>
              <a:buChar char="•"/>
            </a:pPr>
            <a:endParaRPr lang="en-US" dirty="0"/>
          </a:p>
          <a:p>
            <a:pPr marL="457200" indent="-457200" eaLnBrk="1" hangingPunct="1">
              <a:lnSpc>
                <a:spcPct val="80000"/>
              </a:lnSpc>
              <a:buFont typeface="Arial" panose="020B0604020202020204" pitchFamily="34" charset="0"/>
              <a:buChar char="•"/>
            </a:pPr>
            <a:r>
              <a:rPr lang="en-US" dirty="0"/>
              <a:t>Complete the bending moment calculation worksheet.</a:t>
            </a:r>
          </a:p>
          <a:p>
            <a:pPr marL="457200" indent="-457200" eaLnBrk="1" hangingPunct="1">
              <a:lnSpc>
                <a:spcPct val="80000"/>
              </a:lnSpc>
              <a:buFont typeface="Arial" panose="020B0604020202020204" pitchFamily="34" charset="0"/>
              <a:buChar char="•"/>
            </a:pPr>
            <a:endParaRPr lang="en-US" dirty="0"/>
          </a:p>
          <a:p>
            <a:pPr marL="457200" indent="-457200" eaLnBrk="1" hangingPunct="1">
              <a:lnSpc>
                <a:spcPct val="80000"/>
              </a:lnSpc>
              <a:buFont typeface="Arial" panose="020B0604020202020204" pitchFamily="34" charset="0"/>
              <a:buChar char="•"/>
            </a:pPr>
            <a:r>
              <a:rPr lang="en-US" dirty="0"/>
              <a:t>Check answers.</a:t>
            </a:r>
          </a:p>
        </p:txBody>
      </p:sp>
    </p:spTree>
    <p:extLst>
      <p:ext uri="{BB962C8B-B14F-4D97-AF65-F5344CB8AC3E}">
        <p14:creationId xmlns:p14="http://schemas.microsoft.com/office/powerpoint/2010/main" val="260143669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D1B7-1D94-9578-7DF2-0A9771860FB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82938C3-7CB4-54F8-DE32-3128AF37DF80}"/>
              </a:ext>
            </a:extLst>
          </p:cNvPr>
          <p:cNvSpPr>
            <a:spLocks noGrp="1"/>
          </p:cNvSpPr>
          <p:nvPr>
            <p:ph type="title"/>
          </p:nvPr>
        </p:nvSpPr>
        <p:spPr>
          <a:xfrm>
            <a:off x="332509" y="249900"/>
            <a:ext cx="8533331" cy="699425"/>
          </a:xfrm>
        </p:spPr>
        <p:txBody>
          <a:bodyPr>
            <a:noAutofit/>
          </a:bodyPr>
          <a:lstStyle/>
          <a:p>
            <a:pPr>
              <a:lnSpc>
                <a:spcPct val="100000"/>
              </a:lnSpc>
            </a:pPr>
            <a:r>
              <a:rPr lang="en-GB" sz="3200"/>
              <a:t>Reaction calculations</a:t>
            </a:r>
          </a:p>
        </p:txBody>
      </p:sp>
      <p:sp>
        <p:nvSpPr>
          <p:cNvPr id="3" name="Footer Placeholder 2">
            <a:extLst>
              <a:ext uri="{FF2B5EF4-FFF2-40B4-BE49-F238E27FC236}">
                <a16:creationId xmlns:a16="http://schemas.microsoft.com/office/drawing/2014/main" id="{58558F16-DDE7-F3AE-C63B-45DF23E0973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2C3F52C6-2300-308B-FEAB-EB86E72EEF5D}"/>
              </a:ext>
            </a:extLst>
          </p:cNvPr>
          <p:cNvSpPr>
            <a:spLocks noGrp="1"/>
          </p:cNvSpPr>
          <p:nvPr>
            <p:ph type="sldNum" sz="quarter" idx="11"/>
          </p:nvPr>
        </p:nvSpPr>
        <p:spPr/>
        <p:txBody>
          <a:bodyPr/>
          <a:lstStyle/>
          <a:p>
            <a:fld id="{DA2C159E-F13C-4A85-9A41-E7669D3E0D70}" type="slidenum">
              <a:rPr lang="en-GB" smtClean="0"/>
              <a:pPr/>
              <a:t>162</a:t>
            </a:fld>
            <a:endParaRPr lang="en-GB"/>
          </a:p>
        </p:txBody>
      </p:sp>
      <p:grpSp>
        <p:nvGrpSpPr>
          <p:cNvPr id="2" name="Group 1">
            <a:extLst>
              <a:ext uri="{FF2B5EF4-FFF2-40B4-BE49-F238E27FC236}">
                <a16:creationId xmlns:a16="http://schemas.microsoft.com/office/drawing/2014/main" id="{D2A0BFA3-967E-0765-3ACA-EF42FC91B44C}"/>
              </a:ext>
            </a:extLst>
          </p:cNvPr>
          <p:cNvGrpSpPr/>
          <p:nvPr/>
        </p:nvGrpSpPr>
        <p:grpSpPr>
          <a:xfrm>
            <a:off x="2240255" y="1682971"/>
            <a:ext cx="4941890" cy="2624144"/>
            <a:chOff x="2296318" y="1299368"/>
            <a:chExt cx="4941890" cy="2624144"/>
          </a:xfrm>
        </p:grpSpPr>
        <p:grpSp>
          <p:nvGrpSpPr>
            <p:cNvPr id="5" name="Group 4">
              <a:extLst>
                <a:ext uri="{FF2B5EF4-FFF2-40B4-BE49-F238E27FC236}">
                  <a16:creationId xmlns:a16="http://schemas.microsoft.com/office/drawing/2014/main" id="{8C0FAC52-5114-784C-C52E-B021C508C7E2}"/>
                </a:ext>
              </a:extLst>
            </p:cNvPr>
            <p:cNvGrpSpPr/>
            <p:nvPr/>
          </p:nvGrpSpPr>
          <p:grpSpPr>
            <a:xfrm>
              <a:off x="2296318" y="1299368"/>
              <a:ext cx="4551363" cy="2544763"/>
              <a:chOff x="2296318" y="1305326"/>
              <a:chExt cx="4551363" cy="2544763"/>
            </a:xfrm>
          </p:grpSpPr>
          <p:sp>
            <p:nvSpPr>
              <p:cNvPr id="9" name="Rectangle 8">
                <a:extLst>
                  <a:ext uri="{FF2B5EF4-FFF2-40B4-BE49-F238E27FC236}">
                    <a16:creationId xmlns:a16="http://schemas.microsoft.com/office/drawing/2014/main" id="{3AC05115-85ED-3183-3E98-6BED120A3D58}"/>
                  </a:ext>
                </a:extLst>
              </p:cNvPr>
              <p:cNvSpPr>
                <a:spLocks noChangeArrowheads="1"/>
              </p:cNvSpPr>
              <p:nvPr/>
            </p:nvSpPr>
            <p:spPr bwMode="auto">
              <a:xfrm>
                <a:off x="2296318" y="1933976"/>
                <a:ext cx="4551363" cy="288925"/>
              </a:xfrm>
              <a:prstGeom prst="rect">
                <a:avLst/>
              </a:prstGeom>
              <a:solidFill>
                <a:srgbClr val="E51C41"/>
              </a:solidFill>
              <a:ln w="9525">
                <a:solidFill>
                  <a:schemeClr val="tx1"/>
                </a:solidFill>
                <a:miter lim="800000"/>
                <a:headEnd/>
                <a:tailEnd/>
              </a:ln>
            </p:spPr>
            <p:txBody>
              <a:bodyPr wrap="none" anchor="ctr"/>
              <a:lstStyle/>
              <a:p>
                <a:endParaRPr lang="en-US"/>
              </a:p>
            </p:txBody>
          </p:sp>
          <p:grpSp>
            <p:nvGrpSpPr>
              <p:cNvPr id="10" name="Group 19">
                <a:extLst>
                  <a:ext uri="{FF2B5EF4-FFF2-40B4-BE49-F238E27FC236}">
                    <a16:creationId xmlns:a16="http://schemas.microsoft.com/office/drawing/2014/main" id="{79A7D89F-AC71-D8E9-FAD5-580A1A25AA42}"/>
                  </a:ext>
                </a:extLst>
              </p:cNvPr>
              <p:cNvGrpSpPr>
                <a:grpSpLocks/>
              </p:cNvGrpSpPr>
              <p:nvPr/>
            </p:nvGrpSpPr>
            <p:grpSpPr bwMode="auto">
              <a:xfrm>
                <a:off x="2296318" y="2221314"/>
                <a:ext cx="4551363" cy="1006475"/>
                <a:chOff x="2540" y="2445"/>
                <a:chExt cx="2867" cy="634"/>
              </a:xfrm>
            </p:grpSpPr>
            <p:sp>
              <p:nvSpPr>
                <p:cNvPr id="23" name="Rectangle 5">
                  <a:extLst>
                    <a:ext uri="{FF2B5EF4-FFF2-40B4-BE49-F238E27FC236}">
                      <a16:creationId xmlns:a16="http://schemas.microsoft.com/office/drawing/2014/main" id="{AAD85C11-6297-4814-DEF9-457FC8E14497}"/>
                    </a:ext>
                  </a:extLst>
                </p:cNvPr>
                <p:cNvSpPr>
                  <a:spLocks noChangeArrowheads="1"/>
                </p:cNvSpPr>
                <p:nvPr/>
              </p:nvSpPr>
              <p:spPr bwMode="auto">
                <a:xfrm>
                  <a:off x="2540" y="2445"/>
                  <a:ext cx="157" cy="634"/>
                </a:xfrm>
                <a:prstGeom prst="rect">
                  <a:avLst/>
                </a:prstGeom>
                <a:solidFill>
                  <a:srgbClr val="E51C41"/>
                </a:solidFill>
                <a:ln w="9525">
                  <a:solidFill>
                    <a:schemeClr val="tx1"/>
                  </a:solidFill>
                  <a:miter lim="800000"/>
                  <a:headEnd/>
                  <a:tailEnd/>
                </a:ln>
              </p:spPr>
              <p:txBody>
                <a:bodyPr wrap="none" anchor="ctr"/>
                <a:lstStyle/>
                <a:p>
                  <a:endParaRPr lang="en-US"/>
                </a:p>
              </p:txBody>
            </p:sp>
            <p:sp>
              <p:nvSpPr>
                <p:cNvPr id="24" name="Rectangle 6">
                  <a:extLst>
                    <a:ext uri="{FF2B5EF4-FFF2-40B4-BE49-F238E27FC236}">
                      <a16:creationId xmlns:a16="http://schemas.microsoft.com/office/drawing/2014/main" id="{58360B29-6A36-0633-1018-EEA3E90F637F}"/>
                    </a:ext>
                  </a:extLst>
                </p:cNvPr>
                <p:cNvSpPr>
                  <a:spLocks noChangeArrowheads="1"/>
                </p:cNvSpPr>
                <p:nvPr/>
              </p:nvSpPr>
              <p:spPr bwMode="auto">
                <a:xfrm>
                  <a:off x="5250" y="2445"/>
                  <a:ext cx="157" cy="634"/>
                </a:xfrm>
                <a:prstGeom prst="rect">
                  <a:avLst/>
                </a:prstGeom>
                <a:solidFill>
                  <a:srgbClr val="E51C41"/>
                </a:solidFill>
                <a:ln w="9525">
                  <a:solidFill>
                    <a:schemeClr val="tx1"/>
                  </a:solidFill>
                  <a:miter lim="800000"/>
                  <a:headEnd/>
                  <a:tailEnd/>
                </a:ln>
              </p:spPr>
              <p:txBody>
                <a:bodyPr wrap="none" anchor="ctr"/>
                <a:lstStyle/>
                <a:p>
                  <a:endParaRPr lang="en-US"/>
                </a:p>
              </p:txBody>
            </p:sp>
          </p:grpSp>
          <p:grpSp>
            <p:nvGrpSpPr>
              <p:cNvPr id="11" name="Group 10">
                <a:extLst>
                  <a:ext uri="{FF2B5EF4-FFF2-40B4-BE49-F238E27FC236}">
                    <a16:creationId xmlns:a16="http://schemas.microsoft.com/office/drawing/2014/main" id="{033DD369-5C5E-03FA-BEDB-049A7BDBCC85}"/>
                  </a:ext>
                </a:extLst>
              </p:cNvPr>
              <p:cNvGrpSpPr>
                <a:grpSpLocks/>
              </p:cNvGrpSpPr>
              <p:nvPr/>
            </p:nvGrpSpPr>
            <p:grpSpPr bwMode="auto">
              <a:xfrm>
                <a:off x="2661444" y="1305326"/>
                <a:ext cx="3195638" cy="628650"/>
                <a:chOff x="2770" y="1868"/>
                <a:chExt cx="2013" cy="396"/>
              </a:xfrm>
            </p:grpSpPr>
            <p:sp>
              <p:nvSpPr>
                <p:cNvPr id="17" name="Line 7">
                  <a:extLst>
                    <a:ext uri="{FF2B5EF4-FFF2-40B4-BE49-F238E27FC236}">
                      <a16:creationId xmlns:a16="http://schemas.microsoft.com/office/drawing/2014/main" id="{1526A2C7-FB0F-B6D2-1646-C0C465C0FBC7}"/>
                    </a:ext>
                  </a:extLst>
                </p:cNvPr>
                <p:cNvSpPr>
                  <a:spLocks noChangeShapeType="1"/>
                </p:cNvSpPr>
                <p:nvPr/>
              </p:nvSpPr>
              <p:spPr bwMode="auto">
                <a:xfrm>
                  <a:off x="3090" y="1932"/>
                  <a:ext cx="0" cy="332"/>
                </a:xfrm>
                <a:prstGeom prst="line">
                  <a:avLst/>
                </a:prstGeom>
                <a:noFill/>
                <a:ln w="38100">
                  <a:solidFill>
                    <a:schemeClr val="tx1"/>
                  </a:solidFill>
                  <a:round/>
                  <a:headEnd/>
                  <a:tailEnd type="triangle" w="med" len="med"/>
                </a:ln>
              </p:spPr>
              <p:txBody>
                <a:bodyPr/>
                <a:lstStyle/>
                <a:p>
                  <a:endParaRPr lang="en-GB"/>
                </a:p>
              </p:txBody>
            </p:sp>
            <p:sp>
              <p:nvSpPr>
                <p:cNvPr id="18" name="Line 8">
                  <a:extLst>
                    <a:ext uri="{FF2B5EF4-FFF2-40B4-BE49-F238E27FC236}">
                      <a16:creationId xmlns:a16="http://schemas.microsoft.com/office/drawing/2014/main" id="{D2EF8CE2-BE9B-DE9B-9BEA-1C4A5030C635}"/>
                    </a:ext>
                  </a:extLst>
                </p:cNvPr>
                <p:cNvSpPr>
                  <a:spLocks noChangeShapeType="1"/>
                </p:cNvSpPr>
                <p:nvPr/>
              </p:nvSpPr>
              <p:spPr bwMode="auto">
                <a:xfrm>
                  <a:off x="3954" y="1932"/>
                  <a:ext cx="0" cy="332"/>
                </a:xfrm>
                <a:prstGeom prst="line">
                  <a:avLst/>
                </a:prstGeom>
                <a:noFill/>
                <a:ln w="38100">
                  <a:solidFill>
                    <a:schemeClr val="tx1"/>
                  </a:solidFill>
                  <a:round/>
                  <a:headEnd/>
                  <a:tailEnd type="triangle" w="med" len="med"/>
                </a:ln>
              </p:spPr>
              <p:txBody>
                <a:bodyPr/>
                <a:lstStyle/>
                <a:p>
                  <a:endParaRPr lang="en-GB"/>
                </a:p>
              </p:txBody>
            </p:sp>
            <p:sp>
              <p:nvSpPr>
                <p:cNvPr id="19" name="Line 9">
                  <a:extLst>
                    <a:ext uri="{FF2B5EF4-FFF2-40B4-BE49-F238E27FC236}">
                      <a16:creationId xmlns:a16="http://schemas.microsoft.com/office/drawing/2014/main" id="{03057D8B-F71F-E2A9-9B85-F1F002E52667}"/>
                    </a:ext>
                  </a:extLst>
                </p:cNvPr>
                <p:cNvSpPr>
                  <a:spLocks noChangeShapeType="1"/>
                </p:cNvSpPr>
                <p:nvPr/>
              </p:nvSpPr>
              <p:spPr bwMode="auto">
                <a:xfrm>
                  <a:off x="4778" y="1932"/>
                  <a:ext cx="0" cy="332"/>
                </a:xfrm>
                <a:prstGeom prst="line">
                  <a:avLst/>
                </a:prstGeom>
                <a:noFill/>
                <a:ln w="38100">
                  <a:solidFill>
                    <a:schemeClr val="tx1"/>
                  </a:solidFill>
                  <a:round/>
                  <a:headEnd/>
                  <a:tailEnd type="triangle" w="med" len="med"/>
                </a:ln>
              </p:spPr>
              <p:txBody>
                <a:bodyPr/>
                <a:lstStyle/>
                <a:p>
                  <a:endParaRPr lang="en-GB"/>
                </a:p>
              </p:txBody>
            </p:sp>
            <p:sp>
              <p:nvSpPr>
                <p:cNvPr id="20" name="Text Box 12">
                  <a:extLst>
                    <a:ext uri="{FF2B5EF4-FFF2-40B4-BE49-F238E27FC236}">
                      <a16:creationId xmlns:a16="http://schemas.microsoft.com/office/drawing/2014/main" id="{3CBF4B73-CB51-DA35-0882-7E5EF8ADA593}"/>
                    </a:ext>
                  </a:extLst>
                </p:cNvPr>
                <p:cNvSpPr txBox="1">
                  <a:spLocks noChangeArrowheads="1"/>
                </p:cNvSpPr>
                <p:nvPr/>
              </p:nvSpPr>
              <p:spPr bwMode="auto">
                <a:xfrm>
                  <a:off x="2770" y="1868"/>
                  <a:ext cx="315" cy="231"/>
                </a:xfrm>
                <a:prstGeom prst="rect">
                  <a:avLst/>
                </a:prstGeom>
                <a:noFill/>
                <a:ln w="9525">
                  <a:noFill/>
                  <a:miter lim="800000"/>
                  <a:headEnd/>
                  <a:tailEnd/>
                </a:ln>
              </p:spPr>
              <p:txBody>
                <a:bodyPr>
                  <a:spAutoFit/>
                </a:bodyPr>
                <a:lstStyle/>
                <a:p>
                  <a:pPr>
                    <a:spcBef>
                      <a:spcPct val="50000"/>
                    </a:spcBef>
                  </a:pPr>
                  <a:r>
                    <a:rPr lang="en-GB"/>
                    <a:t>F1</a:t>
                  </a:r>
                </a:p>
              </p:txBody>
            </p:sp>
            <p:sp>
              <p:nvSpPr>
                <p:cNvPr id="21" name="Text Box 13">
                  <a:extLst>
                    <a:ext uri="{FF2B5EF4-FFF2-40B4-BE49-F238E27FC236}">
                      <a16:creationId xmlns:a16="http://schemas.microsoft.com/office/drawing/2014/main" id="{BA55410D-A07E-55E2-BDBC-BEAE4D15F81C}"/>
                    </a:ext>
                  </a:extLst>
                </p:cNvPr>
                <p:cNvSpPr txBox="1">
                  <a:spLocks noChangeArrowheads="1"/>
                </p:cNvSpPr>
                <p:nvPr/>
              </p:nvSpPr>
              <p:spPr bwMode="auto">
                <a:xfrm>
                  <a:off x="3641" y="1871"/>
                  <a:ext cx="315" cy="231"/>
                </a:xfrm>
                <a:prstGeom prst="rect">
                  <a:avLst/>
                </a:prstGeom>
                <a:noFill/>
                <a:ln w="9525">
                  <a:noFill/>
                  <a:miter lim="800000"/>
                  <a:headEnd/>
                  <a:tailEnd/>
                </a:ln>
              </p:spPr>
              <p:txBody>
                <a:bodyPr>
                  <a:spAutoFit/>
                </a:bodyPr>
                <a:lstStyle/>
                <a:p>
                  <a:pPr>
                    <a:spcBef>
                      <a:spcPct val="50000"/>
                    </a:spcBef>
                  </a:pPr>
                  <a:r>
                    <a:rPr lang="en-GB"/>
                    <a:t>F2</a:t>
                  </a:r>
                </a:p>
              </p:txBody>
            </p:sp>
            <p:sp>
              <p:nvSpPr>
                <p:cNvPr id="22" name="Text Box 14">
                  <a:extLst>
                    <a:ext uri="{FF2B5EF4-FFF2-40B4-BE49-F238E27FC236}">
                      <a16:creationId xmlns:a16="http://schemas.microsoft.com/office/drawing/2014/main" id="{DCC03F18-D0A2-AF1E-C0D4-FD63F2169D5A}"/>
                    </a:ext>
                  </a:extLst>
                </p:cNvPr>
                <p:cNvSpPr txBox="1">
                  <a:spLocks noChangeArrowheads="1"/>
                </p:cNvSpPr>
                <p:nvPr/>
              </p:nvSpPr>
              <p:spPr bwMode="auto">
                <a:xfrm>
                  <a:off x="4469" y="1871"/>
                  <a:ext cx="314" cy="231"/>
                </a:xfrm>
                <a:prstGeom prst="rect">
                  <a:avLst/>
                </a:prstGeom>
                <a:noFill/>
                <a:ln w="9525">
                  <a:noFill/>
                  <a:miter lim="800000"/>
                  <a:headEnd/>
                  <a:tailEnd/>
                </a:ln>
              </p:spPr>
              <p:txBody>
                <a:bodyPr>
                  <a:spAutoFit/>
                </a:bodyPr>
                <a:lstStyle/>
                <a:p>
                  <a:pPr>
                    <a:spcBef>
                      <a:spcPct val="50000"/>
                    </a:spcBef>
                  </a:pPr>
                  <a:r>
                    <a:rPr lang="en-GB"/>
                    <a:t>F3</a:t>
                  </a:r>
                </a:p>
              </p:txBody>
            </p:sp>
          </p:grpSp>
          <p:sp>
            <p:nvSpPr>
              <p:cNvPr id="13" name="Text Box 20">
                <a:extLst>
                  <a:ext uri="{FF2B5EF4-FFF2-40B4-BE49-F238E27FC236}">
                    <a16:creationId xmlns:a16="http://schemas.microsoft.com/office/drawing/2014/main" id="{5E41022A-B63F-6FCC-0556-F32EF0E2E91F}"/>
                  </a:ext>
                </a:extLst>
              </p:cNvPr>
              <p:cNvSpPr txBox="1">
                <a:spLocks noChangeArrowheads="1"/>
              </p:cNvSpPr>
              <p:nvPr/>
            </p:nvSpPr>
            <p:spPr bwMode="auto">
              <a:xfrm>
                <a:off x="4212544" y="1933976"/>
                <a:ext cx="936625" cy="304800"/>
              </a:xfrm>
              <a:prstGeom prst="rect">
                <a:avLst/>
              </a:prstGeom>
              <a:noFill/>
              <a:ln w="9525">
                <a:noFill/>
                <a:miter lim="800000"/>
                <a:headEnd/>
                <a:tailEnd/>
              </a:ln>
            </p:spPr>
            <p:txBody>
              <a:bodyPr>
                <a:spAutoFit/>
              </a:bodyPr>
              <a:lstStyle/>
              <a:p>
                <a:pPr>
                  <a:spcBef>
                    <a:spcPct val="50000"/>
                  </a:spcBef>
                </a:pPr>
                <a:r>
                  <a:rPr lang="en-GB" sz="1400"/>
                  <a:t>BEAM</a:t>
                </a:r>
              </a:p>
            </p:txBody>
          </p:sp>
          <p:grpSp>
            <p:nvGrpSpPr>
              <p:cNvPr id="14" name="Group 22">
                <a:extLst>
                  <a:ext uri="{FF2B5EF4-FFF2-40B4-BE49-F238E27FC236}">
                    <a16:creationId xmlns:a16="http://schemas.microsoft.com/office/drawing/2014/main" id="{71168224-D71D-8D6B-CDF0-0D5D94676AF8}"/>
                  </a:ext>
                </a:extLst>
              </p:cNvPr>
              <p:cNvGrpSpPr>
                <a:grpSpLocks/>
              </p:cNvGrpSpPr>
              <p:nvPr/>
            </p:nvGrpSpPr>
            <p:grpSpPr bwMode="auto">
              <a:xfrm>
                <a:off x="2404268" y="3275414"/>
                <a:ext cx="4302125" cy="574675"/>
                <a:chOff x="2278" y="3109"/>
                <a:chExt cx="2710" cy="362"/>
              </a:xfrm>
            </p:grpSpPr>
            <p:sp>
              <p:nvSpPr>
                <p:cNvPr id="15" name="Line 10">
                  <a:extLst>
                    <a:ext uri="{FF2B5EF4-FFF2-40B4-BE49-F238E27FC236}">
                      <a16:creationId xmlns:a16="http://schemas.microsoft.com/office/drawing/2014/main" id="{BDEBE4CB-5478-8D9D-135B-82D225683517}"/>
                    </a:ext>
                  </a:extLst>
                </p:cNvPr>
                <p:cNvSpPr>
                  <a:spLocks noChangeShapeType="1"/>
                </p:cNvSpPr>
                <p:nvPr/>
              </p:nvSpPr>
              <p:spPr bwMode="auto">
                <a:xfrm flipV="1">
                  <a:off x="2278" y="3109"/>
                  <a:ext cx="0" cy="362"/>
                </a:xfrm>
                <a:prstGeom prst="line">
                  <a:avLst/>
                </a:prstGeom>
                <a:noFill/>
                <a:ln w="38100">
                  <a:solidFill>
                    <a:schemeClr val="tx1"/>
                  </a:solidFill>
                  <a:round/>
                  <a:headEnd/>
                  <a:tailEnd type="triangle" w="med" len="med"/>
                </a:ln>
              </p:spPr>
              <p:txBody>
                <a:bodyPr/>
                <a:lstStyle/>
                <a:p>
                  <a:endParaRPr lang="en-GB"/>
                </a:p>
              </p:txBody>
            </p:sp>
            <p:sp>
              <p:nvSpPr>
                <p:cNvPr id="16" name="Line 11">
                  <a:extLst>
                    <a:ext uri="{FF2B5EF4-FFF2-40B4-BE49-F238E27FC236}">
                      <a16:creationId xmlns:a16="http://schemas.microsoft.com/office/drawing/2014/main" id="{62BC1349-9304-817B-0322-4D351F7B39DF}"/>
                    </a:ext>
                  </a:extLst>
                </p:cNvPr>
                <p:cNvSpPr>
                  <a:spLocks noChangeShapeType="1"/>
                </p:cNvSpPr>
                <p:nvPr/>
              </p:nvSpPr>
              <p:spPr bwMode="auto">
                <a:xfrm flipV="1">
                  <a:off x="4988" y="3109"/>
                  <a:ext cx="0" cy="362"/>
                </a:xfrm>
                <a:prstGeom prst="line">
                  <a:avLst/>
                </a:prstGeom>
                <a:noFill/>
                <a:ln w="38100">
                  <a:solidFill>
                    <a:schemeClr val="tx1"/>
                  </a:solidFill>
                  <a:round/>
                  <a:headEnd/>
                  <a:tailEnd type="triangle" w="med" len="med"/>
                </a:ln>
              </p:spPr>
              <p:txBody>
                <a:bodyPr/>
                <a:lstStyle/>
                <a:p>
                  <a:endParaRPr lang="en-GB"/>
                </a:p>
              </p:txBody>
            </p:sp>
          </p:grpSp>
        </p:grpSp>
        <p:grpSp>
          <p:nvGrpSpPr>
            <p:cNvPr id="6" name="Group 21">
              <a:extLst>
                <a:ext uri="{FF2B5EF4-FFF2-40B4-BE49-F238E27FC236}">
                  <a16:creationId xmlns:a16="http://schemas.microsoft.com/office/drawing/2014/main" id="{9E7574E8-45BA-B312-F320-972DA04735A5}"/>
                </a:ext>
              </a:extLst>
            </p:cNvPr>
            <p:cNvGrpSpPr>
              <a:grpSpLocks/>
            </p:cNvGrpSpPr>
            <p:nvPr/>
          </p:nvGrpSpPr>
          <p:grpSpPr bwMode="auto">
            <a:xfrm>
              <a:off x="2437608" y="3504411"/>
              <a:ext cx="4800600" cy="419101"/>
              <a:chOff x="2357" y="3317"/>
              <a:chExt cx="3024" cy="264"/>
            </a:xfrm>
          </p:grpSpPr>
          <p:sp>
            <p:nvSpPr>
              <p:cNvPr id="7" name="Text Box 15">
                <a:extLst>
                  <a:ext uri="{FF2B5EF4-FFF2-40B4-BE49-F238E27FC236}">
                    <a16:creationId xmlns:a16="http://schemas.microsoft.com/office/drawing/2014/main" id="{8CB497CE-23ED-722B-2E7C-D4211A8425D2}"/>
                  </a:ext>
                </a:extLst>
              </p:cNvPr>
              <p:cNvSpPr txBox="1">
                <a:spLocks noChangeArrowheads="1"/>
              </p:cNvSpPr>
              <p:nvPr/>
            </p:nvSpPr>
            <p:spPr bwMode="auto">
              <a:xfrm>
                <a:off x="2357" y="3350"/>
                <a:ext cx="314" cy="231"/>
              </a:xfrm>
              <a:prstGeom prst="rect">
                <a:avLst/>
              </a:prstGeom>
              <a:noFill/>
              <a:ln w="9525">
                <a:noFill/>
                <a:miter lim="800000"/>
                <a:headEnd/>
                <a:tailEnd/>
              </a:ln>
            </p:spPr>
            <p:txBody>
              <a:bodyPr>
                <a:spAutoFit/>
              </a:bodyPr>
              <a:lstStyle/>
              <a:p>
                <a:pPr>
                  <a:spcBef>
                    <a:spcPct val="50000"/>
                  </a:spcBef>
                </a:pPr>
                <a:r>
                  <a:rPr lang="en-GB" err="1"/>
                  <a:t>R1</a:t>
                </a:r>
                <a:endParaRPr lang="en-GB"/>
              </a:p>
            </p:txBody>
          </p:sp>
          <p:sp>
            <p:nvSpPr>
              <p:cNvPr id="8" name="Text Box 16">
                <a:extLst>
                  <a:ext uri="{FF2B5EF4-FFF2-40B4-BE49-F238E27FC236}">
                    <a16:creationId xmlns:a16="http://schemas.microsoft.com/office/drawing/2014/main" id="{A3F81184-0DA3-F528-C1F4-86B224E3944C}"/>
                  </a:ext>
                </a:extLst>
              </p:cNvPr>
              <p:cNvSpPr txBox="1">
                <a:spLocks noChangeArrowheads="1"/>
              </p:cNvSpPr>
              <p:nvPr/>
            </p:nvSpPr>
            <p:spPr bwMode="auto">
              <a:xfrm>
                <a:off x="5068" y="3317"/>
                <a:ext cx="313" cy="231"/>
              </a:xfrm>
              <a:prstGeom prst="rect">
                <a:avLst/>
              </a:prstGeom>
              <a:noFill/>
              <a:ln w="9525">
                <a:noFill/>
                <a:miter lim="800000"/>
                <a:headEnd/>
                <a:tailEnd/>
              </a:ln>
            </p:spPr>
            <p:txBody>
              <a:bodyPr>
                <a:spAutoFit/>
              </a:bodyPr>
              <a:lstStyle/>
              <a:p>
                <a:pPr>
                  <a:spcBef>
                    <a:spcPct val="50000"/>
                  </a:spcBef>
                </a:pPr>
                <a:r>
                  <a:rPr lang="en-GB" err="1"/>
                  <a:t>R2</a:t>
                </a:r>
                <a:endParaRPr lang="en-GB"/>
              </a:p>
            </p:txBody>
          </p:sp>
        </p:grpSp>
      </p:grpSp>
    </p:spTree>
    <p:extLst>
      <p:ext uri="{BB962C8B-B14F-4D97-AF65-F5344CB8AC3E}">
        <p14:creationId xmlns:p14="http://schemas.microsoft.com/office/powerpoint/2010/main" val="169210030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D1B7-1D94-9578-7DF2-0A9771860FB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82938C3-7CB4-54F8-DE32-3128AF37DF80}"/>
              </a:ext>
            </a:extLst>
          </p:cNvPr>
          <p:cNvSpPr>
            <a:spLocks noGrp="1"/>
          </p:cNvSpPr>
          <p:nvPr>
            <p:ph type="title"/>
          </p:nvPr>
        </p:nvSpPr>
        <p:spPr>
          <a:xfrm>
            <a:off x="332509" y="249900"/>
            <a:ext cx="8533331" cy="699425"/>
          </a:xfrm>
        </p:spPr>
        <p:txBody>
          <a:bodyPr>
            <a:noAutofit/>
          </a:bodyPr>
          <a:lstStyle/>
          <a:p>
            <a:pPr>
              <a:lnSpc>
                <a:spcPct val="100000"/>
              </a:lnSpc>
            </a:pPr>
            <a:r>
              <a:rPr lang="en-GB" sz="3200"/>
              <a:t>Reaction calculations</a:t>
            </a:r>
          </a:p>
        </p:txBody>
      </p:sp>
      <p:sp>
        <p:nvSpPr>
          <p:cNvPr id="3" name="Footer Placeholder 2">
            <a:extLst>
              <a:ext uri="{FF2B5EF4-FFF2-40B4-BE49-F238E27FC236}">
                <a16:creationId xmlns:a16="http://schemas.microsoft.com/office/drawing/2014/main" id="{58558F16-DDE7-F3AE-C63B-45DF23E0973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2C3F52C6-2300-308B-FEAB-EB86E72EEF5D}"/>
              </a:ext>
            </a:extLst>
          </p:cNvPr>
          <p:cNvSpPr>
            <a:spLocks noGrp="1"/>
          </p:cNvSpPr>
          <p:nvPr>
            <p:ph type="sldNum" sz="quarter" idx="11"/>
          </p:nvPr>
        </p:nvSpPr>
        <p:spPr/>
        <p:txBody>
          <a:bodyPr/>
          <a:lstStyle/>
          <a:p>
            <a:fld id="{DA2C159E-F13C-4A85-9A41-E7669D3E0D70}" type="slidenum">
              <a:rPr lang="en-GB" smtClean="0"/>
              <a:pPr/>
              <a:t>163</a:t>
            </a:fld>
            <a:endParaRPr lang="en-GB"/>
          </a:p>
        </p:txBody>
      </p:sp>
      <p:grpSp>
        <p:nvGrpSpPr>
          <p:cNvPr id="60" name="Group 59">
            <a:extLst>
              <a:ext uri="{FF2B5EF4-FFF2-40B4-BE49-F238E27FC236}">
                <a16:creationId xmlns:a16="http://schemas.microsoft.com/office/drawing/2014/main" id="{3BDC183F-6CFE-782A-E442-D6F038E147E7}"/>
              </a:ext>
            </a:extLst>
          </p:cNvPr>
          <p:cNvGrpSpPr/>
          <p:nvPr/>
        </p:nvGrpSpPr>
        <p:grpSpPr>
          <a:xfrm>
            <a:off x="2339181" y="1201184"/>
            <a:ext cx="4754562" cy="2455863"/>
            <a:chOff x="2339181" y="1201184"/>
            <a:chExt cx="4754562" cy="2455863"/>
          </a:xfrm>
        </p:grpSpPr>
        <p:grpSp>
          <p:nvGrpSpPr>
            <p:cNvPr id="25" name="Group 3">
              <a:extLst>
                <a:ext uri="{FF2B5EF4-FFF2-40B4-BE49-F238E27FC236}">
                  <a16:creationId xmlns:a16="http://schemas.microsoft.com/office/drawing/2014/main" id="{4E79908C-7034-7297-DE5D-25CB7BEBC147}"/>
                </a:ext>
              </a:extLst>
            </p:cNvPr>
            <p:cNvGrpSpPr>
              <a:grpSpLocks/>
            </p:cNvGrpSpPr>
            <p:nvPr/>
          </p:nvGrpSpPr>
          <p:grpSpPr bwMode="auto">
            <a:xfrm>
              <a:off x="2339181" y="1201184"/>
              <a:ext cx="4465637" cy="2455863"/>
              <a:chOff x="2653" y="1480"/>
              <a:chExt cx="2813" cy="1547"/>
            </a:xfrm>
          </p:grpSpPr>
          <p:sp>
            <p:nvSpPr>
              <p:cNvPr id="26" name="Line 4">
                <a:extLst>
                  <a:ext uri="{FF2B5EF4-FFF2-40B4-BE49-F238E27FC236}">
                    <a16:creationId xmlns:a16="http://schemas.microsoft.com/office/drawing/2014/main" id="{449C095B-4AE4-4C31-E90C-E04AC2AB3FD8}"/>
                  </a:ext>
                </a:extLst>
              </p:cNvPr>
              <p:cNvSpPr>
                <a:spLocks noChangeShapeType="1"/>
              </p:cNvSpPr>
              <p:nvPr/>
            </p:nvSpPr>
            <p:spPr bwMode="auto">
              <a:xfrm>
                <a:off x="4377" y="2750"/>
                <a:ext cx="817" cy="0"/>
              </a:xfrm>
              <a:prstGeom prst="line">
                <a:avLst/>
              </a:prstGeom>
              <a:noFill/>
              <a:ln w="9525">
                <a:solidFill>
                  <a:schemeClr val="tx1"/>
                </a:solidFill>
                <a:round/>
                <a:headEnd type="triangle" w="med" len="med"/>
                <a:tailEnd type="triangle" w="med" len="med"/>
              </a:ln>
            </p:spPr>
            <p:txBody>
              <a:bodyPr/>
              <a:lstStyle/>
              <a:p>
                <a:endParaRPr lang="en-GB"/>
              </a:p>
            </p:txBody>
          </p:sp>
          <p:grpSp>
            <p:nvGrpSpPr>
              <p:cNvPr id="27" name="Group 5">
                <a:extLst>
                  <a:ext uri="{FF2B5EF4-FFF2-40B4-BE49-F238E27FC236}">
                    <a16:creationId xmlns:a16="http://schemas.microsoft.com/office/drawing/2014/main" id="{2325AB9D-F547-E658-4345-534D2996DA01}"/>
                  </a:ext>
                </a:extLst>
              </p:cNvPr>
              <p:cNvGrpSpPr>
                <a:grpSpLocks/>
              </p:cNvGrpSpPr>
              <p:nvPr/>
            </p:nvGrpSpPr>
            <p:grpSpPr bwMode="auto">
              <a:xfrm>
                <a:off x="2653" y="1480"/>
                <a:ext cx="2813" cy="1547"/>
                <a:chOff x="1791" y="1842"/>
                <a:chExt cx="2813" cy="1547"/>
              </a:xfrm>
            </p:grpSpPr>
            <p:sp>
              <p:nvSpPr>
                <p:cNvPr id="28" name="Line 6">
                  <a:extLst>
                    <a:ext uri="{FF2B5EF4-FFF2-40B4-BE49-F238E27FC236}">
                      <a16:creationId xmlns:a16="http://schemas.microsoft.com/office/drawing/2014/main" id="{AB6D23E9-A39C-0ED9-14C2-1D690DBAF997}"/>
                    </a:ext>
                  </a:extLst>
                </p:cNvPr>
                <p:cNvSpPr>
                  <a:spLocks noChangeShapeType="1"/>
                </p:cNvSpPr>
                <p:nvPr/>
              </p:nvSpPr>
              <p:spPr bwMode="auto">
                <a:xfrm>
                  <a:off x="1973" y="2432"/>
                  <a:ext cx="2404" cy="0"/>
                </a:xfrm>
                <a:prstGeom prst="line">
                  <a:avLst/>
                </a:prstGeom>
                <a:noFill/>
                <a:ln w="38100">
                  <a:solidFill>
                    <a:schemeClr val="tx1"/>
                  </a:solidFill>
                  <a:round/>
                  <a:headEnd/>
                  <a:tailEnd/>
                </a:ln>
              </p:spPr>
              <p:txBody>
                <a:bodyPr/>
                <a:lstStyle/>
                <a:p>
                  <a:endParaRPr lang="en-GB"/>
                </a:p>
              </p:txBody>
            </p:sp>
            <p:sp>
              <p:nvSpPr>
                <p:cNvPr id="29" name="AutoShape 7">
                  <a:extLst>
                    <a:ext uri="{FF2B5EF4-FFF2-40B4-BE49-F238E27FC236}">
                      <a16:creationId xmlns:a16="http://schemas.microsoft.com/office/drawing/2014/main" id="{823E28E8-2D29-B0C6-2298-328759E7CB66}"/>
                    </a:ext>
                  </a:extLst>
                </p:cNvPr>
                <p:cNvSpPr>
                  <a:spLocks noChangeArrowheads="1"/>
                </p:cNvSpPr>
                <p:nvPr/>
              </p:nvSpPr>
              <p:spPr bwMode="auto">
                <a:xfrm>
                  <a:off x="1927" y="2432"/>
                  <a:ext cx="181" cy="226"/>
                </a:xfrm>
                <a:prstGeom prst="triangle">
                  <a:avLst>
                    <a:gd name="adj" fmla="val 50000"/>
                  </a:avLst>
                </a:prstGeom>
                <a:noFill/>
                <a:ln w="9525">
                  <a:solidFill>
                    <a:schemeClr val="tx1"/>
                  </a:solidFill>
                  <a:miter lim="800000"/>
                  <a:headEnd/>
                  <a:tailEnd/>
                </a:ln>
              </p:spPr>
              <p:txBody>
                <a:bodyPr wrap="none" anchor="ctr"/>
                <a:lstStyle/>
                <a:p>
                  <a:endParaRPr lang="en-US"/>
                </a:p>
              </p:txBody>
            </p:sp>
            <p:grpSp>
              <p:nvGrpSpPr>
                <p:cNvPr id="30" name="Group 8">
                  <a:extLst>
                    <a:ext uri="{FF2B5EF4-FFF2-40B4-BE49-F238E27FC236}">
                      <a16:creationId xmlns:a16="http://schemas.microsoft.com/office/drawing/2014/main" id="{3AF51368-53B6-391A-87BD-7F1119C44441}"/>
                    </a:ext>
                  </a:extLst>
                </p:cNvPr>
                <p:cNvGrpSpPr>
                  <a:grpSpLocks/>
                </p:cNvGrpSpPr>
                <p:nvPr/>
              </p:nvGrpSpPr>
              <p:grpSpPr bwMode="auto">
                <a:xfrm>
                  <a:off x="4241" y="2432"/>
                  <a:ext cx="181" cy="318"/>
                  <a:chOff x="1837" y="2840"/>
                  <a:chExt cx="181" cy="318"/>
                </a:xfrm>
              </p:grpSpPr>
              <p:sp>
                <p:nvSpPr>
                  <p:cNvPr id="55" name="Oval 9">
                    <a:extLst>
                      <a:ext uri="{FF2B5EF4-FFF2-40B4-BE49-F238E27FC236}">
                        <a16:creationId xmlns:a16="http://schemas.microsoft.com/office/drawing/2014/main" id="{9E799650-59E3-D721-52FD-C58586FA7509}"/>
                      </a:ext>
                    </a:extLst>
                  </p:cNvPr>
                  <p:cNvSpPr>
                    <a:spLocks noChangeArrowheads="1"/>
                  </p:cNvSpPr>
                  <p:nvPr/>
                </p:nvSpPr>
                <p:spPr bwMode="auto">
                  <a:xfrm>
                    <a:off x="1837" y="3067"/>
                    <a:ext cx="90" cy="91"/>
                  </a:xfrm>
                  <a:prstGeom prst="ellipse">
                    <a:avLst/>
                  </a:prstGeom>
                  <a:noFill/>
                  <a:ln w="9525">
                    <a:solidFill>
                      <a:schemeClr val="tx1"/>
                    </a:solidFill>
                    <a:round/>
                    <a:headEnd/>
                    <a:tailEnd/>
                  </a:ln>
                </p:spPr>
                <p:txBody>
                  <a:bodyPr wrap="none" anchor="ctr"/>
                  <a:lstStyle/>
                  <a:p>
                    <a:endParaRPr lang="en-US"/>
                  </a:p>
                </p:txBody>
              </p:sp>
              <p:sp>
                <p:nvSpPr>
                  <p:cNvPr id="56" name="AutoShape 10">
                    <a:extLst>
                      <a:ext uri="{FF2B5EF4-FFF2-40B4-BE49-F238E27FC236}">
                        <a16:creationId xmlns:a16="http://schemas.microsoft.com/office/drawing/2014/main" id="{5619680F-C631-90ED-78CF-F26F5646569F}"/>
                      </a:ext>
                    </a:extLst>
                  </p:cNvPr>
                  <p:cNvSpPr>
                    <a:spLocks noChangeArrowheads="1"/>
                  </p:cNvSpPr>
                  <p:nvPr/>
                </p:nvSpPr>
                <p:spPr bwMode="auto">
                  <a:xfrm>
                    <a:off x="1837" y="2840"/>
                    <a:ext cx="181" cy="226"/>
                  </a:xfrm>
                  <a:prstGeom prst="triangle">
                    <a:avLst>
                      <a:gd name="adj" fmla="val 50000"/>
                    </a:avLst>
                  </a:prstGeom>
                  <a:noFill/>
                  <a:ln w="9525">
                    <a:solidFill>
                      <a:schemeClr val="tx1"/>
                    </a:solidFill>
                    <a:miter lim="800000"/>
                    <a:headEnd/>
                    <a:tailEnd/>
                  </a:ln>
                </p:spPr>
                <p:txBody>
                  <a:bodyPr wrap="none" anchor="ctr"/>
                  <a:lstStyle/>
                  <a:p>
                    <a:endParaRPr lang="en-US"/>
                  </a:p>
                </p:txBody>
              </p:sp>
              <p:sp>
                <p:nvSpPr>
                  <p:cNvPr id="57" name="Oval 11">
                    <a:extLst>
                      <a:ext uri="{FF2B5EF4-FFF2-40B4-BE49-F238E27FC236}">
                        <a16:creationId xmlns:a16="http://schemas.microsoft.com/office/drawing/2014/main" id="{E17053A0-0178-406B-B742-497006A5929F}"/>
                      </a:ext>
                    </a:extLst>
                  </p:cNvPr>
                  <p:cNvSpPr>
                    <a:spLocks noChangeArrowheads="1"/>
                  </p:cNvSpPr>
                  <p:nvPr/>
                </p:nvSpPr>
                <p:spPr bwMode="auto">
                  <a:xfrm>
                    <a:off x="1927" y="3067"/>
                    <a:ext cx="90" cy="91"/>
                  </a:xfrm>
                  <a:prstGeom prst="ellipse">
                    <a:avLst/>
                  </a:prstGeom>
                  <a:noFill/>
                  <a:ln w="9525">
                    <a:solidFill>
                      <a:schemeClr val="tx1"/>
                    </a:solidFill>
                    <a:round/>
                    <a:headEnd/>
                    <a:tailEnd/>
                  </a:ln>
                </p:spPr>
                <p:txBody>
                  <a:bodyPr wrap="none" anchor="ctr"/>
                  <a:lstStyle/>
                  <a:p>
                    <a:endParaRPr lang="en-US"/>
                  </a:p>
                </p:txBody>
              </p:sp>
            </p:grpSp>
            <p:grpSp>
              <p:nvGrpSpPr>
                <p:cNvPr id="31" name="Group 12">
                  <a:extLst>
                    <a:ext uri="{FF2B5EF4-FFF2-40B4-BE49-F238E27FC236}">
                      <a16:creationId xmlns:a16="http://schemas.microsoft.com/office/drawing/2014/main" id="{6EA4C0AE-D86B-804E-413E-7404BA13AC74}"/>
                    </a:ext>
                  </a:extLst>
                </p:cNvPr>
                <p:cNvGrpSpPr>
                  <a:grpSpLocks/>
                </p:cNvGrpSpPr>
                <p:nvPr/>
              </p:nvGrpSpPr>
              <p:grpSpPr bwMode="auto">
                <a:xfrm>
                  <a:off x="1791" y="2659"/>
                  <a:ext cx="409" cy="90"/>
                  <a:chOff x="1564" y="3339"/>
                  <a:chExt cx="409" cy="90"/>
                </a:xfrm>
              </p:grpSpPr>
              <p:sp>
                <p:nvSpPr>
                  <p:cNvPr id="49" name="Line 13">
                    <a:extLst>
                      <a:ext uri="{FF2B5EF4-FFF2-40B4-BE49-F238E27FC236}">
                        <a16:creationId xmlns:a16="http://schemas.microsoft.com/office/drawing/2014/main" id="{3204C4FB-BA4B-781C-3D46-2ABA9FE6C73B}"/>
                      </a:ext>
                    </a:extLst>
                  </p:cNvPr>
                  <p:cNvSpPr>
                    <a:spLocks noChangeShapeType="1"/>
                  </p:cNvSpPr>
                  <p:nvPr/>
                </p:nvSpPr>
                <p:spPr bwMode="auto">
                  <a:xfrm>
                    <a:off x="1610" y="3339"/>
                    <a:ext cx="363" cy="0"/>
                  </a:xfrm>
                  <a:prstGeom prst="line">
                    <a:avLst/>
                  </a:prstGeom>
                  <a:noFill/>
                  <a:ln w="9525">
                    <a:solidFill>
                      <a:schemeClr val="tx1"/>
                    </a:solidFill>
                    <a:round/>
                    <a:headEnd/>
                    <a:tailEnd/>
                  </a:ln>
                </p:spPr>
                <p:txBody>
                  <a:bodyPr/>
                  <a:lstStyle/>
                  <a:p>
                    <a:endParaRPr lang="en-GB"/>
                  </a:p>
                </p:txBody>
              </p:sp>
              <p:sp>
                <p:nvSpPr>
                  <p:cNvPr id="50" name="Line 14">
                    <a:extLst>
                      <a:ext uri="{FF2B5EF4-FFF2-40B4-BE49-F238E27FC236}">
                        <a16:creationId xmlns:a16="http://schemas.microsoft.com/office/drawing/2014/main" id="{0449A084-05FA-5DD4-3216-0DEC3D6B0AB3}"/>
                      </a:ext>
                    </a:extLst>
                  </p:cNvPr>
                  <p:cNvSpPr>
                    <a:spLocks noChangeShapeType="1"/>
                  </p:cNvSpPr>
                  <p:nvPr/>
                </p:nvSpPr>
                <p:spPr bwMode="auto">
                  <a:xfrm flipH="1">
                    <a:off x="1655" y="3339"/>
                    <a:ext cx="46" cy="90"/>
                  </a:xfrm>
                  <a:prstGeom prst="line">
                    <a:avLst/>
                  </a:prstGeom>
                  <a:noFill/>
                  <a:ln w="9525">
                    <a:solidFill>
                      <a:schemeClr val="tx1"/>
                    </a:solidFill>
                    <a:round/>
                    <a:headEnd/>
                    <a:tailEnd/>
                  </a:ln>
                </p:spPr>
                <p:txBody>
                  <a:bodyPr/>
                  <a:lstStyle/>
                  <a:p>
                    <a:endParaRPr lang="en-GB"/>
                  </a:p>
                </p:txBody>
              </p:sp>
              <p:sp>
                <p:nvSpPr>
                  <p:cNvPr id="51" name="Line 15">
                    <a:extLst>
                      <a:ext uri="{FF2B5EF4-FFF2-40B4-BE49-F238E27FC236}">
                        <a16:creationId xmlns:a16="http://schemas.microsoft.com/office/drawing/2014/main" id="{80352272-EF7F-0FC0-1319-893EAFBA06E6}"/>
                      </a:ext>
                    </a:extLst>
                  </p:cNvPr>
                  <p:cNvSpPr>
                    <a:spLocks noChangeShapeType="1"/>
                  </p:cNvSpPr>
                  <p:nvPr/>
                </p:nvSpPr>
                <p:spPr bwMode="auto">
                  <a:xfrm flipH="1">
                    <a:off x="1746" y="3339"/>
                    <a:ext cx="46" cy="90"/>
                  </a:xfrm>
                  <a:prstGeom prst="line">
                    <a:avLst/>
                  </a:prstGeom>
                  <a:noFill/>
                  <a:ln w="9525">
                    <a:solidFill>
                      <a:schemeClr val="tx1"/>
                    </a:solidFill>
                    <a:round/>
                    <a:headEnd/>
                    <a:tailEnd/>
                  </a:ln>
                </p:spPr>
                <p:txBody>
                  <a:bodyPr/>
                  <a:lstStyle/>
                  <a:p>
                    <a:endParaRPr lang="en-GB"/>
                  </a:p>
                </p:txBody>
              </p:sp>
              <p:sp>
                <p:nvSpPr>
                  <p:cNvPr id="52" name="Line 16">
                    <a:extLst>
                      <a:ext uri="{FF2B5EF4-FFF2-40B4-BE49-F238E27FC236}">
                        <a16:creationId xmlns:a16="http://schemas.microsoft.com/office/drawing/2014/main" id="{337C3DDA-D835-55D6-102A-713B26B6CA58}"/>
                      </a:ext>
                    </a:extLst>
                  </p:cNvPr>
                  <p:cNvSpPr>
                    <a:spLocks noChangeShapeType="1"/>
                  </p:cNvSpPr>
                  <p:nvPr/>
                </p:nvSpPr>
                <p:spPr bwMode="auto">
                  <a:xfrm flipH="1">
                    <a:off x="1836" y="3339"/>
                    <a:ext cx="46" cy="90"/>
                  </a:xfrm>
                  <a:prstGeom prst="line">
                    <a:avLst/>
                  </a:prstGeom>
                  <a:noFill/>
                  <a:ln w="9525">
                    <a:solidFill>
                      <a:schemeClr val="tx1"/>
                    </a:solidFill>
                    <a:round/>
                    <a:headEnd/>
                    <a:tailEnd/>
                  </a:ln>
                </p:spPr>
                <p:txBody>
                  <a:bodyPr/>
                  <a:lstStyle/>
                  <a:p>
                    <a:endParaRPr lang="en-GB"/>
                  </a:p>
                </p:txBody>
              </p:sp>
              <p:sp>
                <p:nvSpPr>
                  <p:cNvPr id="53" name="Line 17">
                    <a:extLst>
                      <a:ext uri="{FF2B5EF4-FFF2-40B4-BE49-F238E27FC236}">
                        <a16:creationId xmlns:a16="http://schemas.microsoft.com/office/drawing/2014/main" id="{FBC16212-CAB2-AC94-182A-90E62AA7F339}"/>
                      </a:ext>
                    </a:extLst>
                  </p:cNvPr>
                  <p:cNvSpPr>
                    <a:spLocks noChangeShapeType="1"/>
                  </p:cNvSpPr>
                  <p:nvPr/>
                </p:nvSpPr>
                <p:spPr bwMode="auto">
                  <a:xfrm flipH="1">
                    <a:off x="1927" y="3339"/>
                    <a:ext cx="46" cy="90"/>
                  </a:xfrm>
                  <a:prstGeom prst="line">
                    <a:avLst/>
                  </a:prstGeom>
                  <a:noFill/>
                  <a:ln w="9525">
                    <a:solidFill>
                      <a:schemeClr val="tx1"/>
                    </a:solidFill>
                    <a:round/>
                    <a:headEnd/>
                    <a:tailEnd/>
                  </a:ln>
                </p:spPr>
                <p:txBody>
                  <a:bodyPr/>
                  <a:lstStyle/>
                  <a:p>
                    <a:endParaRPr lang="en-GB"/>
                  </a:p>
                </p:txBody>
              </p:sp>
              <p:sp>
                <p:nvSpPr>
                  <p:cNvPr id="54" name="Line 18">
                    <a:extLst>
                      <a:ext uri="{FF2B5EF4-FFF2-40B4-BE49-F238E27FC236}">
                        <a16:creationId xmlns:a16="http://schemas.microsoft.com/office/drawing/2014/main" id="{2B0482F8-42FA-71A3-54BB-5AC029AE125B}"/>
                      </a:ext>
                    </a:extLst>
                  </p:cNvPr>
                  <p:cNvSpPr>
                    <a:spLocks noChangeShapeType="1"/>
                  </p:cNvSpPr>
                  <p:nvPr/>
                </p:nvSpPr>
                <p:spPr bwMode="auto">
                  <a:xfrm flipH="1">
                    <a:off x="1564" y="3339"/>
                    <a:ext cx="46" cy="90"/>
                  </a:xfrm>
                  <a:prstGeom prst="line">
                    <a:avLst/>
                  </a:prstGeom>
                  <a:noFill/>
                  <a:ln w="9525">
                    <a:solidFill>
                      <a:schemeClr val="tx1"/>
                    </a:solidFill>
                    <a:round/>
                    <a:headEnd/>
                    <a:tailEnd/>
                  </a:ln>
                </p:spPr>
                <p:txBody>
                  <a:bodyPr/>
                  <a:lstStyle/>
                  <a:p>
                    <a:endParaRPr lang="en-GB"/>
                  </a:p>
                </p:txBody>
              </p:sp>
            </p:grpSp>
            <p:grpSp>
              <p:nvGrpSpPr>
                <p:cNvPr id="32" name="Group 19">
                  <a:extLst>
                    <a:ext uri="{FF2B5EF4-FFF2-40B4-BE49-F238E27FC236}">
                      <a16:creationId xmlns:a16="http://schemas.microsoft.com/office/drawing/2014/main" id="{3AB44F74-FD99-EBA8-7EB4-3CB8A674E670}"/>
                    </a:ext>
                  </a:extLst>
                </p:cNvPr>
                <p:cNvGrpSpPr>
                  <a:grpSpLocks/>
                </p:cNvGrpSpPr>
                <p:nvPr/>
              </p:nvGrpSpPr>
              <p:grpSpPr bwMode="auto">
                <a:xfrm>
                  <a:off x="4105" y="2750"/>
                  <a:ext cx="409" cy="90"/>
                  <a:chOff x="1564" y="3339"/>
                  <a:chExt cx="409" cy="90"/>
                </a:xfrm>
              </p:grpSpPr>
              <p:sp>
                <p:nvSpPr>
                  <p:cNvPr id="43" name="Line 20">
                    <a:extLst>
                      <a:ext uri="{FF2B5EF4-FFF2-40B4-BE49-F238E27FC236}">
                        <a16:creationId xmlns:a16="http://schemas.microsoft.com/office/drawing/2014/main" id="{BB2A02D3-3E73-95A5-AA1C-A78649632691}"/>
                      </a:ext>
                    </a:extLst>
                  </p:cNvPr>
                  <p:cNvSpPr>
                    <a:spLocks noChangeShapeType="1"/>
                  </p:cNvSpPr>
                  <p:nvPr/>
                </p:nvSpPr>
                <p:spPr bwMode="auto">
                  <a:xfrm>
                    <a:off x="1610" y="3339"/>
                    <a:ext cx="363" cy="0"/>
                  </a:xfrm>
                  <a:prstGeom prst="line">
                    <a:avLst/>
                  </a:prstGeom>
                  <a:noFill/>
                  <a:ln w="9525">
                    <a:solidFill>
                      <a:schemeClr val="tx1"/>
                    </a:solidFill>
                    <a:round/>
                    <a:headEnd/>
                    <a:tailEnd/>
                  </a:ln>
                </p:spPr>
                <p:txBody>
                  <a:bodyPr/>
                  <a:lstStyle/>
                  <a:p>
                    <a:endParaRPr lang="en-GB"/>
                  </a:p>
                </p:txBody>
              </p:sp>
              <p:sp>
                <p:nvSpPr>
                  <p:cNvPr id="44" name="Line 21">
                    <a:extLst>
                      <a:ext uri="{FF2B5EF4-FFF2-40B4-BE49-F238E27FC236}">
                        <a16:creationId xmlns:a16="http://schemas.microsoft.com/office/drawing/2014/main" id="{D8973544-FCE8-DD8E-3C74-24A60D569FE9}"/>
                      </a:ext>
                    </a:extLst>
                  </p:cNvPr>
                  <p:cNvSpPr>
                    <a:spLocks noChangeShapeType="1"/>
                  </p:cNvSpPr>
                  <p:nvPr/>
                </p:nvSpPr>
                <p:spPr bwMode="auto">
                  <a:xfrm flipH="1">
                    <a:off x="1655" y="3339"/>
                    <a:ext cx="46" cy="90"/>
                  </a:xfrm>
                  <a:prstGeom prst="line">
                    <a:avLst/>
                  </a:prstGeom>
                  <a:noFill/>
                  <a:ln w="9525">
                    <a:solidFill>
                      <a:schemeClr val="tx1"/>
                    </a:solidFill>
                    <a:round/>
                    <a:headEnd/>
                    <a:tailEnd/>
                  </a:ln>
                </p:spPr>
                <p:txBody>
                  <a:bodyPr/>
                  <a:lstStyle/>
                  <a:p>
                    <a:endParaRPr lang="en-GB"/>
                  </a:p>
                </p:txBody>
              </p:sp>
              <p:sp>
                <p:nvSpPr>
                  <p:cNvPr id="45" name="Line 22">
                    <a:extLst>
                      <a:ext uri="{FF2B5EF4-FFF2-40B4-BE49-F238E27FC236}">
                        <a16:creationId xmlns:a16="http://schemas.microsoft.com/office/drawing/2014/main" id="{F89414B9-90BD-0C78-6CBA-524447B1ACF1}"/>
                      </a:ext>
                    </a:extLst>
                  </p:cNvPr>
                  <p:cNvSpPr>
                    <a:spLocks noChangeShapeType="1"/>
                  </p:cNvSpPr>
                  <p:nvPr/>
                </p:nvSpPr>
                <p:spPr bwMode="auto">
                  <a:xfrm flipH="1">
                    <a:off x="1746" y="3339"/>
                    <a:ext cx="46" cy="90"/>
                  </a:xfrm>
                  <a:prstGeom prst="line">
                    <a:avLst/>
                  </a:prstGeom>
                  <a:noFill/>
                  <a:ln w="9525">
                    <a:solidFill>
                      <a:schemeClr val="tx1"/>
                    </a:solidFill>
                    <a:round/>
                    <a:headEnd/>
                    <a:tailEnd/>
                  </a:ln>
                </p:spPr>
                <p:txBody>
                  <a:bodyPr/>
                  <a:lstStyle/>
                  <a:p>
                    <a:endParaRPr lang="en-GB"/>
                  </a:p>
                </p:txBody>
              </p:sp>
              <p:sp>
                <p:nvSpPr>
                  <p:cNvPr id="46" name="Line 23">
                    <a:extLst>
                      <a:ext uri="{FF2B5EF4-FFF2-40B4-BE49-F238E27FC236}">
                        <a16:creationId xmlns:a16="http://schemas.microsoft.com/office/drawing/2014/main" id="{1C58A9CF-7C60-9BC7-1613-853317A338A9}"/>
                      </a:ext>
                    </a:extLst>
                  </p:cNvPr>
                  <p:cNvSpPr>
                    <a:spLocks noChangeShapeType="1"/>
                  </p:cNvSpPr>
                  <p:nvPr/>
                </p:nvSpPr>
                <p:spPr bwMode="auto">
                  <a:xfrm flipH="1">
                    <a:off x="1836" y="3339"/>
                    <a:ext cx="46" cy="90"/>
                  </a:xfrm>
                  <a:prstGeom prst="line">
                    <a:avLst/>
                  </a:prstGeom>
                  <a:noFill/>
                  <a:ln w="9525">
                    <a:solidFill>
                      <a:schemeClr val="tx1"/>
                    </a:solidFill>
                    <a:round/>
                    <a:headEnd/>
                    <a:tailEnd/>
                  </a:ln>
                </p:spPr>
                <p:txBody>
                  <a:bodyPr/>
                  <a:lstStyle/>
                  <a:p>
                    <a:endParaRPr lang="en-GB"/>
                  </a:p>
                </p:txBody>
              </p:sp>
              <p:sp>
                <p:nvSpPr>
                  <p:cNvPr id="47" name="Line 24">
                    <a:extLst>
                      <a:ext uri="{FF2B5EF4-FFF2-40B4-BE49-F238E27FC236}">
                        <a16:creationId xmlns:a16="http://schemas.microsoft.com/office/drawing/2014/main" id="{46109CB7-8B1B-6455-8A29-FC755B89BAB3}"/>
                      </a:ext>
                    </a:extLst>
                  </p:cNvPr>
                  <p:cNvSpPr>
                    <a:spLocks noChangeShapeType="1"/>
                  </p:cNvSpPr>
                  <p:nvPr/>
                </p:nvSpPr>
                <p:spPr bwMode="auto">
                  <a:xfrm flipH="1">
                    <a:off x="1927" y="3339"/>
                    <a:ext cx="46" cy="90"/>
                  </a:xfrm>
                  <a:prstGeom prst="line">
                    <a:avLst/>
                  </a:prstGeom>
                  <a:noFill/>
                  <a:ln w="9525">
                    <a:solidFill>
                      <a:schemeClr val="tx1"/>
                    </a:solidFill>
                    <a:round/>
                    <a:headEnd/>
                    <a:tailEnd/>
                  </a:ln>
                </p:spPr>
                <p:txBody>
                  <a:bodyPr/>
                  <a:lstStyle/>
                  <a:p>
                    <a:endParaRPr lang="en-GB"/>
                  </a:p>
                </p:txBody>
              </p:sp>
              <p:sp>
                <p:nvSpPr>
                  <p:cNvPr id="48" name="Line 25">
                    <a:extLst>
                      <a:ext uri="{FF2B5EF4-FFF2-40B4-BE49-F238E27FC236}">
                        <a16:creationId xmlns:a16="http://schemas.microsoft.com/office/drawing/2014/main" id="{CBC73EAC-35E7-8A11-5051-6B114DAEA98C}"/>
                      </a:ext>
                    </a:extLst>
                  </p:cNvPr>
                  <p:cNvSpPr>
                    <a:spLocks noChangeShapeType="1"/>
                  </p:cNvSpPr>
                  <p:nvPr/>
                </p:nvSpPr>
                <p:spPr bwMode="auto">
                  <a:xfrm flipH="1">
                    <a:off x="1564" y="3339"/>
                    <a:ext cx="46" cy="90"/>
                  </a:xfrm>
                  <a:prstGeom prst="line">
                    <a:avLst/>
                  </a:prstGeom>
                  <a:noFill/>
                  <a:ln w="9525">
                    <a:solidFill>
                      <a:schemeClr val="tx1"/>
                    </a:solidFill>
                    <a:round/>
                    <a:headEnd/>
                    <a:tailEnd/>
                  </a:ln>
                </p:spPr>
                <p:txBody>
                  <a:bodyPr/>
                  <a:lstStyle/>
                  <a:p>
                    <a:endParaRPr lang="en-GB"/>
                  </a:p>
                </p:txBody>
              </p:sp>
            </p:grpSp>
            <p:sp>
              <p:nvSpPr>
                <p:cNvPr id="33" name="Line 26">
                  <a:extLst>
                    <a:ext uri="{FF2B5EF4-FFF2-40B4-BE49-F238E27FC236}">
                      <a16:creationId xmlns:a16="http://schemas.microsoft.com/office/drawing/2014/main" id="{1AC52460-FCEC-2645-A679-FE7094C60EA8}"/>
                    </a:ext>
                  </a:extLst>
                </p:cNvPr>
                <p:cNvSpPr>
                  <a:spLocks noChangeShapeType="1"/>
                </p:cNvSpPr>
                <p:nvPr/>
              </p:nvSpPr>
              <p:spPr bwMode="auto">
                <a:xfrm flipH="1">
                  <a:off x="3515" y="2069"/>
                  <a:ext cx="0" cy="317"/>
                </a:xfrm>
                <a:prstGeom prst="line">
                  <a:avLst/>
                </a:prstGeom>
                <a:noFill/>
                <a:ln w="57150">
                  <a:solidFill>
                    <a:schemeClr val="tx1"/>
                  </a:solidFill>
                  <a:round/>
                  <a:headEnd/>
                  <a:tailEnd type="arrow" w="med" len="med"/>
                </a:ln>
              </p:spPr>
              <p:txBody>
                <a:bodyPr/>
                <a:lstStyle/>
                <a:p>
                  <a:endParaRPr lang="en-GB"/>
                </a:p>
              </p:txBody>
            </p:sp>
            <p:sp>
              <p:nvSpPr>
                <p:cNvPr id="34" name="Line 27">
                  <a:extLst>
                    <a:ext uri="{FF2B5EF4-FFF2-40B4-BE49-F238E27FC236}">
                      <a16:creationId xmlns:a16="http://schemas.microsoft.com/office/drawing/2014/main" id="{A73A950B-9F65-AC22-BFF0-D10AAE4147D9}"/>
                    </a:ext>
                  </a:extLst>
                </p:cNvPr>
                <p:cNvSpPr>
                  <a:spLocks noChangeShapeType="1"/>
                </p:cNvSpPr>
                <p:nvPr/>
              </p:nvSpPr>
              <p:spPr bwMode="auto">
                <a:xfrm>
                  <a:off x="2064" y="3113"/>
                  <a:ext cx="1406" cy="0"/>
                </a:xfrm>
                <a:prstGeom prst="line">
                  <a:avLst/>
                </a:prstGeom>
                <a:noFill/>
                <a:ln w="9525">
                  <a:solidFill>
                    <a:schemeClr val="tx1"/>
                  </a:solidFill>
                  <a:round/>
                  <a:headEnd type="triangle" w="med" len="med"/>
                  <a:tailEnd type="triangle" w="med" len="med"/>
                </a:ln>
              </p:spPr>
              <p:txBody>
                <a:bodyPr/>
                <a:lstStyle/>
                <a:p>
                  <a:endParaRPr lang="en-GB"/>
                </a:p>
              </p:txBody>
            </p:sp>
            <p:sp>
              <p:nvSpPr>
                <p:cNvPr id="35" name="Line 28">
                  <a:extLst>
                    <a:ext uri="{FF2B5EF4-FFF2-40B4-BE49-F238E27FC236}">
                      <a16:creationId xmlns:a16="http://schemas.microsoft.com/office/drawing/2014/main" id="{40E9A851-4803-FED3-2E04-3BD679A7376F}"/>
                    </a:ext>
                  </a:extLst>
                </p:cNvPr>
                <p:cNvSpPr>
                  <a:spLocks noChangeShapeType="1"/>
                </p:cNvSpPr>
                <p:nvPr/>
              </p:nvSpPr>
              <p:spPr bwMode="auto">
                <a:xfrm flipH="1" flipV="1">
                  <a:off x="2018" y="2750"/>
                  <a:ext cx="0" cy="453"/>
                </a:xfrm>
                <a:prstGeom prst="line">
                  <a:avLst/>
                </a:prstGeom>
                <a:noFill/>
                <a:ln w="57150">
                  <a:solidFill>
                    <a:schemeClr val="tx1"/>
                  </a:solidFill>
                  <a:round/>
                  <a:headEnd/>
                  <a:tailEnd type="arrow" w="med" len="med"/>
                </a:ln>
              </p:spPr>
              <p:txBody>
                <a:bodyPr/>
                <a:lstStyle/>
                <a:p>
                  <a:endParaRPr lang="en-GB"/>
                </a:p>
              </p:txBody>
            </p:sp>
            <p:sp>
              <p:nvSpPr>
                <p:cNvPr id="36" name="Line 29">
                  <a:extLst>
                    <a:ext uri="{FF2B5EF4-FFF2-40B4-BE49-F238E27FC236}">
                      <a16:creationId xmlns:a16="http://schemas.microsoft.com/office/drawing/2014/main" id="{FBDAB1CB-04BB-1CE6-940D-718B5B3C0B95}"/>
                    </a:ext>
                  </a:extLst>
                </p:cNvPr>
                <p:cNvSpPr>
                  <a:spLocks noChangeShapeType="1"/>
                </p:cNvSpPr>
                <p:nvPr/>
              </p:nvSpPr>
              <p:spPr bwMode="auto">
                <a:xfrm flipH="1" flipV="1">
                  <a:off x="4332" y="2795"/>
                  <a:ext cx="0" cy="453"/>
                </a:xfrm>
                <a:prstGeom prst="line">
                  <a:avLst/>
                </a:prstGeom>
                <a:noFill/>
                <a:ln w="57150">
                  <a:solidFill>
                    <a:schemeClr val="tx1"/>
                  </a:solidFill>
                  <a:round/>
                  <a:headEnd/>
                  <a:tailEnd type="arrow" w="med" len="med"/>
                </a:ln>
              </p:spPr>
              <p:txBody>
                <a:bodyPr/>
                <a:lstStyle/>
                <a:p>
                  <a:endParaRPr lang="en-GB"/>
                </a:p>
              </p:txBody>
            </p:sp>
            <p:sp>
              <p:nvSpPr>
                <p:cNvPr id="37" name="Text Box 30">
                  <a:extLst>
                    <a:ext uri="{FF2B5EF4-FFF2-40B4-BE49-F238E27FC236}">
                      <a16:creationId xmlns:a16="http://schemas.microsoft.com/office/drawing/2014/main" id="{297012F9-1DE7-BA4E-0308-A30E118E63B6}"/>
                    </a:ext>
                  </a:extLst>
                </p:cNvPr>
                <p:cNvSpPr txBox="1">
                  <a:spLocks noChangeArrowheads="1"/>
                </p:cNvSpPr>
                <p:nvPr/>
              </p:nvSpPr>
              <p:spPr bwMode="auto">
                <a:xfrm>
                  <a:off x="3470" y="1842"/>
                  <a:ext cx="816" cy="231"/>
                </a:xfrm>
                <a:prstGeom prst="rect">
                  <a:avLst/>
                </a:prstGeom>
                <a:noFill/>
                <a:ln w="9525">
                  <a:noFill/>
                  <a:miter lim="800000"/>
                  <a:headEnd/>
                  <a:tailEnd/>
                </a:ln>
              </p:spPr>
              <p:txBody>
                <a:bodyPr>
                  <a:spAutoFit/>
                </a:bodyPr>
                <a:lstStyle/>
                <a:p>
                  <a:pPr>
                    <a:spcBef>
                      <a:spcPct val="50000"/>
                    </a:spcBef>
                  </a:pPr>
                  <a:r>
                    <a:rPr lang="en-GB"/>
                    <a:t>18kN</a:t>
                  </a:r>
                </a:p>
              </p:txBody>
            </p:sp>
            <p:sp>
              <p:nvSpPr>
                <p:cNvPr id="38" name="Line 31">
                  <a:extLst>
                    <a:ext uri="{FF2B5EF4-FFF2-40B4-BE49-F238E27FC236}">
                      <a16:creationId xmlns:a16="http://schemas.microsoft.com/office/drawing/2014/main" id="{B9340D60-0C18-420E-F391-1BD53BFEB370}"/>
                    </a:ext>
                  </a:extLst>
                </p:cNvPr>
                <p:cNvSpPr>
                  <a:spLocks noChangeShapeType="1"/>
                </p:cNvSpPr>
                <p:nvPr/>
              </p:nvSpPr>
              <p:spPr bwMode="auto">
                <a:xfrm>
                  <a:off x="3515" y="2478"/>
                  <a:ext cx="0" cy="771"/>
                </a:xfrm>
                <a:prstGeom prst="line">
                  <a:avLst/>
                </a:prstGeom>
                <a:noFill/>
                <a:ln w="9525">
                  <a:solidFill>
                    <a:schemeClr val="tx1"/>
                  </a:solidFill>
                  <a:prstDash val="lgDashDot"/>
                  <a:round/>
                  <a:headEnd/>
                  <a:tailEnd/>
                </a:ln>
              </p:spPr>
              <p:txBody>
                <a:bodyPr/>
                <a:lstStyle/>
                <a:p>
                  <a:endParaRPr lang="en-GB"/>
                </a:p>
              </p:txBody>
            </p:sp>
            <p:sp>
              <p:nvSpPr>
                <p:cNvPr id="39" name="Text Box 32">
                  <a:extLst>
                    <a:ext uri="{FF2B5EF4-FFF2-40B4-BE49-F238E27FC236}">
                      <a16:creationId xmlns:a16="http://schemas.microsoft.com/office/drawing/2014/main" id="{93064DA3-D946-DF0E-51A7-A72774766018}"/>
                    </a:ext>
                  </a:extLst>
                </p:cNvPr>
                <p:cNvSpPr txBox="1">
                  <a:spLocks noChangeArrowheads="1"/>
                </p:cNvSpPr>
                <p:nvPr/>
              </p:nvSpPr>
              <p:spPr bwMode="auto">
                <a:xfrm>
                  <a:off x="1791" y="2251"/>
                  <a:ext cx="227" cy="231"/>
                </a:xfrm>
                <a:prstGeom prst="rect">
                  <a:avLst/>
                </a:prstGeom>
                <a:noFill/>
                <a:ln w="9525">
                  <a:noFill/>
                  <a:miter lim="800000"/>
                  <a:headEnd/>
                  <a:tailEnd/>
                </a:ln>
              </p:spPr>
              <p:txBody>
                <a:bodyPr>
                  <a:spAutoFit/>
                </a:bodyPr>
                <a:lstStyle/>
                <a:p>
                  <a:pPr>
                    <a:spcBef>
                      <a:spcPct val="50000"/>
                    </a:spcBef>
                  </a:pPr>
                  <a:r>
                    <a:rPr lang="en-GB"/>
                    <a:t>A</a:t>
                  </a:r>
                </a:p>
              </p:txBody>
            </p:sp>
            <p:sp>
              <p:nvSpPr>
                <p:cNvPr id="40" name="Text Box 33">
                  <a:extLst>
                    <a:ext uri="{FF2B5EF4-FFF2-40B4-BE49-F238E27FC236}">
                      <a16:creationId xmlns:a16="http://schemas.microsoft.com/office/drawing/2014/main" id="{ED30C07D-DE48-5FE6-70AB-2BC6325048AF}"/>
                    </a:ext>
                  </a:extLst>
                </p:cNvPr>
                <p:cNvSpPr txBox="1">
                  <a:spLocks noChangeArrowheads="1"/>
                </p:cNvSpPr>
                <p:nvPr/>
              </p:nvSpPr>
              <p:spPr bwMode="auto">
                <a:xfrm>
                  <a:off x="4377" y="2251"/>
                  <a:ext cx="227" cy="231"/>
                </a:xfrm>
                <a:prstGeom prst="rect">
                  <a:avLst/>
                </a:prstGeom>
                <a:noFill/>
                <a:ln w="9525">
                  <a:noFill/>
                  <a:miter lim="800000"/>
                  <a:headEnd/>
                  <a:tailEnd/>
                </a:ln>
              </p:spPr>
              <p:txBody>
                <a:bodyPr>
                  <a:spAutoFit/>
                </a:bodyPr>
                <a:lstStyle/>
                <a:p>
                  <a:pPr>
                    <a:spcBef>
                      <a:spcPct val="50000"/>
                    </a:spcBef>
                  </a:pPr>
                  <a:r>
                    <a:rPr lang="en-GB"/>
                    <a:t>B</a:t>
                  </a:r>
                </a:p>
              </p:txBody>
            </p:sp>
            <p:sp>
              <p:nvSpPr>
                <p:cNvPr id="41" name="Text Box 34">
                  <a:extLst>
                    <a:ext uri="{FF2B5EF4-FFF2-40B4-BE49-F238E27FC236}">
                      <a16:creationId xmlns:a16="http://schemas.microsoft.com/office/drawing/2014/main" id="{C3F8FCEB-E902-EE41-1807-E1C872F81FB3}"/>
                    </a:ext>
                  </a:extLst>
                </p:cNvPr>
                <p:cNvSpPr txBox="1">
                  <a:spLocks noChangeArrowheads="1"/>
                </p:cNvSpPr>
                <p:nvPr/>
              </p:nvSpPr>
              <p:spPr bwMode="auto">
                <a:xfrm>
                  <a:off x="2608" y="3158"/>
                  <a:ext cx="363" cy="231"/>
                </a:xfrm>
                <a:prstGeom prst="rect">
                  <a:avLst/>
                </a:prstGeom>
                <a:noFill/>
                <a:ln w="9525">
                  <a:noFill/>
                  <a:miter lim="800000"/>
                  <a:headEnd/>
                  <a:tailEnd/>
                </a:ln>
              </p:spPr>
              <p:txBody>
                <a:bodyPr>
                  <a:spAutoFit/>
                </a:bodyPr>
                <a:lstStyle/>
                <a:p>
                  <a:pPr>
                    <a:spcBef>
                      <a:spcPct val="50000"/>
                    </a:spcBef>
                  </a:pPr>
                  <a:r>
                    <a:rPr lang="en-GB"/>
                    <a:t>4m</a:t>
                  </a:r>
                </a:p>
              </p:txBody>
            </p:sp>
            <p:sp>
              <p:nvSpPr>
                <p:cNvPr id="42" name="Text Box 35">
                  <a:extLst>
                    <a:ext uri="{FF2B5EF4-FFF2-40B4-BE49-F238E27FC236}">
                      <a16:creationId xmlns:a16="http://schemas.microsoft.com/office/drawing/2014/main" id="{B7208CD7-4E36-9B9A-165D-3A9802AB7F20}"/>
                    </a:ext>
                  </a:extLst>
                </p:cNvPr>
                <p:cNvSpPr txBox="1">
                  <a:spLocks noChangeArrowheads="1"/>
                </p:cNvSpPr>
                <p:nvPr/>
              </p:nvSpPr>
              <p:spPr bwMode="auto">
                <a:xfrm>
                  <a:off x="3742" y="3158"/>
                  <a:ext cx="363" cy="231"/>
                </a:xfrm>
                <a:prstGeom prst="rect">
                  <a:avLst/>
                </a:prstGeom>
                <a:noFill/>
                <a:ln w="9525">
                  <a:noFill/>
                  <a:miter lim="800000"/>
                  <a:headEnd/>
                  <a:tailEnd/>
                </a:ln>
              </p:spPr>
              <p:txBody>
                <a:bodyPr>
                  <a:spAutoFit/>
                </a:bodyPr>
                <a:lstStyle/>
                <a:p>
                  <a:pPr>
                    <a:spcBef>
                      <a:spcPct val="50000"/>
                    </a:spcBef>
                  </a:pPr>
                  <a:r>
                    <a:rPr lang="en-GB"/>
                    <a:t>2m</a:t>
                  </a:r>
                </a:p>
              </p:txBody>
            </p:sp>
          </p:grpSp>
        </p:grpSp>
        <p:sp>
          <p:nvSpPr>
            <p:cNvPr id="58" name="Text Box 37">
              <a:extLst>
                <a:ext uri="{FF2B5EF4-FFF2-40B4-BE49-F238E27FC236}">
                  <a16:creationId xmlns:a16="http://schemas.microsoft.com/office/drawing/2014/main" id="{409D34DE-45DE-8F55-D3EB-7696248FC3A1}"/>
                </a:ext>
              </a:extLst>
            </p:cNvPr>
            <p:cNvSpPr txBox="1">
              <a:spLocks noChangeArrowheads="1"/>
            </p:cNvSpPr>
            <p:nvPr/>
          </p:nvSpPr>
          <p:spPr bwMode="auto">
            <a:xfrm>
              <a:off x="2770981" y="2785509"/>
              <a:ext cx="649287" cy="366713"/>
            </a:xfrm>
            <a:prstGeom prst="rect">
              <a:avLst/>
            </a:prstGeom>
            <a:noFill/>
            <a:ln w="9525">
              <a:noFill/>
              <a:miter lim="800000"/>
              <a:headEnd/>
              <a:tailEnd/>
            </a:ln>
          </p:spPr>
          <p:txBody>
            <a:bodyPr>
              <a:spAutoFit/>
            </a:bodyPr>
            <a:lstStyle/>
            <a:p>
              <a:pPr>
                <a:spcBef>
                  <a:spcPct val="50000"/>
                </a:spcBef>
              </a:pPr>
              <a:r>
                <a:rPr lang="en-GB" err="1"/>
                <a:t>R</a:t>
              </a:r>
              <a:r>
                <a:rPr lang="en-GB" sz="1000" err="1"/>
                <a:t>1</a:t>
              </a:r>
              <a:endParaRPr lang="en-GB" sz="1000"/>
            </a:p>
          </p:txBody>
        </p:sp>
        <p:sp>
          <p:nvSpPr>
            <p:cNvPr id="59" name="Text Box 38">
              <a:extLst>
                <a:ext uri="{FF2B5EF4-FFF2-40B4-BE49-F238E27FC236}">
                  <a16:creationId xmlns:a16="http://schemas.microsoft.com/office/drawing/2014/main" id="{8017C01A-3F62-E40B-C616-D80776DF0221}"/>
                </a:ext>
              </a:extLst>
            </p:cNvPr>
            <p:cNvSpPr txBox="1">
              <a:spLocks noChangeArrowheads="1"/>
            </p:cNvSpPr>
            <p:nvPr/>
          </p:nvSpPr>
          <p:spPr bwMode="auto">
            <a:xfrm>
              <a:off x="6444456" y="2928384"/>
              <a:ext cx="649287" cy="366713"/>
            </a:xfrm>
            <a:prstGeom prst="rect">
              <a:avLst/>
            </a:prstGeom>
            <a:noFill/>
            <a:ln w="9525">
              <a:noFill/>
              <a:miter lim="800000"/>
              <a:headEnd/>
              <a:tailEnd/>
            </a:ln>
          </p:spPr>
          <p:txBody>
            <a:bodyPr>
              <a:spAutoFit/>
            </a:bodyPr>
            <a:lstStyle/>
            <a:p>
              <a:pPr>
                <a:spcBef>
                  <a:spcPct val="50000"/>
                </a:spcBef>
              </a:pPr>
              <a:r>
                <a:rPr lang="en-GB" err="1"/>
                <a:t>R</a:t>
              </a:r>
              <a:r>
                <a:rPr lang="en-GB" sz="1000" err="1"/>
                <a:t>2</a:t>
              </a:r>
              <a:endParaRPr lang="en-GB" sz="1000"/>
            </a:p>
          </p:txBody>
        </p:sp>
      </p:grpSp>
      <p:sp>
        <p:nvSpPr>
          <p:cNvPr id="61" name="TextBox 60">
            <a:extLst>
              <a:ext uri="{FF2B5EF4-FFF2-40B4-BE49-F238E27FC236}">
                <a16:creationId xmlns:a16="http://schemas.microsoft.com/office/drawing/2014/main" id="{747B0A5A-6D2C-0F8B-F45D-3378D2F51DB0}"/>
              </a:ext>
            </a:extLst>
          </p:cNvPr>
          <p:cNvSpPr txBox="1"/>
          <p:nvPr/>
        </p:nvSpPr>
        <p:spPr>
          <a:xfrm>
            <a:off x="2723869" y="3913152"/>
            <a:ext cx="3962397" cy="369332"/>
          </a:xfrm>
          <a:prstGeom prst="rect">
            <a:avLst/>
          </a:prstGeom>
          <a:solidFill>
            <a:schemeClr val="accent3">
              <a:lumMod val="50000"/>
            </a:schemeClr>
          </a:solidFill>
        </p:spPr>
        <p:txBody>
          <a:bodyPr wrap="square" lIns="0" tIns="0" rIns="0" bIns="0" rtlCol="0">
            <a:spAutoFit/>
          </a:bodyPr>
          <a:lstStyle/>
          <a:p>
            <a:pPr algn="ctr"/>
            <a:r>
              <a:rPr lang="en-GB" sz="2400" dirty="0">
                <a:solidFill>
                  <a:schemeClr val="bg1">
                    <a:lumMod val="95000"/>
                  </a:schemeClr>
                </a:solidFill>
              </a:rPr>
              <a:t>R1 + R2 = 18kN</a:t>
            </a:r>
          </a:p>
        </p:txBody>
      </p:sp>
    </p:spTree>
    <p:extLst>
      <p:ext uri="{BB962C8B-B14F-4D97-AF65-F5344CB8AC3E}">
        <p14:creationId xmlns:p14="http://schemas.microsoft.com/office/powerpoint/2010/main" val="418799548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3" name="Text Box 3"/>
          <p:cNvSpPr txBox="1">
            <a:spLocks noChangeArrowheads="1"/>
          </p:cNvSpPr>
          <p:nvPr/>
        </p:nvSpPr>
        <p:spPr bwMode="auto">
          <a:xfrm>
            <a:off x="777850" y="1043493"/>
            <a:ext cx="7588299" cy="1723549"/>
          </a:xfrm>
          <a:prstGeom prst="rect">
            <a:avLst/>
          </a:prstGeom>
          <a:noFill/>
          <a:ln w="9525">
            <a:noFill/>
            <a:miter lim="800000"/>
            <a:headEnd/>
            <a:tailEnd/>
          </a:ln>
        </p:spPr>
        <p:txBody>
          <a:bodyPr wrap="square">
            <a:spAutoFit/>
          </a:bodyPr>
          <a:lstStyle/>
          <a:p>
            <a:pPr algn="ctr">
              <a:spcAft>
                <a:spcPts val="600"/>
              </a:spcAft>
            </a:pPr>
            <a:r>
              <a:rPr lang="en-GB" sz="2400" dirty="0"/>
              <a:t>Using our knowledge of moment equilibrium, total clockwise moment = total anticlockwise moment.</a:t>
            </a:r>
          </a:p>
          <a:p>
            <a:pPr algn="ctr">
              <a:spcAft>
                <a:spcPts val="600"/>
              </a:spcAft>
            </a:pPr>
            <a:r>
              <a:rPr lang="en-GB" sz="2400" dirty="0"/>
              <a:t>Calculating moments around fixed point A:</a:t>
            </a:r>
          </a:p>
          <a:p>
            <a:pPr algn="ctr">
              <a:spcAft>
                <a:spcPts val="600"/>
              </a:spcAft>
            </a:pPr>
            <a:r>
              <a:rPr lang="en-GB" sz="2400" dirty="0"/>
              <a:t>18kN x 4m (clockwise) =  R</a:t>
            </a:r>
            <a:r>
              <a:rPr lang="en-GB" sz="800" dirty="0"/>
              <a:t>2  </a:t>
            </a:r>
            <a:r>
              <a:rPr lang="en-GB" sz="2400" dirty="0"/>
              <a:t>x 6m (anticlockwise)</a:t>
            </a:r>
          </a:p>
        </p:txBody>
      </p:sp>
      <p:grpSp>
        <p:nvGrpSpPr>
          <p:cNvPr id="2" name="Group 4"/>
          <p:cNvGrpSpPr>
            <a:grpSpLocks/>
          </p:cNvGrpSpPr>
          <p:nvPr/>
        </p:nvGrpSpPr>
        <p:grpSpPr bwMode="auto">
          <a:xfrm>
            <a:off x="777850" y="3478697"/>
            <a:ext cx="3349228" cy="1500186"/>
            <a:chOff x="2653" y="1707"/>
            <a:chExt cx="2813" cy="1260"/>
          </a:xfrm>
        </p:grpSpPr>
        <p:sp>
          <p:nvSpPr>
            <p:cNvPr id="71705" name="Line 5"/>
            <p:cNvSpPr>
              <a:spLocks noChangeShapeType="1"/>
            </p:cNvSpPr>
            <p:nvPr/>
          </p:nvSpPr>
          <p:spPr bwMode="auto">
            <a:xfrm>
              <a:off x="4377" y="2750"/>
              <a:ext cx="817" cy="0"/>
            </a:xfrm>
            <a:prstGeom prst="line">
              <a:avLst/>
            </a:prstGeom>
            <a:noFill/>
            <a:ln w="9525">
              <a:solidFill>
                <a:schemeClr val="tx1"/>
              </a:solidFill>
              <a:round/>
              <a:headEnd type="triangle" w="med" len="med"/>
              <a:tailEnd type="triangle" w="med" len="med"/>
            </a:ln>
          </p:spPr>
          <p:txBody>
            <a:bodyPr/>
            <a:lstStyle/>
            <a:p>
              <a:endParaRPr lang="en-GB" sz="1350"/>
            </a:p>
          </p:txBody>
        </p:sp>
        <p:grpSp>
          <p:nvGrpSpPr>
            <p:cNvPr id="71706" name="Group 6"/>
            <p:cNvGrpSpPr>
              <a:grpSpLocks/>
            </p:cNvGrpSpPr>
            <p:nvPr/>
          </p:nvGrpSpPr>
          <p:grpSpPr bwMode="auto">
            <a:xfrm>
              <a:off x="2653" y="1707"/>
              <a:ext cx="2813" cy="1260"/>
              <a:chOff x="1791" y="2069"/>
              <a:chExt cx="2813" cy="1260"/>
            </a:xfrm>
          </p:grpSpPr>
          <p:sp>
            <p:nvSpPr>
              <p:cNvPr id="71707" name="Line 7"/>
              <p:cNvSpPr>
                <a:spLocks noChangeShapeType="1"/>
              </p:cNvSpPr>
              <p:nvPr/>
            </p:nvSpPr>
            <p:spPr bwMode="auto">
              <a:xfrm>
                <a:off x="1973" y="2432"/>
                <a:ext cx="2404" cy="0"/>
              </a:xfrm>
              <a:prstGeom prst="line">
                <a:avLst/>
              </a:prstGeom>
              <a:noFill/>
              <a:ln w="38100">
                <a:solidFill>
                  <a:schemeClr val="tx1"/>
                </a:solidFill>
                <a:round/>
                <a:headEnd/>
                <a:tailEnd/>
              </a:ln>
            </p:spPr>
            <p:txBody>
              <a:bodyPr/>
              <a:lstStyle/>
              <a:p>
                <a:endParaRPr lang="en-GB" sz="1350"/>
              </a:p>
            </p:txBody>
          </p:sp>
          <p:sp>
            <p:nvSpPr>
              <p:cNvPr id="71708" name="AutoShape 8"/>
              <p:cNvSpPr>
                <a:spLocks noChangeArrowheads="1"/>
              </p:cNvSpPr>
              <p:nvPr/>
            </p:nvSpPr>
            <p:spPr bwMode="auto">
              <a:xfrm>
                <a:off x="1927" y="2432"/>
                <a:ext cx="181" cy="226"/>
              </a:xfrm>
              <a:prstGeom prst="triangle">
                <a:avLst>
                  <a:gd name="adj" fmla="val 50000"/>
                </a:avLst>
              </a:prstGeom>
              <a:noFill/>
              <a:ln w="9525">
                <a:solidFill>
                  <a:schemeClr val="tx1"/>
                </a:solidFill>
                <a:miter lim="800000"/>
                <a:headEnd/>
                <a:tailEnd/>
              </a:ln>
            </p:spPr>
            <p:txBody>
              <a:bodyPr wrap="none" anchor="ctr"/>
              <a:lstStyle/>
              <a:p>
                <a:endParaRPr lang="en-US" sz="1350"/>
              </a:p>
            </p:txBody>
          </p:sp>
          <p:grpSp>
            <p:nvGrpSpPr>
              <p:cNvPr id="71709" name="Group 9"/>
              <p:cNvGrpSpPr>
                <a:grpSpLocks/>
              </p:cNvGrpSpPr>
              <p:nvPr/>
            </p:nvGrpSpPr>
            <p:grpSpPr bwMode="auto">
              <a:xfrm>
                <a:off x="4241" y="2432"/>
                <a:ext cx="181" cy="318"/>
                <a:chOff x="1837" y="2840"/>
                <a:chExt cx="181" cy="318"/>
              </a:xfrm>
            </p:grpSpPr>
            <p:sp>
              <p:nvSpPr>
                <p:cNvPr id="71734" name="Oval 10"/>
                <p:cNvSpPr>
                  <a:spLocks noChangeArrowheads="1"/>
                </p:cNvSpPr>
                <p:nvPr/>
              </p:nvSpPr>
              <p:spPr bwMode="auto">
                <a:xfrm>
                  <a:off x="1837" y="3067"/>
                  <a:ext cx="90" cy="91"/>
                </a:xfrm>
                <a:prstGeom prst="ellipse">
                  <a:avLst/>
                </a:prstGeom>
                <a:noFill/>
                <a:ln w="9525">
                  <a:solidFill>
                    <a:schemeClr val="tx1"/>
                  </a:solidFill>
                  <a:round/>
                  <a:headEnd/>
                  <a:tailEnd/>
                </a:ln>
              </p:spPr>
              <p:txBody>
                <a:bodyPr wrap="none" anchor="ctr"/>
                <a:lstStyle/>
                <a:p>
                  <a:endParaRPr lang="en-US" sz="1350"/>
                </a:p>
              </p:txBody>
            </p:sp>
            <p:sp>
              <p:nvSpPr>
                <p:cNvPr id="71735" name="AutoShape 11"/>
                <p:cNvSpPr>
                  <a:spLocks noChangeArrowheads="1"/>
                </p:cNvSpPr>
                <p:nvPr/>
              </p:nvSpPr>
              <p:spPr bwMode="auto">
                <a:xfrm>
                  <a:off x="1837" y="2840"/>
                  <a:ext cx="181" cy="226"/>
                </a:xfrm>
                <a:prstGeom prst="triangle">
                  <a:avLst>
                    <a:gd name="adj" fmla="val 50000"/>
                  </a:avLst>
                </a:prstGeom>
                <a:noFill/>
                <a:ln w="9525">
                  <a:solidFill>
                    <a:schemeClr val="tx1"/>
                  </a:solidFill>
                  <a:miter lim="800000"/>
                  <a:headEnd/>
                  <a:tailEnd/>
                </a:ln>
              </p:spPr>
              <p:txBody>
                <a:bodyPr wrap="none" anchor="ctr"/>
                <a:lstStyle/>
                <a:p>
                  <a:endParaRPr lang="en-US" sz="1350"/>
                </a:p>
              </p:txBody>
            </p:sp>
            <p:sp>
              <p:nvSpPr>
                <p:cNvPr id="71736" name="Oval 12"/>
                <p:cNvSpPr>
                  <a:spLocks noChangeArrowheads="1"/>
                </p:cNvSpPr>
                <p:nvPr/>
              </p:nvSpPr>
              <p:spPr bwMode="auto">
                <a:xfrm>
                  <a:off x="1927" y="3067"/>
                  <a:ext cx="90" cy="91"/>
                </a:xfrm>
                <a:prstGeom prst="ellipse">
                  <a:avLst/>
                </a:prstGeom>
                <a:noFill/>
                <a:ln w="9525">
                  <a:solidFill>
                    <a:schemeClr val="tx1"/>
                  </a:solidFill>
                  <a:round/>
                  <a:headEnd/>
                  <a:tailEnd/>
                </a:ln>
              </p:spPr>
              <p:txBody>
                <a:bodyPr wrap="none" anchor="ctr"/>
                <a:lstStyle/>
                <a:p>
                  <a:endParaRPr lang="en-US" sz="1350"/>
                </a:p>
              </p:txBody>
            </p:sp>
          </p:grpSp>
          <p:grpSp>
            <p:nvGrpSpPr>
              <p:cNvPr id="71710" name="Group 13"/>
              <p:cNvGrpSpPr>
                <a:grpSpLocks/>
              </p:cNvGrpSpPr>
              <p:nvPr/>
            </p:nvGrpSpPr>
            <p:grpSpPr bwMode="auto">
              <a:xfrm>
                <a:off x="1791" y="2659"/>
                <a:ext cx="409" cy="90"/>
                <a:chOff x="1564" y="3339"/>
                <a:chExt cx="409" cy="90"/>
              </a:xfrm>
            </p:grpSpPr>
            <p:sp>
              <p:nvSpPr>
                <p:cNvPr id="71728" name="Line 14"/>
                <p:cNvSpPr>
                  <a:spLocks noChangeShapeType="1"/>
                </p:cNvSpPr>
                <p:nvPr/>
              </p:nvSpPr>
              <p:spPr bwMode="auto">
                <a:xfrm>
                  <a:off x="1610" y="3339"/>
                  <a:ext cx="363" cy="0"/>
                </a:xfrm>
                <a:prstGeom prst="line">
                  <a:avLst/>
                </a:prstGeom>
                <a:noFill/>
                <a:ln w="9525">
                  <a:solidFill>
                    <a:schemeClr val="tx1"/>
                  </a:solidFill>
                  <a:round/>
                  <a:headEnd/>
                  <a:tailEnd/>
                </a:ln>
              </p:spPr>
              <p:txBody>
                <a:bodyPr/>
                <a:lstStyle/>
                <a:p>
                  <a:endParaRPr lang="en-GB" sz="1350"/>
                </a:p>
              </p:txBody>
            </p:sp>
            <p:sp>
              <p:nvSpPr>
                <p:cNvPr id="71729" name="Line 15"/>
                <p:cNvSpPr>
                  <a:spLocks noChangeShapeType="1"/>
                </p:cNvSpPr>
                <p:nvPr/>
              </p:nvSpPr>
              <p:spPr bwMode="auto">
                <a:xfrm flipH="1">
                  <a:off x="1655" y="3339"/>
                  <a:ext cx="46" cy="90"/>
                </a:xfrm>
                <a:prstGeom prst="line">
                  <a:avLst/>
                </a:prstGeom>
                <a:noFill/>
                <a:ln w="9525">
                  <a:solidFill>
                    <a:schemeClr val="tx1"/>
                  </a:solidFill>
                  <a:round/>
                  <a:headEnd/>
                  <a:tailEnd/>
                </a:ln>
              </p:spPr>
              <p:txBody>
                <a:bodyPr/>
                <a:lstStyle/>
                <a:p>
                  <a:endParaRPr lang="en-GB" sz="1350"/>
                </a:p>
              </p:txBody>
            </p:sp>
            <p:sp>
              <p:nvSpPr>
                <p:cNvPr id="71730" name="Line 16"/>
                <p:cNvSpPr>
                  <a:spLocks noChangeShapeType="1"/>
                </p:cNvSpPr>
                <p:nvPr/>
              </p:nvSpPr>
              <p:spPr bwMode="auto">
                <a:xfrm flipH="1">
                  <a:off x="1746" y="3339"/>
                  <a:ext cx="46" cy="90"/>
                </a:xfrm>
                <a:prstGeom prst="line">
                  <a:avLst/>
                </a:prstGeom>
                <a:noFill/>
                <a:ln w="9525">
                  <a:solidFill>
                    <a:schemeClr val="tx1"/>
                  </a:solidFill>
                  <a:round/>
                  <a:headEnd/>
                  <a:tailEnd/>
                </a:ln>
              </p:spPr>
              <p:txBody>
                <a:bodyPr/>
                <a:lstStyle/>
                <a:p>
                  <a:endParaRPr lang="en-GB" sz="1350"/>
                </a:p>
              </p:txBody>
            </p:sp>
            <p:sp>
              <p:nvSpPr>
                <p:cNvPr id="71731" name="Line 17"/>
                <p:cNvSpPr>
                  <a:spLocks noChangeShapeType="1"/>
                </p:cNvSpPr>
                <p:nvPr/>
              </p:nvSpPr>
              <p:spPr bwMode="auto">
                <a:xfrm flipH="1">
                  <a:off x="1836" y="3339"/>
                  <a:ext cx="46" cy="90"/>
                </a:xfrm>
                <a:prstGeom prst="line">
                  <a:avLst/>
                </a:prstGeom>
                <a:noFill/>
                <a:ln w="9525">
                  <a:solidFill>
                    <a:schemeClr val="tx1"/>
                  </a:solidFill>
                  <a:round/>
                  <a:headEnd/>
                  <a:tailEnd/>
                </a:ln>
              </p:spPr>
              <p:txBody>
                <a:bodyPr/>
                <a:lstStyle/>
                <a:p>
                  <a:endParaRPr lang="en-GB" sz="1350"/>
                </a:p>
              </p:txBody>
            </p:sp>
            <p:sp>
              <p:nvSpPr>
                <p:cNvPr id="71732" name="Line 18"/>
                <p:cNvSpPr>
                  <a:spLocks noChangeShapeType="1"/>
                </p:cNvSpPr>
                <p:nvPr/>
              </p:nvSpPr>
              <p:spPr bwMode="auto">
                <a:xfrm flipH="1">
                  <a:off x="1927" y="3339"/>
                  <a:ext cx="46" cy="90"/>
                </a:xfrm>
                <a:prstGeom prst="line">
                  <a:avLst/>
                </a:prstGeom>
                <a:noFill/>
                <a:ln w="9525">
                  <a:solidFill>
                    <a:schemeClr val="tx1"/>
                  </a:solidFill>
                  <a:round/>
                  <a:headEnd/>
                  <a:tailEnd/>
                </a:ln>
              </p:spPr>
              <p:txBody>
                <a:bodyPr/>
                <a:lstStyle/>
                <a:p>
                  <a:endParaRPr lang="en-GB" sz="1350"/>
                </a:p>
              </p:txBody>
            </p:sp>
            <p:sp>
              <p:nvSpPr>
                <p:cNvPr id="71733" name="Line 19"/>
                <p:cNvSpPr>
                  <a:spLocks noChangeShapeType="1"/>
                </p:cNvSpPr>
                <p:nvPr/>
              </p:nvSpPr>
              <p:spPr bwMode="auto">
                <a:xfrm flipH="1">
                  <a:off x="1564" y="3339"/>
                  <a:ext cx="46" cy="90"/>
                </a:xfrm>
                <a:prstGeom prst="line">
                  <a:avLst/>
                </a:prstGeom>
                <a:noFill/>
                <a:ln w="9525">
                  <a:solidFill>
                    <a:schemeClr val="tx1"/>
                  </a:solidFill>
                  <a:round/>
                  <a:headEnd/>
                  <a:tailEnd/>
                </a:ln>
              </p:spPr>
              <p:txBody>
                <a:bodyPr/>
                <a:lstStyle/>
                <a:p>
                  <a:endParaRPr lang="en-GB" sz="1350"/>
                </a:p>
              </p:txBody>
            </p:sp>
          </p:grpSp>
          <p:grpSp>
            <p:nvGrpSpPr>
              <p:cNvPr id="71711" name="Group 20"/>
              <p:cNvGrpSpPr>
                <a:grpSpLocks/>
              </p:cNvGrpSpPr>
              <p:nvPr/>
            </p:nvGrpSpPr>
            <p:grpSpPr bwMode="auto">
              <a:xfrm>
                <a:off x="4105" y="2750"/>
                <a:ext cx="409" cy="90"/>
                <a:chOff x="1564" y="3339"/>
                <a:chExt cx="409" cy="90"/>
              </a:xfrm>
            </p:grpSpPr>
            <p:sp>
              <p:nvSpPr>
                <p:cNvPr id="71722" name="Line 21"/>
                <p:cNvSpPr>
                  <a:spLocks noChangeShapeType="1"/>
                </p:cNvSpPr>
                <p:nvPr/>
              </p:nvSpPr>
              <p:spPr bwMode="auto">
                <a:xfrm>
                  <a:off x="1610" y="3339"/>
                  <a:ext cx="363" cy="0"/>
                </a:xfrm>
                <a:prstGeom prst="line">
                  <a:avLst/>
                </a:prstGeom>
                <a:noFill/>
                <a:ln w="9525">
                  <a:solidFill>
                    <a:schemeClr val="tx1"/>
                  </a:solidFill>
                  <a:round/>
                  <a:headEnd/>
                  <a:tailEnd/>
                </a:ln>
              </p:spPr>
              <p:txBody>
                <a:bodyPr/>
                <a:lstStyle/>
                <a:p>
                  <a:endParaRPr lang="en-GB" sz="1350"/>
                </a:p>
              </p:txBody>
            </p:sp>
            <p:sp>
              <p:nvSpPr>
                <p:cNvPr id="71723" name="Line 22"/>
                <p:cNvSpPr>
                  <a:spLocks noChangeShapeType="1"/>
                </p:cNvSpPr>
                <p:nvPr/>
              </p:nvSpPr>
              <p:spPr bwMode="auto">
                <a:xfrm flipH="1">
                  <a:off x="1655" y="3339"/>
                  <a:ext cx="46" cy="90"/>
                </a:xfrm>
                <a:prstGeom prst="line">
                  <a:avLst/>
                </a:prstGeom>
                <a:noFill/>
                <a:ln w="9525">
                  <a:solidFill>
                    <a:schemeClr val="tx1"/>
                  </a:solidFill>
                  <a:round/>
                  <a:headEnd/>
                  <a:tailEnd/>
                </a:ln>
              </p:spPr>
              <p:txBody>
                <a:bodyPr/>
                <a:lstStyle/>
                <a:p>
                  <a:endParaRPr lang="en-GB" sz="1350"/>
                </a:p>
              </p:txBody>
            </p:sp>
            <p:sp>
              <p:nvSpPr>
                <p:cNvPr id="71724" name="Line 23"/>
                <p:cNvSpPr>
                  <a:spLocks noChangeShapeType="1"/>
                </p:cNvSpPr>
                <p:nvPr/>
              </p:nvSpPr>
              <p:spPr bwMode="auto">
                <a:xfrm flipH="1">
                  <a:off x="1746" y="3339"/>
                  <a:ext cx="46" cy="90"/>
                </a:xfrm>
                <a:prstGeom prst="line">
                  <a:avLst/>
                </a:prstGeom>
                <a:noFill/>
                <a:ln w="9525">
                  <a:solidFill>
                    <a:schemeClr val="tx1"/>
                  </a:solidFill>
                  <a:round/>
                  <a:headEnd/>
                  <a:tailEnd/>
                </a:ln>
              </p:spPr>
              <p:txBody>
                <a:bodyPr/>
                <a:lstStyle/>
                <a:p>
                  <a:endParaRPr lang="en-GB" sz="1350"/>
                </a:p>
              </p:txBody>
            </p:sp>
            <p:sp>
              <p:nvSpPr>
                <p:cNvPr id="71725" name="Line 24"/>
                <p:cNvSpPr>
                  <a:spLocks noChangeShapeType="1"/>
                </p:cNvSpPr>
                <p:nvPr/>
              </p:nvSpPr>
              <p:spPr bwMode="auto">
                <a:xfrm flipH="1">
                  <a:off x="1836" y="3339"/>
                  <a:ext cx="46" cy="90"/>
                </a:xfrm>
                <a:prstGeom prst="line">
                  <a:avLst/>
                </a:prstGeom>
                <a:noFill/>
                <a:ln w="9525">
                  <a:solidFill>
                    <a:schemeClr val="tx1"/>
                  </a:solidFill>
                  <a:round/>
                  <a:headEnd/>
                  <a:tailEnd/>
                </a:ln>
              </p:spPr>
              <p:txBody>
                <a:bodyPr/>
                <a:lstStyle/>
                <a:p>
                  <a:endParaRPr lang="en-GB" sz="1350"/>
                </a:p>
              </p:txBody>
            </p:sp>
            <p:sp>
              <p:nvSpPr>
                <p:cNvPr id="71726" name="Line 25"/>
                <p:cNvSpPr>
                  <a:spLocks noChangeShapeType="1"/>
                </p:cNvSpPr>
                <p:nvPr/>
              </p:nvSpPr>
              <p:spPr bwMode="auto">
                <a:xfrm flipH="1">
                  <a:off x="1927" y="3339"/>
                  <a:ext cx="46" cy="90"/>
                </a:xfrm>
                <a:prstGeom prst="line">
                  <a:avLst/>
                </a:prstGeom>
                <a:noFill/>
                <a:ln w="9525">
                  <a:solidFill>
                    <a:schemeClr val="tx1"/>
                  </a:solidFill>
                  <a:round/>
                  <a:headEnd/>
                  <a:tailEnd/>
                </a:ln>
              </p:spPr>
              <p:txBody>
                <a:bodyPr/>
                <a:lstStyle/>
                <a:p>
                  <a:endParaRPr lang="en-GB" sz="1350"/>
                </a:p>
              </p:txBody>
            </p:sp>
            <p:sp>
              <p:nvSpPr>
                <p:cNvPr id="71727" name="Line 26"/>
                <p:cNvSpPr>
                  <a:spLocks noChangeShapeType="1"/>
                </p:cNvSpPr>
                <p:nvPr/>
              </p:nvSpPr>
              <p:spPr bwMode="auto">
                <a:xfrm flipH="1">
                  <a:off x="1564" y="3339"/>
                  <a:ext cx="46" cy="90"/>
                </a:xfrm>
                <a:prstGeom prst="line">
                  <a:avLst/>
                </a:prstGeom>
                <a:noFill/>
                <a:ln w="9525">
                  <a:solidFill>
                    <a:schemeClr val="tx1"/>
                  </a:solidFill>
                  <a:round/>
                  <a:headEnd/>
                  <a:tailEnd/>
                </a:ln>
              </p:spPr>
              <p:txBody>
                <a:bodyPr/>
                <a:lstStyle/>
                <a:p>
                  <a:endParaRPr lang="en-GB" sz="1350"/>
                </a:p>
              </p:txBody>
            </p:sp>
          </p:grpSp>
          <p:sp>
            <p:nvSpPr>
              <p:cNvPr id="71712" name="Line 27"/>
              <p:cNvSpPr>
                <a:spLocks noChangeShapeType="1"/>
              </p:cNvSpPr>
              <p:nvPr/>
            </p:nvSpPr>
            <p:spPr bwMode="auto">
              <a:xfrm flipH="1">
                <a:off x="3515" y="2069"/>
                <a:ext cx="0" cy="317"/>
              </a:xfrm>
              <a:prstGeom prst="line">
                <a:avLst/>
              </a:prstGeom>
              <a:noFill/>
              <a:ln w="57150">
                <a:solidFill>
                  <a:schemeClr val="tx1"/>
                </a:solidFill>
                <a:round/>
                <a:headEnd/>
                <a:tailEnd type="arrow" w="med" len="med"/>
              </a:ln>
            </p:spPr>
            <p:txBody>
              <a:bodyPr/>
              <a:lstStyle/>
              <a:p>
                <a:endParaRPr lang="en-GB" sz="1350"/>
              </a:p>
            </p:txBody>
          </p:sp>
          <p:sp>
            <p:nvSpPr>
              <p:cNvPr id="71713" name="Line 28"/>
              <p:cNvSpPr>
                <a:spLocks noChangeShapeType="1"/>
              </p:cNvSpPr>
              <p:nvPr/>
            </p:nvSpPr>
            <p:spPr bwMode="auto">
              <a:xfrm>
                <a:off x="2064" y="3113"/>
                <a:ext cx="1406" cy="0"/>
              </a:xfrm>
              <a:prstGeom prst="line">
                <a:avLst/>
              </a:prstGeom>
              <a:noFill/>
              <a:ln w="9525">
                <a:solidFill>
                  <a:schemeClr val="tx1"/>
                </a:solidFill>
                <a:round/>
                <a:headEnd type="triangle" w="med" len="med"/>
                <a:tailEnd type="triangle" w="med" len="med"/>
              </a:ln>
            </p:spPr>
            <p:txBody>
              <a:bodyPr/>
              <a:lstStyle/>
              <a:p>
                <a:endParaRPr lang="en-GB" sz="1350"/>
              </a:p>
            </p:txBody>
          </p:sp>
          <p:sp>
            <p:nvSpPr>
              <p:cNvPr id="71714" name="Line 29"/>
              <p:cNvSpPr>
                <a:spLocks noChangeShapeType="1"/>
              </p:cNvSpPr>
              <p:nvPr/>
            </p:nvSpPr>
            <p:spPr bwMode="auto">
              <a:xfrm flipH="1" flipV="1">
                <a:off x="2018" y="2750"/>
                <a:ext cx="0" cy="453"/>
              </a:xfrm>
              <a:prstGeom prst="line">
                <a:avLst/>
              </a:prstGeom>
              <a:noFill/>
              <a:ln w="57150">
                <a:solidFill>
                  <a:schemeClr val="tx1"/>
                </a:solidFill>
                <a:round/>
                <a:headEnd/>
                <a:tailEnd type="arrow" w="med" len="med"/>
              </a:ln>
            </p:spPr>
            <p:txBody>
              <a:bodyPr/>
              <a:lstStyle/>
              <a:p>
                <a:endParaRPr lang="en-GB" sz="1350"/>
              </a:p>
            </p:txBody>
          </p:sp>
          <p:sp>
            <p:nvSpPr>
              <p:cNvPr id="71715" name="Line 30"/>
              <p:cNvSpPr>
                <a:spLocks noChangeShapeType="1"/>
              </p:cNvSpPr>
              <p:nvPr/>
            </p:nvSpPr>
            <p:spPr bwMode="auto">
              <a:xfrm flipH="1" flipV="1">
                <a:off x="4332" y="2795"/>
                <a:ext cx="0" cy="453"/>
              </a:xfrm>
              <a:prstGeom prst="line">
                <a:avLst/>
              </a:prstGeom>
              <a:noFill/>
              <a:ln w="57150">
                <a:solidFill>
                  <a:schemeClr val="tx1"/>
                </a:solidFill>
                <a:round/>
                <a:headEnd/>
                <a:tailEnd type="arrow" w="med" len="med"/>
              </a:ln>
            </p:spPr>
            <p:txBody>
              <a:bodyPr/>
              <a:lstStyle/>
              <a:p>
                <a:endParaRPr lang="en-GB" sz="1350"/>
              </a:p>
            </p:txBody>
          </p:sp>
          <p:sp>
            <p:nvSpPr>
              <p:cNvPr id="71717" name="Line 32"/>
              <p:cNvSpPr>
                <a:spLocks noChangeShapeType="1"/>
              </p:cNvSpPr>
              <p:nvPr/>
            </p:nvSpPr>
            <p:spPr bwMode="auto">
              <a:xfrm>
                <a:off x="3515" y="2478"/>
                <a:ext cx="0" cy="771"/>
              </a:xfrm>
              <a:prstGeom prst="line">
                <a:avLst/>
              </a:prstGeom>
              <a:noFill/>
              <a:ln w="9525">
                <a:solidFill>
                  <a:schemeClr val="tx1"/>
                </a:solidFill>
                <a:prstDash val="lgDashDot"/>
                <a:round/>
                <a:headEnd/>
                <a:tailEnd/>
              </a:ln>
            </p:spPr>
            <p:txBody>
              <a:bodyPr/>
              <a:lstStyle/>
              <a:p>
                <a:endParaRPr lang="en-GB" sz="1350"/>
              </a:p>
            </p:txBody>
          </p:sp>
          <p:sp>
            <p:nvSpPr>
              <p:cNvPr id="71718" name="Text Box 33"/>
              <p:cNvSpPr txBox="1">
                <a:spLocks noChangeArrowheads="1"/>
              </p:cNvSpPr>
              <p:nvPr/>
            </p:nvSpPr>
            <p:spPr bwMode="auto">
              <a:xfrm>
                <a:off x="1791" y="2251"/>
                <a:ext cx="227" cy="252"/>
              </a:xfrm>
              <a:prstGeom prst="rect">
                <a:avLst/>
              </a:prstGeom>
              <a:noFill/>
              <a:ln w="9525">
                <a:noFill/>
                <a:miter lim="800000"/>
                <a:headEnd/>
                <a:tailEnd/>
              </a:ln>
            </p:spPr>
            <p:txBody>
              <a:bodyPr>
                <a:spAutoFit/>
              </a:bodyPr>
              <a:lstStyle/>
              <a:p>
                <a:pPr>
                  <a:spcBef>
                    <a:spcPct val="50000"/>
                  </a:spcBef>
                </a:pPr>
                <a:endParaRPr lang="en-GB" sz="1350"/>
              </a:p>
            </p:txBody>
          </p:sp>
          <p:sp>
            <p:nvSpPr>
              <p:cNvPr id="71719" name="Text Box 34"/>
              <p:cNvSpPr txBox="1">
                <a:spLocks noChangeArrowheads="1"/>
              </p:cNvSpPr>
              <p:nvPr/>
            </p:nvSpPr>
            <p:spPr bwMode="auto">
              <a:xfrm>
                <a:off x="4377" y="2251"/>
                <a:ext cx="227" cy="252"/>
              </a:xfrm>
              <a:prstGeom prst="rect">
                <a:avLst/>
              </a:prstGeom>
              <a:noFill/>
              <a:ln w="9525">
                <a:noFill/>
                <a:miter lim="800000"/>
                <a:headEnd/>
                <a:tailEnd/>
              </a:ln>
            </p:spPr>
            <p:txBody>
              <a:bodyPr>
                <a:spAutoFit/>
              </a:bodyPr>
              <a:lstStyle/>
              <a:p>
                <a:pPr>
                  <a:spcBef>
                    <a:spcPct val="50000"/>
                  </a:spcBef>
                </a:pPr>
                <a:r>
                  <a:rPr lang="en-GB" sz="1350"/>
                  <a:t>B</a:t>
                </a:r>
              </a:p>
            </p:txBody>
          </p:sp>
          <p:sp>
            <p:nvSpPr>
              <p:cNvPr id="71720" name="Text Box 35"/>
              <p:cNvSpPr txBox="1">
                <a:spLocks noChangeArrowheads="1"/>
              </p:cNvSpPr>
              <p:nvPr/>
            </p:nvSpPr>
            <p:spPr bwMode="auto">
              <a:xfrm>
                <a:off x="2619" y="3077"/>
                <a:ext cx="363" cy="252"/>
              </a:xfrm>
              <a:prstGeom prst="rect">
                <a:avLst/>
              </a:prstGeom>
              <a:noFill/>
              <a:ln w="9525">
                <a:noFill/>
                <a:miter lim="800000"/>
                <a:headEnd/>
                <a:tailEnd/>
              </a:ln>
            </p:spPr>
            <p:txBody>
              <a:bodyPr>
                <a:spAutoFit/>
              </a:bodyPr>
              <a:lstStyle/>
              <a:p>
                <a:pPr>
                  <a:spcBef>
                    <a:spcPct val="50000"/>
                  </a:spcBef>
                </a:pPr>
                <a:r>
                  <a:rPr lang="en-GB" sz="1350" err="1"/>
                  <a:t>4m</a:t>
                </a:r>
                <a:endParaRPr lang="en-GB" sz="1350"/>
              </a:p>
            </p:txBody>
          </p:sp>
          <p:sp>
            <p:nvSpPr>
              <p:cNvPr id="71721" name="Text Box 36"/>
              <p:cNvSpPr txBox="1">
                <a:spLocks noChangeArrowheads="1"/>
              </p:cNvSpPr>
              <p:nvPr/>
            </p:nvSpPr>
            <p:spPr bwMode="auto">
              <a:xfrm>
                <a:off x="3753" y="3077"/>
                <a:ext cx="363" cy="252"/>
              </a:xfrm>
              <a:prstGeom prst="rect">
                <a:avLst/>
              </a:prstGeom>
              <a:noFill/>
              <a:ln w="9525">
                <a:noFill/>
                <a:miter lim="800000"/>
                <a:headEnd/>
                <a:tailEnd/>
              </a:ln>
            </p:spPr>
            <p:txBody>
              <a:bodyPr>
                <a:spAutoFit/>
              </a:bodyPr>
              <a:lstStyle/>
              <a:p>
                <a:pPr>
                  <a:spcBef>
                    <a:spcPct val="50000"/>
                  </a:spcBef>
                </a:pPr>
                <a:r>
                  <a:rPr lang="en-GB" sz="1350"/>
                  <a:t>2m</a:t>
                </a:r>
              </a:p>
            </p:txBody>
          </p:sp>
        </p:grpSp>
      </p:grpSp>
      <p:sp>
        <p:nvSpPr>
          <p:cNvPr id="73765" name="AutoShape 37"/>
          <p:cNvSpPr>
            <a:spLocks noChangeArrowheads="1"/>
          </p:cNvSpPr>
          <p:nvPr/>
        </p:nvSpPr>
        <p:spPr bwMode="auto">
          <a:xfrm rot="10800000">
            <a:off x="2614984" y="2938154"/>
            <a:ext cx="485775" cy="917972"/>
          </a:xfrm>
          <a:prstGeom prst="upArrow">
            <a:avLst>
              <a:gd name="adj1" fmla="val 50000"/>
              <a:gd name="adj2" fmla="val 47243"/>
            </a:avLst>
          </a:prstGeom>
          <a:solidFill>
            <a:srgbClr val="FFCC99">
              <a:alpha val="65097"/>
            </a:srgbClr>
          </a:solidFill>
          <a:ln w="9525">
            <a:solidFill>
              <a:schemeClr val="tx1"/>
            </a:solidFill>
            <a:miter lim="800000"/>
            <a:headEnd/>
            <a:tailEnd/>
          </a:ln>
        </p:spPr>
        <p:txBody>
          <a:bodyPr vert="eaVert" wrap="none" anchor="ctr"/>
          <a:lstStyle/>
          <a:p>
            <a:endParaRPr lang="en-US" sz="1350"/>
          </a:p>
        </p:txBody>
      </p:sp>
      <p:sp>
        <p:nvSpPr>
          <p:cNvPr id="73766" name="AutoShape 38"/>
          <p:cNvSpPr>
            <a:spLocks noChangeArrowheads="1"/>
          </p:cNvSpPr>
          <p:nvPr/>
        </p:nvSpPr>
        <p:spPr bwMode="auto">
          <a:xfrm>
            <a:off x="3586534" y="3964473"/>
            <a:ext cx="485775" cy="917972"/>
          </a:xfrm>
          <a:prstGeom prst="upArrow">
            <a:avLst>
              <a:gd name="adj1" fmla="val 50000"/>
              <a:gd name="adj2" fmla="val 47243"/>
            </a:avLst>
          </a:prstGeom>
          <a:solidFill>
            <a:srgbClr val="FFCC99">
              <a:alpha val="65097"/>
            </a:srgbClr>
          </a:solidFill>
          <a:ln w="9525">
            <a:solidFill>
              <a:schemeClr val="tx1"/>
            </a:solidFill>
            <a:miter lim="800000"/>
            <a:headEnd/>
            <a:tailEnd/>
          </a:ln>
        </p:spPr>
        <p:txBody>
          <a:bodyPr vert="eaVert" wrap="none" anchor="ctr"/>
          <a:lstStyle/>
          <a:p>
            <a:endParaRPr lang="en-US" sz="1350"/>
          </a:p>
        </p:txBody>
      </p:sp>
      <p:grpSp>
        <p:nvGrpSpPr>
          <p:cNvPr id="7" name="Group 39"/>
          <p:cNvGrpSpPr>
            <a:grpSpLocks/>
          </p:cNvGrpSpPr>
          <p:nvPr/>
        </p:nvGrpSpPr>
        <p:grpSpPr bwMode="auto">
          <a:xfrm>
            <a:off x="939775" y="3802547"/>
            <a:ext cx="2970609" cy="215504"/>
            <a:chOff x="2517" y="2160"/>
            <a:chExt cx="2495" cy="181"/>
          </a:xfrm>
        </p:grpSpPr>
        <p:sp>
          <p:nvSpPr>
            <p:cNvPr id="71703" name="Rectangle 40"/>
            <p:cNvSpPr>
              <a:spLocks noChangeArrowheads="1"/>
            </p:cNvSpPr>
            <p:nvPr/>
          </p:nvSpPr>
          <p:spPr bwMode="auto">
            <a:xfrm>
              <a:off x="2653" y="2205"/>
              <a:ext cx="2359" cy="90"/>
            </a:xfrm>
            <a:prstGeom prst="rect">
              <a:avLst/>
            </a:prstGeom>
            <a:solidFill>
              <a:srgbClr val="99CCFF"/>
            </a:solidFill>
            <a:ln w="9525">
              <a:solidFill>
                <a:schemeClr val="tx1"/>
              </a:solidFill>
              <a:miter lim="800000"/>
              <a:headEnd/>
              <a:tailEnd/>
            </a:ln>
          </p:spPr>
          <p:txBody>
            <a:bodyPr wrap="none" anchor="ctr"/>
            <a:lstStyle/>
            <a:p>
              <a:endParaRPr lang="en-US" sz="1350"/>
            </a:p>
          </p:txBody>
        </p:sp>
        <p:sp>
          <p:nvSpPr>
            <p:cNvPr id="71704" name="Oval 41"/>
            <p:cNvSpPr>
              <a:spLocks noChangeArrowheads="1"/>
            </p:cNvSpPr>
            <p:nvPr/>
          </p:nvSpPr>
          <p:spPr bwMode="auto">
            <a:xfrm>
              <a:off x="2517" y="2160"/>
              <a:ext cx="181" cy="181"/>
            </a:xfrm>
            <a:prstGeom prst="ellipse">
              <a:avLst/>
            </a:prstGeom>
            <a:solidFill>
              <a:srgbClr val="99CCFF"/>
            </a:solidFill>
            <a:ln w="9525">
              <a:solidFill>
                <a:schemeClr val="tx1"/>
              </a:solidFill>
              <a:round/>
              <a:headEnd/>
              <a:tailEnd/>
            </a:ln>
          </p:spPr>
          <p:txBody>
            <a:bodyPr wrap="none" anchor="ctr"/>
            <a:lstStyle/>
            <a:p>
              <a:endParaRPr lang="en-US" sz="1350"/>
            </a:p>
          </p:txBody>
        </p:sp>
      </p:grpSp>
      <p:sp>
        <p:nvSpPr>
          <p:cNvPr id="73770" name="Text Box 42"/>
          <p:cNvSpPr txBox="1">
            <a:spLocks noChangeArrowheads="1"/>
          </p:cNvSpPr>
          <p:nvPr/>
        </p:nvSpPr>
        <p:spPr bwMode="auto">
          <a:xfrm>
            <a:off x="993353" y="3478697"/>
            <a:ext cx="378619" cy="300082"/>
          </a:xfrm>
          <a:prstGeom prst="rect">
            <a:avLst/>
          </a:prstGeom>
          <a:noFill/>
          <a:ln w="9525">
            <a:noFill/>
            <a:miter lim="800000"/>
            <a:headEnd/>
            <a:tailEnd/>
          </a:ln>
        </p:spPr>
        <p:txBody>
          <a:bodyPr>
            <a:spAutoFit/>
          </a:bodyPr>
          <a:lstStyle/>
          <a:p>
            <a:pPr>
              <a:spcBef>
                <a:spcPct val="50000"/>
              </a:spcBef>
            </a:pPr>
            <a:r>
              <a:rPr lang="en-GB" sz="1350"/>
              <a:t>A</a:t>
            </a:r>
          </a:p>
        </p:txBody>
      </p:sp>
      <p:sp>
        <p:nvSpPr>
          <p:cNvPr id="73772" name="Text Box 44"/>
          <p:cNvSpPr txBox="1">
            <a:spLocks noChangeArrowheads="1"/>
          </p:cNvSpPr>
          <p:nvPr/>
        </p:nvSpPr>
        <p:spPr bwMode="auto">
          <a:xfrm>
            <a:off x="3045990" y="2986969"/>
            <a:ext cx="809625" cy="300082"/>
          </a:xfrm>
          <a:prstGeom prst="rect">
            <a:avLst/>
          </a:prstGeom>
          <a:noFill/>
          <a:ln w="9525">
            <a:noFill/>
            <a:miter lim="800000"/>
            <a:headEnd/>
            <a:tailEnd/>
          </a:ln>
        </p:spPr>
        <p:txBody>
          <a:bodyPr>
            <a:spAutoFit/>
          </a:bodyPr>
          <a:lstStyle/>
          <a:p>
            <a:pPr>
              <a:spcBef>
                <a:spcPct val="50000"/>
              </a:spcBef>
            </a:pPr>
            <a:r>
              <a:rPr lang="en-GB" sz="1350" err="1"/>
              <a:t>18kN</a:t>
            </a:r>
            <a:endParaRPr lang="en-GB" sz="1350"/>
          </a:p>
        </p:txBody>
      </p:sp>
      <p:sp>
        <p:nvSpPr>
          <p:cNvPr id="73774" name="Text Box 46"/>
          <p:cNvSpPr txBox="1">
            <a:spLocks noChangeArrowheads="1"/>
          </p:cNvSpPr>
          <p:nvPr/>
        </p:nvSpPr>
        <p:spPr bwMode="auto">
          <a:xfrm>
            <a:off x="1210046" y="4343091"/>
            <a:ext cx="486966" cy="300082"/>
          </a:xfrm>
          <a:prstGeom prst="rect">
            <a:avLst/>
          </a:prstGeom>
          <a:noFill/>
          <a:ln w="9525">
            <a:noFill/>
            <a:miter lim="800000"/>
            <a:headEnd/>
            <a:tailEnd/>
          </a:ln>
        </p:spPr>
        <p:txBody>
          <a:bodyPr>
            <a:spAutoFit/>
          </a:bodyPr>
          <a:lstStyle/>
          <a:p>
            <a:pPr>
              <a:spcBef>
                <a:spcPct val="50000"/>
              </a:spcBef>
            </a:pPr>
            <a:r>
              <a:rPr lang="en-GB" sz="1350" err="1"/>
              <a:t>R1</a:t>
            </a:r>
            <a:endParaRPr lang="en-GB" sz="750"/>
          </a:p>
        </p:txBody>
      </p:sp>
      <p:sp>
        <p:nvSpPr>
          <p:cNvPr id="73775" name="Text Box 47"/>
          <p:cNvSpPr txBox="1">
            <a:spLocks noChangeArrowheads="1"/>
          </p:cNvSpPr>
          <p:nvPr/>
        </p:nvSpPr>
        <p:spPr bwMode="auto">
          <a:xfrm>
            <a:off x="3369840" y="4343091"/>
            <a:ext cx="486966" cy="300082"/>
          </a:xfrm>
          <a:prstGeom prst="rect">
            <a:avLst/>
          </a:prstGeom>
          <a:noFill/>
          <a:ln w="9525">
            <a:noFill/>
            <a:miter lim="800000"/>
            <a:headEnd/>
            <a:tailEnd/>
          </a:ln>
        </p:spPr>
        <p:txBody>
          <a:bodyPr>
            <a:spAutoFit/>
          </a:bodyPr>
          <a:lstStyle/>
          <a:p>
            <a:pPr>
              <a:spcBef>
                <a:spcPct val="50000"/>
              </a:spcBef>
            </a:pPr>
            <a:r>
              <a:rPr lang="en-GB" sz="1350" err="1"/>
              <a:t>R</a:t>
            </a:r>
            <a:r>
              <a:rPr lang="en-GB" sz="750" err="1"/>
              <a:t>2</a:t>
            </a:r>
            <a:endParaRPr lang="en-GB" sz="750"/>
          </a:p>
        </p:txBody>
      </p:sp>
      <p:sp>
        <p:nvSpPr>
          <p:cNvPr id="73783" name="Text Box 55"/>
          <p:cNvSpPr txBox="1">
            <a:spLocks noChangeArrowheads="1"/>
          </p:cNvSpPr>
          <p:nvPr/>
        </p:nvSpPr>
        <p:spPr bwMode="auto">
          <a:xfrm>
            <a:off x="3963962" y="4357351"/>
            <a:ext cx="782240" cy="300082"/>
          </a:xfrm>
          <a:prstGeom prst="rect">
            <a:avLst/>
          </a:prstGeom>
          <a:noFill/>
          <a:ln w="9525">
            <a:noFill/>
            <a:miter lim="800000"/>
            <a:headEnd/>
            <a:tailEnd/>
          </a:ln>
        </p:spPr>
        <p:txBody>
          <a:bodyPr wrap="square">
            <a:spAutoFit/>
          </a:bodyPr>
          <a:lstStyle/>
          <a:p>
            <a:pPr>
              <a:spcBef>
                <a:spcPct val="50000"/>
              </a:spcBef>
            </a:pPr>
            <a:r>
              <a:rPr lang="en-GB" sz="1350" err="1"/>
              <a:t>12kN</a:t>
            </a:r>
            <a:endParaRPr lang="en-GB" sz="1350"/>
          </a:p>
        </p:txBody>
      </p:sp>
      <p:sp>
        <p:nvSpPr>
          <p:cNvPr id="5" name="Title 11">
            <a:extLst>
              <a:ext uri="{FF2B5EF4-FFF2-40B4-BE49-F238E27FC236}">
                <a16:creationId xmlns:a16="http://schemas.microsoft.com/office/drawing/2014/main" id="{059D1273-9353-D790-CF1F-208B969E43EE}"/>
              </a:ext>
            </a:extLst>
          </p:cNvPr>
          <p:cNvSpPr txBox="1">
            <a:spLocks noGrp="1"/>
          </p:cNvSpPr>
          <p:nvPr>
            <p:ph type="title" idx="4294967295"/>
          </p:nvPr>
        </p:nvSpPr>
        <p:spPr>
          <a:xfrm>
            <a:off x="332509" y="249900"/>
            <a:ext cx="8533331" cy="699425"/>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14400" rtl="0" eaLnBrk="1" latinLnBrk="0" hangingPunct="1">
              <a:spcBef>
                <a:spcPct val="0"/>
              </a:spcBef>
              <a:buNone/>
              <a:defRPr sz="2400" kern="1200" cap="none"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chemeClr val="tx1"/>
                </a:solidFill>
                <a:effectLst/>
                <a:uLnTx/>
                <a:uFillTx/>
                <a:latin typeface="+mj-lt"/>
                <a:ea typeface="+mj-ea"/>
                <a:cs typeface="+mj-cs"/>
              </a:rPr>
              <a:t>Reaction calculations</a:t>
            </a:r>
          </a:p>
        </p:txBody>
      </p:sp>
      <p:sp>
        <p:nvSpPr>
          <p:cNvPr id="6" name="Text Box 56">
            <a:extLst>
              <a:ext uri="{FF2B5EF4-FFF2-40B4-BE49-F238E27FC236}">
                <a16:creationId xmlns:a16="http://schemas.microsoft.com/office/drawing/2014/main" id="{983D9902-C640-4132-BA4F-A79C76DC5BD4}"/>
              </a:ext>
            </a:extLst>
          </p:cNvPr>
          <p:cNvSpPr txBox="1">
            <a:spLocks noChangeArrowheads="1"/>
          </p:cNvSpPr>
          <p:nvPr/>
        </p:nvSpPr>
        <p:spPr bwMode="auto">
          <a:xfrm>
            <a:off x="4999362" y="3165845"/>
            <a:ext cx="3349383" cy="1477328"/>
          </a:xfrm>
          <a:prstGeom prst="rect">
            <a:avLst/>
          </a:prstGeom>
          <a:noFill/>
          <a:ln w="9525">
            <a:noFill/>
            <a:miter lim="800000"/>
            <a:headEnd/>
            <a:tailEnd/>
          </a:ln>
        </p:spPr>
        <p:txBody>
          <a:bodyPr wrap="square">
            <a:spAutoFit/>
          </a:bodyPr>
          <a:lstStyle/>
          <a:p>
            <a:pPr algn="ctr"/>
            <a:r>
              <a:rPr lang="en-GB"/>
              <a:t>        </a:t>
            </a:r>
            <a:r>
              <a:rPr lang="en-GB" err="1"/>
              <a:t>18kN</a:t>
            </a:r>
            <a:r>
              <a:rPr lang="en-GB"/>
              <a:t> x </a:t>
            </a:r>
            <a:r>
              <a:rPr lang="en-GB" err="1"/>
              <a:t>4m</a:t>
            </a:r>
            <a:r>
              <a:rPr lang="en-GB"/>
              <a:t> =  </a:t>
            </a:r>
            <a:r>
              <a:rPr lang="en-GB" err="1"/>
              <a:t>R</a:t>
            </a:r>
            <a:r>
              <a:rPr lang="en-GB" sz="600" err="1"/>
              <a:t>2</a:t>
            </a:r>
            <a:r>
              <a:rPr lang="en-GB" sz="600"/>
              <a:t>  </a:t>
            </a:r>
            <a:r>
              <a:rPr lang="en-GB"/>
              <a:t>x </a:t>
            </a:r>
            <a:r>
              <a:rPr lang="en-GB" err="1"/>
              <a:t>6m</a:t>
            </a:r>
            <a:r>
              <a:rPr lang="en-GB"/>
              <a:t> </a:t>
            </a:r>
          </a:p>
          <a:p>
            <a:pPr algn="ctr"/>
            <a:r>
              <a:rPr lang="en-GB" u="sng" err="1"/>
              <a:t>18kN</a:t>
            </a:r>
            <a:r>
              <a:rPr lang="en-GB" u="sng"/>
              <a:t> x </a:t>
            </a:r>
            <a:r>
              <a:rPr lang="en-GB" u="sng" err="1"/>
              <a:t>4m</a:t>
            </a:r>
            <a:r>
              <a:rPr lang="en-GB"/>
              <a:t> = </a:t>
            </a:r>
            <a:r>
              <a:rPr lang="en-GB" err="1"/>
              <a:t>R</a:t>
            </a:r>
            <a:r>
              <a:rPr lang="en-GB" sz="1000" err="1"/>
              <a:t>2</a:t>
            </a:r>
            <a:endParaRPr lang="en-GB" sz="1000"/>
          </a:p>
          <a:p>
            <a:pPr algn="ctr"/>
            <a:r>
              <a:rPr lang="en-GB"/>
              <a:t>6</a:t>
            </a:r>
          </a:p>
          <a:p>
            <a:pPr algn="ctr"/>
            <a:r>
              <a:rPr lang="en-GB"/>
              <a:t>                   R</a:t>
            </a:r>
            <a:r>
              <a:rPr lang="en-GB" sz="1000"/>
              <a:t>B</a:t>
            </a:r>
            <a:r>
              <a:rPr lang="en-GB"/>
              <a:t> = </a:t>
            </a:r>
            <a:r>
              <a:rPr lang="en-GB" err="1"/>
              <a:t>12kN</a:t>
            </a:r>
            <a:endParaRPr lang="en-GB"/>
          </a:p>
          <a:p>
            <a:endParaRPr lang="en-GB"/>
          </a:p>
        </p:txBody>
      </p:sp>
    </p:spTree>
    <p:extLst>
      <p:ext uri="{BB962C8B-B14F-4D97-AF65-F5344CB8AC3E}">
        <p14:creationId xmlns:p14="http://schemas.microsoft.com/office/powerpoint/2010/main" val="113806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73775"/>
                                        </p:tgtEl>
                                      </p:cBhvr>
                                    </p:animEffect>
                                    <p:set>
                                      <p:cBhvr>
                                        <p:cTn id="10" dur="1" fill="hold">
                                          <p:stCondLst>
                                            <p:cond delay="1999"/>
                                          </p:stCondLst>
                                        </p:cTn>
                                        <p:tgtEl>
                                          <p:spTgt spid="7377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73774"/>
                                        </p:tgtEl>
                                      </p:cBhvr>
                                    </p:animEffect>
                                    <p:set>
                                      <p:cBhvr>
                                        <p:cTn id="13" dur="1" fill="hold">
                                          <p:stCondLst>
                                            <p:cond delay="1999"/>
                                          </p:stCondLst>
                                        </p:cTn>
                                        <p:tgtEl>
                                          <p:spTgt spid="73774"/>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3766"/>
                                        </p:tgtEl>
                                        <p:attrNameLst>
                                          <p:attrName>style.visibility</p:attrName>
                                        </p:attrNameLst>
                                      </p:cBhvr>
                                      <p:to>
                                        <p:strVal val="visible"/>
                                      </p:to>
                                    </p:set>
                                    <p:animEffect transition="in" filter="fade">
                                      <p:cBhvr>
                                        <p:cTn id="19" dur="2000"/>
                                        <p:tgtEl>
                                          <p:spTgt spid="7376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3770"/>
                                        </p:tgtEl>
                                        <p:attrNameLst>
                                          <p:attrName>style.visibility</p:attrName>
                                        </p:attrNameLst>
                                      </p:cBhvr>
                                      <p:to>
                                        <p:strVal val="visible"/>
                                      </p:to>
                                    </p:set>
                                    <p:animEffect transition="in" filter="fade">
                                      <p:cBhvr>
                                        <p:cTn id="22" dur="2000"/>
                                        <p:tgtEl>
                                          <p:spTgt spid="7377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3765"/>
                                        </p:tgtEl>
                                        <p:attrNameLst>
                                          <p:attrName>style.visibility</p:attrName>
                                        </p:attrNameLst>
                                      </p:cBhvr>
                                      <p:to>
                                        <p:strVal val="visible"/>
                                      </p:to>
                                    </p:set>
                                    <p:animEffect transition="in" filter="fade">
                                      <p:cBhvr>
                                        <p:cTn id="25" dur="2000"/>
                                        <p:tgtEl>
                                          <p:spTgt spid="7376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3772"/>
                                        </p:tgtEl>
                                        <p:attrNameLst>
                                          <p:attrName>style.visibility</p:attrName>
                                        </p:attrNameLst>
                                      </p:cBhvr>
                                      <p:to>
                                        <p:strVal val="visible"/>
                                      </p:to>
                                    </p:set>
                                    <p:animEffect transition="in" filter="fade">
                                      <p:cBhvr>
                                        <p:cTn id="28" dur="2000"/>
                                        <p:tgtEl>
                                          <p:spTgt spid="7377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3783"/>
                                        </p:tgtEl>
                                        <p:attrNameLst>
                                          <p:attrName>style.visibility</p:attrName>
                                        </p:attrNameLst>
                                      </p:cBhvr>
                                      <p:to>
                                        <p:strVal val="visible"/>
                                      </p:to>
                                    </p:set>
                                    <p:animEffect transition="in" filter="fade">
                                      <p:cBhvr>
                                        <p:cTn id="31" dur="2000"/>
                                        <p:tgtEl>
                                          <p:spTgt spid="73783"/>
                                        </p:tgtEl>
                                      </p:cBhvr>
                                    </p:animEffect>
                                  </p:childTnLst>
                                </p:cTn>
                              </p:par>
                            </p:childTnLst>
                          </p:cTn>
                        </p:par>
                        <p:par>
                          <p:cTn id="32" fill="hold">
                            <p:stCondLst>
                              <p:cond delay="2000"/>
                            </p:stCondLst>
                            <p:childTnLst>
                              <p:par>
                                <p:cTn id="33" presetID="42" presetClass="path" presetSubtype="0" repeatCount="2000" accel="50000" fill="hold" grpId="1" nodeType="afterEffect">
                                  <p:stCondLst>
                                    <p:cond delay="0"/>
                                  </p:stCondLst>
                                  <p:childTnLst>
                                    <p:animMotion origin="layout" path="M 5.55112E-17 -0.17592 L 5.55112E-17 -3.82716E-6 " pathEditMode="relative" rAng="0" ptsTypes="AA">
                                      <p:cBhvr>
                                        <p:cTn id="34" dur="3000" fill="hold"/>
                                        <p:tgtEl>
                                          <p:spTgt spid="73765"/>
                                        </p:tgtEl>
                                        <p:attrNameLst>
                                          <p:attrName>ppt_x</p:attrName>
                                          <p:attrName>ppt_y</p:attrName>
                                        </p:attrNameLst>
                                      </p:cBhvr>
                                      <p:rCtr x="0" y="8796"/>
                                    </p:animMotion>
                                  </p:childTnLst>
                                </p:cTn>
                              </p:par>
                              <p:par>
                                <p:cTn id="35" presetID="64" presetClass="path" presetSubtype="0" repeatCount="2000" accel="50000" fill="hold" grpId="1" nodeType="withEffect">
                                  <p:stCondLst>
                                    <p:cond delay="0"/>
                                  </p:stCondLst>
                                  <p:childTnLst>
                                    <p:animMotion origin="layout" path="M 0 0.22068 L 0 3.45679E-6 " pathEditMode="relative" rAng="0" ptsTypes="AA">
                                      <p:cBhvr>
                                        <p:cTn id="36" dur="3000" fill="hold"/>
                                        <p:tgtEl>
                                          <p:spTgt spid="73766"/>
                                        </p:tgtEl>
                                        <p:attrNameLst>
                                          <p:attrName>ppt_x</p:attrName>
                                          <p:attrName>ppt_y</p:attrName>
                                        </p:attrNameLst>
                                      </p:cBhvr>
                                      <p:rCtr x="0" y="-11049"/>
                                    </p:animMotion>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20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nodeType="clickEffect">
                                  <p:stCondLst>
                                    <p:cond delay="0"/>
                                  </p:stCondLst>
                                  <p:childTnLst>
                                    <p:animEffect transition="out" filter="dissolv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9" presetClass="exit" presetSubtype="0" fill="hold" grpId="2" nodeType="withEffect">
                                  <p:stCondLst>
                                    <p:cond delay="0"/>
                                  </p:stCondLst>
                                  <p:childTnLst>
                                    <p:animEffect transition="out" filter="dissolve">
                                      <p:cBhvr>
                                        <p:cTn id="48" dur="500"/>
                                        <p:tgtEl>
                                          <p:spTgt spid="73765"/>
                                        </p:tgtEl>
                                      </p:cBhvr>
                                    </p:animEffect>
                                    <p:set>
                                      <p:cBhvr>
                                        <p:cTn id="49" dur="1" fill="hold">
                                          <p:stCondLst>
                                            <p:cond delay="499"/>
                                          </p:stCondLst>
                                        </p:cTn>
                                        <p:tgtEl>
                                          <p:spTgt spid="73765"/>
                                        </p:tgtEl>
                                        <p:attrNameLst>
                                          <p:attrName>style.visibility</p:attrName>
                                        </p:attrNameLst>
                                      </p:cBhvr>
                                      <p:to>
                                        <p:strVal val="hidden"/>
                                      </p:to>
                                    </p:set>
                                  </p:childTnLst>
                                </p:cTn>
                              </p:par>
                              <p:par>
                                <p:cTn id="50" presetID="9" presetClass="exit" presetSubtype="0" fill="hold" grpId="2" nodeType="withEffect">
                                  <p:stCondLst>
                                    <p:cond delay="0"/>
                                  </p:stCondLst>
                                  <p:childTnLst>
                                    <p:animEffect transition="out" filter="dissolve">
                                      <p:cBhvr>
                                        <p:cTn id="51" dur="500"/>
                                        <p:tgtEl>
                                          <p:spTgt spid="73766"/>
                                        </p:tgtEl>
                                      </p:cBhvr>
                                    </p:animEffect>
                                    <p:set>
                                      <p:cBhvr>
                                        <p:cTn id="52" dur="1" fill="hold">
                                          <p:stCondLst>
                                            <p:cond delay="499"/>
                                          </p:stCondLst>
                                        </p:cTn>
                                        <p:tgtEl>
                                          <p:spTgt spid="73766"/>
                                        </p:tgtEl>
                                        <p:attrNameLst>
                                          <p:attrName>style.visibility</p:attrName>
                                        </p:attrNameLst>
                                      </p:cBhvr>
                                      <p:to>
                                        <p:strVal val="hidden"/>
                                      </p:to>
                                    </p:set>
                                  </p:childTnLst>
                                </p:cTn>
                              </p:par>
                              <p:par>
                                <p:cTn id="53" presetID="9" presetClass="exit" presetSubtype="0" fill="hold" grpId="1" nodeType="withEffect">
                                  <p:stCondLst>
                                    <p:cond delay="0"/>
                                  </p:stCondLst>
                                  <p:childTnLst>
                                    <p:animEffect transition="out" filter="dissolve">
                                      <p:cBhvr>
                                        <p:cTn id="54" dur="500"/>
                                        <p:tgtEl>
                                          <p:spTgt spid="73770"/>
                                        </p:tgtEl>
                                      </p:cBhvr>
                                    </p:animEffect>
                                    <p:set>
                                      <p:cBhvr>
                                        <p:cTn id="55" dur="1" fill="hold">
                                          <p:stCondLst>
                                            <p:cond delay="499"/>
                                          </p:stCondLst>
                                        </p:cTn>
                                        <p:tgtEl>
                                          <p:spTgt spid="7377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65" grpId="0" animBg="1"/>
      <p:bldP spid="73765" grpId="1" animBg="1"/>
      <p:bldP spid="73765" grpId="2" animBg="1"/>
      <p:bldP spid="73766" grpId="0" animBg="1"/>
      <p:bldP spid="73766" grpId="1" animBg="1"/>
      <p:bldP spid="73766" grpId="2" animBg="1"/>
      <p:bldP spid="73770" grpId="0"/>
      <p:bldP spid="73770" grpId="1"/>
      <p:bldP spid="73772" grpId="0"/>
      <p:bldP spid="73774" grpId="0"/>
      <p:bldP spid="73775" grpId="0"/>
      <p:bldP spid="73783" grpId="0"/>
      <p:bldP spid="6" grpId="0"/>
    </p:bld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1">
            <a:extLst>
              <a:ext uri="{FF2B5EF4-FFF2-40B4-BE49-F238E27FC236}">
                <a16:creationId xmlns:a16="http://schemas.microsoft.com/office/drawing/2014/main" id="{059D1273-9353-D790-CF1F-208B969E43EE}"/>
              </a:ext>
            </a:extLst>
          </p:cNvPr>
          <p:cNvSpPr txBox="1">
            <a:spLocks noGrp="1"/>
          </p:cNvSpPr>
          <p:nvPr>
            <p:ph type="title" idx="4294967295"/>
          </p:nvPr>
        </p:nvSpPr>
        <p:spPr>
          <a:xfrm>
            <a:off x="332509" y="249900"/>
            <a:ext cx="8533331" cy="699425"/>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14400" rtl="0" eaLnBrk="1" latinLnBrk="0" hangingPunct="1">
              <a:spcBef>
                <a:spcPct val="0"/>
              </a:spcBef>
              <a:buNone/>
              <a:defRPr sz="2400" kern="1200" cap="none"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Arial"/>
                <a:ea typeface="+mj-ea"/>
                <a:cs typeface="+mj-cs"/>
              </a:rPr>
              <a:t>Reaction calculations example</a:t>
            </a:r>
          </a:p>
        </p:txBody>
      </p:sp>
      <p:grpSp>
        <p:nvGrpSpPr>
          <p:cNvPr id="3" name="Group 4">
            <a:extLst>
              <a:ext uri="{FF2B5EF4-FFF2-40B4-BE49-F238E27FC236}">
                <a16:creationId xmlns:a16="http://schemas.microsoft.com/office/drawing/2014/main" id="{D1B43EDA-1A86-06B0-91A3-ABBCE11FBF6C}"/>
              </a:ext>
            </a:extLst>
          </p:cNvPr>
          <p:cNvGrpSpPr>
            <a:grpSpLocks/>
          </p:cNvGrpSpPr>
          <p:nvPr/>
        </p:nvGrpSpPr>
        <p:grpSpPr bwMode="auto">
          <a:xfrm>
            <a:off x="2046363" y="818176"/>
            <a:ext cx="5257800" cy="2525713"/>
            <a:chOff x="1292" y="1616"/>
            <a:chExt cx="3312" cy="1591"/>
          </a:xfrm>
        </p:grpSpPr>
        <p:sp>
          <p:nvSpPr>
            <p:cNvPr id="4" name="Line 5">
              <a:extLst>
                <a:ext uri="{FF2B5EF4-FFF2-40B4-BE49-F238E27FC236}">
                  <a16:creationId xmlns:a16="http://schemas.microsoft.com/office/drawing/2014/main" id="{4EB21A15-2213-A37E-D434-E6694E62D7C5}"/>
                </a:ext>
              </a:extLst>
            </p:cNvPr>
            <p:cNvSpPr>
              <a:spLocks noChangeShapeType="1"/>
            </p:cNvSpPr>
            <p:nvPr/>
          </p:nvSpPr>
          <p:spPr bwMode="auto">
            <a:xfrm>
              <a:off x="2925" y="2886"/>
              <a:ext cx="409" cy="0"/>
            </a:xfrm>
            <a:prstGeom prst="line">
              <a:avLst/>
            </a:prstGeom>
            <a:noFill/>
            <a:ln w="9525">
              <a:solidFill>
                <a:schemeClr val="tx1"/>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8" name="Group 6">
              <a:extLst>
                <a:ext uri="{FF2B5EF4-FFF2-40B4-BE49-F238E27FC236}">
                  <a16:creationId xmlns:a16="http://schemas.microsoft.com/office/drawing/2014/main" id="{73188023-9125-2389-3167-5E647990CA1F}"/>
                </a:ext>
              </a:extLst>
            </p:cNvPr>
            <p:cNvGrpSpPr>
              <a:grpSpLocks/>
            </p:cNvGrpSpPr>
            <p:nvPr/>
          </p:nvGrpSpPr>
          <p:grpSpPr bwMode="auto">
            <a:xfrm>
              <a:off x="1292" y="1616"/>
              <a:ext cx="3312" cy="1591"/>
              <a:chOff x="1292" y="1616"/>
              <a:chExt cx="3312" cy="1591"/>
            </a:xfrm>
          </p:grpSpPr>
          <p:sp>
            <p:nvSpPr>
              <p:cNvPr id="9" name="AutoShape 8">
                <a:extLst>
                  <a:ext uri="{FF2B5EF4-FFF2-40B4-BE49-F238E27FC236}">
                    <a16:creationId xmlns:a16="http://schemas.microsoft.com/office/drawing/2014/main" id="{276E8C6B-48DF-82EC-5B67-010D48541D0C}"/>
                  </a:ext>
                </a:extLst>
              </p:cNvPr>
              <p:cNvSpPr>
                <a:spLocks noChangeArrowheads="1"/>
              </p:cNvSpPr>
              <p:nvPr/>
            </p:nvSpPr>
            <p:spPr bwMode="auto">
              <a:xfrm>
                <a:off x="1655" y="2206"/>
                <a:ext cx="181" cy="226"/>
              </a:xfrm>
              <a:prstGeom prst="triangle">
                <a:avLst>
                  <a:gd name="adj" fmla="val 50000"/>
                </a:avLst>
              </a:prstGeom>
              <a:no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 Box 36">
                <a:extLst>
                  <a:ext uri="{FF2B5EF4-FFF2-40B4-BE49-F238E27FC236}">
                    <a16:creationId xmlns:a16="http://schemas.microsoft.com/office/drawing/2014/main" id="{E11D7A9C-3CF2-C7BA-7235-56274F81B5B0}"/>
                  </a:ext>
                </a:extLst>
              </p:cNvPr>
              <p:cNvSpPr txBox="1">
                <a:spLocks noChangeArrowheads="1"/>
              </p:cNvSpPr>
              <p:nvPr/>
            </p:nvSpPr>
            <p:spPr bwMode="auto">
              <a:xfrm>
                <a:off x="3560" y="2976"/>
                <a:ext cx="363" cy="231"/>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2m</a:t>
                </a:r>
              </a:p>
            </p:txBody>
          </p:sp>
          <p:sp>
            <p:nvSpPr>
              <p:cNvPr id="11" name="Text Box 36">
                <a:extLst>
                  <a:ext uri="{FF2B5EF4-FFF2-40B4-BE49-F238E27FC236}">
                    <a16:creationId xmlns:a16="http://schemas.microsoft.com/office/drawing/2014/main" id="{C0326CB2-994A-097C-D152-7C036BD57E39}"/>
                  </a:ext>
                </a:extLst>
              </p:cNvPr>
              <p:cNvSpPr txBox="1">
                <a:spLocks noChangeArrowheads="1"/>
              </p:cNvSpPr>
              <p:nvPr/>
            </p:nvSpPr>
            <p:spPr bwMode="auto">
              <a:xfrm>
                <a:off x="2562" y="2976"/>
                <a:ext cx="363" cy="231"/>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1m</a:t>
                </a:r>
              </a:p>
            </p:txBody>
          </p:sp>
          <p:sp>
            <p:nvSpPr>
              <p:cNvPr id="12" name="Text Box 10">
                <a:extLst>
                  <a:ext uri="{FF2B5EF4-FFF2-40B4-BE49-F238E27FC236}">
                    <a16:creationId xmlns:a16="http://schemas.microsoft.com/office/drawing/2014/main" id="{40C9A6D3-9023-2D72-5591-0BBE3203E2D1}"/>
                  </a:ext>
                </a:extLst>
              </p:cNvPr>
              <p:cNvSpPr txBox="1">
                <a:spLocks noChangeArrowheads="1"/>
              </p:cNvSpPr>
              <p:nvPr/>
            </p:nvSpPr>
            <p:spPr bwMode="auto">
              <a:xfrm>
                <a:off x="4150" y="2840"/>
                <a:ext cx="454" cy="231"/>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err="1">
                    <a:ln>
                      <a:noFill/>
                    </a:ln>
                    <a:solidFill>
                      <a:srgbClr val="000000"/>
                    </a:solidFill>
                    <a:effectLst/>
                    <a:uLnTx/>
                    <a:uFillTx/>
                    <a:latin typeface="Arial"/>
                    <a:ea typeface="+mn-ea"/>
                    <a:cs typeface="+mn-cs"/>
                  </a:rPr>
                  <a:t>15kN</a:t>
                </a: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3" name="Group 11">
                <a:extLst>
                  <a:ext uri="{FF2B5EF4-FFF2-40B4-BE49-F238E27FC236}">
                    <a16:creationId xmlns:a16="http://schemas.microsoft.com/office/drawing/2014/main" id="{039C5853-7B24-1135-4CF4-9AB145531B0D}"/>
                  </a:ext>
                </a:extLst>
              </p:cNvPr>
              <p:cNvGrpSpPr>
                <a:grpSpLocks/>
              </p:cNvGrpSpPr>
              <p:nvPr/>
            </p:nvGrpSpPr>
            <p:grpSpPr bwMode="auto">
              <a:xfrm>
                <a:off x="1292" y="1616"/>
                <a:ext cx="2950" cy="1591"/>
                <a:chOff x="1292" y="1616"/>
                <a:chExt cx="2950" cy="1591"/>
              </a:xfrm>
            </p:grpSpPr>
            <p:sp>
              <p:nvSpPr>
                <p:cNvPr id="14" name="Line 5">
                  <a:extLst>
                    <a:ext uri="{FF2B5EF4-FFF2-40B4-BE49-F238E27FC236}">
                      <a16:creationId xmlns:a16="http://schemas.microsoft.com/office/drawing/2014/main" id="{FF5F82F4-AEDA-F4B5-E594-A2E7B7BB6C1C}"/>
                    </a:ext>
                  </a:extLst>
                </p:cNvPr>
                <p:cNvSpPr>
                  <a:spLocks noChangeShapeType="1"/>
                </p:cNvSpPr>
                <p:nvPr/>
              </p:nvSpPr>
              <p:spPr bwMode="auto">
                <a:xfrm>
                  <a:off x="2517" y="2886"/>
                  <a:ext cx="408" cy="0"/>
                </a:xfrm>
                <a:prstGeom prst="line">
                  <a:avLst/>
                </a:prstGeom>
                <a:noFill/>
                <a:ln w="9525">
                  <a:solidFill>
                    <a:schemeClr val="tx1"/>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Line 7">
                  <a:extLst>
                    <a:ext uri="{FF2B5EF4-FFF2-40B4-BE49-F238E27FC236}">
                      <a16:creationId xmlns:a16="http://schemas.microsoft.com/office/drawing/2014/main" id="{A28C88CF-F586-7612-BA28-93A1AA2CC58F}"/>
                    </a:ext>
                  </a:extLst>
                </p:cNvPr>
                <p:cNvSpPr>
                  <a:spLocks noChangeShapeType="1"/>
                </p:cNvSpPr>
                <p:nvPr/>
              </p:nvSpPr>
              <p:spPr bwMode="auto">
                <a:xfrm>
                  <a:off x="1701" y="2206"/>
                  <a:ext cx="2404" cy="0"/>
                </a:xfrm>
                <a:prstGeom prst="line">
                  <a:avLst/>
                </a:prstGeom>
                <a:no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6" name="Group 9">
                  <a:extLst>
                    <a:ext uri="{FF2B5EF4-FFF2-40B4-BE49-F238E27FC236}">
                      <a16:creationId xmlns:a16="http://schemas.microsoft.com/office/drawing/2014/main" id="{A122D9BA-706B-2345-2325-1BEB8CAF94DD}"/>
                    </a:ext>
                  </a:extLst>
                </p:cNvPr>
                <p:cNvGrpSpPr>
                  <a:grpSpLocks/>
                </p:cNvGrpSpPr>
                <p:nvPr/>
              </p:nvGrpSpPr>
              <p:grpSpPr bwMode="auto">
                <a:xfrm>
                  <a:off x="3969" y="2206"/>
                  <a:ext cx="181" cy="318"/>
                  <a:chOff x="1837" y="2840"/>
                  <a:chExt cx="181" cy="318"/>
                </a:xfrm>
              </p:grpSpPr>
              <p:sp>
                <p:nvSpPr>
                  <p:cNvPr id="49" name="Oval 10">
                    <a:extLst>
                      <a:ext uri="{FF2B5EF4-FFF2-40B4-BE49-F238E27FC236}">
                        <a16:creationId xmlns:a16="http://schemas.microsoft.com/office/drawing/2014/main" id="{D2C40AA3-08AC-2E79-FAFB-B28D10E5AD5F}"/>
                      </a:ext>
                    </a:extLst>
                  </p:cNvPr>
                  <p:cNvSpPr>
                    <a:spLocks noChangeArrowheads="1"/>
                  </p:cNvSpPr>
                  <p:nvPr/>
                </p:nvSpPr>
                <p:spPr bwMode="auto">
                  <a:xfrm>
                    <a:off x="1837" y="3067"/>
                    <a:ext cx="90" cy="91"/>
                  </a:xfrm>
                  <a:prstGeom prst="ellipse">
                    <a:avLst/>
                  </a:prstGeom>
                  <a:no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 name="AutoShape 11">
                    <a:extLst>
                      <a:ext uri="{FF2B5EF4-FFF2-40B4-BE49-F238E27FC236}">
                        <a16:creationId xmlns:a16="http://schemas.microsoft.com/office/drawing/2014/main" id="{A336529F-CF42-6472-3896-7E51D2701554}"/>
                      </a:ext>
                    </a:extLst>
                  </p:cNvPr>
                  <p:cNvSpPr>
                    <a:spLocks noChangeArrowheads="1"/>
                  </p:cNvSpPr>
                  <p:nvPr/>
                </p:nvSpPr>
                <p:spPr bwMode="auto">
                  <a:xfrm>
                    <a:off x="1837" y="2840"/>
                    <a:ext cx="181" cy="226"/>
                  </a:xfrm>
                  <a:prstGeom prst="triangle">
                    <a:avLst>
                      <a:gd name="adj" fmla="val 50000"/>
                    </a:avLst>
                  </a:prstGeom>
                  <a:no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 name="Oval 12">
                    <a:extLst>
                      <a:ext uri="{FF2B5EF4-FFF2-40B4-BE49-F238E27FC236}">
                        <a16:creationId xmlns:a16="http://schemas.microsoft.com/office/drawing/2014/main" id="{8E62DFCC-5A1B-8E8C-C68F-60384B57E34C}"/>
                      </a:ext>
                    </a:extLst>
                  </p:cNvPr>
                  <p:cNvSpPr>
                    <a:spLocks noChangeArrowheads="1"/>
                  </p:cNvSpPr>
                  <p:nvPr/>
                </p:nvSpPr>
                <p:spPr bwMode="auto">
                  <a:xfrm>
                    <a:off x="1927" y="3067"/>
                    <a:ext cx="90" cy="91"/>
                  </a:xfrm>
                  <a:prstGeom prst="ellipse">
                    <a:avLst/>
                  </a:prstGeom>
                  <a:no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7" name="Group 13">
                  <a:extLst>
                    <a:ext uri="{FF2B5EF4-FFF2-40B4-BE49-F238E27FC236}">
                      <a16:creationId xmlns:a16="http://schemas.microsoft.com/office/drawing/2014/main" id="{44A11744-7D1F-A2D4-EB62-A736EC926D35}"/>
                    </a:ext>
                  </a:extLst>
                </p:cNvPr>
                <p:cNvGrpSpPr>
                  <a:grpSpLocks/>
                </p:cNvGrpSpPr>
                <p:nvPr/>
              </p:nvGrpSpPr>
              <p:grpSpPr bwMode="auto">
                <a:xfrm>
                  <a:off x="1519" y="2433"/>
                  <a:ext cx="409" cy="90"/>
                  <a:chOff x="1564" y="3339"/>
                  <a:chExt cx="409" cy="90"/>
                </a:xfrm>
              </p:grpSpPr>
              <p:sp>
                <p:nvSpPr>
                  <p:cNvPr id="43" name="Line 14">
                    <a:extLst>
                      <a:ext uri="{FF2B5EF4-FFF2-40B4-BE49-F238E27FC236}">
                        <a16:creationId xmlns:a16="http://schemas.microsoft.com/office/drawing/2014/main" id="{5CCF87E6-4465-D5F3-B70E-6CB2BB824167}"/>
                      </a:ext>
                    </a:extLst>
                  </p:cNvPr>
                  <p:cNvSpPr>
                    <a:spLocks noChangeShapeType="1"/>
                  </p:cNvSpPr>
                  <p:nvPr/>
                </p:nvSpPr>
                <p:spPr bwMode="auto">
                  <a:xfrm>
                    <a:off x="1610" y="3339"/>
                    <a:ext cx="363" cy="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44" name="Line 15">
                    <a:extLst>
                      <a:ext uri="{FF2B5EF4-FFF2-40B4-BE49-F238E27FC236}">
                        <a16:creationId xmlns:a16="http://schemas.microsoft.com/office/drawing/2014/main" id="{E69BEA75-9A14-DF60-C1C9-925813A2731F}"/>
                      </a:ext>
                    </a:extLst>
                  </p:cNvPr>
                  <p:cNvSpPr>
                    <a:spLocks noChangeShapeType="1"/>
                  </p:cNvSpPr>
                  <p:nvPr/>
                </p:nvSpPr>
                <p:spPr bwMode="auto">
                  <a:xfrm flipH="1">
                    <a:off x="1655"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45" name="Line 16">
                    <a:extLst>
                      <a:ext uri="{FF2B5EF4-FFF2-40B4-BE49-F238E27FC236}">
                        <a16:creationId xmlns:a16="http://schemas.microsoft.com/office/drawing/2014/main" id="{22194B56-CDF1-214D-66DD-E8D36029B4E0}"/>
                      </a:ext>
                    </a:extLst>
                  </p:cNvPr>
                  <p:cNvSpPr>
                    <a:spLocks noChangeShapeType="1"/>
                  </p:cNvSpPr>
                  <p:nvPr/>
                </p:nvSpPr>
                <p:spPr bwMode="auto">
                  <a:xfrm flipH="1">
                    <a:off x="1746"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46" name="Line 17">
                    <a:extLst>
                      <a:ext uri="{FF2B5EF4-FFF2-40B4-BE49-F238E27FC236}">
                        <a16:creationId xmlns:a16="http://schemas.microsoft.com/office/drawing/2014/main" id="{A824E8A3-148B-EBE1-A3A1-D68BC6216728}"/>
                      </a:ext>
                    </a:extLst>
                  </p:cNvPr>
                  <p:cNvSpPr>
                    <a:spLocks noChangeShapeType="1"/>
                  </p:cNvSpPr>
                  <p:nvPr/>
                </p:nvSpPr>
                <p:spPr bwMode="auto">
                  <a:xfrm flipH="1">
                    <a:off x="1836"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47" name="Line 18">
                    <a:extLst>
                      <a:ext uri="{FF2B5EF4-FFF2-40B4-BE49-F238E27FC236}">
                        <a16:creationId xmlns:a16="http://schemas.microsoft.com/office/drawing/2014/main" id="{94BBB3AD-2DC0-EE4D-98A2-27636697D6E6}"/>
                      </a:ext>
                    </a:extLst>
                  </p:cNvPr>
                  <p:cNvSpPr>
                    <a:spLocks noChangeShapeType="1"/>
                  </p:cNvSpPr>
                  <p:nvPr/>
                </p:nvSpPr>
                <p:spPr bwMode="auto">
                  <a:xfrm flipH="1">
                    <a:off x="1927"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48" name="Line 19">
                    <a:extLst>
                      <a:ext uri="{FF2B5EF4-FFF2-40B4-BE49-F238E27FC236}">
                        <a16:creationId xmlns:a16="http://schemas.microsoft.com/office/drawing/2014/main" id="{7C8C3A14-F0CD-7608-FE48-5C6B392A58BB}"/>
                      </a:ext>
                    </a:extLst>
                  </p:cNvPr>
                  <p:cNvSpPr>
                    <a:spLocks noChangeShapeType="1"/>
                  </p:cNvSpPr>
                  <p:nvPr/>
                </p:nvSpPr>
                <p:spPr bwMode="auto">
                  <a:xfrm flipH="1">
                    <a:off x="1564"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8" name="Group 20">
                  <a:extLst>
                    <a:ext uri="{FF2B5EF4-FFF2-40B4-BE49-F238E27FC236}">
                      <a16:creationId xmlns:a16="http://schemas.microsoft.com/office/drawing/2014/main" id="{591FFDE2-385F-B9B5-B7D1-68C7195DF451}"/>
                    </a:ext>
                  </a:extLst>
                </p:cNvPr>
                <p:cNvGrpSpPr>
                  <a:grpSpLocks/>
                </p:cNvGrpSpPr>
                <p:nvPr/>
              </p:nvGrpSpPr>
              <p:grpSpPr bwMode="auto">
                <a:xfrm>
                  <a:off x="3833" y="2524"/>
                  <a:ext cx="409" cy="90"/>
                  <a:chOff x="1564" y="3339"/>
                  <a:chExt cx="409" cy="90"/>
                </a:xfrm>
              </p:grpSpPr>
              <p:sp>
                <p:nvSpPr>
                  <p:cNvPr id="37" name="Line 21">
                    <a:extLst>
                      <a:ext uri="{FF2B5EF4-FFF2-40B4-BE49-F238E27FC236}">
                        <a16:creationId xmlns:a16="http://schemas.microsoft.com/office/drawing/2014/main" id="{9822D069-318B-27E7-8ADA-A901AC7B0715}"/>
                      </a:ext>
                    </a:extLst>
                  </p:cNvPr>
                  <p:cNvSpPr>
                    <a:spLocks noChangeShapeType="1"/>
                  </p:cNvSpPr>
                  <p:nvPr/>
                </p:nvSpPr>
                <p:spPr bwMode="auto">
                  <a:xfrm>
                    <a:off x="1610" y="3339"/>
                    <a:ext cx="363" cy="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38" name="Line 22">
                    <a:extLst>
                      <a:ext uri="{FF2B5EF4-FFF2-40B4-BE49-F238E27FC236}">
                        <a16:creationId xmlns:a16="http://schemas.microsoft.com/office/drawing/2014/main" id="{9B223259-D9D8-0885-A8B0-13394700AC43}"/>
                      </a:ext>
                    </a:extLst>
                  </p:cNvPr>
                  <p:cNvSpPr>
                    <a:spLocks noChangeShapeType="1"/>
                  </p:cNvSpPr>
                  <p:nvPr/>
                </p:nvSpPr>
                <p:spPr bwMode="auto">
                  <a:xfrm flipH="1">
                    <a:off x="1655"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39" name="Line 23">
                    <a:extLst>
                      <a:ext uri="{FF2B5EF4-FFF2-40B4-BE49-F238E27FC236}">
                        <a16:creationId xmlns:a16="http://schemas.microsoft.com/office/drawing/2014/main" id="{839BD750-2975-BA65-B10C-596D57F3DBA4}"/>
                      </a:ext>
                    </a:extLst>
                  </p:cNvPr>
                  <p:cNvSpPr>
                    <a:spLocks noChangeShapeType="1"/>
                  </p:cNvSpPr>
                  <p:nvPr/>
                </p:nvSpPr>
                <p:spPr bwMode="auto">
                  <a:xfrm flipH="1">
                    <a:off x="1746"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40" name="Line 24">
                    <a:extLst>
                      <a:ext uri="{FF2B5EF4-FFF2-40B4-BE49-F238E27FC236}">
                        <a16:creationId xmlns:a16="http://schemas.microsoft.com/office/drawing/2014/main" id="{881593F4-1A35-A518-9AAC-07C703804BF5}"/>
                      </a:ext>
                    </a:extLst>
                  </p:cNvPr>
                  <p:cNvSpPr>
                    <a:spLocks noChangeShapeType="1"/>
                  </p:cNvSpPr>
                  <p:nvPr/>
                </p:nvSpPr>
                <p:spPr bwMode="auto">
                  <a:xfrm flipH="1">
                    <a:off x="1836"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41" name="Line 25">
                    <a:extLst>
                      <a:ext uri="{FF2B5EF4-FFF2-40B4-BE49-F238E27FC236}">
                        <a16:creationId xmlns:a16="http://schemas.microsoft.com/office/drawing/2014/main" id="{C0696F7F-57DA-9228-7CBC-4592D0295860}"/>
                      </a:ext>
                    </a:extLst>
                  </p:cNvPr>
                  <p:cNvSpPr>
                    <a:spLocks noChangeShapeType="1"/>
                  </p:cNvSpPr>
                  <p:nvPr/>
                </p:nvSpPr>
                <p:spPr bwMode="auto">
                  <a:xfrm flipH="1">
                    <a:off x="1927"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42" name="Line 26">
                    <a:extLst>
                      <a:ext uri="{FF2B5EF4-FFF2-40B4-BE49-F238E27FC236}">
                        <a16:creationId xmlns:a16="http://schemas.microsoft.com/office/drawing/2014/main" id="{3533BEBC-C16D-3361-41E4-3B12FCC530E4}"/>
                      </a:ext>
                    </a:extLst>
                  </p:cNvPr>
                  <p:cNvSpPr>
                    <a:spLocks noChangeShapeType="1"/>
                  </p:cNvSpPr>
                  <p:nvPr/>
                </p:nvSpPr>
                <p:spPr bwMode="auto">
                  <a:xfrm flipH="1">
                    <a:off x="1564"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9" name="Line 27">
                  <a:extLst>
                    <a:ext uri="{FF2B5EF4-FFF2-40B4-BE49-F238E27FC236}">
                      <a16:creationId xmlns:a16="http://schemas.microsoft.com/office/drawing/2014/main" id="{0B9D60A2-6A96-7A65-BFE3-2A85EC4C08B2}"/>
                    </a:ext>
                  </a:extLst>
                </p:cNvPr>
                <p:cNvSpPr>
                  <a:spLocks noChangeShapeType="1"/>
                </p:cNvSpPr>
                <p:nvPr/>
              </p:nvSpPr>
              <p:spPr bwMode="auto">
                <a:xfrm flipH="1">
                  <a:off x="2925" y="1842"/>
                  <a:ext cx="0" cy="317"/>
                </a:xfrm>
                <a:prstGeom prst="line">
                  <a:avLst/>
                </a:prstGeom>
                <a:noFill/>
                <a:ln w="57150">
                  <a:solidFill>
                    <a:schemeClr val="tx1"/>
                  </a:solidFill>
                  <a:round/>
                  <a:headEnd/>
                  <a:tailEnd type="arrow"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0" name="Line 28">
                  <a:extLst>
                    <a:ext uri="{FF2B5EF4-FFF2-40B4-BE49-F238E27FC236}">
                      <a16:creationId xmlns:a16="http://schemas.microsoft.com/office/drawing/2014/main" id="{73250383-A94E-66C7-8B46-89A901BA7D33}"/>
                    </a:ext>
                  </a:extLst>
                </p:cNvPr>
                <p:cNvSpPr>
                  <a:spLocks noChangeShapeType="1"/>
                </p:cNvSpPr>
                <p:nvPr/>
              </p:nvSpPr>
              <p:spPr bwMode="auto">
                <a:xfrm>
                  <a:off x="1746" y="2886"/>
                  <a:ext cx="771" cy="0"/>
                </a:xfrm>
                <a:prstGeom prst="line">
                  <a:avLst/>
                </a:prstGeom>
                <a:noFill/>
                <a:ln w="9525">
                  <a:solidFill>
                    <a:schemeClr val="tx1"/>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1" name="Line 29">
                  <a:extLst>
                    <a:ext uri="{FF2B5EF4-FFF2-40B4-BE49-F238E27FC236}">
                      <a16:creationId xmlns:a16="http://schemas.microsoft.com/office/drawing/2014/main" id="{B733F313-A9C7-CE74-59FA-FF2766FC776B}"/>
                    </a:ext>
                  </a:extLst>
                </p:cNvPr>
                <p:cNvSpPr>
                  <a:spLocks noChangeShapeType="1"/>
                </p:cNvSpPr>
                <p:nvPr/>
              </p:nvSpPr>
              <p:spPr bwMode="auto">
                <a:xfrm flipH="1" flipV="1">
                  <a:off x="1746" y="2524"/>
                  <a:ext cx="0" cy="453"/>
                </a:xfrm>
                <a:prstGeom prst="line">
                  <a:avLst/>
                </a:prstGeom>
                <a:noFill/>
                <a:ln w="57150">
                  <a:solidFill>
                    <a:schemeClr val="tx1"/>
                  </a:solidFill>
                  <a:round/>
                  <a:headEnd/>
                  <a:tailEnd type="arrow"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2" name="Line 30">
                  <a:extLst>
                    <a:ext uri="{FF2B5EF4-FFF2-40B4-BE49-F238E27FC236}">
                      <a16:creationId xmlns:a16="http://schemas.microsoft.com/office/drawing/2014/main" id="{503FA3E6-58D8-D42D-1BA9-83C578AE2C9A}"/>
                    </a:ext>
                  </a:extLst>
                </p:cNvPr>
                <p:cNvSpPr>
                  <a:spLocks noChangeShapeType="1"/>
                </p:cNvSpPr>
                <p:nvPr/>
              </p:nvSpPr>
              <p:spPr bwMode="auto">
                <a:xfrm flipH="1" flipV="1">
                  <a:off x="4060" y="2569"/>
                  <a:ext cx="0" cy="453"/>
                </a:xfrm>
                <a:prstGeom prst="line">
                  <a:avLst/>
                </a:prstGeom>
                <a:noFill/>
                <a:ln w="57150">
                  <a:solidFill>
                    <a:schemeClr val="tx1"/>
                  </a:solidFill>
                  <a:round/>
                  <a:headEnd/>
                  <a:tailEnd type="arrow"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3" name="Text Box 31">
                  <a:extLst>
                    <a:ext uri="{FF2B5EF4-FFF2-40B4-BE49-F238E27FC236}">
                      <a16:creationId xmlns:a16="http://schemas.microsoft.com/office/drawing/2014/main" id="{71EEACEA-5C03-E96E-E319-94736FF1D0A4}"/>
                    </a:ext>
                  </a:extLst>
                </p:cNvPr>
                <p:cNvSpPr txBox="1">
                  <a:spLocks noChangeArrowheads="1"/>
                </p:cNvSpPr>
                <p:nvPr/>
              </p:nvSpPr>
              <p:spPr bwMode="auto">
                <a:xfrm>
                  <a:off x="2789" y="1616"/>
                  <a:ext cx="816" cy="231"/>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10kN</a:t>
                  </a:r>
                </a:p>
              </p:txBody>
            </p:sp>
            <p:sp>
              <p:nvSpPr>
                <p:cNvPr id="24" name="Line 32">
                  <a:extLst>
                    <a:ext uri="{FF2B5EF4-FFF2-40B4-BE49-F238E27FC236}">
                      <a16:creationId xmlns:a16="http://schemas.microsoft.com/office/drawing/2014/main" id="{A01C2184-94F3-E3C0-302C-8050EA1955FD}"/>
                    </a:ext>
                  </a:extLst>
                </p:cNvPr>
                <p:cNvSpPr>
                  <a:spLocks noChangeShapeType="1"/>
                </p:cNvSpPr>
                <p:nvPr/>
              </p:nvSpPr>
              <p:spPr bwMode="auto">
                <a:xfrm>
                  <a:off x="2925" y="2750"/>
                  <a:ext cx="0" cy="409"/>
                </a:xfrm>
                <a:prstGeom prst="line">
                  <a:avLst/>
                </a:prstGeom>
                <a:noFill/>
                <a:ln w="9525">
                  <a:solidFill>
                    <a:schemeClr val="tx1"/>
                  </a:solidFill>
                  <a:prstDash val="lgDash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5" name="Line 32">
                  <a:extLst>
                    <a:ext uri="{FF2B5EF4-FFF2-40B4-BE49-F238E27FC236}">
                      <a16:creationId xmlns:a16="http://schemas.microsoft.com/office/drawing/2014/main" id="{A2B8B8F9-E533-40DC-E152-C7AD2676132D}"/>
                    </a:ext>
                  </a:extLst>
                </p:cNvPr>
                <p:cNvSpPr>
                  <a:spLocks noChangeShapeType="1"/>
                </p:cNvSpPr>
                <p:nvPr/>
              </p:nvSpPr>
              <p:spPr bwMode="auto">
                <a:xfrm>
                  <a:off x="3334" y="2750"/>
                  <a:ext cx="0" cy="409"/>
                </a:xfrm>
                <a:prstGeom prst="line">
                  <a:avLst/>
                </a:prstGeom>
                <a:noFill/>
                <a:ln w="9525">
                  <a:solidFill>
                    <a:schemeClr val="tx1"/>
                  </a:solidFill>
                  <a:prstDash val="lgDash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6" name="Line 32">
                  <a:extLst>
                    <a:ext uri="{FF2B5EF4-FFF2-40B4-BE49-F238E27FC236}">
                      <a16:creationId xmlns:a16="http://schemas.microsoft.com/office/drawing/2014/main" id="{E236131A-ADE7-8B7C-00A5-C06FC0C2F54E}"/>
                    </a:ext>
                  </a:extLst>
                </p:cNvPr>
                <p:cNvSpPr>
                  <a:spLocks noChangeShapeType="1"/>
                </p:cNvSpPr>
                <p:nvPr/>
              </p:nvSpPr>
              <p:spPr bwMode="auto">
                <a:xfrm>
                  <a:off x="2517" y="2750"/>
                  <a:ext cx="0" cy="409"/>
                </a:xfrm>
                <a:prstGeom prst="line">
                  <a:avLst/>
                </a:prstGeom>
                <a:noFill/>
                <a:ln w="9525">
                  <a:solidFill>
                    <a:schemeClr val="tx1"/>
                  </a:solidFill>
                  <a:prstDash val="lgDash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7" name="Line 28">
                  <a:extLst>
                    <a:ext uri="{FF2B5EF4-FFF2-40B4-BE49-F238E27FC236}">
                      <a16:creationId xmlns:a16="http://schemas.microsoft.com/office/drawing/2014/main" id="{BDE593E8-8525-53A5-3383-B5D3CDDD9732}"/>
                    </a:ext>
                  </a:extLst>
                </p:cNvPr>
                <p:cNvSpPr>
                  <a:spLocks noChangeShapeType="1"/>
                </p:cNvSpPr>
                <p:nvPr/>
              </p:nvSpPr>
              <p:spPr bwMode="auto">
                <a:xfrm flipV="1">
                  <a:off x="3334" y="2886"/>
                  <a:ext cx="725" cy="0"/>
                </a:xfrm>
                <a:prstGeom prst="line">
                  <a:avLst/>
                </a:prstGeom>
                <a:noFill/>
                <a:ln w="9525">
                  <a:solidFill>
                    <a:schemeClr val="tx1"/>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 Box 36">
                  <a:extLst>
                    <a:ext uri="{FF2B5EF4-FFF2-40B4-BE49-F238E27FC236}">
                      <a16:creationId xmlns:a16="http://schemas.microsoft.com/office/drawing/2014/main" id="{E5D7C680-9F8C-35B0-EDAF-AED08C1C55C9}"/>
                    </a:ext>
                  </a:extLst>
                </p:cNvPr>
                <p:cNvSpPr txBox="1">
                  <a:spLocks noChangeArrowheads="1"/>
                </p:cNvSpPr>
                <p:nvPr/>
              </p:nvSpPr>
              <p:spPr bwMode="auto">
                <a:xfrm>
                  <a:off x="1927" y="2976"/>
                  <a:ext cx="363" cy="231"/>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2m</a:t>
                  </a:r>
                </a:p>
              </p:txBody>
            </p:sp>
            <p:sp>
              <p:nvSpPr>
                <p:cNvPr id="29" name="Text Box 36">
                  <a:extLst>
                    <a:ext uri="{FF2B5EF4-FFF2-40B4-BE49-F238E27FC236}">
                      <a16:creationId xmlns:a16="http://schemas.microsoft.com/office/drawing/2014/main" id="{328AFEFB-1C57-B6F0-5ADE-8C3B168AD2F7}"/>
                    </a:ext>
                  </a:extLst>
                </p:cNvPr>
                <p:cNvSpPr txBox="1">
                  <a:spLocks noChangeArrowheads="1"/>
                </p:cNvSpPr>
                <p:nvPr/>
              </p:nvSpPr>
              <p:spPr bwMode="auto">
                <a:xfrm>
                  <a:off x="2971" y="2976"/>
                  <a:ext cx="363" cy="231"/>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1m</a:t>
                  </a:r>
                </a:p>
              </p:txBody>
            </p:sp>
            <p:sp>
              <p:nvSpPr>
                <p:cNvPr id="30" name="Line 27">
                  <a:extLst>
                    <a:ext uri="{FF2B5EF4-FFF2-40B4-BE49-F238E27FC236}">
                      <a16:creationId xmlns:a16="http://schemas.microsoft.com/office/drawing/2014/main" id="{1BC378B0-DA44-81F8-F260-6D6CE41DD3E1}"/>
                    </a:ext>
                  </a:extLst>
                </p:cNvPr>
                <p:cNvSpPr>
                  <a:spLocks noChangeShapeType="1"/>
                </p:cNvSpPr>
                <p:nvPr/>
              </p:nvSpPr>
              <p:spPr bwMode="auto">
                <a:xfrm flipH="1">
                  <a:off x="2517" y="1842"/>
                  <a:ext cx="0" cy="317"/>
                </a:xfrm>
                <a:prstGeom prst="line">
                  <a:avLst/>
                </a:prstGeom>
                <a:noFill/>
                <a:ln w="57150">
                  <a:solidFill>
                    <a:schemeClr val="tx1"/>
                  </a:solidFill>
                  <a:round/>
                  <a:headEnd/>
                  <a:tailEnd type="arrow"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31" name="Text Box 31">
                  <a:extLst>
                    <a:ext uri="{FF2B5EF4-FFF2-40B4-BE49-F238E27FC236}">
                      <a16:creationId xmlns:a16="http://schemas.microsoft.com/office/drawing/2014/main" id="{6E695E9A-E033-00F3-03E7-23848B607C15}"/>
                    </a:ext>
                  </a:extLst>
                </p:cNvPr>
                <p:cNvSpPr txBox="1">
                  <a:spLocks noChangeArrowheads="1"/>
                </p:cNvSpPr>
                <p:nvPr/>
              </p:nvSpPr>
              <p:spPr bwMode="auto">
                <a:xfrm>
                  <a:off x="1973" y="1616"/>
                  <a:ext cx="816" cy="231"/>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30kN</a:t>
                  </a:r>
                </a:p>
              </p:txBody>
            </p:sp>
            <p:sp>
              <p:nvSpPr>
                <p:cNvPr id="34" name="Text Box 49">
                  <a:extLst>
                    <a:ext uri="{FF2B5EF4-FFF2-40B4-BE49-F238E27FC236}">
                      <a16:creationId xmlns:a16="http://schemas.microsoft.com/office/drawing/2014/main" id="{60383234-1124-DDA2-0420-82CC5DDBD1BF}"/>
                    </a:ext>
                  </a:extLst>
                </p:cNvPr>
                <p:cNvSpPr txBox="1">
                  <a:spLocks noChangeArrowheads="1"/>
                </p:cNvSpPr>
                <p:nvPr/>
              </p:nvSpPr>
              <p:spPr bwMode="auto">
                <a:xfrm>
                  <a:off x="1292" y="2704"/>
                  <a:ext cx="454" cy="231"/>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25kN</a:t>
                  </a:r>
                </a:p>
              </p:txBody>
            </p:sp>
          </p:grpSp>
        </p:grpSp>
      </p:grpSp>
      <p:sp>
        <p:nvSpPr>
          <p:cNvPr id="52" name="Text Box 50">
            <a:extLst>
              <a:ext uri="{FF2B5EF4-FFF2-40B4-BE49-F238E27FC236}">
                <a16:creationId xmlns:a16="http://schemas.microsoft.com/office/drawing/2014/main" id="{A3321787-BAF5-4E13-7FFF-4CEE9CEF898F}"/>
              </a:ext>
            </a:extLst>
          </p:cNvPr>
          <p:cNvSpPr txBox="1">
            <a:spLocks noChangeArrowheads="1"/>
          </p:cNvSpPr>
          <p:nvPr/>
        </p:nvSpPr>
        <p:spPr bwMode="auto">
          <a:xfrm>
            <a:off x="0" y="3697496"/>
            <a:ext cx="9144000" cy="1200329"/>
          </a:xfrm>
          <a:prstGeom prst="rect">
            <a:avLst/>
          </a:prstGeom>
          <a:solidFill>
            <a:srgbClr val="CCFFCC"/>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Bending moments at A 	= (+25kN x 4m) – (30kN x 2m) – (10kN x 1m) – (15kN x 2m)</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			= 100kNm – 60kNm – </a:t>
            </a:r>
            <a:r>
              <a:rPr kumimoji="0" lang="en-GB" sz="1800" b="0" i="0" u="none" strike="noStrike" kern="1200" cap="none" spc="0" normalizeH="0" baseline="0" noProof="0" dirty="0" err="1">
                <a:ln>
                  <a:noFill/>
                </a:ln>
                <a:solidFill>
                  <a:srgbClr val="000000"/>
                </a:solidFill>
                <a:effectLst/>
                <a:uLnTx/>
                <a:uFillTx/>
                <a:latin typeface="Arial"/>
                <a:ea typeface="+mn-ea"/>
                <a:cs typeface="+mn-cs"/>
              </a:rPr>
              <a:t>10kNm</a:t>
            </a:r>
            <a:r>
              <a:rPr kumimoji="0" lang="en-GB" sz="1800" b="0" i="0" u="none" strike="noStrike" kern="1200" cap="none" spc="0" normalizeH="0" baseline="0" noProof="0" dirty="0">
                <a:ln>
                  <a:noFill/>
                </a:ln>
                <a:solidFill>
                  <a:srgbClr val="000000"/>
                </a:solidFill>
                <a:effectLst/>
                <a:uLnTx/>
                <a:uFillTx/>
                <a:latin typeface="Arial"/>
                <a:ea typeface="+mn-ea"/>
                <a:cs typeface="+mn-cs"/>
              </a:rPr>
              <a:t> – 30kNm </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			= 0kNm</a:t>
            </a:r>
          </a:p>
        </p:txBody>
      </p:sp>
      <p:grpSp>
        <p:nvGrpSpPr>
          <p:cNvPr id="71713" name="Group 71712">
            <a:extLst>
              <a:ext uri="{FF2B5EF4-FFF2-40B4-BE49-F238E27FC236}">
                <a16:creationId xmlns:a16="http://schemas.microsoft.com/office/drawing/2014/main" id="{CF96A5CE-B9BB-0B77-5D62-90503864F249}"/>
              </a:ext>
            </a:extLst>
          </p:cNvPr>
          <p:cNvGrpSpPr/>
          <p:nvPr/>
        </p:nvGrpSpPr>
        <p:grpSpPr>
          <a:xfrm>
            <a:off x="5070990" y="1293879"/>
            <a:ext cx="433388" cy="672854"/>
            <a:chOff x="5002213" y="6275421"/>
            <a:chExt cx="433388" cy="672854"/>
          </a:xfrm>
        </p:grpSpPr>
        <p:grpSp>
          <p:nvGrpSpPr>
            <p:cNvPr id="73855" name="Group 45">
              <a:extLst>
                <a:ext uri="{FF2B5EF4-FFF2-40B4-BE49-F238E27FC236}">
                  <a16:creationId xmlns:a16="http://schemas.microsoft.com/office/drawing/2014/main" id="{3DAC0A9A-B639-1640-0BE7-BCC00900A539}"/>
                </a:ext>
              </a:extLst>
            </p:cNvPr>
            <p:cNvGrpSpPr>
              <a:grpSpLocks/>
            </p:cNvGrpSpPr>
            <p:nvPr/>
          </p:nvGrpSpPr>
          <p:grpSpPr bwMode="auto">
            <a:xfrm>
              <a:off x="5002213" y="6516475"/>
              <a:ext cx="433388" cy="431800"/>
              <a:chOff x="787" y="3373"/>
              <a:chExt cx="273" cy="272"/>
            </a:xfrm>
          </p:grpSpPr>
          <p:sp>
            <p:nvSpPr>
              <p:cNvPr id="73860" name="Line 46">
                <a:extLst>
                  <a:ext uri="{FF2B5EF4-FFF2-40B4-BE49-F238E27FC236}">
                    <a16:creationId xmlns:a16="http://schemas.microsoft.com/office/drawing/2014/main" id="{5A7FF4D6-130C-5B1A-575D-05B3871B00EA}"/>
                  </a:ext>
                </a:extLst>
              </p:cNvPr>
              <p:cNvSpPr>
                <a:spLocks noChangeShapeType="1"/>
              </p:cNvSpPr>
              <p:nvPr/>
            </p:nvSpPr>
            <p:spPr bwMode="auto">
              <a:xfrm>
                <a:off x="787" y="3373"/>
                <a:ext cx="272" cy="272"/>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861" name="Line 47">
                <a:extLst>
                  <a:ext uri="{FF2B5EF4-FFF2-40B4-BE49-F238E27FC236}">
                    <a16:creationId xmlns:a16="http://schemas.microsoft.com/office/drawing/2014/main" id="{534DCE20-7B3D-78C3-B96C-A026376125AC}"/>
                  </a:ext>
                </a:extLst>
              </p:cNvPr>
              <p:cNvSpPr>
                <a:spLocks noChangeShapeType="1"/>
              </p:cNvSpPr>
              <p:nvPr/>
            </p:nvSpPr>
            <p:spPr bwMode="auto">
              <a:xfrm flipH="1">
                <a:off x="787" y="3373"/>
                <a:ext cx="273" cy="272"/>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73856" name="Text Box 48">
              <a:extLst>
                <a:ext uri="{FF2B5EF4-FFF2-40B4-BE49-F238E27FC236}">
                  <a16:creationId xmlns:a16="http://schemas.microsoft.com/office/drawing/2014/main" id="{9F1B3B20-DC0C-2426-D1C6-B2090DC59CC1}"/>
                </a:ext>
              </a:extLst>
            </p:cNvPr>
            <p:cNvSpPr txBox="1">
              <a:spLocks noChangeArrowheads="1"/>
            </p:cNvSpPr>
            <p:nvPr/>
          </p:nvSpPr>
          <p:spPr bwMode="auto">
            <a:xfrm>
              <a:off x="5063104" y="6275421"/>
              <a:ext cx="358775"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A</a:t>
              </a:r>
            </a:p>
          </p:txBody>
        </p:sp>
      </p:grpSp>
      <p:grpSp>
        <p:nvGrpSpPr>
          <p:cNvPr id="71710" name="Group 71709">
            <a:extLst>
              <a:ext uri="{FF2B5EF4-FFF2-40B4-BE49-F238E27FC236}">
                <a16:creationId xmlns:a16="http://schemas.microsoft.com/office/drawing/2014/main" id="{0D9E8174-7CC6-4CAC-CE84-6E3A496F5855}"/>
              </a:ext>
            </a:extLst>
          </p:cNvPr>
          <p:cNvGrpSpPr/>
          <p:nvPr/>
        </p:nvGrpSpPr>
        <p:grpSpPr>
          <a:xfrm>
            <a:off x="2046363" y="818176"/>
            <a:ext cx="5257800" cy="2525713"/>
            <a:chOff x="10932810" y="338735"/>
            <a:chExt cx="5257800" cy="2525713"/>
          </a:xfrm>
        </p:grpSpPr>
        <p:sp>
          <p:nvSpPr>
            <p:cNvPr id="71683" name="Line 32">
              <a:extLst>
                <a:ext uri="{FF2B5EF4-FFF2-40B4-BE49-F238E27FC236}">
                  <a16:creationId xmlns:a16="http://schemas.microsoft.com/office/drawing/2014/main" id="{A4031B19-1301-CBE5-3FEA-F8831F768046}"/>
                </a:ext>
              </a:extLst>
            </p:cNvPr>
            <p:cNvSpPr>
              <a:spLocks noChangeShapeType="1"/>
            </p:cNvSpPr>
            <p:nvPr/>
          </p:nvSpPr>
          <p:spPr bwMode="auto">
            <a:xfrm>
              <a:off x="14174485" y="1250787"/>
              <a:ext cx="0" cy="1548000"/>
            </a:xfrm>
            <a:prstGeom prst="line">
              <a:avLst/>
            </a:prstGeom>
            <a:noFill/>
            <a:ln w="9525">
              <a:solidFill>
                <a:schemeClr val="accent1"/>
              </a:solidFill>
              <a:prstDash val="lgDash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grpSp>
          <p:nvGrpSpPr>
            <p:cNvPr id="73779" name="Group 73778">
              <a:extLst>
                <a:ext uri="{FF2B5EF4-FFF2-40B4-BE49-F238E27FC236}">
                  <a16:creationId xmlns:a16="http://schemas.microsoft.com/office/drawing/2014/main" id="{1EC35FE5-3E54-C722-C2E5-05458931C24C}"/>
                </a:ext>
              </a:extLst>
            </p:cNvPr>
            <p:cNvGrpSpPr/>
            <p:nvPr/>
          </p:nvGrpSpPr>
          <p:grpSpPr>
            <a:xfrm>
              <a:off x="10932810" y="338735"/>
              <a:ext cx="5257800" cy="2525713"/>
              <a:chOff x="-3350307" y="1826669"/>
              <a:chExt cx="5257800" cy="2525713"/>
            </a:xfrm>
          </p:grpSpPr>
          <p:sp>
            <p:nvSpPr>
              <p:cNvPr id="73780" name="Line 5">
                <a:extLst>
                  <a:ext uri="{FF2B5EF4-FFF2-40B4-BE49-F238E27FC236}">
                    <a16:creationId xmlns:a16="http://schemas.microsoft.com/office/drawing/2014/main" id="{3A8D38F6-1039-0F7A-FEAA-F7BCA1C545DD}"/>
                  </a:ext>
                </a:extLst>
              </p:cNvPr>
              <p:cNvSpPr>
                <a:spLocks noChangeShapeType="1"/>
              </p:cNvSpPr>
              <p:nvPr/>
            </p:nvSpPr>
            <p:spPr bwMode="auto">
              <a:xfrm>
                <a:off x="-757920" y="3842794"/>
                <a:ext cx="649288" cy="0"/>
              </a:xfrm>
              <a:prstGeom prst="line">
                <a:avLst/>
              </a:prstGeom>
              <a:noFill/>
              <a:ln w="9525">
                <a:solidFill>
                  <a:schemeClr val="accent1"/>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781" name="AutoShape 8">
                <a:extLst>
                  <a:ext uri="{FF2B5EF4-FFF2-40B4-BE49-F238E27FC236}">
                    <a16:creationId xmlns:a16="http://schemas.microsoft.com/office/drawing/2014/main" id="{7C862687-84B7-9D2A-5D33-61C7A050A7EA}"/>
                  </a:ext>
                </a:extLst>
              </p:cNvPr>
              <p:cNvSpPr>
                <a:spLocks noChangeArrowheads="1"/>
              </p:cNvSpPr>
              <p:nvPr/>
            </p:nvSpPr>
            <p:spPr bwMode="auto">
              <a:xfrm>
                <a:off x="-2774045" y="2763294"/>
                <a:ext cx="287338" cy="358775"/>
              </a:xfrm>
              <a:prstGeom prst="triangle">
                <a:avLst>
                  <a:gd name="adj" fmla="val 50000"/>
                </a:avLst>
              </a:prstGeom>
              <a:noFill/>
              <a:ln w="9525">
                <a:solidFill>
                  <a:schemeClr val="accent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068"/>
                  </a:solidFill>
                  <a:effectLst/>
                  <a:uLnTx/>
                  <a:uFillTx/>
                  <a:latin typeface="Arial"/>
                  <a:ea typeface="+mn-ea"/>
                  <a:cs typeface="+mn-cs"/>
                </a:endParaRPr>
              </a:p>
            </p:txBody>
          </p:sp>
          <p:sp>
            <p:nvSpPr>
              <p:cNvPr id="73782" name="Text Box 36">
                <a:extLst>
                  <a:ext uri="{FF2B5EF4-FFF2-40B4-BE49-F238E27FC236}">
                    <a16:creationId xmlns:a16="http://schemas.microsoft.com/office/drawing/2014/main" id="{0BDF0634-46D1-9B22-79B5-4C8BAE585645}"/>
                  </a:ext>
                </a:extLst>
              </p:cNvPr>
              <p:cNvSpPr txBox="1">
                <a:spLocks noChangeArrowheads="1"/>
              </p:cNvSpPr>
              <p:nvPr/>
            </p:nvSpPr>
            <p:spPr bwMode="auto">
              <a:xfrm>
                <a:off x="250143" y="3985669"/>
                <a:ext cx="576263"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FFFFFF">
                        <a:lumMod val="65000"/>
                      </a:srgbClr>
                    </a:solidFill>
                    <a:effectLst/>
                    <a:uLnTx/>
                    <a:uFillTx/>
                    <a:latin typeface="Arial"/>
                    <a:ea typeface="+mn-ea"/>
                    <a:cs typeface="+mn-cs"/>
                  </a:rPr>
                  <a:t>2m</a:t>
                </a:r>
              </a:p>
            </p:txBody>
          </p:sp>
          <p:sp>
            <p:nvSpPr>
              <p:cNvPr id="73784" name="Text Box 36">
                <a:extLst>
                  <a:ext uri="{FF2B5EF4-FFF2-40B4-BE49-F238E27FC236}">
                    <a16:creationId xmlns:a16="http://schemas.microsoft.com/office/drawing/2014/main" id="{4359F956-2B16-E13F-913D-A7B5E1B1427F}"/>
                  </a:ext>
                </a:extLst>
              </p:cNvPr>
              <p:cNvSpPr txBox="1">
                <a:spLocks noChangeArrowheads="1"/>
              </p:cNvSpPr>
              <p:nvPr/>
            </p:nvSpPr>
            <p:spPr bwMode="auto">
              <a:xfrm>
                <a:off x="-1334182" y="3985669"/>
                <a:ext cx="576263" cy="366713"/>
              </a:xfrm>
              <a:prstGeom prst="rect">
                <a:avLst/>
              </a:prstGeom>
              <a:noFill/>
              <a:ln w="9525">
                <a:noFill/>
                <a:prstDash val="lgDashDot"/>
                <a:round/>
                <a:headEnd/>
                <a:tailEnd/>
              </a:ln>
            </p:spPr>
            <p:txBody>
              <a:bodyPr/>
              <a:lstStyle>
                <a:defPPr>
                  <a:defRPr lang="en-US"/>
                </a:defPPr>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A068"/>
                    </a:solidFill>
                    <a:effectLst/>
                    <a:uLnTx/>
                    <a:uFillTx/>
                    <a:latin typeface="Arial"/>
                    <a:ea typeface="+mn-ea"/>
                    <a:cs typeface="+mn-cs"/>
                  </a:rPr>
                  <a:t>1m</a:t>
                </a:r>
              </a:p>
            </p:txBody>
          </p:sp>
          <p:sp>
            <p:nvSpPr>
              <p:cNvPr id="73785" name="Text Box 10">
                <a:extLst>
                  <a:ext uri="{FF2B5EF4-FFF2-40B4-BE49-F238E27FC236}">
                    <a16:creationId xmlns:a16="http://schemas.microsoft.com/office/drawing/2014/main" id="{CDDA84BB-29F2-B444-FC60-B09BADD75BE5}"/>
                  </a:ext>
                </a:extLst>
              </p:cNvPr>
              <p:cNvSpPr txBox="1">
                <a:spLocks noChangeArrowheads="1"/>
              </p:cNvSpPr>
              <p:nvPr/>
            </p:nvSpPr>
            <p:spPr bwMode="auto">
              <a:xfrm>
                <a:off x="1186768" y="3769769"/>
                <a:ext cx="720725"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FFFFFF">
                        <a:lumMod val="65000"/>
                      </a:srgbClr>
                    </a:solidFill>
                    <a:effectLst/>
                    <a:uLnTx/>
                    <a:uFillTx/>
                    <a:latin typeface="Arial"/>
                    <a:ea typeface="+mn-ea"/>
                    <a:cs typeface="+mn-cs"/>
                  </a:rPr>
                  <a:t>15kN</a:t>
                </a:r>
              </a:p>
            </p:txBody>
          </p:sp>
          <p:sp>
            <p:nvSpPr>
              <p:cNvPr id="73786" name="Line 5">
                <a:extLst>
                  <a:ext uri="{FF2B5EF4-FFF2-40B4-BE49-F238E27FC236}">
                    <a16:creationId xmlns:a16="http://schemas.microsoft.com/office/drawing/2014/main" id="{97318135-3631-E962-5985-F38679E99F45}"/>
                  </a:ext>
                </a:extLst>
              </p:cNvPr>
              <p:cNvSpPr>
                <a:spLocks noChangeShapeType="1"/>
              </p:cNvSpPr>
              <p:nvPr/>
            </p:nvSpPr>
            <p:spPr bwMode="auto">
              <a:xfrm>
                <a:off x="-1405620" y="3842794"/>
                <a:ext cx="647700" cy="0"/>
              </a:xfrm>
              <a:prstGeom prst="line">
                <a:avLst/>
              </a:prstGeom>
              <a:noFill/>
              <a:ln w="9525">
                <a:solidFill>
                  <a:schemeClr val="accent1"/>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787" name="Line 7">
                <a:extLst>
                  <a:ext uri="{FF2B5EF4-FFF2-40B4-BE49-F238E27FC236}">
                    <a16:creationId xmlns:a16="http://schemas.microsoft.com/office/drawing/2014/main" id="{4E900A4B-46C7-07DD-733B-16DB7A886723}"/>
                  </a:ext>
                </a:extLst>
              </p:cNvPr>
              <p:cNvSpPr>
                <a:spLocks noChangeShapeType="1"/>
              </p:cNvSpPr>
              <p:nvPr/>
            </p:nvSpPr>
            <p:spPr bwMode="auto">
              <a:xfrm flipV="1">
                <a:off x="-2702615" y="2763289"/>
                <a:ext cx="2592000" cy="0"/>
              </a:xfrm>
              <a:prstGeom prst="line">
                <a:avLst/>
              </a:prstGeom>
              <a:noFill/>
              <a:ln w="38100">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788" name="Oval 10">
                <a:extLst>
                  <a:ext uri="{FF2B5EF4-FFF2-40B4-BE49-F238E27FC236}">
                    <a16:creationId xmlns:a16="http://schemas.microsoft.com/office/drawing/2014/main" id="{13767217-0D19-6210-3A9B-699F1297587E}"/>
                  </a:ext>
                </a:extLst>
              </p:cNvPr>
              <p:cNvSpPr>
                <a:spLocks noChangeArrowheads="1"/>
              </p:cNvSpPr>
              <p:nvPr/>
            </p:nvSpPr>
            <p:spPr bwMode="auto">
              <a:xfrm>
                <a:off x="899431" y="3123657"/>
                <a:ext cx="142875" cy="144463"/>
              </a:xfrm>
              <a:prstGeom prst="ellipse">
                <a:avLst/>
              </a:prstGeom>
              <a:noFill/>
              <a:ln w="9525">
                <a:solidFill>
                  <a:schemeClr val="accent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068"/>
                  </a:solidFill>
                  <a:effectLst/>
                  <a:uLnTx/>
                  <a:uFillTx/>
                  <a:latin typeface="Arial"/>
                  <a:ea typeface="+mn-ea"/>
                  <a:cs typeface="+mn-cs"/>
                </a:endParaRPr>
              </a:p>
            </p:txBody>
          </p:sp>
          <p:sp>
            <p:nvSpPr>
              <p:cNvPr id="73789" name="AutoShape 11">
                <a:extLst>
                  <a:ext uri="{FF2B5EF4-FFF2-40B4-BE49-F238E27FC236}">
                    <a16:creationId xmlns:a16="http://schemas.microsoft.com/office/drawing/2014/main" id="{62D1A361-F47B-3131-B795-A6F91F11C559}"/>
                  </a:ext>
                </a:extLst>
              </p:cNvPr>
              <p:cNvSpPr>
                <a:spLocks noChangeArrowheads="1"/>
              </p:cNvSpPr>
              <p:nvPr/>
            </p:nvSpPr>
            <p:spPr bwMode="auto">
              <a:xfrm>
                <a:off x="899431" y="2763294"/>
                <a:ext cx="287338" cy="358775"/>
              </a:xfrm>
              <a:prstGeom prst="triangle">
                <a:avLst>
                  <a:gd name="adj" fmla="val 50000"/>
                </a:avLst>
              </a:prstGeom>
              <a:noFill/>
              <a:ln w="9525">
                <a:solidFill>
                  <a:schemeClr val="accent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068"/>
                  </a:solidFill>
                  <a:effectLst/>
                  <a:uLnTx/>
                  <a:uFillTx/>
                  <a:latin typeface="Arial"/>
                  <a:ea typeface="+mn-ea"/>
                  <a:cs typeface="+mn-cs"/>
                </a:endParaRPr>
              </a:p>
            </p:txBody>
          </p:sp>
          <p:sp>
            <p:nvSpPr>
              <p:cNvPr id="73790" name="Oval 12">
                <a:extLst>
                  <a:ext uri="{FF2B5EF4-FFF2-40B4-BE49-F238E27FC236}">
                    <a16:creationId xmlns:a16="http://schemas.microsoft.com/office/drawing/2014/main" id="{BA915E9E-3A70-0925-D0FD-6C885B1ADC0A}"/>
                  </a:ext>
                </a:extLst>
              </p:cNvPr>
              <p:cNvSpPr>
                <a:spLocks noChangeArrowheads="1"/>
              </p:cNvSpPr>
              <p:nvPr/>
            </p:nvSpPr>
            <p:spPr bwMode="auto">
              <a:xfrm>
                <a:off x="1042306" y="3123657"/>
                <a:ext cx="142875" cy="144463"/>
              </a:xfrm>
              <a:prstGeom prst="ellipse">
                <a:avLst/>
              </a:prstGeom>
              <a:noFill/>
              <a:ln w="9525">
                <a:solidFill>
                  <a:schemeClr val="accent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068"/>
                  </a:solidFill>
                  <a:effectLst/>
                  <a:uLnTx/>
                  <a:uFillTx/>
                  <a:latin typeface="Arial"/>
                  <a:ea typeface="+mn-ea"/>
                  <a:cs typeface="+mn-cs"/>
                </a:endParaRPr>
              </a:p>
            </p:txBody>
          </p:sp>
          <p:grpSp>
            <p:nvGrpSpPr>
              <p:cNvPr id="73791" name="Group 13">
                <a:extLst>
                  <a:ext uri="{FF2B5EF4-FFF2-40B4-BE49-F238E27FC236}">
                    <a16:creationId xmlns:a16="http://schemas.microsoft.com/office/drawing/2014/main" id="{FD1F076C-D030-CA98-70DF-3E4638006771}"/>
                  </a:ext>
                </a:extLst>
              </p:cNvPr>
              <p:cNvGrpSpPr>
                <a:grpSpLocks/>
              </p:cNvGrpSpPr>
              <p:nvPr/>
            </p:nvGrpSpPr>
            <p:grpSpPr bwMode="auto">
              <a:xfrm>
                <a:off x="-2989945" y="3123657"/>
                <a:ext cx="649288" cy="142875"/>
                <a:chOff x="1564" y="3339"/>
                <a:chExt cx="409" cy="90"/>
              </a:xfrm>
            </p:grpSpPr>
            <p:sp>
              <p:nvSpPr>
                <p:cNvPr id="73818" name="Line 14">
                  <a:extLst>
                    <a:ext uri="{FF2B5EF4-FFF2-40B4-BE49-F238E27FC236}">
                      <a16:creationId xmlns:a16="http://schemas.microsoft.com/office/drawing/2014/main" id="{F50D9232-FDD7-BD23-BB3D-DDA2CE3B3A84}"/>
                    </a:ext>
                  </a:extLst>
                </p:cNvPr>
                <p:cNvSpPr>
                  <a:spLocks noChangeShapeType="1"/>
                </p:cNvSpPr>
                <p:nvPr/>
              </p:nvSpPr>
              <p:spPr bwMode="auto">
                <a:xfrm>
                  <a:off x="1610" y="3339"/>
                  <a:ext cx="363" cy="0"/>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19" name="Line 15">
                  <a:extLst>
                    <a:ext uri="{FF2B5EF4-FFF2-40B4-BE49-F238E27FC236}">
                      <a16:creationId xmlns:a16="http://schemas.microsoft.com/office/drawing/2014/main" id="{C25824E3-D22F-071B-FB9C-FB4506F27DAC}"/>
                    </a:ext>
                  </a:extLst>
                </p:cNvPr>
                <p:cNvSpPr>
                  <a:spLocks noChangeShapeType="1"/>
                </p:cNvSpPr>
                <p:nvPr/>
              </p:nvSpPr>
              <p:spPr bwMode="auto">
                <a:xfrm flipH="1">
                  <a:off x="1655" y="3339"/>
                  <a:ext cx="46" cy="90"/>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20" name="Line 16">
                  <a:extLst>
                    <a:ext uri="{FF2B5EF4-FFF2-40B4-BE49-F238E27FC236}">
                      <a16:creationId xmlns:a16="http://schemas.microsoft.com/office/drawing/2014/main" id="{0B16B3C6-6324-75F1-5B67-A514A3841E3E}"/>
                    </a:ext>
                  </a:extLst>
                </p:cNvPr>
                <p:cNvSpPr>
                  <a:spLocks noChangeShapeType="1"/>
                </p:cNvSpPr>
                <p:nvPr/>
              </p:nvSpPr>
              <p:spPr bwMode="auto">
                <a:xfrm flipH="1">
                  <a:off x="1746" y="3339"/>
                  <a:ext cx="46" cy="90"/>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21" name="Line 17">
                  <a:extLst>
                    <a:ext uri="{FF2B5EF4-FFF2-40B4-BE49-F238E27FC236}">
                      <a16:creationId xmlns:a16="http://schemas.microsoft.com/office/drawing/2014/main" id="{B6A863A4-CD8E-DDEF-6D7E-FA3B4AD3A71D}"/>
                    </a:ext>
                  </a:extLst>
                </p:cNvPr>
                <p:cNvSpPr>
                  <a:spLocks noChangeShapeType="1"/>
                </p:cNvSpPr>
                <p:nvPr/>
              </p:nvSpPr>
              <p:spPr bwMode="auto">
                <a:xfrm flipH="1">
                  <a:off x="1836" y="3339"/>
                  <a:ext cx="46" cy="90"/>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22" name="Line 18">
                  <a:extLst>
                    <a:ext uri="{FF2B5EF4-FFF2-40B4-BE49-F238E27FC236}">
                      <a16:creationId xmlns:a16="http://schemas.microsoft.com/office/drawing/2014/main" id="{8D9DD2AF-D48F-3761-7BC3-A827F7797924}"/>
                    </a:ext>
                  </a:extLst>
                </p:cNvPr>
                <p:cNvSpPr>
                  <a:spLocks noChangeShapeType="1"/>
                </p:cNvSpPr>
                <p:nvPr/>
              </p:nvSpPr>
              <p:spPr bwMode="auto">
                <a:xfrm flipH="1">
                  <a:off x="1927" y="3339"/>
                  <a:ext cx="46" cy="90"/>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23" name="Line 19">
                  <a:extLst>
                    <a:ext uri="{FF2B5EF4-FFF2-40B4-BE49-F238E27FC236}">
                      <a16:creationId xmlns:a16="http://schemas.microsoft.com/office/drawing/2014/main" id="{8FDA0221-77EE-573C-A233-A4331D125591}"/>
                    </a:ext>
                  </a:extLst>
                </p:cNvPr>
                <p:cNvSpPr>
                  <a:spLocks noChangeShapeType="1"/>
                </p:cNvSpPr>
                <p:nvPr/>
              </p:nvSpPr>
              <p:spPr bwMode="auto">
                <a:xfrm flipH="1">
                  <a:off x="1564" y="3339"/>
                  <a:ext cx="46" cy="90"/>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grpSp>
          <p:sp>
            <p:nvSpPr>
              <p:cNvPr id="73792" name="Line 21">
                <a:extLst>
                  <a:ext uri="{FF2B5EF4-FFF2-40B4-BE49-F238E27FC236}">
                    <a16:creationId xmlns:a16="http://schemas.microsoft.com/office/drawing/2014/main" id="{B273F5D2-BBC0-35F7-AF1B-80CC67358E0D}"/>
                  </a:ext>
                </a:extLst>
              </p:cNvPr>
              <p:cNvSpPr>
                <a:spLocks noChangeShapeType="1"/>
              </p:cNvSpPr>
              <p:nvPr/>
            </p:nvSpPr>
            <p:spPr bwMode="auto">
              <a:xfrm>
                <a:off x="756556" y="3268119"/>
                <a:ext cx="576263" cy="0"/>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793" name="Line 22">
                <a:extLst>
                  <a:ext uri="{FF2B5EF4-FFF2-40B4-BE49-F238E27FC236}">
                    <a16:creationId xmlns:a16="http://schemas.microsoft.com/office/drawing/2014/main" id="{C2B85986-1BBE-0C82-9BC0-F02E0DCA8BD5}"/>
                  </a:ext>
                </a:extLst>
              </p:cNvPr>
              <p:cNvSpPr>
                <a:spLocks noChangeShapeType="1"/>
              </p:cNvSpPr>
              <p:nvPr/>
            </p:nvSpPr>
            <p:spPr bwMode="auto">
              <a:xfrm flipH="1">
                <a:off x="827994" y="3268119"/>
                <a:ext cx="73025" cy="142875"/>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794" name="Line 23">
                <a:extLst>
                  <a:ext uri="{FF2B5EF4-FFF2-40B4-BE49-F238E27FC236}">
                    <a16:creationId xmlns:a16="http://schemas.microsoft.com/office/drawing/2014/main" id="{8AD4A622-7486-8ACB-B85A-9CDA6E58C934}"/>
                  </a:ext>
                </a:extLst>
              </p:cNvPr>
              <p:cNvSpPr>
                <a:spLocks noChangeShapeType="1"/>
              </p:cNvSpPr>
              <p:nvPr/>
            </p:nvSpPr>
            <p:spPr bwMode="auto">
              <a:xfrm flipH="1">
                <a:off x="972456" y="3268119"/>
                <a:ext cx="73025" cy="142875"/>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795" name="Line 24">
                <a:extLst>
                  <a:ext uri="{FF2B5EF4-FFF2-40B4-BE49-F238E27FC236}">
                    <a16:creationId xmlns:a16="http://schemas.microsoft.com/office/drawing/2014/main" id="{24F1E175-12D6-3053-B18C-726157228CDF}"/>
                  </a:ext>
                </a:extLst>
              </p:cNvPr>
              <p:cNvSpPr>
                <a:spLocks noChangeShapeType="1"/>
              </p:cNvSpPr>
              <p:nvPr/>
            </p:nvSpPr>
            <p:spPr bwMode="auto">
              <a:xfrm flipH="1">
                <a:off x="1115331" y="3268119"/>
                <a:ext cx="73025" cy="142875"/>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796" name="Line 25">
                <a:extLst>
                  <a:ext uri="{FF2B5EF4-FFF2-40B4-BE49-F238E27FC236}">
                    <a16:creationId xmlns:a16="http://schemas.microsoft.com/office/drawing/2014/main" id="{93AA3C2B-12E7-90D1-BCAD-E4B71A9637A7}"/>
                  </a:ext>
                </a:extLst>
              </p:cNvPr>
              <p:cNvSpPr>
                <a:spLocks noChangeShapeType="1"/>
              </p:cNvSpPr>
              <p:nvPr/>
            </p:nvSpPr>
            <p:spPr bwMode="auto">
              <a:xfrm flipH="1">
                <a:off x="1259794" y="3268119"/>
                <a:ext cx="73025" cy="142875"/>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797" name="Line 26">
                <a:extLst>
                  <a:ext uri="{FF2B5EF4-FFF2-40B4-BE49-F238E27FC236}">
                    <a16:creationId xmlns:a16="http://schemas.microsoft.com/office/drawing/2014/main" id="{83451968-B9B5-56B0-BA26-0B29DE15FABE}"/>
                  </a:ext>
                </a:extLst>
              </p:cNvPr>
              <p:cNvSpPr>
                <a:spLocks noChangeShapeType="1"/>
              </p:cNvSpPr>
              <p:nvPr/>
            </p:nvSpPr>
            <p:spPr bwMode="auto">
              <a:xfrm flipH="1">
                <a:off x="683531" y="3268119"/>
                <a:ext cx="73025" cy="142875"/>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798" name="Line 27">
                <a:extLst>
                  <a:ext uri="{FF2B5EF4-FFF2-40B4-BE49-F238E27FC236}">
                    <a16:creationId xmlns:a16="http://schemas.microsoft.com/office/drawing/2014/main" id="{30A92C05-71DC-2C64-B597-568BDBF34DDA}"/>
                  </a:ext>
                </a:extLst>
              </p:cNvPr>
              <p:cNvSpPr>
                <a:spLocks noChangeShapeType="1"/>
              </p:cNvSpPr>
              <p:nvPr/>
            </p:nvSpPr>
            <p:spPr bwMode="auto">
              <a:xfrm flipH="1">
                <a:off x="-757920" y="2185444"/>
                <a:ext cx="0" cy="503238"/>
              </a:xfrm>
              <a:prstGeom prst="line">
                <a:avLst/>
              </a:prstGeom>
              <a:noFill/>
              <a:ln w="57150">
                <a:solidFill>
                  <a:schemeClr val="bg1">
                    <a:lumMod val="65000"/>
                  </a:schemeClr>
                </a:solidFill>
                <a:round/>
                <a:headEnd/>
                <a:tailEnd type="arrow"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799" name="Line 28">
                <a:extLst>
                  <a:ext uri="{FF2B5EF4-FFF2-40B4-BE49-F238E27FC236}">
                    <a16:creationId xmlns:a16="http://schemas.microsoft.com/office/drawing/2014/main" id="{7B06D14C-6E23-7AB3-0373-D1C282FAE4A4}"/>
                  </a:ext>
                </a:extLst>
              </p:cNvPr>
              <p:cNvSpPr>
                <a:spLocks noChangeShapeType="1"/>
              </p:cNvSpPr>
              <p:nvPr/>
            </p:nvSpPr>
            <p:spPr bwMode="auto">
              <a:xfrm>
                <a:off x="-2629582" y="3842794"/>
                <a:ext cx="1223963" cy="0"/>
              </a:xfrm>
              <a:prstGeom prst="line">
                <a:avLst/>
              </a:prstGeom>
              <a:noFill/>
              <a:ln w="9525">
                <a:solidFill>
                  <a:schemeClr val="accent1"/>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00" name="Line 29">
                <a:extLst>
                  <a:ext uri="{FF2B5EF4-FFF2-40B4-BE49-F238E27FC236}">
                    <a16:creationId xmlns:a16="http://schemas.microsoft.com/office/drawing/2014/main" id="{53A095EE-7BE9-C083-901A-BC3B18D3B0E1}"/>
                  </a:ext>
                </a:extLst>
              </p:cNvPr>
              <p:cNvSpPr>
                <a:spLocks noChangeShapeType="1"/>
              </p:cNvSpPr>
              <p:nvPr/>
            </p:nvSpPr>
            <p:spPr bwMode="auto">
              <a:xfrm flipH="1" flipV="1">
                <a:off x="-2629582" y="3268119"/>
                <a:ext cx="0" cy="719138"/>
              </a:xfrm>
              <a:prstGeom prst="line">
                <a:avLst/>
              </a:prstGeom>
              <a:noFill/>
              <a:ln w="57150">
                <a:solidFill>
                  <a:schemeClr val="accent1"/>
                </a:solidFill>
                <a:round/>
                <a:headEnd/>
                <a:tailEnd type="arrow"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01" name="Line 30">
                <a:extLst>
                  <a:ext uri="{FF2B5EF4-FFF2-40B4-BE49-F238E27FC236}">
                    <a16:creationId xmlns:a16="http://schemas.microsoft.com/office/drawing/2014/main" id="{B1C1E1C5-3A15-DA19-CAD2-AA5BDE199BF0}"/>
                  </a:ext>
                </a:extLst>
              </p:cNvPr>
              <p:cNvSpPr>
                <a:spLocks noChangeShapeType="1"/>
              </p:cNvSpPr>
              <p:nvPr/>
            </p:nvSpPr>
            <p:spPr bwMode="auto">
              <a:xfrm flipH="1" flipV="1">
                <a:off x="1043893" y="3339557"/>
                <a:ext cx="0" cy="719138"/>
              </a:xfrm>
              <a:prstGeom prst="line">
                <a:avLst/>
              </a:prstGeom>
              <a:noFill/>
              <a:ln w="57150">
                <a:solidFill>
                  <a:schemeClr val="bg1">
                    <a:lumMod val="65000"/>
                  </a:schemeClr>
                </a:solidFill>
                <a:round/>
                <a:headEnd/>
                <a:tailEnd type="arrow"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802" name="Text Box 31">
                <a:extLst>
                  <a:ext uri="{FF2B5EF4-FFF2-40B4-BE49-F238E27FC236}">
                    <a16:creationId xmlns:a16="http://schemas.microsoft.com/office/drawing/2014/main" id="{595A7C2E-CC3E-8EEB-184D-55D88FB81177}"/>
                  </a:ext>
                </a:extLst>
              </p:cNvPr>
              <p:cNvSpPr txBox="1">
                <a:spLocks noChangeArrowheads="1"/>
              </p:cNvSpPr>
              <p:nvPr/>
            </p:nvSpPr>
            <p:spPr bwMode="auto">
              <a:xfrm>
                <a:off x="-973820" y="1826669"/>
                <a:ext cx="1295400"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err="1">
                    <a:ln>
                      <a:noFill/>
                    </a:ln>
                    <a:solidFill>
                      <a:srgbClr val="FFFFFF">
                        <a:lumMod val="65000"/>
                      </a:srgbClr>
                    </a:solidFill>
                    <a:effectLst/>
                    <a:uLnTx/>
                    <a:uFillTx/>
                    <a:latin typeface="Arial"/>
                    <a:ea typeface="+mn-ea"/>
                    <a:cs typeface="+mn-cs"/>
                  </a:rPr>
                  <a:t>10kN</a:t>
                </a:r>
                <a:endParaRPr kumimoji="0" lang="en-GB" sz="1800" b="0" i="0" u="none" strike="noStrike" kern="1200" cap="none" spc="0" normalizeH="0" baseline="0" noProof="0">
                  <a:ln>
                    <a:noFill/>
                  </a:ln>
                  <a:solidFill>
                    <a:srgbClr val="FFFFFF">
                      <a:lumMod val="65000"/>
                    </a:srgbClr>
                  </a:solidFill>
                  <a:effectLst/>
                  <a:uLnTx/>
                  <a:uFillTx/>
                  <a:latin typeface="Arial"/>
                  <a:ea typeface="+mn-ea"/>
                  <a:cs typeface="+mn-cs"/>
                </a:endParaRPr>
              </a:p>
            </p:txBody>
          </p:sp>
          <p:sp>
            <p:nvSpPr>
              <p:cNvPr id="73803" name="Line 32">
                <a:extLst>
                  <a:ext uri="{FF2B5EF4-FFF2-40B4-BE49-F238E27FC236}">
                    <a16:creationId xmlns:a16="http://schemas.microsoft.com/office/drawing/2014/main" id="{0592E11D-F086-043C-B93B-75E1B025C106}"/>
                  </a:ext>
                </a:extLst>
              </p:cNvPr>
              <p:cNvSpPr>
                <a:spLocks noChangeShapeType="1"/>
              </p:cNvSpPr>
              <p:nvPr/>
            </p:nvSpPr>
            <p:spPr bwMode="auto">
              <a:xfrm>
                <a:off x="-757920" y="3626894"/>
                <a:ext cx="0" cy="649288"/>
              </a:xfrm>
              <a:prstGeom prst="line">
                <a:avLst/>
              </a:prstGeom>
              <a:noFill/>
              <a:ln w="9525">
                <a:solidFill>
                  <a:schemeClr val="accent1"/>
                </a:solidFill>
                <a:prstDash val="lgDash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05" name="Line 32">
                <a:extLst>
                  <a:ext uri="{FF2B5EF4-FFF2-40B4-BE49-F238E27FC236}">
                    <a16:creationId xmlns:a16="http://schemas.microsoft.com/office/drawing/2014/main" id="{AC4B9C6A-3F36-E7F8-CE77-B9E20648B528}"/>
                  </a:ext>
                </a:extLst>
              </p:cNvPr>
              <p:cNvSpPr>
                <a:spLocks noChangeShapeType="1"/>
              </p:cNvSpPr>
              <p:nvPr/>
            </p:nvSpPr>
            <p:spPr bwMode="auto">
              <a:xfrm>
                <a:off x="-1405620" y="3626894"/>
                <a:ext cx="0" cy="649288"/>
              </a:xfrm>
              <a:prstGeom prst="line">
                <a:avLst/>
              </a:prstGeom>
              <a:noFill/>
              <a:ln w="9525">
                <a:solidFill>
                  <a:schemeClr val="accent1"/>
                </a:solidFill>
                <a:prstDash val="lgDash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06" name="Line 28">
                <a:extLst>
                  <a:ext uri="{FF2B5EF4-FFF2-40B4-BE49-F238E27FC236}">
                    <a16:creationId xmlns:a16="http://schemas.microsoft.com/office/drawing/2014/main" id="{4618855F-1BEA-3BE0-CD9F-7B36D7B30FE3}"/>
                  </a:ext>
                </a:extLst>
              </p:cNvPr>
              <p:cNvSpPr>
                <a:spLocks noChangeShapeType="1"/>
              </p:cNvSpPr>
              <p:nvPr/>
            </p:nvSpPr>
            <p:spPr bwMode="auto">
              <a:xfrm flipV="1">
                <a:off x="-108632" y="3842794"/>
                <a:ext cx="1150938" cy="0"/>
              </a:xfrm>
              <a:prstGeom prst="line">
                <a:avLst/>
              </a:prstGeom>
              <a:noFill/>
              <a:ln w="9525">
                <a:solidFill>
                  <a:schemeClr val="bg1">
                    <a:lumMod val="65000"/>
                  </a:schemeClr>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807" name="Text Box 36">
                <a:extLst>
                  <a:ext uri="{FF2B5EF4-FFF2-40B4-BE49-F238E27FC236}">
                    <a16:creationId xmlns:a16="http://schemas.microsoft.com/office/drawing/2014/main" id="{C6F59EF6-7A04-7176-1E2A-04CAC56C5B53}"/>
                  </a:ext>
                </a:extLst>
              </p:cNvPr>
              <p:cNvSpPr txBox="1">
                <a:spLocks noChangeArrowheads="1"/>
              </p:cNvSpPr>
              <p:nvPr/>
            </p:nvSpPr>
            <p:spPr bwMode="auto">
              <a:xfrm>
                <a:off x="-2342245" y="3985669"/>
                <a:ext cx="576263"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A068"/>
                    </a:solidFill>
                    <a:effectLst/>
                    <a:uLnTx/>
                    <a:uFillTx/>
                    <a:latin typeface="Arial"/>
                    <a:ea typeface="+mn-ea"/>
                    <a:cs typeface="+mn-cs"/>
                  </a:rPr>
                  <a:t>2m</a:t>
                </a:r>
              </a:p>
            </p:txBody>
          </p:sp>
          <p:sp>
            <p:nvSpPr>
              <p:cNvPr id="73808" name="Text Box 36">
                <a:extLst>
                  <a:ext uri="{FF2B5EF4-FFF2-40B4-BE49-F238E27FC236}">
                    <a16:creationId xmlns:a16="http://schemas.microsoft.com/office/drawing/2014/main" id="{57AA73FF-489E-DCA9-915A-DB24E7920934}"/>
                  </a:ext>
                </a:extLst>
              </p:cNvPr>
              <p:cNvSpPr txBox="1">
                <a:spLocks noChangeArrowheads="1"/>
              </p:cNvSpPr>
              <p:nvPr/>
            </p:nvSpPr>
            <p:spPr bwMode="auto">
              <a:xfrm>
                <a:off x="-684895" y="3985669"/>
                <a:ext cx="576263" cy="366713"/>
              </a:xfrm>
              <a:prstGeom prst="rect">
                <a:avLst/>
              </a:prstGeom>
              <a:noFill/>
              <a:ln w="9525">
                <a:noFill/>
                <a:prstDash val="lgDashDot"/>
                <a:round/>
                <a:headEnd/>
                <a:tailEnd/>
              </a:ln>
            </p:spPr>
            <p:txBody>
              <a:bodyPr/>
              <a:lstStyle>
                <a:defPPr>
                  <a:defRPr lang="en-US"/>
                </a:defPPr>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A068"/>
                    </a:solidFill>
                    <a:effectLst/>
                    <a:uLnTx/>
                    <a:uFillTx/>
                    <a:latin typeface="Arial"/>
                    <a:ea typeface="+mn-ea"/>
                    <a:cs typeface="+mn-cs"/>
                  </a:rPr>
                  <a:t>1m</a:t>
                </a:r>
              </a:p>
            </p:txBody>
          </p:sp>
          <p:sp>
            <p:nvSpPr>
              <p:cNvPr id="73809" name="Line 27">
                <a:extLst>
                  <a:ext uri="{FF2B5EF4-FFF2-40B4-BE49-F238E27FC236}">
                    <a16:creationId xmlns:a16="http://schemas.microsoft.com/office/drawing/2014/main" id="{F74258B6-BEC9-2FC1-98BA-6B2C917E0255}"/>
                  </a:ext>
                </a:extLst>
              </p:cNvPr>
              <p:cNvSpPr>
                <a:spLocks noChangeShapeType="1"/>
              </p:cNvSpPr>
              <p:nvPr/>
            </p:nvSpPr>
            <p:spPr bwMode="auto">
              <a:xfrm flipH="1">
                <a:off x="-1405620" y="2185444"/>
                <a:ext cx="0" cy="503238"/>
              </a:xfrm>
              <a:prstGeom prst="line">
                <a:avLst/>
              </a:prstGeom>
              <a:noFill/>
              <a:ln w="57150">
                <a:solidFill>
                  <a:schemeClr val="bg1">
                    <a:lumMod val="65000"/>
                  </a:schemeClr>
                </a:solidFill>
                <a:round/>
                <a:headEnd/>
                <a:tailEnd type="arrow"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810" name="Text Box 31">
                <a:extLst>
                  <a:ext uri="{FF2B5EF4-FFF2-40B4-BE49-F238E27FC236}">
                    <a16:creationId xmlns:a16="http://schemas.microsoft.com/office/drawing/2014/main" id="{C5D891C6-61C6-CFEC-857D-9DE0CFDF3075}"/>
                  </a:ext>
                </a:extLst>
              </p:cNvPr>
              <p:cNvSpPr txBox="1">
                <a:spLocks noChangeArrowheads="1"/>
              </p:cNvSpPr>
              <p:nvPr/>
            </p:nvSpPr>
            <p:spPr bwMode="auto">
              <a:xfrm>
                <a:off x="-2269220" y="1826669"/>
                <a:ext cx="1295400"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err="1">
                    <a:ln>
                      <a:noFill/>
                    </a:ln>
                    <a:solidFill>
                      <a:srgbClr val="FFFFFF">
                        <a:lumMod val="65000"/>
                      </a:srgbClr>
                    </a:solidFill>
                    <a:effectLst/>
                    <a:uLnTx/>
                    <a:uFillTx/>
                    <a:latin typeface="Arial"/>
                    <a:ea typeface="+mn-ea"/>
                    <a:cs typeface="+mn-cs"/>
                  </a:rPr>
                  <a:t>30kN</a:t>
                </a:r>
                <a:endParaRPr kumimoji="0" lang="en-GB" sz="1800" b="0" i="0" u="none" strike="noStrike" kern="1200" cap="none" spc="0" normalizeH="0" baseline="0" noProof="0">
                  <a:ln>
                    <a:noFill/>
                  </a:ln>
                  <a:solidFill>
                    <a:srgbClr val="FFFFFF">
                      <a:lumMod val="65000"/>
                    </a:srgbClr>
                  </a:solidFill>
                  <a:effectLst/>
                  <a:uLnTx/>
                  <a:uFillTx/>
                  <a:latin typeface="Arial"/>
                  <a:ea typeface="+mn-ea"/>
                  <a:cs typeface="+mn-cs"/>
                </a:endParaRPr>
              </a:p>
            </p:txBody>
          </p:sp>
          <p:sp>
            <p:nvSpPr>
              <p:cNvPr id="73813" name="Text Box 49">
                <a:extLst>
                  <a:ext uri="{FF2B5EF4-FFF2-40B4-BE49-F238E27FC236}">
                    <a16:creationId xmlns:a16="http://schemas.microsoft.com/office/drawing/2014/main" id="{9F6F14B3-5328-0375-7B25-A6FA2B4B8B1A}"/>
                  </a:ext>
                </a:extLst>
              </p:cNvPr>
              <p:cNvSpPr txBox="1">
                <a:spLocks noChangeArrowheads="1"/>
              </p:cNvSpPr>
              <p:nvPr/>
            </p:nvSpPr>
            <p:spPr bwMode="auto">
              <a:xfrm>
                <a:off x="-3350307" y="3553869"/>
                <a:ext cx="720725"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A068"/>
                    </a:solidFill>
                    <a:effectLst/>
                    <a:uLnTx/>
                    <a:uFillTx/>
                    <a:latin typeface="Arial"/>
                    <a:ea typeface="+mn-ea"/>
                    <a:cs typeface="+mn-cs"/>
                  </a:rPr>
                  <a:t>25kN</a:t>
                </a:r>
              </a:p>
            </p:txBody>
          </p:sp>
          <p:sp>
            <p:nvSpPr>
              <p:cNvPr id="73814" name="Line 7">
                <a:extLst>
                  <a:ext uri="{FF2B5EF4-FFF2-40B4-BE49-F238E27FC236}">
                    <a16:creationId xmlns:a16="http://schemas.microsoft.com/office/drawing/2014/main" id="{A8B63022-4920-FEFB-A342-183935091673}"/>
                  </a:ext>
                </a:extLst>
              </p:cNvPr>
              <p:cNvSpPr>
                <a:spLocks noChangeShapeType="1"/>
              </p:cNvSpPr>
              <p:nvPr/>
            </p:nvSpPr>
            <p:spPr bwMode="auto">
              <a:xfrm>
                <a:off x="-110257" y="2760029"/>
                <a:ext cx="1224000" cy="3265"/>
              </a:xfrm>
              <a:prstGeom prst="line">
                <a:avLst/>
              </a:prstGeom>
              <a:noFill/>
              <a:ln w="38100">
                <a:solidFill>
                  <a:schemeClr val="bg1">
                    <a:lumMod val="6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grpSp>
      <p:grpSp>
        <p:nvGrpSpPr>
          <p:cNvPr id="71708" name="Group 71707">
            <a:extLst>
              <a:ext uri="{FF2B5EF4-FFF2-40B4-BE49-F238E27FC236}">
                <a16:creationId xmlns:a16="http://schemas.microsoft.com/office/drawing/2014/main" id="{EBC42B85-1EE8-1A1F-4694-3F4D72B54881}"/>
              </a:ext>
            </a:extLst>
          </p:cNvPr>
          <p:cNvGrpSpPr/>
          <p:nvPr/>
        </p:nvGrpSpPr>
        <p:grpSpPr>
          <a:xfrm>
            <a:off x="2046363" y="818176"/>
            <a:ext cx="5257800" cy="2525713"/>
            <a:chOff x="10644679" y="3697496"/>
            <a:chExt cx="5257800" cy="2525713"/>
          </a:xfrm>
        </p:grpSpPr>
        <p:sp>
          <p:nvSpPr>
            <p:cNvPr id="73842" name="Line 27">
              <a:extLst>
                <a:ext uri="{FF2B5EF4-FFF2-40B4-BE49-F238E27FC236}">
                  <a16:creationId xmlns:a16="http://schemas.microsoft.com/office/drawing/2014/main" id="{4B103941-D689-1AB9-AFE2-C07ED5A913E9}"/>
                </a:ext>
              </a:extLst>
            </p:cNvPr>
            <p:cNvSpPr>
              <a:spLocks noChangeShapeType="1"/>
            </p:cNvSpPr>
            <p:nvPr/>
          </p:nvSpPr>
          <p:spPr bwMode="auto">
            <a:xfrm flipH="1">
              <a:off x="13237066" y="4056271"/>
              <a:ext cx="0" cy="503238"/>
            </a:xfrm>
            <a:prstGeom prst="line">
              <a:avLst/>
            </a:prstGeom>
            <a:noFill/>
            <a:ln w="57150">
              <a:solidFill>
                <a:schemeClr val="bg1">
                  <a:lumMod val="65000"/>
                </a:schemeClr>
              </a:solidFill>
              <a:round/>
              <a:headEnd/>
              <a:tailEnd type="arrow"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825" name="Line 5">
              <a:extLst>
                <a:ext uri="{FF2B5EF4-FFF2-40B4-BE49-F238E27FC236}">
                  <a16:creationId xmlns:a16="http://schemas.microsoft.com/office/drawing/2014/main" id="{7AC16C3A-E508-931B-6EE4-22DCE2F578A4}"/>
                </a:ext>
              </a:extLst>
            </p:cNvPr>
            <p:cNvSpPr>
              <a:spLocks noChangeShapeType="1"/>
            </p:cNvSpPr>
            <p:nvPr/>
          </p:nvSpPr>
          <p:spPr bwMode="auto">
            <a:xfrm>
              <a:off x="13237066" y="5713621"/>
              <a:ext cx="649288" cy="0"/>
            </a:xfrm>
            <a:prstGeom prst="line">
              <a:avLst/>
            </a:prstGeom>
            <a:noFill/>
            <a:ln w="9525">
              <a:solidFill>
                <a:srgbClr val="00A068"/>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826" name="AutoShape 8">
              <a:extLst>
                <a:ext uri="{FF2B5EF4-FFF2-40B4-BE49-F238E27FC236}">
                  <a16:creationId xmlns:a16="http://schemas.microsoft.com/office/drawing/2014/main" id="{2BCD11A0-B271-2A53-9AEC-AF442A77C496}"/>
                </a:ext>
              </a:extLst>
            </p:cNvPr>
            <p:cNvSpPr>
              <a:spLocks noChangeArrowheads="1"/>
            </p:cNvSpPr>
            <p:nvPr/>
          </p:nvSpPr>
          <p:spPr bwMode="auto">
            <a:xfrm>
              <a:off x="11220941" y="4634121"/>
              <a:ext cx="287338" cy="358775"/>
            </a:xfrm>
            <a:prstGeom prst="triangle">
              <a:avLst>
                <a:gd name="adj" fmla="val 50000"/>
              </a:avLst>
            </a:prstGeom>
            <a:noFill/>
            <a:ln w="9525">
              <a:solidFill>
                <a:schemeClr val="accent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068"/>
                </a:solidFill>
                <a:effectLst/>
                <a:uLnTx/>
                <a:uFillTx/>
                <a:latin typeface="Arial"/>
                <a:ea typeface="+mn-ea"/>
                <a:cs typeface="+mn-cs"/>
              </a:endParaRPr>
            </a:p>
          </p:txBody>
        </p:sp>
        <p:sp>
          <p:nvSpPr>
            <p:cNvPr id="73827" name="Text Box 36">
              <a:extLst>
                <a:ext uri="{FF2B5EF4-FFF2-40B4-BE49-F238E27FC236}">
                  <a16:creationId xmlns:a16="http://schemas.microsoft.com/office/drawing/2014/main" id="{57CABC7B-CCE5-77B2-70F1-168935DB81CD}"/>
                </a:ext>
              </a:extLst>
            </p:cNvPr>
            <p:cNvSpPr txBox="1">
              <a:spLocks noChangeArrowheads="1"/>
            </p:cNvSpPr>
            <p:nvPr/>
          </p:nvSpPr>
          <p:spPr bwMode="auto">
            <a:xfrm>
              <a:off x="14245129" y="5856496"/>
              <a:ext cx="576263"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FFFFFF">
                      <a:lumMod val="65000"/>
                    </a:srgbClr>
                  </a:solidFill>
                  <a:effectLst/>
                  <a:uLnTx/>
                  <a:uFillTx/>
                  <a:latin typeface="Arial"/>
                  <a:ea typeface="+mn-ea"/>
                  <a:cs typeface="+mn-cs"/>
                </a:rPr>
                <a:t>2m</a:t>
              </a:r>
            </a:p>
          </p:txBody>
        </p:sp>
        <p:sp>
          <p:nvSpPr>
            <p:cNvPr id="73828" name="Text Box 36">
              <a:extLst>
                <a:ext uri="{FF2B5EF4-FFF2-40B4-BE49-F238E27FC236}">
                  <a16:creationId xmlns:a16="http://schemas.microsoft.com/office/drawing/2014/main" id="{6F68CB63-2096-4D3F-89EB-79C00B1DE68D}"/>
                </a:ext>
              </a:extLst>
            </p:cNvPr>
            <p:cNvSpPr txBox="1">
              <a:spLocks noChangeArrowheads="1"/>
            </p:cNvSpPr>
            <p:nvPr/>
          </p:nvSpPr>
          <p:spPr bwMode="auto">
            <a:xfrm>
              <a:off x="12660804" y="5856496"/>
              <a:ext cx="576263"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err="1">
                  <a:ln>
                    <a:noFill/>
                  </a:ln>
                  <a:solidFill>
                    <a:srgbClr val="00A068"/>
                  </a:solidFill>
                  <a:effectLst/>
                  <a:uLnTx/>
                  <a:uFillTx/>
                  <a:latin typeface="Arial"/>
                  <a:ea typeface="+mn-ea"/>
                  <a:cs typeface="+mn-cs"/>
                </a:rPr>
                <a:t>1m</a:t>
              </a: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29" name="Text Box 10">
              <a:extLst>
                <a:ext uri="{FF2B5EF4-FFF2-40B4-BE49-F238E27FC236}">
                  <a16:creationId xmlns:a16="http://schemas.microsoft.com/office/drawing/2014/main" id="{0325A445-B6B4-7A69-F048-DE39E5124E3A}"/>
                </a:ext>
              </a:extLst>
            </p:cNvPr>
            <p:cNvSpPr txBox="1">
              <a:spLocks noChangeArrowheads="1"/>
            </p:cNvSpPr>
            <p:nvPr/>
          </p:nvSpPr>
          <p:spPr bwMode="auto">
            <a:xfrm>
              <a:off x="15181754" y="5640596"/>
              <a:ext cx="720725"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FFFFFF">
                      <a:lumMod val="65000"/>
                    </a:srgbClr>
                  </a:solidFill>
                  <a:effectLst/>
                  <a:uLnTx/>
                  <a:uFillTx/>
                  <a:latin typeface="Arial"/>
                  <a:ea typeface="+mn-ea"/>
                  <a:cs typeface="+mn-cs"/>
                </a:rPr>
                <a:t>15kN</a:t>
              </a:r>
            </a:p>
          </p:txBody>
        </p:sp>
        <p:sp>
          <p:nvSpPr>
            <p:cNvPr id="73830" name="Line 5">
              <a:extLst>
                <a:ext uri="{FF2B5EF4-FFF2-40B4-BE49-F238E27FC236}">
                  <a16:creationId xmlns:a16="http://schemas.microsoft.com/office/drawing/2014/main" id="{AF95216B-1BEF-FD36-E8D1-D91D2501838E}"/>
                </a:ext>
              </a:extLst>
            </p:cNvPr>
            <p:cNvSpPr>
              <a:spLocks noChangeShapeType="1"/>
            </p:cNvSpPr>
            <p:nvPr/>
          </p:nvSpPr>
          <p:spPr bwMode="auto">
            <a:xfrm>
              <a:off x="12589366" y="5713621"/>
              <a:ext cx="647700" cy="0"/>
            </a:xfrm>
            <a:prstGeom prst="line">
              <a:avLst/>
            </a:prstGeom>
            <a:noFill/>
            <a:ln w="9525">
              <a:solidFill>
                <a:schemeClr val="accent1"/>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831" name="Line 7">
              <a:extLst>
                <a:ext uri="{FF2B5EF4-FFF2-40B4-BE49-F238E27FC236}">
                  <a16:creationId xmlns:a16="http://schemas.microsoft.com/office/drawing/2014/main" id="{1AF9D8A8-AE26-D9F9-6ED0-5D2C23330226}"/>
                </a:ext>
              </a:extLst>
            </p:cNvPr>
            <p:cNvSpPr>
              <a:spLocks noChangeShapeType="1"/>
            </p:cNvSpPr>
            <p:nvPr/>
          </p:nvSpPr>
          <p:spPr bwMode="auto">
            <a:xfrm flipV="1">
              <a:off x="11293965" y="4626183"/>
              <a:ext cx="1293808" cy="689"/>
            </a:xfrm>
            <a:prstGeom prst="line">
              <a:avLst/>
            </a:prstGeom>
            <a:noFill/>
            <a:ln w="38100">
              <a:solidFill>
                <a:schemeClr val="bg1">
                  <a:lumMod val="6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32" name="Oval 10">
              <a:extLst>
                <a:ext uri="{FF2B5EF4-FFF2-40B4-BE49-F238E27FC236}">
                  <a16:creationId xmlns:a16="http://schemas.microsoft.com/office/drawing/2014/main" id="{FA3A2189-0F6E-991F-9E5F-9A0C4B15F6BB}"/>
                </a:ext>
              </a:extLst>
            </p:cNvPr>
            <p:cNvSpPr>
              <a:spLocks noChangeArrowheads="1"/>
            </p:cNvSpPr>
            <p:nvPr/>
          </p:nvSpPr>
          <p:spPr bwMode="auto">
            <a:xfrm>
              <a:off x="14894417" y="4994484"/>
              <a:ext cx="142875" cy="144463"/>
            </a:xfrm>
            <a:prstGeom prst="ellipse">
              <a:avLst/>
            </a:prstGeom>
            <a:noFill/>
            <a:ln w="9525">
              <a:solidFill>
                <a:schemeClr val="accent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068"/>
                </a:solidFill>
                <a:effectLst/>
                <a:uLnTx/>
                <a:uFillTx/>
                <a:latin typeface="Arial"/>
                <a:ea typeface="+mn-ea"/>
                <a:cs typeface="+mn-cs"/>
              </a:endParaRPr>
            </a:p>
          </p:txBody>
        </p:sp>
        <p:sp>
          <p:nvSpPr>
            <p:cNvPr id="73833" name="AutoShape 11">
              <a:extLst>
                <a:ext uri="{FF2B5EF4-FFF2-40B4-BE49-F238E27FC236}">
                  <a16:creationId xmlns:a16="http://schemas.microsoft.com/office/drawing/2014/main" id="{A49E5FF3-EF0E-6774-949D-FE16E2453CB8}"/>
                </a:ext>
              </a:extLst>
            </p:cNvPr>
            <p:cNvSpPr>
              <a:spLocks noChangeArrowheads="1"/>
            </p:cNvSpPr>
            <p:nvPr/>
          </p:nvSpPr>
          <p:spPr bwMode="auto">
            <a:xfrm>
              <a:off x="14894417" y="4634121"/>
              <a:ext cx="287338" cy="358775"/>
            </a:xfrm>
            <a:prstGeom prst="triangle">
              <a:avLst>
                <a:gd name="adj" fmla="val 50000"/>
              </a:avLst>
            </a:prstGeom>
            <a:noFill/>
            <a:ln w="9525">
              <a:solidFill>
                <a:schemeClr val="accent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068"/>
                </a:solidFill>
                <a:effectLst/>
                <a:uLnTx/>
                <a:uFillTx/>
                <a:latin typeface="Arial"/>
                <a:ea typeface="+mn-ea"/>
                <a:cs typeface="+mn-cs"/>
              </a:endParaRPr>
            </a:p>
          </p:txBody>
        </p:sp>
        <p:sp>
          <p:nvSpPr>
            <p:cNvPr id="73834" name="Oval 12">
              <a:extLst>
                <a:ext uri="{FF2B5EF4-FFF2-40B4-BE49-F238E27FC236}">
                  <a16:creationId xmlns:a16="http://schemas.microsoft.com/office/drawing/2014/main" id="{4A6F24A9-6286-7311-BD8E-C14B3FD896AE}"/>
                </a:ext>
              </a:extLst>
            </p:cNvPr>
            <p:cNvSpPr>
              <a:spLocks noChangeArrowheads="1"/>
            </p:cNvSpPr>
            <p:nvPr/>
          </p:nvSpPr>
          <p:spPr bwMode="auto">
            <a:xfrm>
              <a:off x="15037292" y="4994484"/>
              <a:ext cx="142875" cy="144463"/>
            </a:xfrm>
            <a:prstGeom prst="ellipse">
              <a:avLst/>
            </a:prstGeom>
            <a:noFill/>
            <a:ln w="9525">
              <a:solidFill>
                <a:schemeClr val="accent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068"/>
                </a:solidFill>
                <a:effectLst/>
                <a:uLnTx/>
                <a:uFillTx/>
                <a:latin typeface="Arial"/>
                <a:ea typeface="+mn-ea"/>
                <a:cs typeface="+mn-cs"/>
              </a:endParaRPr>
            </a:p>
          </p:txBody>
        </p:sp>
        <p:grpSp>
          <p:nvGrpSpPr>
            <p:cNvPr id="73835" name="Group 13">
              <a:extLst>
                <a:ext uri="{FF2B5EF4-FFF2-40B4-BE49-F238E27FC236}">
                  <a16:creationId xmlns:a16="http://schemas.microsoft.com/office/drawing/2014/main" id="{3A22125A-16CB-C331-AD0E-3F9F79BCA2B5}"/>
                </a:ext>
              </a:extLst>
            </p:cNvPr>
            <p:cNvGrpSpPr>
              <a:grpSpLocks/>
            </p:cNvGrpSpPr>
            <p:nvPr/>
          </p:nvGrpSpPr>
          <p:grpSpPr bwMode="auto">
            <a:xfrm>
              <a:off x="11005041" y="4994484"/>
              <a:ext cx="649288" cy="142875"/>
              <a:chOff x="1564" y="3339"/>
              <a:chExt cx="409" cy="90"/>
            </a:xfrm>
          </p:grpSpPr>
          <p:sp>
            <p:nvSpPr>
              <p:cNvPr id="73862" name="Line 14">
                <a:extLst>
                  <a:ext uri="{FF2B5EF4-FFF2-40B4-BE49-F238E27FC236}">
                    <a16:creationId xmlns:a16="http://schemas.microsoft.com/office/drawing/2014/main" id="{CA68CF44-971C-64CE-5535-25C7E966B215}"/>
                  </a:ext>
                </a:extLst>
              </p:cNvPr>
              <p:cNvSpPr>
                <a:spLocks noChangeShapeType="1"/>
              </p:cNvSpPr>
              <p:nvPr/>
            </p:nvSpPr>
            <p:spPr bwMode="auto">
              <a:xfrm>
                <a:off x="1610" y="3339"/>
                <a:ext cx="363" cy="0"/>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63" name="Line 15">
                <a:extLst>
                  <a:ext uri="{FF2B5EF4-FFF2-40B4-BE49-F238E27FC236}">
                    <a16:creationId xmlns:a16="http://schemas.microsoft.com/office/drawing/2014/main" id="{92317E19-A520-63CB-6E29-C94AB5AB3D35}"/>
                  </a:ext>
                </a:extLst>
              </p:cNvPr>
              <p:cNvSpPr>
                <a:spLocks noChangeShapeType="1"/>
              </p:cNvSpPr>
              <p:nvPr/>
            </p:nvSpPr>
            <p:spPr bwMode="auto">
              <a:xfrm flipH="1">
                <a:off x="1655" y="3339"/>
                <a:ext cx="46" cy="90"/>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64" name="Line 16">
                <a:extLst>
                  <a:ext uri="{FF2B5EF4-FFF2-40B4-BE49-F238E27FC236}">
                    <a16:creationId xmlns:a16="http://schemas.microsoft.com/office/drawing/2014/main" id="{89B5F6A6-5DB1-3524-CB8F-0B88C72617EE}"/>
                  </a:ext>
                </a:extLst>
              </p:cNvPr>
              <p:cNvSpPr>
                <a:spLocks noChangeShapeType="1"/>
              </p:cNvSpPr>
              <p:nvPr/>
            </p:nvSpPr>
            <p:spPr bwMode="auto">
              <a:xfrm flipH="1">
                <a:off x="1746" y="3339"/>
                <a:ext cx="46" cy="90"/>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65" name="Line 17">
                <a:extLst>
                  <a:ext uri="{FF2B5EF4-FFF2-40B4-BE49-F238E27FC236}">
                    <a16:creationId xmlns:a16="http://schemas.microsoft.com/office/drawing/2014/main" id="{DC2BEEE2-A51E-359E-B440-D98C0A5B434A}"/>
                  </a:ext>
                </a:extLst>
              </p:cNvPr>
              <p:cNvSpPr>
                <a:spLocks noChangeShapeType="1"/>
              </p:cNvSpPr>
              <p:nvPr/>
            </p:nvSpPr>
            <p:spPr bwMode="auto">
              <a:xfrm flipH="1">
                <a:off x="1836" y="3339"/>
                <a:ext cx="46" cy="90"/>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66" name="Line 18">
                <a:extLst>
                  <a:ext uri="{FF2B5EF4-FFF2-40B4-BE49-F238E27FC236}">
                    <a16:creationId xmlns:a16="http://schemas.microsoft.com/office/drawing/2014/main" id="{02131C1E-1A54-FD16-C323-0617276742DD}"/>
                  </a:ext>
                </a:extLst>
              </p:cNvPr>
              <p:cNvSpPr>
                <a:spLocks noChangeShapeType="1"/>
              </p:cNvSpPr>
              <p:nvPr/>
            </p:nvSpPr>
            <p:spPr bwMode="auto">
              <a:xfrm flipH="1">
                <a:off x="1927" y="3339"/>
                <a:ext cx="46" cy="90"/>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67" name="Line 19">
                <a:extLst>
                  <a:ext uri="{FF2B5EF4-FFF2-40B4-BE49-F238E27FC236}">
                    <a16:creationId xmlns:a16="http://schemas.microsoft.com/office/drawing/2014/main" id="{5849719A-5B1F-9CEA-4C60-4978154E587C}"/>
                  </a:ext>
                </a:extLst>
              </p:cNvPr>
              <p:cNvSpPr>
                <a:spLocks noChangeShapeType="1"/>
              </p:cNvSpPr>
              <p:nvPr/>
            </p:nvSpPr>
            <p:spPr bwMode="auto">
              <a:xfrm flipH="1">
                <a:off x="1564" y="3339"/>
                <a:ext cx="46" cy="90"/>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grpSp>
        <p:sp>
          <p:nvSpPr>
            <p:cNvPr id="73836" name="Line 21">
              <a:extLst>
                <a:ext uri="{FF2B5EF4-FFF2-40B4-BE49-F238E27FC236}">
                  <a16:creationId xmlns:a16="http://schemas.microsoft.com/office/drawing/2014/main" id="{44D5D678-77DA-1589-F5C9-921F7F3E60F6}"/>
                </a:ext>
              </a:extLst>
            </p:cNvPr>
            <p:cNvSpPr>
              <a:spLocks noChangeShapeType="1"/>
            </p:cNvSpPr>
            <p:nvPr/>
          </p:nvSpPr>
          <p:spPr bwMode="auto">
            <a:xfrm>
              <a:off x="14751542" y="5138946"/>
              <a:ext cx="576263" cy="0"/>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37" name="Line 22">
              <a:extLst>
                <a:ext uri="{FF2B5EF4-FFF2-40B4-BE49-F238E27FC236}">
                  <a16:creationId xmlns:a16="http://schemas.microsoft.com/office/drawing/2014/main" id="{C4B0F018-A0A5-7496-02EA-25BEB0EC1C18}"/>
                </a:ext>
              </a:extLst>
            </p:cNvPr>
            <p:cNvSpPr>
              <a:spLocks noChangeShapeType="1"/>
            </p:cNvSpPr>
            <p:nvPr/>
          </p:nvSpPr>
          <p:spPr bwMode="auto">
            <a:xfrm flipH="1">
              <a:off x="14822980" y="5138946"/>
              <a:ext cx="73025" cy="142875"/>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38" name="Line 23">
              <a:extLst>
                <a:ext uri="{FF2B5EF4-FFF2-40B4-BE49-F238E27FC236}">
                  <a16:creationId xmlns:a16="http://schemas.microsoft.com/office/drawing/2014/main" id="{0C25FAFD-BDBA-4A0E-C85C-B96E0CEE6E6D}"/>
                </a:ext>
              </a:extLst>
            </p:cNvPr>
            <p:cNvSpPr>
              <a:spLocks noChangeShapeType="1"/>
            </p:cNvSpPr>
            <p:nvPr/>
          </p:nvSpPr>
          <p:spPr bwMode="auto">
            <a:xfrm flipH="1">
              <a:off x="14967442" y="5138946"/>
              <a:ext cx="73025" cy="142875"/>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39" name="Line 24">
              <a:extLst>
                <a:ext uri="{FF2B5EF4-FFF2-40B4-BE49-F238E27FC236}">
                  <a16:creationId xmlns:a16="http://schemas.microsoft.com/office/drawing/2014/main" id="{EF0A7A8C-5138-5F6A-14D6-E0EB564A241D}"/>
                </a:ext>
              </a:extLst>
            </p:cNvPr>
            <p:cNvSpPr>
              <a:spLocks noChangeShapeType="1"/>
            </p:cNvSpPr>
            <p:nvPr/>
          </p:nvSpPr>
          <p:spPr bwMode="auto">
            <a:xfrm flipH="1">
              <a:off x="15110317" y="5138946"/>
              <a:ext cx="73025" cy="142875"/>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40" name="Line 25">
              <a:extLst>
                <a:ext uri="{FF2B5EF4-FFF2-40B4-BE49-F238E27FC236}">
                  <a16:creationId xmlns:a16="http://schemas.microsoft.com/office/drawing/2014/main" id="{5F091650-E2CC-1513-281F-5558B5242DC7}"/>
                </a:ext>
              </a:extLst>
            </p:cNvPr>
            <p:cNvSpPr>
              <a:spLocks noChangeShapeType="1"/>
            </p:cNvSpPr>
            <p:nvPr/>
          </p:nvSpPr>
          <p:spPr bwMode="auto">
            <a:xfrm flipH="1">
              <a:off x="15254780" y="5138946"/>
              <a:ext cx="73025" cy="142875"/>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41" name="Line 26">
              <a:extLst>
                <a:ext uri="{FF2B5EF4-FFF2-40B4-BE49-F238E27FC236}">
                  <a16:creationId xmlns:a16="http://schemas.microsoft.com/office/drawing/2014/main" id="{05A79513-A991-D634-96C8-E99D5FEAE77C}"/>
                </a:ext>
              </a:extLst>
            </p:cNvPr>
            <p:cNvSpPr>
              <a:spLocks noChangeShapeType="1"/>
            </p:cNvSpPr>
            <p:nvPr/>
          </p:nvSpPr>
          <p:spPr bwMode="auto">
            <a:xfrm flipH="1">
              <a:off x="14678517" y="5138946"/>
              <a:ext cx="73025" cy="142875"/>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43" name="Line 28">
              <a:extLst>
                <a:ext uri="{FF2B5EF4-FFF2-40B4-BE49-F238E27FC236}">
                  <a16:creationId xmlns:a16="http://schemas.microsoft.com/office/drawing/2014/main" id="{EE758F66-549A-9E46-EAB6-1BE39223A34C}"/>
                </a:ext>
              </a:extLst>
            </p:cNvPr>
            <p:cNvSpPr>
              <a:spLocks noChangeShapeType="1"/>
            </p:cNvSpPr>
            <p:nvPr/>
          </p:nvSpPr>
          <p:spPr bwMode="auto">
            <a:xfrm>
              <a:off x="11365404" y="5713621"/>
              <a:ext cx="1223963" cy="0"/>
            </a:xfrm>
            <a:prstGeom prst="line">
              <a:avLst/>
            </a:prstGeom>
            <a:noFill/>
            <a:ln w="9525">
              <a:solidFill>
                <a:schemeClr val="bg1">
                  <a:lumMod val="65000"/>
                </a:schemeClr>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44" name="Line 29">
              <a:extLst>
                <a:ext uri="{FF2B5EF4-FFF2-40B4-BE49-F238E27FC236}">
                  <a16:creationId xmlns:a16="http://schemas.microsoft.com/office/drawing/2014/main" id="{57013906-031C-D6BA-F18E-72CDC36CBA94}"/>
                </a:ext>
              </a:extLst>
            </p:cNvPr>
            <p:cNvSpPr>
              <a:spLocks noChangeShapeType="1"/>
            </p:cNvSpPr>
            <p:nvPr/>
          </p:nvSpPr>
          <p:spPr bwMode="auto">
            <a:xfrm flipH="1" flipV="1">
              <a:off x="11365404" y="5138946"/>
              <a:ext cx="0" cy="719138"/>
            </a:xfrm>
            <a:prstGeom prst="line">
              <a:avLst/>
            </a:prstGeom>
            <a:noFill/>
            <a:ln w="57150">
              <a:solidFill>
                <a:schemeClr val="bg1">
                  <a:lumMod val="65000"/>
                </a:schemeClr>
              </a:solidFill>
              <a:round/>
              <a:headEnd/>
              <a:tailEnd type="arrow"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45" name="Line 30">
              <a:extLst>
                <a:ext uri="{FF2B5EF4-FFF2-40B4-BE49-F238E27FC236}">
                  <a16:creationId xmlns:a16="http://schemas.microsoft.com/office/drawing/2014/main" id="{4C1AD12C-8C04-A7A8-A0C7-F792AA4CB0EF}"/>
                </a:ext>
              </a:extLst>
            </p:cNvPr>
            <p:cNvSpPr>
              <a:spLocks noChangeShapeType="1"/>
            </p:cNvSpPr>
            <p:nvPr/>
          </p:nvSpPr>
          <p:spPr bwMode="auto">
            <a:xfrm flipH="1" flipV="1">
              <a:off x="15038879" y="5210384"/>
              <a:ext cx="0" cy="719138"/>
            </a:xfrm>
            <a:prstGeom prst="line">
              <a:avLst/>
            </a:prstGeom>
            <a:noFill/>
            <a:ln w="57150">
              <a:solidFill>
                <a:schemeClr val="bg1">
                  <a:lumMod val="65000"/>
                </a:schemeClr>
              </a:solidFill>
              <a:round/>
              <a:headEnd/>
              <a:tailEnd type="arrow"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46" name="Text Box 31">
              <a:extLst>
                <a:ext uri="{FF2B5EF4-FFF2-40B4-BE49-F238E27FC236}">
                  <a16:creationId xmlns:a16="http://schemas.microsoft.com/office/drawing/2014/main" id="{1F891B48-A947-1ECF-9D64-314B5748EEA9}"/>
                </a:ext>
              </a:extLst>
            </p:cNvPr>
            <p:cNvSpPr txBox="1">
              <a:spLocks noChangeArrowheads="1"/>
            </p:cNvSpPr>
            <p:nvPr/>
          </p:nvSpPr>
          <p:spPr bwMode="auto">
            <a:xfrm>
              <a:off x="13021166" y="3697496"/>
              <a:ext cx="1295400"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err="1">
                  <a:ln>
                    <a:noFill/>
                  </a:ln>
                  <a:solidFill>
                    <a:srgbClr val="FFFFFF">
                      <a:lumMod val="65000"/>
                    </a:srgbClr>
                  </a:solidFill>
                  <a:effectLst/>
                  <a:uLnTx/>
                  <a:uFillTx/>
                  <a:latin typeface="Arial"/>
                  <a:ea typeface="+mn-ea"/>
                  <a:cs typeface="+mn-cs"/>
                </a:rPr>
                <a:t>10kN</a:t>
              </a:r>
              <a:endParaRPr kumimoji="0" lang="en-GB" sz="1800" b="0" i="0" u="none" strike="noStrike" kern="1200" cap="none" spc="0" normalizeH="0" baseline="0" noProof="0">
                <a:ln>
                  <a:noFill/>
                </a:ln>
                <a:solidFill>
                  <a:srgbClr val="FFFFFF">
                    <a:lumMod val="65000"/>
                  </a:srgbClr>
                </a:solidFill>
                <a:effectLst/>
                <a:uLnTx/>
                <a:uFillTx/>
                <a:latin typeface="Arial"/>
                <a:ea typeface="+mn-ea"/>
                <a:cs typeface="+mn-cs"/>
              </a:endParaRPr>
            </a:p>
          </p:txBody>
        </p:sp>
        <p:sp>
          <p:nvSpPr>
            <p:cNvPr id="73847" name="Line 32">
              <a:extLst>
                <a:ext uri="{FF2B5EF4-FFF2-40B4-BE49-F238E27FC236}">
                  <a16:creationId xmlns:a16="http://schemas.microsoft.com/office/drawing/2014/main" id="{1B29934F-96F8-C77C-8883-C385DE459F9A}"/>
                </a:ext>
              </a:extLst>
            </p:cNvPr>
            <p:cNvSpPr>
              <a:spLocks noChangeShapeType="1"/>
            </p:cNvSpPr>
            <p:nvPr/>
          </p:nvSpPr>
          <p:spPr bwMode="auto">
            <a:xfrm>
              <a:off x="13237066" y="5497721"/>
              <a:ext cx="0" cy="649288"/>
            </a:xfrm>
            <a:prstGeom prst="line">
              <a:avLst/>
            </a:prstGeom>
            <a:noFill/>
            <a:ln w="9525">
              <a:solidFill>
                <a:srgbClr val="00A068"/>
              </a:solidFill>
              <a:prstDash val="lgDash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849" name="Line 32">
              <a:extLst>
                <a:ext uri="{FF2B5EF4-FFF2-40B4-BE49-F238E27FC236}">
                  <a16:creationId xmlns:a16="http://schemas.microsoft.com/office/drawing/2014/main" id="{2B4FEFC4-EA1E-0A79-30C3-F03DE0DE03AD}"/>
                </a:ext>
              </a:extLst>
            </p:cNvPr>
            <p:cNvSpPr>
              <a:spLocks noChangeShapeType="1"/>
            </p:cNvSpPr>
            <p:nvPr/>
          </p:nvSpPr>
          <p:spPr bwMode="auto">
            <a:xfrm>
              <a:off x="12589366" y="4616867"/>
              <a:ext cx="0" cy="1548000"/>
            </a:xfrm>
            <a:prstGeom prst="line">
              <a:avLst/>
            </a:prstGeom>
            <a:noFill/>
            <a:ln w="9525">
              <a:solidFill>
                <a:schemeClr val="accent1"/>
              </a:solidFill>
              <a:prstDash val="lgDash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50" name="Line 28">
              <a:extLst>
                <a:ext uri="{FF2B5EF4-FFF2-40B4-BE49-F238E27FC236}">
                  <a16:creationId xmlns:a16="http://schemas.microsoft.com/office/drawing/2014/main" id="{5EDC1779-E6D3-C362-5E8E-818EE247C3BE}"/>
                </a:ext>
              </a:extLst>
            </p:cNvPr>
            <p:cNvSpPr>
              <a:spLocks noChangeShapeType="1"/>
            </p:cNvSpPr>
            <p:nvPr/>
          </p:nvSpPr>
          <p:spPr bwMode="auto">
            <a:xfrm flipV="1">
              <a:off x="13886354" y="5713621"/>
              <a:ext cx="1150938" cy="0"/>
            </a:xfrm>
            <a:prstGeom prst="line">
              <a:avLst/>
            </a:prstGeom>
            <a:noFill/>
            <a:ln w="9525">
              <a:solidFill>
                <a:schemeClr val="bg1">
                  <a:lumMod val="65000"/>
                </a:schemeClr>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51" name="Text Box 36">
              <a:extLst>
                <a:ext uri="{FF2B5EF4-FFF2-40B4-BE49-F238E27FC236}">
                  <a16:creationId xmlns:a16="http://schemas.microsoft.com/office/drawing/2014/main" id="{A1AFB6D2-EBB1-3504-5F07-67693F8F1E2F}"/>
                </a:ext>
              </a:extLst>
            </p:cNvPr>
            <p:cNvSpPr txBox="1">
              <a:spLocks noChangeArrowheads="1"/>
            </p:cNvSpPr>
            <p:nvPr/>
          </p:nvSpPr>
          <p:spPr bwMode="auto">
            <a:xfrm>
              <a:off x="11652741" y="5856496"/>
              <a:ext cx="576263"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FFFFFF">
                      <a:lumMod val="65000"/>
                    </a:srgbClr>
                  </a:solidFill>
                  <a:effectLst/>
                  <a:uLnTx/>
                  <a:uFillTx/>
                  <a:latin typeface="Arial"/>
                  <a:ea typeface="+mn-ea"/>
                  <a:cs typeface="+mn-cs"/>
                </a:rPr>
                <a:t>2m</a:t>
              </a:r>
            </a:p>
          </p:txBody>
        </p:sp>
        <p:sp>
          <p:nvSpPr>
            <p:cNvPr id="73852" name="Text Box 36">
              <a:extLst>
                <a:ext uri="{FF2B5EF4-FFF2-40B4-BE49-F238E27FC236}">
                  <a16:creationId xmlns:a16="http://schemas.microsoft.com/office/drawing/2014/main" id="{657E6D80-65AF-B546-B6AA-795C3045092A}"/>
                </a:ext>
              </a:extLst>
            </p:cNvPr>
            <p:cNvSpPr txBox="1">
              <a:spLocks noChangeArrowheads="1"/>
            </p:cNvSpPr>
            <p:nvPr/>
          </p:nvSpPr>
          <p:spPr bwMode="auto">
            <a:xfrm>
              <a:off x="13310091" y="5856496"/>
              <a:ext cx="576263"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A068"/>
                  </a:solidFill>
                  <a:effectLst/>
                  <a:uLnTx/>
                  <a:uFillTx/>
                  <a:latin typeface="Arial"/>
                  <a:ea typeface="+mn-ea"/>
                  <a:cs typeface="+mn-cs"/>
                </a:rPr>
                <a:t>1m</a:t>
              </a:r>
            </a:p>
          </p:txBody>
        </p:sp>
        <p:sp>
          <p:nvSpPr>
            <p:cNvPr id="73853" name="Line 27">
              <a:extLst>
                <a:ext uri="{FF2B5EF4-FFF2-40B4-BE49-F238E27FC236}">
                  <a16:creationId xmlns:a16="http://schemas.microsoft.com/office/drawing/2014/main" id="{1FE117BE-EBB4-259F-FE0D-B78C90628664}"/>
                </a:ext>
              </a:extLst>
            </p:cNvPr>
            <p:cNvSpPr>
              <a:spLocks noChangeShapeType="1"/>
            </p:cNvSpPr>
            <p:nvPr/>
          </p:nvSpPr>
          <p:spPr bwMode="auto">
            <a:xfrm flipH="1">
              <a:off x="12589366" y="4056271"/>
              <a:ext cx="0" cy="503238"/>
            </a:xfrm>
            <a:prstGeom prst="line">
              <a:avLst/>
            </a:prstGeom>
            <a:noFill/>
            <a:ln w="57150">
              <a:solidFill>
                <a:srgbClr val="00A068"/>
              </a:solidFill>
              <a:round/>
              <a:headEnd/>
              <a:tailEnd type="arrow"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854" name="Text Box 31">
              <a:extLst>
                <a:ext uri="{FF2B5EF4-FFF2-40B4-BE49-F238E27FC236}">
                  <a16:creationId xmlns:a16="http://schemas.microsoft.com/office/drawing/2014/main" id="{46434F27-2176-1FA8-9AC5-DD8C6F040EFF}"/>
                </a:ext>
              </a:extLst>
            </p:cNvPr>
            <p:cNvSpPr txBox="1">
              <a:spLocks noChangeArrowheads="1"/>
            </p:cNvSpPr>
            <p:nvPr/>
          </p:nvSpPr>
          <p:spPr bwMode="auto">
            <a:xfrm>
              <a:off x="11725766" y="3697496"/>
              <a:ext cx="1295400"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err="1">
                  <a:ln>
                    <a:noFill/>
                  </a:ln>
                  <a:solidFill>
                    <a:srgbClr val="00A068"/>
                  </a:solidFill>
                  <a:effectLst/>
                  <a:uLnTx/>
                  <a:uFillTx/>
                  <a:latin typeface="Arial"/>
                  <a:ea typeface="+mn-ea"/>
                  <a:cs typeface="+mn-cs"/>
                </a:rPr>
                <a:t>30kN</a:t>
              </a: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857" name="Text Box 49">
              <a:extLst>
                <a:ext uri="{FF2B5EF4-FFF2-40B4-BE49-F238E27FC236}">
                  <a16:creationId xmlns:a16="http://schemas.microsoft.com/office/drawing/2014/main" id="{44A8C0BC-0995-02B3-0DDA-E282D3CCE8B6}"/>
                </a:ext>
              </a:extLst>
            </p:cNvPr>
            <p:cNvSpPr txBox="1">
              <a:spLocks noChangeArrowheads="1"/>
            </p:cNvSpPr>
            <p:nvPr/>
          </p:nvSpPr>
          <p:spPr bwMode="auto">
            <a:xfrm>
              <a:off x="10644679" y="5424696"/>
              <a:ext cx="720725"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FFFFFF">
                      <a:lumMod val="65000"/>
                    </a:srgbClr>
                  </a:solidFill>
                  <a:effectLst/>
                  <a:uLnTx/>
                  <a:uFillTx/>
                  <a:latin typeface="Arial"/>
                  <a:ea typeface="+mn-ea"/>
                  <a:cs typeface="+mn-cs"/>
                </a:rPr>
                <a:t>25kN</a:t>
              </a:r>
            </a:p>
          </p:txBody>
        </p:sp>
        <p:sp>
          <p:nvSpPr>
            <p:cNvPr id="73859" name="Line 7">
              <a:extLst>
                <a:ext uri="{FF2B5EF4-FFF2-40B4-BE49-F238E27FC236}">
                  <a16:creationId xmlns:a16="http://schemas.microsoft.com/office/drawing/2014/main" id="{5FEB1156-6A2A-47CB-D709-F3E76CD04D80}"/>
                </a:ext>
              </a:extLst>
            </p:cNvPr>
            <p:cNvSpPr>
              <a:spLocks noChangeShapeType="1"/>
            </p:cNvSpPr>
            <p:nvPr/>
          </p:nvSpPr>
          <p:spPr bwMode="auto">
            <a:xfrm>
              <a:off x="12587773" y="4626724"/>
              <a:ext cx="1296000" cy="13988"/>
            </a:xfrm>
            <a:prstGeom prst="line">
              <a:avLst/>
            </a:prstGeom>
            <a:noFill/>
            <a:ln w="38100">
              <a:solidFill>
                <a:srgbClr val="00A068"/>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 name="Line 32">
              <a:extLst>
                <a:ext uri="{FF2B5EF4-FFF2-40B4-BE49-F238E27FC236}">
                  <a16:creationId xmlns:a16="http://schemas.microsoft.com/office/drawing/2014/main" id="{0EC95DEF-A894-82AA-F218-136FCCC0A32C}"/>
                </a:ext>
              </a:extLst>
            </p:cNvPr>
            <p:cNvSpPr>
              <a:spLocks noChangeShapeType="1"/>
            </p:cNvSpPr>
            <p:nvPr/>
          </p:nvSpPr>
          <p:spPr bwMode="auto">
            <a:xfrm>
              <a:off x="13885560" y="4634111"/>
              <a:ext cx="0" cy="1548000"/>
            </a:xfrm>
            <a:prstGeom prst="line">
              <a:avLst/>
            </a:prstGeom>
            <a:noFill/>
            <a:ln w="9525">
              <a:solidFill>
                <a:schemeClr val="accent1"/>
              </a:solidFill>
              <a:prstDash val="lgDash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1707" name="Line 7">
              <a:extLst>
                <a:ext uri="{FF2B5EF4-FFF2-40B4-BE49-F238E27FC236}">
                  <a16:creationId xmlns:a16="http://schemas.microsoft.com/office/drawing/2014/main" id="{285063D3-7FC2-2166-FE20-E7C3A1062F70}"/>
                </a:ext>
              </a:extLst>
            </p:cNvPr>
            <p:cNvSpPr>
              <a:spLocks noChangeShapeType="1"/>
            </p:cNvSpPr>
            <p:nvPr/>
          </p:nvSpPr>
          <p:spPr bwMode="auto">
            <a:xfrm>
              <a:off x="13882148" y="4639438"/>
              <a:ext cx="1224000" cy="3265"/>
            </a:xfrm>
            <a:prstGeom prst="line">
              <a:avLst/>
            </a:prstGeom>
            <a:noFill/>
            <a:ln w="38100">
              <a:solidFill>
                <a:schemeClr val="bg1">
                  <a:lumMod val="6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1712" name="Group 71711">
            <a:extLst>
              <a:ext uri="{FF2B5EF4-FFF2-40B4-BE49-F238E27FC236}">
                <a16:creationId xmlns:a16="http://schemas.microsoft.com/office/drawing/2014/main" id="{777C6261-EFFA-27F2-0FE7-88D6EA9F36DF}"/>
              </a:ext>
            </a:extLst>
          </p:cNvPr>
          <p:cNvGrpSpPr/>
          <p:nvPr/>
        </p:nvGrpSpPr>
        <p:grpSpPr>
          <a:xfrm>
            <a:off x="2046363" y="818176"/>
            <a:ext cx="5257800" cy="2525713"/>
            <a:chOff x="177801" y="-3696717"/>
            <a:chExt cx="5257800" cy="2525713"/>
          </a:xfrm>
        </p:grpSpPr>
        <p:sp>
          <p:nvSpPr>
            <p:cNvPr id="71705" name="Line 32">
              <a:extLst>
                <a:ext uri="{FF2B5EF4-FFF2-40B4-BE49-F238E27FC236}">
                  <a16:creationId xmlns:a16="http://schemas.microsoft.com/office/drawing/2014/main" id="{DB0CDE73-A776-6094-1AEE-6CFFD41A8ABD}"/>
                </a:ext>
              </a:extLst>
            </p:cNvPr>
            <p:cNvSpPr>
              <a:spLocks noChangeShapeType="1"/>
            </p:cNvSpPr>
            <p:nvPr/>
          </p:nvSpPr>
          <p:spPr bwMode="auto">
            <a:xfrm>
              <a:off x="2770188" y="-2760092"/>
              <a:ext cx="0" cy="1548000"/>
            </a:xfrm>
            <a:prstGeom prst="line">
              <a:avLst/>
            </a:prstGeom>
            <a:noFill/>
            <a:ln w="9525">
              <a:solidFill>
                <a:schemeClr val="accent1"/>
              </a:solidFill>
              <a:prstDash val="lgDash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6" name="Line 32">
              <a:extLst>
                <a:ext uri="{FF2B5EF4-FFF2-40B4-BE49-F238E27FC236}">
                  <a16:creationId xmlns:a16="http://schemas.microsoft.com/office/drawing/2014/main" id="{C90FCCDD-F6ED-90CE-E16D-9B3506DB6634}"/>
                </a:ext>
              </a:extLst>
            </p:cNvPr>
            <p:cNvSpPr>
              <a:spLocks noChangeShapeType="1"/>
            </p:cNvSpPr>
            <p:nvPr/>
          </p:nvSpPr>
          <p:spPr bwMode="auto">
            <a:xfrm>
              <a:off x="3419476" y="-2760092"/>
              <a:ext cx="0" cy="1548000"/>
            </a:xfrm>
            <a:prstGeom prst="line">
              <a:avLst/>
            </a:prstGeom>
            <a:noFill/>
            <a:ln w="9525">
              <a:solidFill>
                <a:schemeClr val="accent1"/>
              </a:solidFill>
              <a:prstDash val="lgDash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grpSp>
          <p:nvGrpSpPr>
            <p:cNvPr id="53" name="Group 52">
              <a:extLst>
                <a:ext uri="{FF2B5EF4-FFF2-40B4-BE49-F238E27FC236}">
                  <a16:creationId xmlns:a16="http://schemas.microsoft.com/office/drawing/2014/main" id="{4F1913C0-CFCE-A0BC-544D-36F1050F9859}"/>
                </a:ext>
              </a:extLst>
            </p:cNvPr>
            <p:cNvGrpSpPr/>
            <p:nvPr/>
          </p:nvGrpSpPr>
          <p:grpSpPr>
            <a:xfrm>
              <a:off x="177801" y="-3696717"/>
              <a:ext cx="5257800" cy="2525713"/>
              <a:chOff x="-3602830" y="1196975"/>
              <a:chExt cx="5257800" cy="2525713"/>
            </a:xfrm>
          </p:grpSpPr>
          <p:sp>
            <p:nvSpPr>
              <p:cNvPr id="54" name="Line 5">
                <a:extLst>
                  <a:ext uri="{FF2B5EF4-FFF2-40B4-BE49-F238E27FC236}">
                    <a16:creationId xmlns:a16="http://schemas.microsoft.com/office/drawing/2014/main" id="{12B19AE3-D879-DDBD-C843-8A42CAB95AB2}"/>
                  </a:ext>
                </a:extLst>
              </p:cNvPr>
              <p:cNvSpPr>
                <a:spLocks noChangeShapeType="1"/>
              </p:cNvSpPr>
              <p:nvPr/>
            </p:nvSpPr>
            <p:spPr bwMode="auto">
              <a:xfrm>
                <a:off x="-1010443" y="3213100"/>
                <a:ext cx="649288" cy="0"/>
              </a:xfrm>
              <a:prstGeom prst="line">
                <a:avLst/>
              </a:prstGeom>
              <a:noFill/>
              <a:ln w="9525">
                <a:solidFill>
                  <a:srgbClr val="00A068"/>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55" name="AutoShape 8">
                <a:extLst>
                  <a:ext uri="{FF2B5EF4-FFF2-40B4-BE49-F238E27FC236}">
                    <a16:creationId xmlns:a16="http://schemas.microsoft.com/office/drawing/2014/main" id="{463D8C94-5FC8-84E7-DD01-146D17754463}"/>
                  </a:ext>
                </a:extLst>
              </p:cNvPr>
              <p:cNvSpPr>
                <a:spLocks noChangeArrowheads="1"/>
              </p:cNvSpPr>
              <p:nvPr/>
            </p:nvSpPr>
            <p:spPr bwMode="auto">
              <a:xfrm>
                <a:off x="-3026568" y="2133600"/>
                <a:ext cx="287338" cy="358775"/>
              </a:xfrm>
              <a:prstGeom prst="triangle">
                <a:avLst>
                  <a:gd name="adj" fmla="val 50000"/>
                </a:avLst>
              </a:prstGeom>
              <a:no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6" name="Text Box 36">
                <a:extLst>
                  <a:ext uri="{FF2B5EF4-FFF2-40B4-BE49-F238E27FC236}">
                    <a16:creationId xmlns:a16="http://schemas.microsoft.com/office/drawing/2014/main" id="{7A040B4F-E046-CF08-937E-EAF7A07F6C17}"/>
                  </a:ext>
                </a:extLst>
              </p:cNvPr>
              <p:cNvSpPr txBox="1">
                <a:spLocks noChangeArrowheads="1"/>
              </p:cNvSpPr>
              <p:nvPr/>
            </p:nvSpPr>
            <p:spPr bwMode="auto">
              <a:xfrm>
                <a:off x="-2380" y="3355975"/>
                <a:ext cx="576263"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FFFFFF">
                        <a:lumMod val="65000"/>
                      </a:srgbClr>
                    </a:solidFill>
                    <a:effectLst/>
                    <a:uLnTx/>
                    <a:uFillTx/>
                    <a:latin typeface="Arial"/>
                    <a:ea typeface="+mn-ea"/>
                    <a:cs typeface="+mn-cs"/>
                  </a:rPr>
                  <a:t>2m</a:t>
                </a:r>
              </a:p>
            </p:txBody>
          </p:sp>
          <p:sp>
            <p:nvSpPr>
              <p:cNvPr id="57" name="Text Box 36">
                <a:extLst>
                  <a:ext uri="{FF2B5EF4-FFF2-40B4-BE49-F238E27FC236}">
                    <a16:creationId xmlns:a16="http://schemas.microsoft.com/office/drawing/2014/main" id="{D547818F-91F7-41BF-A8B4-496A523E3ADD}"/>
                  </a:ext>
                </a:extLst>
              </p:cNvPr>
              <p:cNvSpPr txBox="1">
                <a:spLocks noChangeArrowheads="1"/>
              </p:cNvSpPr>
              <p:nvPr/>
            </p:nvSpPr>
            <p:spPr bwMode="auto">
              <a:xfrm>
                <a:off x="-1586705" y="3355975"/>
                <a:ext cx="576263"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1m</a:t>
                </a:r>
              </a:p>
            </p:txBody>
          </p:sp>
          <p:sp>
            <p:nvSpPr>
              <p:cNvPr id="58" name="Text Box 10">
                <a:extLst>
                  <a:ext uri="{FF2B5EF4-FFF2-40B4-BE49-F238E27FC236}">
                    <a16:creationId xmlns:a16="http://schemas.microsoft.com/office/drawing/2014/main" id="{F117119D-5F0A-E4A3-5566-594067D6350E}"/>
                  </a:ext>
                </a:extLst>
              </p:cNvPr>
              <p:cNvSpPr txBox="1">
                <a:spLocks noChangeArrowheads="1"/>
              </p:cNvSpPr>
              <p:nvPr/>
            </p:nvSpPr>
            <p:spPr bwMode="auto">
              <a:xfrm>
                <a:off x="934245" y="3140075"/>
                <a:ext cx="720725"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FFFFFF">
                        <a:lumMod val="65000"/>
                      </a:srgbClr>
                    </a:solidFill>
                    <a:effectLst/>
                    <a:uLnTx/>
                    <a:uFillTx/>
                    <a:latin typeface="Arial"/>
                    <a:ea typeface="+mn-ea"/>
                    <a:cs typeface="+mn-cs"/>
                  </a:rPr>
                  <a:t>15kN</a:t>
                </a:r>
              </a:p>
            </p:txBody>
          </p:sp>
          <p:sp>
            <p:nvSpPr>
              <p:cNvPr id="59" name="Line 5">
                <a:extLst>
                  <a:ext uri="{FF2B5EF4-FFF2-40B4-BE49-F238E27FC236}">
                    <a16:creationId xmlns:a16="http://schemas.microsoft.com/office/drawing/2014/main" id="{ACCEF215-509D-0E97-6657-9D9BC062C00D}"/>
                  </a:ext>
                </a:extLst>
              </p:cNvPr>
              <p:cNvSpPr>
                <a:spLocks noChangeShapeType="1"/>
              </p:cNvSpPr>
              <p:nvPr/>
            </p:nvSpPr>
            <p:spPr bwMode="auto">
              <a:xfrm>
                <a:off x="-1658143" y="3213100"/>
                <a:ext cx="647700" cy="0"/>
              </a:xfrm>
              <a:prstGeom prst="line">
                <a:avLst/>
              </a:prstGeom>
              <a:noFill/>
              <a:ln w="9525">
                <a:solidFill>
                  <a:schemeClr val="bg1">
                    <a:lumMod val="65000"/>
                  </a:schemeClr>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0" name="Line 7">
                <a:extLst>
                  <a:ext uri="{FF2B5EF4-FFF2-40B4-BE49-F238E27FC236}">
                    <a16:creationId xmlns:a16="http://schemas.microsoft.com/office/drawing/2014/main" id="{158D7563-2F2B-0795-0BEA-3A7DCBEFCFD3}"/>
                  </a:ext>
                </a:extLst>
              </p:cNvPr>
              <p:cNvSpPr>
                <a:spLocks noChangeShapeType="1"/>
              </p:cNvSpPr>
              <p:nvPr/>
            </p:nvSpPr>
            <p:spPr bwMode="auto">
              <a:xfrm>
                <a:off x="-2953544" y="2133600"/>
                <a:ext cx="1979614" cy="0"/>
              </a:xfrm>
              <a:prstGeom prst="line">
                <a:avLst/>
              </a:prstGeom>
              <a:noFill/>
              <a:ln w="38100">
                <a:solidFill>
                  <a:schemeClr val="bg1">
                    <a:lumMod val="6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1" name="Oval 10">
                <a:extLst>
                  <a:ext uri="{FF2B5EF4-FFF2-40B4-BE49-F238E27FC236}">
                    <a16:creationId xmlns:a16="http://schemas.microsoft.com/office/drawing/2014/main" id="{78F3595A-6B7A-B601-3FAE-8CF008BB456A}"/>
                  </a:ext>
                </a:extLst>
              </p:cNvPr>
              <p:cNvSpPr>
                <a:spLocks noChangeArrowheads="1"/>
              </p:cNvSpPr>
              <p:nvPr/>
            </p:nvSpPr>
            <p:spPr bwMode="auto">
              <a:xfrm>
                <a:off x="646908" y="2493963"/>
                <a:ext cx="142875" cy="144463"/>
              </a:xfrm>
              <a:prstGeom prst="ellipse">
                <a:avLst/>
              </a:prstGeom>
              <a:noFill/>
              <a:ln w="9525">
                <a:solidFill>
                  <a:schemeClr val="accent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068"/>
                  </a:solidFill>
                  <a:effectLst/>
                  <a:uLnTx/>
                  <a:uFillTx/>
                  <a:latin typeface="Arial"/>
                  <a:ea typeface="+mn-ea"/>
                  <a:cs typeface="+mn-cs"/>
                </a:endParaRPr>
              </a:p>
            </p:txBody>
          </p:sp>
          <p:sp>
            <p:nvSpPr>
              <p:cNvPr id="62" name="AutoShape 11">
                <a:extLst>
                  <a:ext uri="{FF2B5EF4-FFF2-40B4-BE49-F238E27FC236}">
                    <a16:creationId xmlns:a16="http://schemas.microsoft.com/office/drawing/2014/main" id="{B46D4196-6B38-EDE3-E122-3BBA9329B25B}"/>
                  </a:ext>
                </a:extLst>
              </p:cNvPr>
              <p:cNvSpPr>
                <a:spLocks noChangeArrowheads="1"/>
              </p:cNvSpPr>
              <p:nvPr/>
            </p:nvSpPr>
            <p:spPr bwMode="auto">
              <a:xfrm>
                <a:off x="646908" y="2133600"/>
                <a:ext cx="287338" cy="358775"/>
              </a:xfrm>
              <a:prstGeom prst="triangle">
                <a:avLst>
                  <a:gd name="adj" fmla="val 50000"/>
                </a:avLst>
              </a:prstGeom>
              <a:noFill/>
              <a:ln w="9525">
                <a:solidFill>
                  <a:schemeClr val="accent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068"/>
                  </a:solidFill>
                  <a:effectLst/>
                  <a:uLnTx/>
                  <a:uFillTx/>
                  <a:latin typeface="Arial"/>
                  <a:ea typeface="+mn-ea"/>
                  <a:cs typeface="+mn-cs"/>
                </a:endParaRPr>
              </a:p>
            </p:txBody>
          </p:sp>
          <p:sp>
            <p:nvSpPr>
              <p:cNvPr id="63" name="Oval 12">
                <a:extLst>
                  <a:ext uri="{FF2B5EF4-FFF2-40B4-BE49-F238E27FC236}">
                    <a16:creationId xmlns:a16="http://schemas.microsoft.com/office/drawing/2014/main" id="{7D8421E1-6847-7378-BC0D-A476D7E10EE4}"/>
                  </a:ext>
                </a:extLst>
              </p:cNvPr>
              <p:cNvSpPr>
                <a:spLocks noChangeArrowheads="1"/>
              </p:cNvSpPr>
              <p:nvPr/>
            </p:nvSpPr>
            <p:spPr bwMode="auto">
              <a:xfrm>
                <a:off x="789783" y="2493963"/>
                <a:ext cx="142875" cy="144463"/>
              </a:xfrm>
              <a:prstGeom prst="ellipse">
                <a:avLst/>
              </a:prstGeom>
              <a:noFill/>
              <a:ln w="9525">
                <a:solidFill>
                  <a:schemeClr val="accent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068"/>
                  </a:solidFill>
                  <a:effectLst/>
                  <a:uLnTx/>
                  <a:uFillTx/>
                  <a:latin typeface="Arial"/>
                  <a:ea typeface="+mn-ea"/>
                  <a:cs typeface="+mn-cs"/>
                </a:endParaRPr>
              </a:p>
            </p:txBody>
          </p:sp>
          <p:grpSp>
            <p:nvGrpSpPr>
              <p:cNvPr id="71680" name="Group 13">
                <a:extLst>
                  <a:ext uri="{FF2B5EF4-FFF2-40B4-BE49-F238E27FC236}">
                    <a16:creationId xmlns:a16="http://schemas.microsoft.com/office/drawing/2014/main" id="{56885909-7BA7-A883-9D9C-CA006C1E8447}"/>
                  </a:ext>
                </a:extLst>
              </p:cNvPr>
              <p:cNvGrpSpPr>
                <a:grpSpLocks/>
              </p:cNvGrpSpPr>
              <p:nvPr/>
            </p:nvGrpSpPr>
            <p:grpSpPr bwMode="auto">
              <a:xfrm>
                <a:off x="-3242468" y="2493963"/>
                <a:ext cx="649288" cy="142875"/>
                <a:chOff x="1564" y="3339"/>
                <a:chExt cx="409" cy="90"/>
              </a:xfrm>
            </p:grpSpPr>
            <p:sp>
              <p:nvSpPr>
                <p:cNvPr id="71740" name="Line 14">
                  <a:extLst>
                    <a:ext uri="{FF2B5EF4-FFF2-40B4-BE49-F238E27FC236}">
                      <a16:creationId xmlns:a16="http://schemas.microsoft.com/office/drawing/2014/main" id="{414601FF-4C1B-7C31-3C88-F1B13A260188}"/>
                    </a:ext>
                  </a:extLst>
                </p:cNvPr>
                <p:cNvSpPr>
                  <a:spLocks noChangeShapeType="1"/>
                </p:cNvSpPr>
                <p:nvPr/>
              </p:nvSpPr>
              <p:spPr bwMode="auto">
                <a:xfrm>
                  <a:off x="1610" y="3339"/>
                  <a:ext cx="363" cy="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1741" name="Line 15">
                  <a:extLst>
                    <a:ext uri="{FF2B5EF4-FFF2-40B4-BE49-F238E27FC236}">
                      <a16:creationId xmlns:a16="http://schemas.microsoft.com/office/drawing/2014/main" id="{E2C4D5CF-19C4-B94E-758B-9409CA579D85}"/>
                    </a:ext>
                  </a:extLst>
                </p:cNvPr>
                <p:cNvSpPr>
                  <a:spLocks noChangeShapeType="1"/>
                </p:cNvSpPr>
                <p:nvPr/>
              </p:nvSpPr>
              <p:spPr bwMode="auto">
                <a:xfrm flipH="1">
                  <a:off x="1655"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1742" name="Line 16">
                  <a:extLst>
                    <a:ext uri="{FF2B5EF4-FFF2-40B4-BE49-F238E27FC236}">
                      <a16:creationId xmlns:a16="http://schemas.microsoft.com/office/drawing/2014/main" id="{B9B64BD3-61F9-BF72-891C-388DBB6EF0B0}"/>
                    </a:ext>
                  </a:extLst>
                </p:cNvPr>
                <p:cNvSpPr>
                  <a:spLocks noChangeShapeType="1"/>
                </p:cNvSpPr>
                <p:nvPr/>
              </p:nvSpPr>
              <p:spPr bwMode="auto">
                <a:xfrm flipH="1">
                  <a:off x="1746"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1743" name="Line 17">
                  <a:extLst>
                    <a:ext uri="{FF2B5EF4-FFF2-40B4-BE49-F238E27FC236}">
                      <a16:creationId xmlns:a16="http://schemas.microsoft.com/office/drawing/2014/main" id="{F537B04E-79C2-2A6E-C416-DBDF8A713164}"/>
                    </a:ext>
                  </a:extLst>
                </p:cNvPr>
                <p:cNvSpPr>
                  <a:spLocks noChangeShapeType="1"/>
                </p:cNvSpPr>
                <p:nvPr/>
              </p:nvSpPr>
              <p:spPr bwMode="auto">
                <a:xfrm flipH="1">
                  <a:off x="1836"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728" name="Line 18">
                  <a:extLst>
                    <a:ext uri="{FF2B5EF4-FFF2-40B4-BE49-F238E27FC236}">
                      <a16:creationId xmlns:a16="http://schemas.microsoft.com/office/drawing/2014/main" id="{11498B86-9417-D196-D4BD-C3DFB5ABCFB2}"/>
                    </a:ext>
                  </a:extLst>
                </p:cNvPr>
                <p:cNvSpPr>
                  <a:spLocks noChangeShapeType="1"/>
                </p:cNvSpPr>
                <p:nvPr/>
              </p:nvSpPr>
              <p:spPr bwMode="auto">
                <a:xfrm flipH="1">
                  <a:off x="1927"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729" name="Line 19">
                  <a:extLst>
                    <a:ext uri="{FF2B5EF4-FFF2-40B4-BE49-F238E27FC236}">
                      <a16:creationId xmlns:a16="http://schemas.microsoft.com/office/drawing/2014/main" id="{22218EE7-2FAB-2587-5A8B-66BEBDE24EE2}"/>
                    </a:ext>
                  </a:extLst>
                </p:cNvPr>
                <p:cNvSpPr>
                  <a:spLocks noChangeShapeType="1"/>
                </p:cNvSpPr>
                <p:nvPr/>
              </p:nvSpPr>
              <p:spPr bwMode="auto">
                <a:xfrm flipH="1">
                  <a:off x="1564"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71681" name="Line 21">
                <a:extLst>
                  <a:ext uri="{FF2B5EF4-FFF2-40B4-BE49-F238E27FC236}">
                    <a16:creationId xmlns:a16="http://schemas.microsoft.com/office/drawing/2014/main" id="{223B540B-496A-A0B7-EFDB-2B11150556A4}"/>
                  </a:ext>
                </a:extLst>
              </p:cNvPr>
              <p:cNvSpPr>
                <a:spLocks noChangeShapeType="1"/>
              </p:cNvSpPr>
              <p:nvPr/>
            </p:nvSpPr>
            <p:spPr bwMode="auto">
              <a:xfrm>
                <a:off x="504033" y="2638425"/>
                <a:ext cx="576263" cy="0"/>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1682" name="Line 22">
                <a:extLst>
                  <a:ext uri="{FF2B5EF4-FFF2-40B4-BE49-F238E27FC236}">
                    <a16:creationId xmlns:a16="http://schemas.microsoft.com/office/drawing/2014/main" id="{84DD4088-4C3F-FCBB-2466-ABF9D9C6CC2D}"/>
                  </a:ext>
                </a:extLst>
              </p:cNvPr>
              <p:cNvSpPr>
                <a:spLocks noChangeShapeType="1"/>
              </p:cNvSpPr>
              <p:nvPr/>
            </p:nvSpPr>
            <p:spPr bwMode="auto">
              <a:xfrm flipH="1">
                <a:off x="575471" y="2638425"/>
                <a:ext cx="73025" cy="142875"/>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1684" name="Line 23">
                <a:extLst>
                  <a:ext uri="{FF2B5EF4-FFF2-40B4-BE49-F238E27FC236}">
                    <a16:creationId xmlns:a16="http://schemas.microsoft.com/office/drawing/2014/main" id="{39D01552-1377-A579-5199-8BD43EBEF2C1}"/>
                  </a:ext>
                </a:extLst>
              </p:cNvPr>
              <p:cNvSpPr>
                <a:spLocks noChangeShapeType="1"/>
              </p:cNvSpPr>
              <p:nvPr/>
            </p:nvSpPr>
            <p:spPr bwMode="auto">
              <a:xfrm flipH="1">
                <a:off x="719933" y="2638425"/>
                <a:ext cx="73025" cy="142875"/>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1685" name="Line 24">
                <a:extLst>
                  <a:ext uri="{FF2B5EF4-FFF2-40B4-BE49-F238E27FC236}">
                    <a16:creationId xmlns:a16="http://schemas.microsoft.com/office/drawing/2014/main" id="{378D9D8D-EC05-BF0B-5FF7-1ADAFDD56974}"/>
                  </a:ext>
                </a:extLst>
              </p:cNvPr>
              <p:cNvSpPr>
                <a:spLocks noChangeShapeType="1"/>
              </p:cNvSpPr>
              <p:nvPr/>
            </p:nvSpPr>
            <p:spPr bwMode="auto">
              <a:xfrm flipH="1">
                <a:off x="862808" y="2638425"/>
                <a:ext cx="73025" cy="142875"/>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1686" name="Line 25">
                <a:extLst>
                  <a:ext uri="{FF2B5EF4-FFF2-40B4-BE49-F238E27FC236}">
                    <a16:creationId xmlns:a16="http://schemas.microsoft.com/office/drawing/2014/main" id="{0F0987F5-E8B7-EDCE-F18F-35075FC6968C}"/>
                  </a:ext>
                </a:extLst>
              </p:cNvPr>
              <p:cNvSpPr>
                <a:spLocks noChangeShapeType="1"/>
              </p:cNvSpPr>
              <p:nvPr/>
            </p:nvSpPr>
            <p:spPr bwMode="auto">
              <a:xfrm flipH="1">
                <a:off x="1007271" y="2638425"/>
                <a:ext cx="73025" cy="142875"/>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1687" name="Line 26">
                <a:extLst>
                  <a:ext uri="{FF2B5EF4-FFF2-40B4-BE49-F238E27FC236}">
                    <a16:creationId xmlns:a16="http://schemas.microsoft.com/office/drawing/2014/main" id="{0B80C61F-121E-CFFE-E8C6-0D16EE98DAAD}"/>
                  </a:ext>
                </a:extLst>
              </p:cNvPr>
              <p:cNvSpPr>
                <a:spLocks noChangeShapeType="1"/>
              </p:cNvSpPr>
              <p:nvPr/>
            </p:nvSpPr>
            <p:spPr bwMode="auto">
              <a:xfrm flipH="1">
                <a:off x="431008" y="2638425"/>
                <a:ext cx="73025" cy="142875"/>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1688" name="Line 27">
                <a:extLst>
                  <a:ext uri="{FF2B5EF4-FFF2-40B4-BE49-F238E27FC236}">
                    <a16:creationId xmlns:a16="http://schemas.microsoft.com/office/drawing/2014/main" id="{58FC17D6-598F-71BF-8E61-24B56AFCF63B}"/>
                  </a:ext>
                </a:extLst>
              </p:cNvPr>
              <p:cNvSpPr>
                <a:spLocks noChangeShapeType="1"/>
              </p:cNvSpPr>
              <p:nvPr/>
            </p:nvSpPr>
            <p:spPr bwMode="auto">
              <a:xfrm flipH="1">
                <a:off x="-1010443" y="1555750"/>
                <a:ext cx="0" cy="503238"/>
              </a:xfrm>
              <a:prstGeom prst="line">
                <a:avLst/>
              </a:prstGeom>
              <a:noFill/>
              <a:ln w="57150">
                <a:solidFill>
                  <a:srgbClr val="00A068"/>
                </a:solidFill>
                <a:round/>
                <a:headEnd/>
                <a:tailEnd type="arrow"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1689" name="Line 28">
                <a:extLst>
                  <a:ext uri="{FF2B5EF4-FFF2-40B4-BE49-F238E27FC236}">
                    <a16:creationId xmlns:a16="http://schemas.microsoft.com/office/drawing/2014/main" id="{37E13D3C-DBD6-6E0D-C86D-5CCDEAA684DB}"/>
                  </a:ext>
                </a:extLst>
              </p:cNvPr>
              <p:cNvSpPr>
                <a:spLocks noChangeShapeType="1"/>
              </p:cNvSpPr>
              <p:nvPr/>
            </p:nvSpPr>
            <p:spPr bwMode="auto">
              <a:xfrm>
                <a:off x="-2882105" y="3213100"/>
                <a:ext cx="1223963" cy="0"/>
              </a:xfrm>
              <a:prstGeom prst="line">
                <a:avLst/>
              </a:prstGeom>
              <a:noFill/>
              <a:ln w="9525">
                <a:solidFill>
                  <a:schemeClr val="bg1">
                    <a:lumMod val="65000"/>
                  </a:schemeClr>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1690" name="Line 29">
                <a:extLst>
                  <a:ext uri="{FF2B5EF4-FFF2-40B4-BE49-F238E27FC236}">
                    <a16:creationId xmlns:a16="http://schemas.microsoft.com/office/drawing/2014/main" id="{63254009-D88E-BB7C-4092-8C9EDC9F6706}"/>
                  </a:ext>
                </a:extLst>
              </p:cNvPr>
              <p:cNvSpPr>
                <a:spLocks noChangeShapeType="1"/>
              </p:cNvSpPr>
              <p:nvPr/>
            </p:nvSpPr>
            <p:spPr bwMode="auto">
              <a:xfrm flipH="1" flipV="1">
                <a:off x="-2882105" y="2638425"/>
                <a:ext cx="0" cy="719138"/>
              </a:xfrm>
              <a:prstGeom prst="line">
                <a:avLst/>
              </a:prstGeom>
              <a:noFill/>
              <a:ln w="57150">
                <a:solidFill>
                  <a:schemeClr val="bg1">
                    <a:lumMod val="65000"/>
                  </a:schemeClr>
                </a:solidFill>
                <a:round/>
                <a:headEnd/>
                <a:tailEnd type="arrow"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1691" name="Line 30">
                <a:extLst>
                  <a:ext uri="{FF2B5EF4-FFF2-40B4-BE49-F238E27FC236}">
                    <a16:creationId xmlns:a16="http://schemas.microsoft.com/office/drawing/2014/main" id="{4AEF1936-8B0E-A4F0-8D75-0FB248B460D1}"/>
                  </a:ext>
                </a:extLst>
              </p:cNvPr>
              <p:cNvSpPr>
                <a:spLocks noChangeShapeType="1"/>
              </p:cNvSpPr>
              <p:nvPr/>
            </p:nvSpPr>
            <p:spPr bwMode="auto">
              <a:xfrm flipH="1" flipV="1">
                <a:off x="791370" y="2709863"/>
                <a:ext cx="0" cy="719138"/>
              </a:xfrm>
              <a:prstGeom prst="line">
                <a:avLst/>
              </a:prstGeom>
              <a:noFill/>
              <a:ln w="57150">
                <a:solidFill>
                  <a:schemeClr val="bg1">
                    <a:lumMod val="65000"/>
                  </a:schemeClr>
                </a:solidFill>
                <a:round/>
                <a:headEnd/>
                <a:tailEnd type="arrow"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1692" name="Text Box 31">
                <a:extLst>
                  <a:ext uri="{FF2B5EF4-FFF2-40B4-BE49-F238E27FC236}">
                    <a16:creationId xmlns:a16="http://schemas.microsoft.com/office/drawing/2014/main" id="{35AF2F53-0DE0-CB6D-D085-C60FA6AB014C}"/>
                  </a:ext>
                </a:extLst>
              </p:cNvPr>
              <p:cNvSpPr txBox="1">
                <a:spLocks noChangeArrowheads="1"/>
              </p:cNvSpPr>
              <p:nvPr/>
            </p:nvSpPr>
            <p:spPr bwMode="auto">
              <a:xfrm>
                <a:off x="-1226343" y="1196975"/>
                <a:ext cx="1295400"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A068"/>
                    </a:solidFill>
                    <a:effectLst/>
                    <a:uLnTx/>
                    <a:uFillTx/>
                    <a:latin typeface="Arial"/>
                    <a:ea typeface="+mn-ea"/>
                    <a:cs typeface="+mn-cs"/>
                  </a:rPr>
                  <a:t>10kN</a:t>
                </a:r>
              </a:p>
            </p:txBody>
          </p:sp>
          <p:sp>
            <p:nvSpPr>
              <p:cNvPr id="71694" name="Line 32">
                <a:extLst>
                  <a:ext uri="{FF2B5EF4-FFF2-40B4-BE49-F238E27FC236}">
                    <a16:creationId xmlns:a16="http://schemas.microsoft.com/office/drawing/2014/main" id="{CF37242F-9A65-37D1-5E47-1AA7DACD58D9}"/>
                  </a:ext>
                </a:extLst>
              </p:cNvPr>
              <p:cNvSpPr>
                <a:spLocks noChangeShapeType="1"/>
              </p:cNvSpPr>
              <p:nvPr/>
            </p:nvSpPr>
            <p:spPr bwMode="auto">
              <a:xfrm>
                <a:off x="-361155" y="2997200"/>
                <a:ext cx="0" cy="649288"/>
              </a:xfrm>
              <a:prstGeom prst="line">
                <a:avLst/>
              </a:prstGeom>
              <a:noFill/>
              <a:ln w="9525">
                <a:solidFill>
                  <a:srgbClr val="00A068"/>
                </a:solidFill>
                <a:prstDash val="lgDash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1695" name="Line 32">
                <a:extLst>
                  <a:ext uri="{FF2B5EF4-FFF2-40B4-BE49-F238E27FC236}">
                    <a16:creationId xmlns:a16="http://schemas.microsoft.com/office/drawing/2014/main" id="{229BCC1C-6B0D-9DC5-F1DD-1CBA77D758DB}"/>
                  </a:ext>
                </a:extLst>
              </p:cNvPr>
              <p:cNvSpPr>
                <a:spLocks noChangeShapeType="1"/>
              </p:cNvSpPr>
              <p:nvPr/>
            </p:nvSpPr>
            <p:spPr bwMode="auto">
              <a:xfrm>
                <a:off x="-1658143" y="2997200"/>
                <a:ext cx="0" cy="649288"/>
              </a:xfrm>
              <a:prstGeom prst="line">
                <a:avLst/>
              </a:prstGeom>
              <a:noFill/>
              <a:ln w="9525">
                <a:solidFill>
                  <a:schemeClr val="bg1">
                    <a:lumMod val="65000"/>
                  </a:schemeClr>
                </a:solidFill>
                <a:prstDash val="lgDash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1696" name="Line 28">
                <a:extLst>
                  <a:ext uri="{FF2B5EF4-FFF2-40B4-BE49-F238E27FC236}">
                    <a16:creationId xmlns:a16="http://schemas.microsoft.com/office/drawing/2014/main" id="{AED56FB6-8707-5E1A-8C9D-EAC4B0312F36}"/>
                  </a:ext>
                </a:extLst>
              </p:cNvPr>
              <p:cNvSpPr>
                <a:spLocks noChangeShapeType="1"/>
              </p:cNvSpPr>
              <p:nvPr/>
            </p:nvSpPr>
            <p:spPr bwMode="auto">
              <a:xfrm flipV="1">
                <a:off x="-361155" y="3213100"/>
                <a:ext cx="1150938" cy="0"/>
              </a:xfrm>
              <a:prstGeom prst="line">
                <a:avLst/>
              </a:prstGeom>
              <a:noFill/>
              <a:ln w="9525">
                <a:solidFill>
                  <a:schemeClr val="bg1">
                    <a:lumMod val="65000"/>
                  </a:schemeClr>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1697" name="Text Box 36">
                <a:extLst>
                  <a:ext uri="{FF2B5EF4-FFF2-40B4-BE49-F238E27FC236}">
                    <a16:creationId xmlns:a16="http://schemas.microsoft.com/office/drawing/2014/main" id="{39257EF4-A3E8-0399-1DAE-4395C39A59ED}"/>
                  </a:ext>
                </a:extLst>
              </p:cNvPr>
              <p:cNvSpPr txBox="1">
                <a:spLocks noChangeArrowheads="1"/>
              </p:cNvSpPr>
              <p:nvPr/>
            </p:nvSpPr>
            <p:spPr bwMode="auto">
              <a:xfrm>
                <a:off x="-2594768" y="3355975"/>
                <a:ext cx="576263"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2m</a:t>
                </a:r>
              </a:p>
            </p:txBody>
          </p:sp>
          <p:sp>
            <p:nvSpPr>
              <p:cNvPr id="71698" name="Text Box 36">
                <a:extLst>
                  <a:ext uri="{FF2B5EF4-FFF2-40B4-BE49-F238E27FC236}">
                    <a16:creationId xmlns:a16="http://schemas.microsoft.com/office/drawing/2014/main" id="{1D161549-737F-719D-6D4A-98CE2DFBB33C}"/>
                  </a:ext>
                </a:extLst>
              </p:cNvPr>
              <p:cNvSpPr txBox="1">
                <a:spLocks noChangeArrowheads="1"/>
              </p:cNvSpPr>
              <p:nvPr/>
            </p:nvSpPr>
            <p:spPr bwMode="auto">
              <a:xfrm>
                <a:off x="-937418" y="3355975"/>
                <a:ext cx="576263"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1m</a:t>
                </a:r>
              </a:p>
            </p:txBody>
          </p:sp>
          <p:sp>
            <p:nvSpPr>
              <p:cNvPr id="71699" name="Line 27">
                <a:extLst>
                  <a:ext uri="{FF2B5EF4-FFF2-40B4-BE49-F238E27FC236}">
                    <a16:creationId xmlns:a16="http://schemas.microsoft.com/office/drawing/2014/main" id="{94790CCF-3211-4D1A-0C4A-7FBDA9CDA138}"/>
                  </a:ext>
                </a:extLst>
              </p:cNvPr>
              <p:cNvSpPr>
                <a:spLocks noChangeShapeType="1"/>
              </p:cNvSpPr>
              <p:nvPr/>
            </p:nvSpPr>
            <p:spPr bwMode="auto">
              <a:xfrm flipH="1">
                <a:off x="-1658143" y="1555750"/>
                <a:ext cx="0" cy="503238"/>
              </a:xfrm>
              <a:prstGeom prst="line">
                <a:avLst/>
              </a:prstGeom>
              <a:noFill/>
              <a:ln w="57150">
                <a:solidFill>
                  <a:schemeClr val="bg1">
                    <a:lumMod val="65000"/>
                  </a:schemeClr>
                </a:solidFill>
                <a:round/>
                <a:headEnd/>
                <a:tailEnd type="arrow"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1700" name="Text Box 31">
                <a:extLst>
                  <a:ext uri="{FF2B5EF4-FFF2-40B4-BE49-F238E27FC236}">
                    <a16:creationId xmlns:a16="http://schemas.microsoft.com/office/drawing/2014/main" id="{74AB57B8-73CE-794B-0A40-4251B3946A9B}"/>
                  </a:ext>
                </a:extLst>
              </p:cNvPr>
              <p:cNvSpPr txBox="1">
                <a:spLocks noChangeArrowheads="1"/>
              </p:cNvSpPr>
              <p:nvPr/>
            </p:nvSpPr>
            <p:spPr bwMode="auto">
              <a:xfrm>
                <a:off x="-2521743" y="1196975"/>
                <a:ext cx="1295400"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FFFFFF">
                        <a:lumMod val="65000"/>
                      </a:srgbClr>
                    </a:solidFill>
                    <a:effectLst/>
                    <a:uLnTx/>
                    <a:uFillTx/>
                    <a:latin typeface="Arial"/>
                    <a:ea typeface="+mn-ea"/>
                    <a:cs typeface="+mn-cs"/>
                  </a:rPr>
                  <a:t>30kN</a:t>
                </a:r>
              </a:p>
            </p:txBody>
          </p:sp>
          <p:sp>
            <p:nvSpPr>
              <p:cNvPr id="71716" name="Text Box 49">
                <a:extLst>
                  <a:ext uri="{FF2B5EF4-FFF2-40B4-BE49-F238E27FC236}">
                    <a16:creationId xmlns:a16="http://schemas.microsoft.com/office/drawing/2014/main" id="{FE4763BF-FA7E-4485-80B0-6A68045A155B}"/>
                  </a:ext>
                </a:extLst>
              </p:cNvPr>
              <p:cNvSpPr txBox="1">
                <a:spLocks noChangeArrowheads="1"/>
              </p:cNvSpPr>
              <p:nvPr/>
            </p:nvSpPr>
            <p:spPr bwMode="auto">
              <a:xfrm>
                <a:off x="-3602830" y="2924175"/>
                <a:ext cx="720725"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FFFFFF">
                        <a:lumMod val="65000"/>
                      </a:srgbClr>
                    </a:solidFill>
                    <a:effectLst/>
                    <a:uLnTx/>
                    <a:uFillTx/>
                    <a:latin typeface="Arial"/>
                    <a:ea typeface="+mn-ea"/>
                    <a:cs typeface="+mn-cs"/>
                  </a:rPr>
                  <a:t>25kN</a:t>
                </a:r>
              </a:p>
            </p:txBody>
          </p:sp>
          <p:sp>
            <p:nvSpPr>
              <p:cNvPr id="71737" name="Line 7">
                <a:extLst>
                  <a:ext uri="{FF2B5EF4-FFF2-40B4-BE49-F238E27FC236}">
                    <a16:creationId xmlns:a16="http://schemas.microsoft.com/office/drawing/2014/main" id="{F2369CDD-7CB3-93A1-A788-B5F9428EE763}"/>
                  </a:ext>
                </a:extLst>
              </p:cNvPr>
              <p:cNvSpPr>
                <a:spLocks noChangeShapeType="1"/>
              </p:cNvSpPr>
              <p:nvPr/>
            </p:nvSpPr>
            <p:spPr bwMode="auto">
              <a:xfrm>
                <a:off x="-361156" y="2133600"/>
                <a:ext cx="1223963" cy="0"/>
              </a:xfrm>
              <a:prstGeom prst="line">
                <a:avLst/>
              </a:prstGeom>
              <a:noFill/>
              <a:ln w="38100">
                <a:solidFill>
                  <a:schemeClr val="bg1">
                    <a:lumMod val="6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71706" name="Line 7">
              <a:extLst>
                <a:ext uri="{FF2B5EF4-FFF2-40B4-BE49-F238E27FC236}">
                  <a16:creationId xmlns:a16="http://schemas.microsoft.com/office/drawing/2014/main" id="{D00F5ED4-CCC7-1AE7-740E-F73652FB62E4}"/>
                </a:ext>
              </a:extLst>
            </p:cNvPr>
            <p:cNvSpPr>
              <a:spLocks noChangeShapeType="1"/>
            </p:cNvSpPr>
            <p:nvPr/>
          </p:nvSpPr>
          <p:spPr bwMode="auto">
            <a:xfrm>
              <a:off x="2770188" y="-2760092"/>
              <a:ext cx="648000" cy="0"/>
            </a:xfrm>
            <a:prstGeom prst="line">
              <a:avLst/>
            </a:prstGeom>
            <a:noFill/>
            <a:ln w="38100">
              <a:solidFill>
                <a:srgbClr val="00A068"/>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1711" name="Group 71710">
            <a:extLst>
              <a:ext uri="{FF2B5EF4-FFF2-40B4-BE49-F238E27FC236}">
                <a16:creationId xmlns:a16="http://schemas.microsoft.com/office/drawing/2014/main" id="{A16D1207-1733-D84B-62C2-484BBB788D17}"/>
              </a:ext>
            </a:extLst>
          </p:cNvPr>
          <p:cNvGrpSpPr/>
          <p:nvPr/>
        </p:nvGrpSpPr>
        <p:grpSpPr>
          <a:xfrm>
            <a:off x="2046363" y="818176"/>
            <a:ext cx="5257800" cy="2525713"/>
            <a:chOff x="7910190" y="-3207154"/>
            <a:chExt cx="5257800" cy="2525713"/>
          </a:xfrm>
        </p:grpSpPr>
        <p:sp>
          <p:nvSpPr>
            <p:cNvPr id="7" name="Line 32">
              <a:extLst>
                <a:ext uri="{FF2B5EF4-FFF2-40B4-BE49-F238E27FC236}">
                  <a16:creationId xmlns:a16="http://schemas.microsoft.com/office/drawing/2014/main" id="{D45520CD-5C53-4E35-B424-47C46DE5ED89}"/>
                </a:ext>
              </a:extLst>
            </p:cNvPr>
            <p:cNvSpPr>
              <a:spLocks noChangeShapeType="1"/>
            </p:cNvSpPr>
            <p:nvPr/>
          </p:nvSpPr>
          <p:spPr bwMode="auto">
            <a:xfrm>
              <a:off x="11149504" y="-2270529"/>
              <a:ext cx="0" cy="1548000"/>
            </a:xfrm>
            <a:prstGeom prst="line">
              <a:avLst/>
            </a:prstGeom>
            <a:noFill/>
            <a:ln w="9525">
              <a:solidFill>
                <a:schemeClr val="accent1"/>
              </a:solidFill>
              <a:prstDash val="lgDash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grpSp>
          <p:nvGrpSpPr>
            <p:cNvPr id="73730" name="Group 73729">
              <a:extLst>
                <a:ext uri="{FF2B5EF4-FFF2-40B4-BE49-F238E27FC236}">
                  <a16:creationId xmlns:a16="http://schemas.microsoft.com/office/drawing/2014/main" id="{29791665-7F0F-C2E2-888C-F7ADF94F6B25}"/>
                </a:ext>
              </a:extLst>
            </p:cNvPr>
            <p:cNvGrpSpPr/>
            <p:nvPr/>
          </p:nvGrpSpPr>
          <p:grpSpPr>
            <a:xfrm>
              <a:off x="7910190" y="-3207154"/>
              <a:ext cx="5257800" cy="2525713"/>
              <a:chOff x="-3602830" y="1196975"/>
              <a:chExt cx="5257800" cy="2525713"/>
            </a:xfrm>
          </p:grpSpPr>
          <p:sp>
            <p:nvSpPr>
              <p:cNvPr id="73731" name="Line 5">
                <a:extLst>
                  <a:ext uri="{FF2B5EF4-FFF2-40B4-BE49-F238E27FC236}">
                    <a16:creationId xmlns:a16="http://schemas.microsoft.com/office/drawing/2014/main" id="{842BD9AB-FAF9-1BD3-BE44-7945D1C5AD61}"/>
                  </a:ext>
                </a:extLst>
              </p:cNvPr>
              <p:cNvSpPr>
                <a:spLocks noChangeShapeType="1"/>
              </p:cNvSpPr>
              <p:nvPr/>
            </p:nvSpPr>
            <p:spPr bwMode="auto">
              <a:xfrm>
                <a:off x="-1010443" y="3213100"/>
                <a:ext cx="649288" cy="0"/>
              </a:xfrm>
              <a:prstGeom prst="line">
                <a:avLst/>
              </a:prstGeom>
              <a:noFill/>
              <a:ln w="9525">
                <a:solidFill>
                  <a:schemeClr val="bg1">
                    <a:lumMod val="65000"/>
                  </a:schemeClr>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732" name="AutoShape 8">
                <a:extLst>
                  <a:ext uri="{FF2B5EF4-FFF2-40B4-BE49-F238E27FC236}">
                    <a16:creationId xmlns:a16="http://schemas.microsoft.com/office/drawing/2014/main" id="{E3D0F97A-9294-5552-9237-A737EFA0763D}"/>
                  </a:ext>
                </a:extLst>
              </p:cNvPr>
              <p:cNvSpPr>
                <a:spLocks noChangeArrowheads="1"/>
              </p:cNvSpPr>
              <p:nvPr/>
            </p:nvSpPr>
            <p:spPr bwMode="auto">
              <a:xfrm>
                <a:off x="-3026568" y="2133600"/>
                <a:ext cx="287338" cy="358775"/>
              </a:xfrm>
              <a:prstGeom prst="triangle">
                <a:avLst>
                  <a:gd name="adj" fmla="val 50000"/>
                </a:avLst>
              </a:prstGeom>
              <a:no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3733" name="Text Box 36">
                <a:extLst>
                  <a:ext uri="{FF2B5EF4-FFF2-40B4-BE49-F238E27FC236}">
                    <a16:creationId xmlns:a16="http://schemas.microsoft.com/office/drawing/2014/main" id="{305860D9-CC24-08D5-3802-36590DB1AB16}"/>
                  </a:ext>
                </a:extLst>
              </p:cNvPr>
              <p:cNvSpPr txBox="1">
                <a:spLocks noChangeArrowheads="1"/>
              </p:cNvSpPr>
              <p:nvPr/>
            </p:nvSpPr>
            <p:spPr bwMode="auto">
              <a:xfrm>
                <a:off x="-2380" y="3355975"/>
                <a:ext cx="576263"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A068"/>
                    </a:solidFill>
                    <a:effectLst/>
                    <a:uLnTx/>
                    <a:uFillTx/>
                    <a:latin typeface="Arial"/>
                    <a:ea typeface="+mn-ea"/>
                    <a:cs typeface="+mn-cs"/>
                  </a:rPr>
                  <a:t>2m</a:t>
                </a:r>
              </a:p>
            </p:txBody>
          </p:sp>
          <p:sp>
            <p:nvSpPr>
              <p:cNvPr id="73734" name="Text Box 36">
                <a:extLst>
                  <a:ext uri="{FF2B5EF4-FFF2-40B4-BE49-F238E27FC236}">
                    <a16:creationId xmlns:a16="http://schemas.microsoft.com/office/drawing/2014/main" id="{77F0B5D6-A46A-A058-2C0A-F5590CACEEDC}"/>
                  </a:ext>
                </a:extLst>
              </p:cNvPr>
              <p:cNvSpPr txBox="1">
                <a:spLocks noChangeArrowheads="1"/>
              </p:cNvSpPr>
              <p:nvPr/>
            </p:nvSpPr>
            <p:spPr bwMode="auto">
              <a:xfrm>
                <a:off x="-1586705" y="3355975"/>
                <a:ext cx="576263"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FFFFFF">
                        <a:lumMod val="65000"/>
                      </a:srgbClr>
                    </a:solidFill>
                    <a:effectLst/>
                    <a:uLnTx/>
                    <a:uFillTx/>
                    <a:latin typeface="Arial"/>
                    <a:ea typeface="+mn-ea"/>
                    <a:cs typeface="+mn-cs"/>
                  </a:rPr>
                  <a:t>1m</a:t>
                </a:r>
              </a:p>
            </p:txBody>
          </p:sp>
          <p:sp>
            <p:nvSpPr>
              <p:cNvPr id="73735" name="Text Box 10">
                <a:extLst>
                  <a:ext uri="{FF2B5EF4-FFF2-40B4-BE49-F238E27FC236}">
                    <a16:creationId xmlns:a16="http://schemas.microsoft.com/office/drawing/2014/main" id="{CD1C987C-7525-83B6-4C66-1B339274E905}"/>
                  </a:ext>
                </a:extLst>
              </p:cNvPr>
              <p:cNvSpPr txBox="1">
                <a:spLocks noChangeArrowheads="1"/>
              </p:cNvSpPr>
              <p:nvPr/>
            </p:nvSpPr>
            <p:spPr bwMode="auto">
              <a:xfrm>
                <a:off x="934245" y="3140075"/>
                <a:ext cx="720725"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A068"/>
                    </a:solidFill>
                    <a:effectLst/>
                    <a:uLnTx/>
                    <a:uFillTx/>
                    <a:latin typeface="Arial"/>
                    <a:ea typeface="+mn-ea"/>
                    <a:cs typeface="+mn-cs"/>
                  </a:rPr>
                  <a:t>15kN</a:t>
                </a:r>
              </a:p>
            </p:txBody>
          </p:sp>
          <p:sp>
            <p:nvSpPr>
              <p:cNvPr id="73736" name="Line 5">
                <a:extLst>
                  <a:ext uri="{FF2B5EF4-FFF2-40B4-BE49-F238E27FC236}">
                    <a16:creationId xmlns:a16="http://schemas.microsoft.com/office/drawing/2014/main" id="{BE685705-FA7B-DB1B-1B7D-12E165EECFEB}"/>
                  </a:ext>
                </a:extLst>
              </p:cNvPr>
              <p:cNvSpPr>
                <a:spLocks noChangeShapeType="1"/>
              </p:cNvSpPr>
              <p:nvPr/>
            </p:nvSpPr>
            <p:spPr bwMode="auto">
              <a:xfrm>
                <a:off x="-1658143" y="3213100"/>
                <a:ext cx="647700" cy="0"/>
              </a:xfrm>
              <a:prstGeom prst="line">
                <a:avLst/>
              </a:prstGeom>
              <a:noFill/>
              <a:ln w="9525">
                <a:solidFill>
                  <a:schemeClr val="bg1">
                    <a:lumMod val="65000"/>
                  </a:schemeClr>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737" name="Line 7">
                <a:extLst>
                  <a:ext uri="{FF2B5EF4-FFF2-40B4-BE49-F238E27FC236}">
                    <a16:creationId xmlns:a16="http://schemas.microsoft.com/office/drawing/2014/main" id="{7C73783E-D134-1744-5F32-664963C35F15}"/>
                  </a:ext>
                </a:extLst>
              </p:cNvPr>
              <p:cNvSpPr>
                <a:spLocks noChangeShapeType="1"/>
              </p:cNvSpPr>
              <p:nvPr/>
            </p:nvSpPr>
            <p:spPr bwMode="auto">
              <a:xfrm>
                <a:off x="-2953544" y="2133600"/>
                <a:ext cx="2592000" cy="0"/>
              </a:xfrm>
              <a:prstGeom prst="line">
                <a:avLst/>
              </a:prstGeom>
              <a:noFill/>
              <a:ln w="38100">
                <a:solidFill>
                  <a:schemeClr val="bg1">
                    <a:lumMod val="65000"/>
                  </a:schemeClr>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738" name="Oval 10">
                <a:extLst>
                  <a:ext uri="{FF2B5EF4-FFF2-40B4-BE49-F238E27FC236}">
                    <a16:creationId xmlns:a16="http://schemas.microsoft.com/office/drawing/2014/main" id="{3B46BE8A-CDF1-2F88-024D-52DCA2FB1C21}"/>
                  </a:ext>
                </a:extLst>
              </p:cNvPr>
              <p:cNvSpPr>
                <a:spLocks noChangeArrowheads="1"/>
              </p:cNvSpPr>
              <p:nvPr/>
            </p:nvSpPr>
            <p:spPr bwMode="auto">
              <a:xfrm>
                <a:off x="646908" y="2493963"/>
                <a:ext cx="142875" cy="144463"/>
              </a:xfrm>
              <a:prstGeom prst="ellipse">
                <a:avLst/>
              </a:prstGeom>
              <a:noFill/>
              <a:ln w="9525">
                <a:solidFill>
                  <a:schemeClr val="accent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068"/>
                  </a:solidFill>
                  <a:effectLst/>
                  <a:uLnTx/>
                  <a:uFillTx/>
                  <a:latin typeface="Arial"/>
                  <a:ea typeface="+mn-ea"/>
                  <a:cs typeface="+mn-cs"/>
                </a:endParaRPr>
              </a:p>
            </p:txBody>
          </p:sp>
          <p:sp>
            <p:nvSpPr>
              <p:cNvPr id="73739" name="AutoShape 11">
                <a:extLst>
                  <a:ext uri="{FF2B5EF4-FFF2-40B4-BE49-F238E27FC236}">
                    <a16:creationId xmlns:a16="http://schemas.microsoft.com/office/drawing/2014/main" id="{D2915639-3055-B3F0-73FA-93567D1542F5}"/>
                  </a:ext>
                </a:extLst>
              </p:cNvPr>
              <p:cNvSpPr>
                <a:spLocks noChangeArrowheads="1"/>
              </p:cNvSpPr>
              <p:nvPr/>
            </p:nvSpPr>
            <p:spPr bwMode="auto">
              <a:xfrm>
                <a:off x="646908" y="2133600"/>
                <a:ext cx="287338" cy="358775"/>
              </a:xfrm>
              <a:prstGeom prst="triangle">
                <a:avLst>
                  <a:gd name="adj" fmla="val 50000"/>
                </a:avLst>
              </a:prstGeom>
              <a:noFill/>
              <a:ln w="9525">
                <a:solidFill>
                  <a:schemeClr val="accent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068"/>
                  </a:solidFill>
                  <a:effectLst/>
                  <a:uLnTx/>
                  <a:uFillTx/>
                  <a:latin typeface="Arial"/>
                  <a:ea typeface="+mn-ea"/>
                  <a:cs typeface="+mn-cs"/>
                </a:endParaRPr>
              </a:p>
            </p:txBody>
          </p:sp>
          <p:sp>
            <p:nvSpPr>
              <p:cNvPr id="73740" name="Oval 12">
                <a:extLst>
                  <a:ext uri="{FF2B5EF4-FFF2-40B4-BE49-F238E27FC236}">
                    <a16:creationId xmlns:a16="http://schemas.microsoft.com/office/drawing/2014/main" id="{D3A32D03-0B8E-84E8-204B-F8B017293960}"/>
                  </a:ext>
                </a:extLst>
              </p:cNvPr>
              <p:cNvSpPr>
                <a:spLocks noChangeArrowheads="1"/>
              </p:cNvSpPr>
              <p:nvPr/>
            </p:nvSpPr>
            <p:spPr bwMode="auto">
              <a:xfrm>
                <a:off x="789783" y="2493963"/>
                <a:ext cx="142875" cy="144463"/>
              </a:xfrm>
              <a:prstGeom prst="ellipse">
                <a:avLst/>
              </a:prstGeom>
              <a:noFill/>
              <a:ln w="9525">
                <a:solidFill>
                  <a:schemeClr val="accent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068"/>
                  </a:solidFill>
                  <a:effectLst/>
                  <a:uLnTx/>
                  <a:uFillTx/>
                  <a:latin typeface="Arial"/>
                  <a:ea typeface="+mn-ea"/>
                  <a:cs typeface="+mn-cs"/>
                </a:endParaRPr>
              </a:p>
            </p:txBody>
          </p:sp>
          <p:grpSp>
            <p:nvGrpSpPr>
              <p:cNvPr id="73741" name="Group 13">
                <a:extLst>
                  <a:ext uri="{FF2B5EF4-FFF2-40B4-BE49-F238E27FC236}">
                    <a16:creationId xmlns:a16="http://schemas.microsoft.com/office/drawing/2014/main" id="{051D1BC8-2B63-7658-39D8-B43F506CDC60}"/>
                  </a:ext>
                </a:extLst>
              </p:cNvPr>
              <p:cNvGrpSpPr>
                <a:grpSpLocks/>
              </p:cNvGrpSpPr>
              <p:nvPr/>
            </p:nvGrpSpPr>
            <p:grpSpPr bwMode="auto">
              <a:xfrm>
                <a:off x="-3242468" y="2493963"/>
                <a:ext cx="649288" cy="142875"/>
                <a:chOff x="1564" y="3339"/>
                <a:chExt cx="409" cy="90"/>
              </a:xfrm>
            </p:grpSpPr>
            <p:sp>
              <p:nvSpPr>
                <p:cNvPr id="73769" name="Line 14">
                  <a:extLst>
                    <a:ext uri="{FF2B5EF4-FFF2-40B4-BE49-F238E27FC236}">
                      <a16:creationId xmlns:a16="http://schemas.microsoft.com/office/drawing/2014/main" id="{D8CD3516-2C53-90AE-1EEE-2B8BF379805C}"/>
                    </a:ext>
                  </a:extLst>
                </p:cNvPr>
                <p:cNvSpPr>
                  <a:spLocks noChangeShapeType="1"/>
                </p:cNvSpPr>
                <p:nvPr/>
              </p:nvSpPr>
              <p:spPr bwMode="auto">
                <a:xfrm>
                  <a:off x="1610" y="3339"/>
                  <a:ext cx="363" cy="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771" name="Line 15">
                  <a:extLst>
                    <a:ext uri="{FF2B5EF4-FFF2-40B4-BE49-F238E27FC236}">
                      <a16:creationId xmlns:a16="http://schemas.microsoft.com/office/drawing/2014/main" id="{02074A03-57EC-482D-7044-DD32C77F5F92}"/>
                    </a:ext>
                  </a:extLst>
                </p:cNvPr>
                <p:cNvSpPr>
                  <a:spLocks noChangeShapeType="1"/>
                </p:cNvSpPr>
                <p:nvPr/>
              </p:nvSpPr>
              <p:spPr bwMode="auto">
                <a:xfrm flipH="1">
                  <a:off x="1655"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773" name="Line 16">
                  <a:extLst>
                    <a:ext uri="{FF2B5EF4-FFF2-40B4-BE49-F238E27FC236}">
                      <a16:creationId xmlns:a16="http://schemas.microsoft.com/office/drawing/2014/main" id="{75A7475C-0EF5-4B30-8CA5-5DBD724BD2E0}"/>
                    </a:ext>
                  </a:extLst>
                </p:cNvPr>
                <p:cNvSpPr>
                  <a:spLocks noChangeShapeType="1"/>
                </p:cNvSpPr>
                <p:nvPr/>
              </p:nvSpPr>
              <p:spPr bwMode="auto">
                <a:xfrm flipH="1">
                  <a:off x="1746"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776" name="Line 17">
                  <a:extLst>
                    <a:ext uri="{FF2B5EF4-FFF2-40B4-BE49-F238E27FC236}">
                      <a16:creationId xmlns:a16="http://schemas.microsoft.com/office/drawing/2014/main" id="{93B3ADED-3C76-8AD2-93E8-8D3DD591F252}"/>
                    </a:ext>
                  </a:extLst>
                </p:cNvPr>
                <p:cNvSpPr>
                  <a:spLocks noChangeShapeType="1"/>
                </p:cNvSpPr>
                <p:nvPr/>
              </p:nvSpPr>
              <p:spPr bwMode="auto">
                <a:xfrm flipH="1">
                  <a:off x="1836"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777" name="Line 18">
                  <a:extLst>
                    <a:ext uri="{FF2B5EF4-FFF2-40B4-BE49-F238E27FC236}">
                      <a16:creationId xmlns:a16="http://schemas.microsoft.com/office/drawing/2014/main" id="{5346F5C0-0075-AD26-8725-38C22DCE66D2}"/>
                    </a:ext>
                  </a:extLst>
                </p:cNvPr>
                <p:cNvSpPr>
                  <a:spLocks noChangeShapeType="1"/>
                </p:cNvSpPr>
                <p:nvPr/>
              </p:nvSpPr>
              <p:spPr bwMode="auto">
                <a:xfrm flipH="1">
                  <a:off x="1927"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778" name="Line 19">
                  <a:extLst>
                    <a:ext uri="{FF2B5EF4-FFF2-40B4-BE49-F238E27FC236}">
                      <a16:creationId xmlns:a16="http://schemas.microsoft.com/office/drawing/2014/main" id="{5F24D3CE-805F-8BC3-8F19-0B709679956E}"/>
                    </a:ext>
                  </a:extLst>
                </p:cNvPr>
                <p:cNvSpPr>
                  <a:spLocks noChangeShapeType="1"/>
                </p:cNvSpPr>
                <p:nvPr/>
              </p:nvSpPr>
              <p:spPr bwMode="auto">
                <a:xfrm flipH="1">
                  <a:off x="1564"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73742" name="Line 21">
                <a:extLst>
                  <a:ext uri="{FF2B5EF4-FFF2-40B4-BE49-F238E27FC236}">
                    <a16:creationId xmlns:a16="http://schemas.microsoft.com/office/drawing/2014/main" id="{0E128E2D-B7B5-6E43-454C-8C2898EBF1CB}"/>
                  </a:ext>
                </a:extLst>
              </p:cNvPr>
              <p:cNvSpPr>
                <a:spLocks noChangeShapeType="1"/>
              </p:cNvSpPr>
              <p:nvPr/>
            </p:nvSpPr>
            <p:spPr bwMode="auto">
              <a:xfrm>
                <a:off x="504033" y="2638425"/>
                <a:ext cx="576263" cy="0"/>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743" name="Line 22">
                <a:extLst>
                  <a:ext uri="{FF2B5EF4-FFF2-40B4-BE49-F238E27FC236}">
                    <a16:creationId xmlns:a16="http://schemas.microsoft.com/office/drawing/2014/main" id="{9577E1E6-8CDE-3363-69F9-392C3D5B30A3}"/>
                  </a:ext>
                </a:extLst>
              </p:cNvPr>
              <p:cNvSpPr>
                <a:spLocks noChangeShapeType="1"/>
              </p:cNvSpPr>
              <p:nvPr/>
            </p:nvSpPr>
            <p:spPr bwMode="auto">
              <a:xfrm flipH="1">
                <a:off x="575471" y="2638425"/>
                <a:ext cx="73025" cy="142875"/>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744" name="Line 23">
                <a:extLst>
                  <a:ext uri="{FF2B5EF4-FFF2-40B4-BE49-F238E27FC236}">
                    <a16:creationId xmlns:a16="http://schemas.microsoft.com/office/drawing/2014/main" id="{F7ED46D1-1273-7F75-F186-562C144CBEA7}"/>
                  </a:ext>
                </a:extLst>
              </p:cNvPr>
              <p:cNvSpPr>
                <a:spLocks noChangeShapeType="1"/>
              </p:cNvSpPr>
              <p:nvPr/>
            </p:nvSpPr>
            <p:spPr bwMode="auto">
              <a:xfrm flipH="1">
                <a:off x="719933" y="2638425"/>
                <a:ext cx="73025" cy="142875"/>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745" name="Line 24">
                <a:extLst>
                  <a:ext uri="{FF2B5EF4-FFF2-40B4-BE49-F238E27FC236}">
                    <a16:creationId xmlns:a16="http://schemas.microsoft.com/office/drawing/2014/main" id="{2A73644D-6C3C-7ECB-1C98-4F4AB6B8D507}"/>
                  </a:ext>
                </a:extLst>
              </p:cNvPr>
              <p:cNvSpPr>
                <a:spLocks noChangeShapeType="1"/>
              </p:cNvSpPr>
              <p:nvPr/>
            </p:nvSpPr>
            <p:spPr bwMode="auto">
              <a:xfrm flipH="1">
                <a:off x="862808" y="2638425"/>
                <a:ext cx="73025" cy="142875"/>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746" name="Line 25">
                <a:extLst>
                  <a:ext uri="{FF2B5EF4-FFF2-40B4-BE49-F238E27FC236}">
                    <a16:creationId xmlns:a16="http://schemas.microsoft.com/office/drawing/2014/main" id="{A0F1C27A-951E-4331-6A8C-5DFC49F8FAD2}"/>
                  </a:ext>
                </a:extLst>
              </p:cNvPr>
              <p:cNvSpPr>
                <a:spLocks noChangeShapeType="1"/>
              </p:cNvSpPr>
              <p:nvPr/>
            </p:nvSpPr>
            <p:spPr bwMode="auto">
              <a:xfrm flipH="1">
                <a:off x="1007271" y="2638425"/>
                <a:ext cx="73025" cy="142875"/>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747" name="Line 26">
                <a:extLst>
                  <a:ext uri="{FF2B5EF4-FFF2-40B4-BE49-F238E27FC236}">
                    <a16:creationId xmlns:a16="http://schemas.microsoft.com/office/drawing/2014/main" id="{91F6FB8E-3734-DD29-A7AE-3447EAE2DFF3}"/>
                  </a:ext>
                </a:extLst>
              </p:cNvPr>
              <p:cNvSpPr>
                <a:spLocks noChangeShapeType="1"/>
              </p:cNvSpPr>
              <p:nvPr/>
            </p:nvSpPr>
            <p:spPr bwMode="auto">
              <a:xfrm flipH="1">
                <a:off x="431008" y="2638425"/>
                <a:ext cx="73025" cy="142875"/>
              </a:xfrm>
              <a:prstGeom prst="line">
                <a:avLst/>
              </a:prstGeom>
              <a:noFill/>
              <a:ln w="9525">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748" name="Line 27">
                <a:extLst>
                  <a:ext uri="{FF2B5EF4-FFF2-40B4-BE49-F238E27FC236}">
                    <a16:creationId xmlns:a16="http://schemas.microsoft.com/office/drawing/2014/main" id="{89829CA1-302C-DBD8-08C8-5824851A7A8A}"/>
                  </a:ext>
                </a:extLst>
              </p:cNvPr>
              <p:cNvSpPr>
                <a:spLocks noChangeShapeType="1"/>
              </p:cNvSpPr>
              <p:nvPr/>
            </p:nvSpPr>
            <p:spPr bwMode="auto">
              <a:xfrm flipH="1">
                <a:off x="-1010443" y="1555750"/>
                <a:ext cx="0" cy="503238"/>
              </a:xfrm>
              <a:prstGeom prst="line">
                <a:avLst/>
              </a:prstGeom>
              <a:noFill/>
              <a:ln w="57150">
                <a:solidFill>
                  <a:schemeClr val="bg1">
                    <a:lumMod val="65000"/>
                  </a:schemeClr>
                </a:solidFill>
                <a:round/>
                <a:headEnd/>
                <a:tailEnd type="arrow"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749" name="Line 28">
                <a:extLst>
                  <a:ext uri="{FF2B5EF4-FFF2-40B4-BE49-F238E27FC236}">
                    <a16:creationId xmlns:a16="http://schemas.microsoft.com/office/drawing/2014/main" id="{B3772925-96C7-B28A-674F-D630F50530AF}"/>
                  </a:ext>
                </a:extLst>
              </p:cNvPr>
              <p:cNvSpPr>
                <a:spLocks noChangeShapeType="1"/>
              </p:cNvSpPr>
              <p:nvPr/>
            </p:nvSpPr>
            <p:spPr bwMode="auto">
              <a:xfrm>
                <a:off x="-2882105" y="3213100"/>
                <a:ext cx="1223963" cy="0"/>
              </a:xfrm>
              <a:prstGeom prst="line">
                <a:avLst/>
              </a:prstGeom>
              <a:noFill/>
              <a:ln w="9525">
                <a:solidFill>
                  <a:schemeClr val="bg1">
                    <a:lumMod val="65000"/>
                  </a:schemeClr>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750" name="Line 29">
                <a:extLst>
                  <a:ext uri="{FF2B5EF4-FFF2-40B4-BE49-F238E27FC236}">
                    <a16:creationId xmlns:a16="http://schemas.microsoft.com/office/drawing/2014/main" id="{A7FBE1A4-90CA-D774-56E2-F4A32BF58C8B}"/>
                  </a:ext>
                </a:extLst>
              </p:cNvPr>
              <p:cNvSpPr>
                <a:spLocks noChangeShapeType="1"/>
              </p:cNvSpPr>
              <p:nvPr/>
            </p:nvSpPr>
            <p:spPr bwMode="auto">
              <a:xfrm flipH="1" flipV="1">
                <a:off x="-2882105" y="2638425"/>
                <a:ext cx="0" cy="719138"/>
              </a:xfrm>
              <a:prstGeom prst="line">
                <a:avLst/>
              </a:prstGeom>
              <a:noFill/>
              <a:ln w="57150">
                <a:solidFill>
                  <a:schemeClr val="bg1">
                    <a:lumMod val="65000"/>
                  </a:schemeClr>
                </a:solidFill>
                <a:round/>
                <a:headEnd/>
                <a:tailEnd type="arrow"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751" name="Line 30">
                <a:extLst>
                  <a:ext uri="{FF2B5EF4-FFF2-40B4-BE49-F238E27FC236}">
                    <a16:creationId xmlns:a16="http://schemas.microsoft.com/office/drawing/2014/main" id="{BAA421FD-8E2A-6C2B-08FA-A11A1B223F27}"/>
                  </a:ext>
                </a:extLst>
              </p:cNvPr>
              <p:cNvSpPr>
                <a:spLocks noChangeShapeType="1"/>
              </p:cNvSpPr>
              <p:nvPr/>
            </p:nvSpPr>
            <p:spPr bwMode="auto">
              <a:xfrm flipH="1" flipV="1">
                <a:off x="791370" y="2709863"/>
                <a:ext cx="0" cy="719138"/>
              </a:xfrm>
              <a:prstGeom prst="line">
                <a:avLst/>
              </a:prstGeom>
              <a:noFill/>
              <a:ln w="57150">
                <a:solidFill>
                  <a:schemeClr val="accent1"/>
                </a:solidFill>
                <a:round/>
                <a:headEnd/>
                <a:tailEnd type="arrow"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752" name="Text Box 31">
                <a:extLst>
                  <a:ext uri="{FF2B5EF4-FFF2-40B4-BE49-F238E27FC236}">
                    <a16:creationId xmlns:a16="http://schemas.microsoft.com/office/drawing/2014/main" id="{7A5D19EB-9421-3A52-9369-2411EB7CDFD3}"/>
                  </a:ext>
                </a:extLst>
              </p:cNvPr>
              <p:cNvSpPr txBox="1">
                <a:spLocks noChangeArrowheads="1"/>
              </p:cNvSpPr>
              <p:nvPr/>
            </p:nvSpPr>
            <p:spPr bwMode="auto">
              <a:xfrm>
                <a:off x="-1226343" y="1196975"/>
                <a:ext cx="1295400"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err="1">
                    <a:ln>
                      <a:noFill/>
                    </a:ln>
                    <a:solidFill>
                      <a:srgbClr val="FFFFFF">
                        <a:lumMod val="65000"/>
                      </a:srgbClr>
                    </a:solidFill>
                    <a:effectLst/>
                    <a:uLnTx/>
                    <a:uFillTx/>
                    <a:latin typeface="Arial"/>
                    <a:ea typeface="+mn-ea"/>
                    <a:cs typeface="+mn-cs"/>
                  </a:rPr>
                  <a:t>10kN</a:t>
                </a:r>
                <a:endParaRPr kumimoji="0" lang="en-GB" sz="1800" b="0" i="0" u="none" strike="noStrike" kern="1200" cap="none" spc="0" normalizeH="0" baseline="0" noProof="0">
                  <a:ln>
                    <a:noFill/>
                  </a:ln>
                  <a:solidFill>
                    <a:srgbClr val="FFFFFF">
                      <a:lumMod val="65000"/>
                    </a:srgbClr>
                  </a:solidFill>
                  <a:effectLst/>
                  <a:uLnTx/>
                  <a:uFillTx/>
                  <a:latin typeface="Arial"/>
                  <a:ea typeface="+mn-ea"/>
                  <a:cs typeface="+mn-cs"/>
                </a:endParaRPr>
              </a:p>
            </p:txBody>
          </p:sp>
          <p:sp>
            <p:nvSpPr>
              <p:cNvPr id="73753" name="Line 32">
                <a:extLst>
                  <a:ext uri="{FF2B5EF4-FFF2-40B4-BE49-F238E27FC236}">
                    <a16:creationId xmlns:a16="http://schemas.microsoft.com/office/drawing/2014/main" id="{890C2D50-1E6B-A601-FF7A-A9640CBC1915}"/>
                  </a:ext>
                </a:extLst>
              </p:cNvPr>
              <p:cNvSpPr>
                <a:spLocks noChangeShapeType="1"/>
              </p:cNvSpPr>
              <p:nvPr/>
            </p:nvSpPr>
            <p:spPr bwMode="auto">
              <a:xfrm>
                <a:off x="-1010443" y="2997200"/>
                <a:ext cx="0" cy="649288"/>
              </a:xfrm>
              <a:prstGeom prst="line">
                <a:avLst/>
              </a:prstGeom>
              <a:noFill/>
              <a:ln w="9525">
                <a:solidFill>
                  <a:schemeClr val="bg1">
                    <a:lumMod val="65000"/>
                  </a:schemeClr>
                </a:solidFill>
                <a:prstDash val="lgDash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755" name="Line 32">
                <a:extLst>
                  <a:ext uri="{FF2B5EF4-FFF2-40B4-BE49-F238E27FC236}">
                    <a16:creationId xmlns:a16="http://schemas.microsoft.com/office/drawing/2014/main" id="{41BF24F3-22C5-5DC7-A19C-4F0F29AF2148}"/>
                  </a:ext>
                </a:extLst>
              </p:cNvPr>
              <p:cNvSpPr>
                <a:spLocks noChangeShapeType="1"/>
              </p:cNvSpPr>
              <p:nvPr/>
            </p:nvSpPr>
            <p:spPr bwMode="auto">
              <a:xfrm>
                <a:off x="-1658143" y="2997200"/>
                <a:ext cx="0" cy="649288"/>
              </a:xfrm>
              <a:prstGeom prst="line">
                <a:avLst/>
              </a:prstGeom>
              <a:noFill/>
              <a:ln w="9525">
                <a:solidFill>
                  <a:schemeClr val="bg1">
                    <a:lumMod val="65000"/>
                  </a:schemeClr>
                </a:solidFill>
                <a:prstDash val="lgDash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756" name="Line 28">
                <a:extLst>
                  <a:ext uri="{FF2B5EF4-FFF2-40B4-BE49-F238E27FC236}">
                    <a16:creationId xmlns:a16="http://schemas.microsoft.com/office/drawing/2014/main" id="{C5267959-40A7-EFE0-466A-C43241155210}"/>
                  </a:ext>
                </a:extLst>
              </p:cNvPr>
              <p:cNvSpPr>
                <a:spLocks noChangeShapeType="1"/>
              </p:cNvSpPr>
              <p:nvPr/>
            </p:nvSpPr>
            <p:spPr bwMode="auto">
              <a:xfrm flipV="1">
                <a:off x="-361155" y="3213100"/>
                <a:ext cx="1150938" cy="0"/>
              </a:xfrm>
              <a:prstGeom prst="line">
                <a:avLst/>
              </a:prstGeom>
              <a:noFill/>
              <a:ln w="9525">
                <a:solidFill>
                  <a:schemeClr val="accent1"/>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A068"/>
                  </a:solidFill>
                  <a:effectLst/>
                  <a:uLnTx/>
                  <a:uFillTx/>
                  <a:latin typeface="Arial"/>
                  <a:ea typeface="+mn-ea"/>
                  <a:cs typeface="+mn-cs"/>
                </a:endParaRPr>
              </a:p>
            </p:txBody>
          </p:sp>
          <p:sp>
            <p:nvSpPr>
              <p:cNvPr id="73757" name="Text Box 36">
                <a:extLst>
                  <a:ext uri="{FF2B5EF4-FFF2-40B4-BE49-F238E27FC236}">
                    <a16:creationId xmlns:a16="http://schemas.microsoft.com/office/drawing/2014/main" id="{6F464E89-6DDA-FE0B-EDC3-8F26AAE78B1F}"/>
                  </a:ext>
                </a:extLst>
              </p:cNvPr>
              <p:cNvSpPr txBox="1">
                <a:spLocks noChangeArrowheads="1"/>
              </p:cNvSpPr>
              <p:nvPr/>
            </p:nvSpPr>
            <p:spPr bwMode="auto">
              <a:xfrm>
                <a:off x="-2594768" y="3355975"/>
                <a:ext cx="576263"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FFFFFF">
                        <a:lumMod val="65000"/>
                      </a:srgbClr>
                    </a:solidFill>
                    <a:effectLst/>
                    <a:uLnTx/>
                    <a:uFillTx/>
                    <a:latin typeface="Arial"/>
                    <a:ea typeface="+mn-ea"/>
                    <a:cs typeface="+mn-cs"/>
                  </a:rPr>
                  <a:t>2m</a:t>
                </a:r>
              </a:p>
            </p:txBody>
          </p:sp>
          <p:sp>
            <p:nvSpPr>
              <p:cNvPr id="73758" name="Text Box 36">
                <a:extLst>
                  <a:ext uri="{FF2B5EF4-FFF2-40B4-BE49-F238E27FC236}">
                    <a16:creationId xmlns:a16="http://schemas.microsoft.com/office/drawing/2014/main" id="{1DCC80D3-5ABC-5F52-44EA-8CF8A1D88E19}"/>
                  </a:ext>
                </a:extLst>
              </p:cNvPr>
              <p:cNvSpPr txBox="1">
                <a:spLocks noChangeArrowheads="1"/>
              </p:cNvSpPr>
              <p:nvPr/>
            </p:nvSpPr>
            <p:spPr bwMode="auto">
              <a:xfrm>
                <a:off x="-937418" y="3355975"/>
                <a:ext cx="576263"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FFFFFF">
                        <a:lumMod val="65000"/>
                      </a:srgbClr>
                    </a:solidFill>
                    <a:effectLst/>
                    <a:uLnTx/>
                    <a:uFillTx/>
                    <a:latin typeface="Arial"/>
                    <a:ea typeface="+mn-ea"/>
                    <a:cs typeface="+mn-cs"/>
                  </a:rPr>
                  <a:t>1m</a:t>
                </a:r>
              </a:p>
            </p:txBody>
          </p:sp>
          <p:sp>
            <p:nvSpPr>
              <p:cNvPr id="73759" name="Line 27">
                <a:extLst>
                  <a:ext uri="{FF2B5EF4-FFF2-40B4-BE49-F238E27FC236}">
                    <a16:creationId xmlns:a16="http://schemas.microsoft.com/office/drawing/2014/main" id="{1BED6228-0121-2C60-D27A-CD6DA20774A2}"/>
                  </a:ext>
                </a:extLst>
              </p:cNvPr>
              <p:cNvSpPr>
                <a:spLocks noChangeShapeType="1"/>
              </p:cNvSpPr>
              <p:nvPr/>
            </p:nvSpPr>
            <p:spPr bwMode="auto">
              <a:xfrm flipH="1">
                <a:off x="-1658143" y="1555750"/>
                <a:ext cx="0" cy="503238"/>
              </a:xfrm>
              <a:prstGeom prst="line">
                <a:avLst/>
              </a:prstGeom>
              <a:noFill/>
              <a:ln w="57150">
                <a:solidFill>
                  <a:schemeClr val="bg1">
                    <a:lumMod val="65000"/>
                  </a:schemeClr>
                </a:solidFill>
                <a:round/>
                <a:headEnd/>
                <a:tailEnd type="arrow"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760" name="Text Box 31">
                <a:extLst>
                  <a:ext uri="{FF2B5EF4-FFF2-40B4-BE49-F238E27FC236}">
                    <a16:creationId xmlns:a16="http://schemas.microsoft.com/office/drawing/2014/main" id="{AB8D8500-79C5-EAE7-A69C-FB4BD834B849}"/>
                  </a:ext>
                </a:extLst>
              </p:cNvPr>
              <p:cNvSpPr txBox="1">
                <a:spLocks noChangeArrowheads="1"/>
              </p:cNvSpPr>
              <p:nvPr/>
            </p:nvSpPr>
            <p:spPr bwMode="auto">
              <a:xfrm>
                <a:off x="-2521743" y="1196975"/>
                <a:ext cx="1295400"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err="1">
                    <a:ln>
                      <a:noFill/>
                    </a:ln>
                    <a:solidFill>
                      <a:srgbClr val="FFFFFF">
                        <a:lumMod val="65000"/>
                      </a:srgbClr>
                    </a:solidFill>
                    <a:effectLst/>
                    <a:uLnTx/>
                    <a:uFillTx/>
                    <a:latin typeface="Arial"/>
                    <a:ea typeface="+mn-ea"/>
                    <a:cs typeface="+mn-cs"/>
                  </a:rPr>
                  <a:t>30kN</a:t>
                </a:r>
                <a:endParaRPr kumimoji="0" lang="en-GB" sz="1800" b="0" i="0" u="none" strike="noStrike" kern="1200" cap="none" spc="0" normalizeH="0" baseline="0" noProof="0">
                  <a:ln>
                    <a:noFill/>
                  </a:ln>
                  <a:solidFill>
                    <a:srgbClr val="FFFFFF">
                      <a:lumMod val="65000"/>
                    </a:srgbClr>
                  </a:solidFill>
                  <a:effectLst/>
                  <a:uLnTx/>
                  <a:uFillTx/>
                  <a:latin typeface="Arial"/>
                  <a:ea typeface="+mn-ea"/>
                  <a:cs typeface="+mn-cs"/>
                </a:endParaRPr>
              </a:p>
            </p:txBody>
          </p:sp>
          <p:sp>
            <p:nvSpPr>
              <p:cNvPr id="73762" name="Text Box 48">
                <a:extLst>
                  <a:ext uri="{FF2B5EF4-FFF2-40B4-BE49-F238E27FC236}">
                    <a16:creationId xmlns:a16="http://schemas.microsoft.com/office/drawing/2014/main" id="{EFA87F91-3E2E-D84E-873F-D28D7BA123D3}"/>
                  </a:ext>
                </a:extLst>
              </p:cNvPr>
              <p:cNvSpPr txBox="1">
                <a:spLocks noChangeArrowheads="1"/>
              </p:cNvSpPr>
              <p:nvPr/>
            </p:nvSpPr>
            <p:spPr bwMode="auto">
              <a:xfrm>
                <a:off x="-577055" y="1628775"/>
                <a:ext cx="358775"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3763" name="Text Box 49">
                <a:extLst>
                  <a:ext uri="{FF2B5EF4-FFF2-40B4-BE49-F238E27FC236}">
                    <a16:creationId xmlns:a16="http://schemas.microsoft.com/office/drawing/2014/main" id="{5FB92A1D-D8E3-A906-290C-A3B7006D6AF8}"/>
                  </a:ext>
                </a:extLst>
              </p:cNvPr>
              <p:cNvSpPr txBox="1">
                <a:spLocks noChangeArrowheads="1"/>
              </p:cNvSpPr>
              <p:nvPr/>
            </p:nvSpPr>
            <p:spPr bwMode="auto">
              <a:xfrm>
                <a:off x="-3602830" y="2924175"/>
                <a:ext cx="720725"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FFFFFF">
                        <a:lumMod val="65000"/>
                      </a:srgbClr>
                    </a:solidFill>
                    <a:effectLst/>
                    <a:uLnTx/>
                    <a:uFillTx/>
                    <a:latin typeface="Arial"/>
                    <a:ea typeface="+mn-ea"/>
                    <a:cs typeface="+mn-cs"/>
                  </a:rPr>
                  <a:t>25kN</a:t>
                </a:r>
              </a:p>
            </p:txBody>
          </p:sp>
          <p:sp>
            <p:nvSpPr>
              <p:cNvPr id="73764" name="Line 7">
                <a:extLst>
                  <a:ext uri="{FF2B5EF4-FFF2-40B4-BE49-F238E27FC236}">
                    <a16:creationId xmlns:a16="http://schemas.microsoft.com/office/drawing/2014/main" id="{85E38081-7857-3AF5-68ED-0BF5EB28F9CC}"/>
                  </a:ext>
                </a:extLst>
              </p:cNvPr>
              <p:cNvSpPr>
                <a:spLocks noChangeShapeType="1"/>
              </p:cNvSpPr>
              <p:nvPr/>
            </p:nvSpPr>
            <p:spPr bwMode="auto">
              <a:xfrm>
                <a:off x="-363516" y="2133600"/>
                <a:ext cx="1226324" cy="0"/>
              </a:xfrm>
              <a:prstGeom prst="line">
                <a:avLst/>
              </a:prstGeom>
              <a:noFill/>
              <a:ln w="38100">
                <a:solidFill>
                  <a:schemeClr val="accent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grpSp>
      <p:sp>
        <p:nvSpPr>
          <p:cNvPr id="32" name="Rectangle 31">
            <a:extLst>
              <a:ext uri="{FF2B5EF4-FFF2-40B4-BE49-F238E27FC236}">
                <a16:creationId xmlns:a16="http://schemas.microsoft.com/office/drawing/2014/main" id="{F5AC3B26-2552-A817-FE7C-CB646500D8D9}"/>
              </a:ext>
            </a:extLst>
          </p:cNvPr>
          <p:cNvSpPr/>
          <p:nvPr/>
        </p:nvSpPr>
        <p:spPr>
          <a:xfrm>
            <a:off x="2733467" y="4121120"/>
            <a:ext cx="4136632" cy="347510"/>
          </a:xfrm>
          <a:prstGeom prst="rect">
            <a:avLst/>
          </a:prstGeom>
          <a:solidFill>
            <a:srgbClr val="CCFF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E9BABEA9-34B9-8550-3649-23FF77A279B9}"/>
              </a:ext>
            </a:extLst>
          </p:cNvPr>
          <p:cNvSpPr/>
          <p:nvPr/>
        </p:nvSpPr>
        <p:spPr>
          <a:xfrm>
            <a:off x="2736639" y="4514237"/>
            <a:ext cx="4136632" cy="347510"/>
          </a:xfrm>
          <a:prstGeom prst="rect">
            <a:avLst/>
          </a:prstGeom>
          <a:solidFill>
            <a:srgbClr val="CCFF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68B4C5CE-E471-00A4-0CB9-958F0A8E13A6}"/>
              </a:ext>
            </a:extLst>
          </p:cNvPr>
          <p:cNvSpPr/>
          <p:nvPr/>
        </p:nvSpPr>
        <p:spPr>
          <a:xfrm>
            <a:off x="2737828" y="3726415"/>
            <a:ext cx="1651401" cy="347510"/>
          </a:xfrm>
          <a:prstGeom prst="rect">
            <a:avLst/>
          </a:prstGeom>
          <a:solidFill>
            <a:srgbClr val="CCFF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178F69A-66CA-6963-2D36-112A876C47E8}"/>
              </a:ext>
            </a:extLst>
          </p:cNvPr>
          <p:cNvSpPr/>
          <p:nvPr/>
        </p:nvSpPr>
        <p:spPr>
          <a:xfrm>
            <a:off x="4389230" y="3726415"/>
            <a:ext cx="1520750" cy="347510"/>
          </a:xfrm>
          <a:prstGeom prst="rect">
            <a:avLst/>
          </a:prstGeom>
          <a:solidFill>
            <a:srgbClr val="CCFF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1693" name="Rectangle 71692">
            <a:extLst>
              <a:ext uri="{FF2B5EF4-FFF2-40B4-BE49-F238E27FC236}">
                <a16:creationId xmlns:a16="http://schemas.microsoft.com/office/drawing/2014/main" id="{BE09C6EE-45FF-5F8F-BE8D-B72BDB6CE8CF}"/>
              </a:ext>
            </a:extLst>
          </p:cNvPr>
          <p:cNvSpPr/>
          <p:nvPr/>
        </p:nvSpPr>
        <p:spPr>
          <a:xfrm>
            <a:off x="5909980" y="3726415"/>
            <a:ext cx="1476000" cy="347510"/>
          </a:xfrm>
          <a:prstGeom prst="rect">
            <a:avLst/>
          </a:prstGeom>
          <a:solidFill>
            <a:srgbClr val="CCFF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1701" name="Rectangle 71700">
            <a:extLst>
              <a:ext uri="{FF2B5EF4-FFF2-40B4-BE49-F238E27FC236}">
                <a16:creationId xmlns:a16="http://schemas.microsoft.com/office/drawing/2014/main" id="{9096F8B4-7D9F-4EE4-D21C-06AB649D21B4}"/>
              </a:ext>
            </a:extLst>
          </p:cNvPr>
          <p:cNvSpPr/>
          <p:nvPr/>
        </p:nvSpPr>
        <p:spPr>
          <a:xfrm>
            <a:off x="7385980" y="3726415"/>
            <a:ext cx="1651401" cy="347510"/>
          </a:xfrm>
          <a:prstGeom prst="rect">
            <a:avLst/>
          </a:prstGeom>
          <a:solidFill>
            <a:srgbClr val="CCFF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15712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0"/>
                                        </p:tgtEl>
                                        <p:attrNameLst>
                                          <p:attrName>style.visibility</p:attrName>
                                        </p:attrNameLst>
                                      </p:cBhvr>
                                      <p:to>
                                        <p:strVal val="visible"/>
                                      </p:to>
                                    </p:set>
                                  </p:childTnLst>
                                </p:cTn>
                              </p:par>
                              <p:par>
                                <p:cTn id="7" presetID="22" presetClass="exit" presetSubtype="8" fill="hold" grpId="0" nodeType="withEffect">
                                  <p:stCondLst>
                                    <p:cond delay="0"/>
                                  </p:stCondLst>
                                  <p:childTnLst>
                                    <p:animEffect transition="out" filter="wipe(left)">
                                      <p:cBhvr>
                                        <p:cTn id="8" dur="500"/>
                                        <p:tgtEl>
                                          <p:spTgt spid="35"/>
                                        </p:tgtEl>
                                      </p:cBhvr>
                                    </p:animEffect>
                                    <p:set>
                                      <p:cBhvr>
                                        <p:cTn id="9" dur="1" fill="hold">
                                          <p:stCondLst>
                                            <p:cond delay="499"/>
                                          </p:stCondLst>
                                        </p:cTn>
                                        <p:tgtEl>
                                          <p:spTgt spid="3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1708"/>
                                        </p:tgtEl>
                                        <p:attrNameLst>
                                          <p:attrName>style.visibility</p:attrName>
                                        </p:attrNameLst>
                                      </p:cBhvr>
                                      <p:to>
                                        <p:strVal val="visible"/>
                                      </p:to>
                                    </p:set>
                                  </p:childTnLst>
                                </p:cTn>
                              </p:par>
                              <p:par>
                                <p:cTn id="14" presetID="22" presetClass="exit" presetSubtype="8" fill="hold" grpId="0" nodeType="withEffect">
                                  <p:stCondLst>
                                    <p:cond delay="0"/>
                                  </p:stCondLst>
                                  <p:childTnLst>
                                    <p:animEffect transition="out" filter="wipe(left)">
                                      <p:cBhvr>
                                        <p:cTn id="15" dur="500"/>
                                        <p:tgtEl>
                                          <p:spTgt spid="36"/>
                                        </p:tgtEl>
                                      </p:cBhvr>
                                    </p:animEffect>
                                    <p:set>
                                      <p:cBhvr>
                                        <p:cTn id="16" dur="1" fill="hold">
                                          <p:stCondLst>
                                            <p:cond delay="499"/>
                                          </p:stCondLst>
                                        </p:cTn>
                                        <p:tgtEl>
                                          <p:spTgt spid="3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1712"/>
                                        </p:tgtEl>
                                        <p:attrNameLst>
                                          <p:attrName>style.visibility</p:attrName>
                                        </p:attrNameLst>
                                      </p:cBhvr>
                                      <p:to>
                                        <p:strVal val="visible"/>
                                      </p:to>
                                    </p:set>
                                  </p:childTnLst>
                                </p:cTn>
                              </p:par>
                              <p:par>
                                <p:cTn id="21" presetID="22" presetClass="exit" presetSubtype="8" fill="hold" grpId="0" nodeType="withEffect">
                                  <p:stCondLst>
                                    <p:cond delay="0"/>
                                  </p:stCondLst>
                                  <p:childTnLst>
                                    <p:animEffect transition="out" filter="wipe(left)">
                                      <p:cBhvr>
                                        <p:cTn id="22" dur="500"/>
                                        <p:tgtEl>
                                          <p:spTgt spid="71693"/>
                                        </p:tgtEl>
                                      </p:cBhvr>
                                    </p:animEffect>
                                    <p:set>
                                      <p:cBhvr>
                                        <p:cTn id="23" dur="1" fill="hold">
                                          <p:stCondLst>
                                            <p:cond delay="499"/>
                                          </p:stCondLst>
                                        </p:cTn>
                                        <p:tgtEl>
                                          <p:spTgt spid="7169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1711"/>
                                        </p:tgtEl>
                                        <p:attrNameLst>
                                          <p:attrName>style.visibility</p:attrName>
                                        </p:attrNameLst>
                                      </p:cBhvr>
                                      <p:to>
                                        <p:strVal val="visible"/>
                                      </p:to>
                                    </p:set>
                                  </p:childTnLst>
                                </p:cTn>
                              </p:par>
                              <p:par>
                                <p:cTn id="28" presetID="22" presetClass="exit" presetSubtype="8" fill="hold" grpId="0" nodeType="withEffect">
                                  <p:stCondLst>
                                    <p:cond delay="0"/>
                                  </p:stCondLst>
                                  <p:childTnLst>
                                    <p:animEffect transition="out" filter="wipe(left)">
                                      <p:cBhvr>
                                        <p:cTn id="29" dur="500"/>
                                        <p:tgtEl>
                                          <p:spTgt spid="71701"/>
                                        </p:tgtEl>
                                      </p:cBhvr>
                                    </p:animEffect>
                                    <p:set>
                                      <p:cBhvr>
                                        <p:cTn id="30" dur="1" fill="hold">
                                          <p:stCondLst>
                                            <p:cond delay="499"/>
                                          </p:stCondLst>
                                        </p:cTn>
                                        <p:tgtEl>
                                          <p:spTgt spid="7170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8" fill="hold" grpId="0" nodeType="clickEffect">
                                  <p:stCondLst>
                                    <p:cond delay="0"/>
                                  </p:stCondLst>
                                  <p:childTnLst>
                                    <p:animEffect transition="out" filter="wipe(left)">
                                      <p:cBhvr>
                                        <p:cTn id="34" dur="500"/>
                                        <p:tgtEl>
                                          <p:spTgt spid="32"/>
                                        </p:tgtEl>
                                      </p:cBhvr>
                                    </p:animEffect>
                                    <p:set>
                                      <p:cBhvr>
                                        <p:cTn id="35" dur="1" fill="hold">
                                          <p:stCondLst>
                                            <p:cond delay="499"/>
                                          </p:stCondLst>
                                        </p:cTn>
                                        <p:tgtEl>
                                          <p:spTgt spid="3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xit" presetSubtype="8" fill="hold" grpId="0" nodeType="clickEffect">
                                  <p:stCondLst>
                                    <p:cond delay="0"/>
                                  </p:stCondLst>
                                  <p:childTnLst>
                                    <p:animEffect transition="out" filter="wipe(left)">
                                      <p:cBhvr>
                                        <p:cTn id="39" dur="500"/>
                                        <p:tgtEl>
                                          <p:spTgt spid="33"/>
                                        </p:tgtEl>
                                      </p:cBhvr>
                                    </p:animEffect>
                                    <p:set>
                                      <p:cBhvr>
                                        <p:cTn id="40"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5" grpId="0" animBg="1"/>
      <p:bldP spid="36" grpId="0" animBg="1"/>
      <p:bldP spid="71693" grpId="0" animBg="1"/>
      <p:bldP spid="71701"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Text Box 50">
            <a:extLst>
              <a:ext uri="{FF2B5EF4-FFF2-40B4-BE49-F238E27FC236}">
                <a16:creationId xmlns:a16="http://schemas.microsoft.com/office/drawing/2014/main" id="{A3321787-BAF5-4E13-7FFF-4CEE9CEF898F}"/>
              </a:ext>
            </a:extLst>
          </p:cNvPr>
          <p:cNvSpPr txBox="1">
            <a:spLocks noChangeArrowheads="1"/>
          </p:cNvSpPr>
          <p:nvPr/>
        </p:nvSpPr>
        <p:spPr bwMode="auto">
          <a:xfrm>
            <a:off x="0" y="3320155"/>
            <a:ext cx="9144000" cy="1815882"/>
          </a:xfrm>
          <a:prstGeom prst="rect">
            <a:avLst/>
          </a:prstGeom>
          <a:solidFill>
            <a:srgbClr val="CCFFCC"/>
          </a:solid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Bending moments at B 	                               clockwise = anticlockwise</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		 	 (-10kN x 3m) + (-30kN x 4m) = (R1 x 6m)</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			                     -</a:t>
            </a:r>
            <a:r>
              <a:rPr kumimoji="0" lang="en-GB" sz="1600" b="0" i="0" u="none" strike="noStrike" kern="1200" cap="none" spc="0" normalizeH="0" baseline="0" noProof="0" dirty="0" err="1">
                <a:ln>
                  <a:noFill/>
                </a:ln>
                <a:solidFill>
                  <a:srgbClr val="000000"/>
                </a:solidFill>
                <a:effectLst/>
                <a:uLnTx/>
                <a:uFillTx/>
                <a:latin typeface="Arial"/>
                <a:ea typeface="+mn-ea"/>
                <a:cs typeface="+mn-cs"/>
              </a:rPr>
              <a:t>30kNm</a:t>
            </a:r>
            <a:r>
              <a:rPr kumimoji="0" lang="en-GB" sz="1600" b="0" i="0" u="none" strike="noStrike" kern="1200" cap="none" spc="0" normalizeH="0" baseline="0" noProof="0" dirty="0">
                <a:ln>
                  <a:noFill/>
                </a:ln>
                <a:solidFill>
                  <a:srgbClr val="000000"/>
                </a:solidFill>
                <a:effectLst/>
                <a:uLnTx/>
                <a:uFillTx/>
                <a:latin typeface="Arial"/>
                <a:ea typeface="+mn-ea"/>
                <a:cs typeface="+mn-cs"/>
              </a:rPr>
              <a:t> -120kN = R1 x 6m</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			                            -150kN/ 6m = R1</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a:ea typeface="+mn-ea"/>
                <a:cs typeface="+mn-cs"/>
              </a:rPr>
              <a:t>		  	                                     -25kN = R1</a:t>
            </a:r>
          </a:p>
        </p:txBody>
      </p:sp>
      <p:sp>
        <p:nvSpPr>
          <p:cNvPr id="71717" name="Rectangle 71716">
            <a:extLst>
              <a:ext uri="{FF2B5EF4-FFF2-40B4-BE49-F238E27FC236}">
                <a16:creationId xmlns:a16="http://schemas.microsoft.com/office/drawing/2014/main" id="{65B97111-CA75-960E-7591-36E551A678E8}"/>
              </a:ext>
            </a:extLst>
          </p:cNvPr>
          <p:cNvSpPr/>
          <p:nvPr/>
        </p:nvSpPr>
        <p:spPr>
          <a:xfrm>
            <a:off x="4870580" y="4770413"/>
            <a:ext cx="1209622" cy="347510"/>
          </a:xfrm>
          <a:prstGeom prst="rect">
            <a:avLst/>
          </a:prstGeom>
          <a:solidFill>
            <a:srgbClr val="CCFF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1704" name="Rectangle 71703">
            <a:extLst>
              <a:ext uri="{FF2B5EF4-FFF2-40B4-BE49-F238E27FC236}">
                <a16:creationId xmlns:a16="http://schemas.microsoft.com/office/drawing/2014/main" id="{FB09F767-002E-5843-C37B-11569DA37ED1}"/>
              </a:ext>
            </a:extLst>
          </p:cNvPr>
          <p:cNvSpPr/>
          <p:nvPr/>
        </p:nvSpPr>
        <p:spPr>
          <a:xfrm>
            <a:off x="4338735" y="4356833"/>
            <a:ext cx="1741466" cy="347510"/>
          </a:xfrm>
          <a:prstGeom prst="rect">
            <a:avLst/>
          </a:prstGeom>
          <a:solidFill>
            <a:srgbClr val="CCFF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1703" name="Rectangle 71702">
            <a:extLst>
              <a:ext uri="{FF2B5EF4-FFF2-40B4-BE49-F238E27FC236}">
                <a16:creationId xmlns:a16="http://schemas.microsoft.com/office/drawing/2014/main" id="{D5B96324-0642-B9B1-B56C-EAA26084EEC2}"/>
              </a:ext>
            </a:extLst>
          </p:cNvPr>
          <p:cNvSpPr/>
          <p:nvPr/>
        </p:nvSpPr>
        <p:spPr>
          <a:xfrm>
            <a:off x="3991051" y="3952891"/>
            <a:ext cx="2590800" cy="347510"/>
          </a:xfrm>
          <a:prstGeom prst="rect">
            <a:avLst/>
          </a:prstGeom>
          <a:solidFill>
            <a:srgbClr val="CCFF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1709" name="Rectangle 71708">
            <a:extLst>
              <a:ext uri="{FF2B5EF4-FFF2-40B4-BE49-F238E27FC236}">
                <a16:creationId xmlns:a16="http://schemas.microsoft.com/office/drawing/2014/main" id="{50434089-2DBC-8C05-271F-9A2B97DFD8DF}"/>
              </a:ext>
            </a:extLst>
          </p:cNvPr>
          <p:cNvSpPr/>
          <p:nvPr/>
        </p:nvSpPr>
        <p:spPr>
          <a:xfrm>
            <a:off x="2838526" y="3667817"/>
            <a:ext cx="1252858" cy="347510"/>
          </a:xfrm>
          <a:prstGeom prst="rect">
            <a:avLst/>
          </a:prstGeom>
          <a:solidFill>
            <a:srgbClr val="CCFF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1714" name="Rectangle 71713">
            <a:extLst>
              <a:ext uri="{FF2B5EF4-FFF2-40B4-BE49-F238E27FC236}">
                <a16:creationId xmlns:a16="http://schemas.microsoft.com/office/drawing/2014/main" id="{5CC5D9FE-B520-87C1-1747-D9229A23CAF2}"/>
              </a:ext>
            </a:extLst>
          </p:cNvPr>
          <p:cNvSpPr/>
          <p:nvPr/>
        </p:nvSpPr>
        <p:spPr>
          <a:xfrm>
            <a:off x="4062488" y="3667817"/>
            <a:ext cx="1434541" cy="347510"/>
          </a:xfrm>
          <a:prstGeom prst="rect">
            <a:avLst/>
          </a:prstGeom>
          <a:solidFill>
            <a:srgbClr val="CCFF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1715" name="Rectangle 71714">
            <a:extLst>
              <a:ext uri="{FF2B5EF4-FFF2-40B4-BE49-F238E27FC236}">
                <a16:creationId xmlns:a16="http://schemas.microsoft.com/office/drawing/2014/main" id="{C79CE090-A4F7-5D10-BC2F-BD4578784A09}"/>
              </a:ext>
            </a:extLst>
          </p:cNvPr>
          <p:cNvSpPr/>
          <p:nvPr/>
        </p:nvSpPr>
        <p:spPr>
          <a:xfrm>
            <a:off x="5530036" y="3667817"/>
            <a:ext cx="1960753" cy="347510"/>
          </a:xfrm>
          <a:prstGeom prst="rect">
            <a:avLst/>
          </a:prstGeom>
          <a:solidFill>
            <a:srgbClr val="CCFF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Title 11">
            <a:extLst>
              <a:ext uri="{FF2B5EF4-FFF2-40B4-BE49-F238E27FC236}">
                <a16:creationId xmlns:a16="http://schemas.microsoft.com/office/drawing/2014/main" id="{059D1273-9353-D790-CF1F-208B969E43EE}"/>
              </a:ext>
            </a:extLst>
          </p:cNvPr>
          <p:cNvSpPr txBox="1">
            <a:spLocks noGrp="1"/>
          </p:cNvSpPr>
          <p:nvPr>
            <p:ph type="title" idx="4294967295"/>
          </p:nvPr>
        </p:nvSpPr>
        <p:spPr>
          <a:xfrm>
            <a:off x="332509" y="249900"/>
            <a:ext cx="8533331" cy="699425"/>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914400" rtl="0" eaLnBrk="1" latinLnBrk="0" hangingPunct="1">
              <a:spcBef>
                <a:spcPct val="0"/>
              </a:spcBef>
              <a:buNone/>
              <a:defRPr sz="2400" kern="1200" cap="none" baseline="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0000"/>
                </a:solidFill>
                <a:effectLst/>
                <a:uLnTx/>
                <a:uFillTx/>
                <a:latin typeface="Arial"/>
                <a:ea typeface="+mj-ea"/>
                <a:cs typeface="+mj-cs"/>
              </a:rPr>
              <a:t>Reaction calculations example</a:t>
            </a:r>
          </a:p>
        </p:txBody>
      </p:sp>
      <p:grpSp>
        <p:nvGrpSpPr>
          <p:cNvPr id="3" name="Group 4">
            <a:extLst>
              <a:ext uri="{FF2B5EF4-FFF2-40B4-BE49-F238E27FC236}">
                <a16:creationId xmlns:a16="http://schemas.microsoft.com/office/drawing/2014/main" id="{D1B43EDA-1A86-06B0-91A3-ABBCE11FBF6C}"/>
              </a:ext>
            </a:extLst>
          </p:cNvPr>
          <p:cNvGrpSpPr>
            <a:grpSpLocks/>
          </p:cNvGrpSpPr>
          <p:nvPr/>
        </p:nvGrpSpPr>
        <p:grpSpPr bwMode="auto">
          <a:xfrm>
            <a:off x="2046363" y="843576"/>
            <a:ext cx="5113338" cy="2500313"/>
            <a:chOff x="1292" y="1632"/>
            <a:chExt cx="3221" cy="1575"/>
          </a:xfrm>
        </p:grpSpPr>
        <p:sp>
          <p:nvSpPr>
            <p:cNvPr id="4" name="Line 5">
              <a:extLst>
                <a:ext uri="{FF2B5EF4-FFF2-40B4-BE49-F238E27FC236}">
                  <a16:creationId xmlns:a16="http://schemas.microsoft.com/office/drawing/2014/main" id="{4EB21A15-2213-A37E-D434-E6694E62D7C5}"/>
                </a:ext>
              </a:extLst>
            </p:cNvPr>
            <p:cNvSpPr>
              <a:spLocks noChangeShapeType="1"/>
            </p:cNvSpPr>
            <p:nvPr/>
          </p:nvSpPr>
          <p:spPr bwMode="auto">
            <a:xfrm>
              <a:off x="2925" y="2886"/>
              <a:ext cx="409" cy="0"/>
            </a:xfrm>
            <a:prstGeom prst="line">
              <a:avLst/>
            </a:prstGeom>
            <a:noFill/>
            <a:ln w="9525">
              <a:solidFill>
                <a:schemeClr val="tx1"/>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8" name="Group 6">
              <a:extLst>
                <a:ext uri="{FF2B5EF4-FFF2-40B4-BE49-F238E27FC236}">
                  <a16:creationId xmlns:a16="http://schemas.microsoft.com/office/drawing/2014/main" id="{73188023-9125-2389-3167-5E647990CA1F}"/>
                </a:ext>
              </a:extLst>
            </p:cNvPr>
            <p:cNvGrpSpPr>
              <a:grpSpLocks/>
            </p:cNvGrpSpPr>
            <p:nvPr/>
          </p:nvGrpSpPr>
          <p:grpSpPr bwMode="auto">
            <a:xfrm>
              <a:off x="1292" y="1632"/>
              <a:ext cx="3221" cy="1575"/>
              <a:chOff x="1292" y="1632"/>
              <a:chExt cx="3221" cy="1575"/>
            </a:xfrm>
          </p:grpSpPr>
          <p:sp>
            <p:nvSpPr>
              <p:cNvPr id="9" name="AutoShape 8">
                <a:extLst>
                  <a:ext uri="{FF2B5EF4-FFF2-40B4-BE49-F238E27FC236}">
                    <a16:creationId xmlns:a16="http://schemas.microsoft.com/office/drawing/2014/main" id="{276E8C6B-48DF-82EC-5B67-010D48541D0C}"/>
                  </a:ext>
                </a:extLst>
              </p:cNvPr>
              <p:cNvSpPr>
                <a:spLocks noChangeArrowheads="1"/>
              </p:cNvSpPr>
              <p:nvPr/>
            </p:nvSpPr>
            <p:spPr bwMode="auto">
              <a:xfrm>
                <a:off x="1655" y="2206"/>
                <a:ext cx="181" cy="226"/>
              </a:xfrm>
              <a:prstGeom prst="triangle">
                <a:avLst>
                  <a:gd name="adj" fmla="val 50000"/>
                </a:avLst>
              </a:prstGeom>
              <a:no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 Box 36">
                <a:extLst>
                  <a:ext uri="{FF2B5EF4-FFF2-40B4-BE49-F238E27FC236}">
                    <a16:creationId xmlns:a16="http://schemas.microsoft.com/office/drawing/2014/main" id="{E11D7A9C-3CF2-C7BA-7235-56274F81B5B0}"/>
                  </a:ext>
                </a:extLst>
              </p:cNvPr>
              <p:cNvSpPr txBox="1">
                <a:spLocks noChangeArrowheads="1"/>
              </p:cNvSpPr>
              <p:nvPr/>
            </p:nvSpPr>
            <p:spPr bwMode="auto">
              <a:xfrm>
                <a:off x="3560" y="2976"/>
                <a:ext cx="363" cy="231"/>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2m</a:t>
                </a:r>
              </a:p>
            </p:txBody>
          </p:sp>
          <p:sp>
            <p:nvSpPr>
              <p:cNvPr id="11" name="Text Box 36">
                <a:extLst>
                  <a:ext uri="{FF2B5EF4-FFF2-40B4-BE49-F238E27FC236}">
                    <a16:creationId xmlns:a16="http://schemas.microsoft.com/office/drawing/2014/main" id="{C0326CB2-994A-097C-D152-7C036BD57E39}"/>
                  </a:ext>
                </a:extLst>
              </p:cNvPr>
              <p:cNvSpPr txBox="1">
                <a:spLocks noChangeArrowheads="1"/>
              </p:cNvSpPr>
              <p:nvPr/>
            </p:nvSpPr>
            <p:spPr bwMode="auto">
              <a:xfrm>
                <a:off x="2562" y="2976"/>
                <a:ext cx="363" cy="231"/>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1m</a:t>
                </a:r>
              </a:p>
            </p:txBody>
          </p:sp>
          <p:sp>
            <p:nvSpPr>
              <p:cNvPr id="12" name="Text Box 10">
                <a:extLst>
                  <a:ext uri="{FF2B5EF4-FFF2-40B4-BE49-F238E27FC236}">
                    <a16:creationId xmlns:a16="http://schemas.microsoft.com/office/drawing/2014/main" id="{40C9A6D3-9023-2D72-5591-0BBE3203E2D1}"/>
                  </a:ext>
                </a:extLst>
              </p:cNvPr>
              <p:cNvSpPr txBox="1">
                <a:spLocks noChangeArrowheads="1"/>
              </p:cNvSpPr>
              <p:nvPr/>
            </p:nvSpPr>
            <p:spPr bwMode="auto">
              <a:xfrm>
                <a:off x="4059" y="2709"/>
                <a:ext cx="454" cy="231"/>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R2</a:t>
                </a:r>
              </a:p>
            </p:txBody>
          </p:sp>
          <p:grpSp>
            <p:nvGrpSpPr>
              <p:cNvPr id="13" name="Group 11">
                <a:extLst>
                  <a:ext uri="{FF2B5EF4-FFF2-40B4-BE49-F238E27FC236}">
                    <a16:creationId xmlns:a16="http://schemas.microsoft.com/office/drawing/2014/main" id="{039C5853-7B24-1135-4CF4-9AB145531B0D}"/>
                  </a:ext>
                </a:extLst>
              </p:cNvPr>
              <p:cNvGrpSpPr>
                <a:grpSpLocks/>
              </p:cNvGrpSpPr>
              <p:nvPr/>
            </p:nvGrpSpPr>
            <p:grpSpPr bwMode="auto">
              <a:xfrm>
                <a:off x="1292" y="1632"/>
                <a:ext cx="2950" cy="1575"/>
                <a:chOff x="1292" y="1632"/>
                <a:chExt cx="2950" cy="1575"/>
              </a:xfrm>
            </p:grpSpPr>
            <p:sp>
              <p:nvSpPr>
                <p:cNvPr id="14" name="Line 5">
                  <a:extLst>
                    <a:ext uri="{FF2B5EF4-FFF2-40B4-BE49-F238E27FC236}">
                      <a16:creationId xmlns:a16="http://schemas.microsoft.com/office/drawing/2014/main" id="{FF5F82F4-AEDA-F4B5-E594-A2E7B7BB6C1C}"/>
                    </a:ext>
                  </a:extLst>
                </p:cNvPr>
                <p:cNvSpPr>
                  <a:spLocks noChangeShapeType="1"/>
                </p:cNvSpPr>
                <p:nvPr/>
              </p:nvSpPr>
              <p:spPr bwMode="auto">
                <a:xfrm>
                  <a:off x="2517" y="2886"/>
                  <a:ext cx="408" cy="0"/>
                </a:xfrm>
                <a:prstGeom prst="line">
                  <a:avLst/>
                </a:prstGeom>
                <a:noFill/>
                <a:ln w="9525">
                  <a:solidFill>
                    <a:schemeClr val="tx1"/>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Line 7">
                  <a:extLst>
                    <a:ext uri="{FF2B5EF4-FFF2-40B4-BE49-F238E27FC236}">
                      <a16:creationId xmlns:a16="http://schemas.microsoft.com/office/drawing/2014/main" id="{A28C88CF-F586-7612-BA28-93A1AA2CC58F}"/>
                    </a:ext>
                  </a:extLst>
                </p:cNvPr>
                <p:cNvSpPr>
                  <a:spLocks noChangeShapeType="1"/>
                </p:cNvSpPr>
                <p:nvPr/>
              </p:nvSpPr>
              <p:spPr bwMode="auto">
                <a:xfrm>
                  <a:off x="1701" y="2206"/>
                  <a:ext cx="2404" cy="0"/>
                </a:xfrm>
                <a:prstGeom prst="line">
                  <a:avLst/>
                </a:prstGeom>
                <a:noFill/>
                <a:ln w="38100">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6" name="Group 9">
                  <a:extLst>
                    <a:ext uri="{FF2B5EF4-FFF2-40B4-BE49-F238E27FC236}">
                      <a16:creationId xmlns:a16="http://schemas.microsoft.com/office/drawing/2014/main" id="{A122D9BA-706B-2345-2325-1BEB8CAF94DD}"/>
                    </a:ext>
                  </a:extLst>
                </p:cNvPr>
                <p:cNvGrpSpPr>
                  <a:grpSpLocks/>
                </p:cNvGrpSpPr>
                <p:nvPr/>
              </p:nvGrpSpPr>
              <p:grpSpPr bwMode="auto">
                <a:xfrm>
                  <a:off x="3969" y="2206"/>
                  <a:ext cx="181" cy="318"/>
                  <a:chOff x="1837" y="2840"/>
                  <a:chExt cx="181" cy="318"/>
                </a:xfrm>
              </p:grpSpPr>
              <p:sp>
                <p:nvSpPr>
                  <p:cNvPr id="49" name="Oval 10">
                    <a:extLst>
                      <a:ext uri="{FF2B5EF4-FFF2-40B4-BE49-F238E27FC236}">
                        <a16:creationId xmlns:a16="http://schemas.microsoft.com/office/drawing/2014/main" id="{D2C40AA3-08AC-2E79-FAFB-B28D10E5AD5F}"/>
                      </a:ext>
                    </a:extLst>
                  </p:cNvPr>
                  <p:cNvSpPr>
                    <a:spLocks noChangeArrowheads="1"/>
                  </p:cNvSpPr>
                  <p:nvPr/>
                </p:nvSpPr>
                <p:spPr bwMode="auto">
                  <a:xfrm>
                    <a:off x="1837" y="3067"/>
                    <a:ext cx="90" cy="91"/>
                  </a:xfrm>
                  <a:prstGeom prst="ellipse">
                    <a:avLst/>
                  </a:prstGeom>
                  <a:no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0" name="AutoShape 11">
                    <a:extLst>
                      <a:ext uri="{FF2B5EF4-FFF2-40B4-BE49-F238E27FC236}">
                        <a16:creationId xmlns:a16="http://schemas.microsoft.com/office/drawing/2014/main" id="{A336529F-CF42-6472-3896-7E51D2701554}"/>
                      </a:ext>
                    </a:extLst>
                  </p:cNvPr>
                  <p:cNvSpPr>
                    <a:spLocks noChangeArrowheads="1"/>
                  </p:cNvSpPr>
                  <p:nvPr/>
                </p:nvSpPr>
                <p:spPr bwMode="auto">
                  <a:xfrm>
                    <a:off x="1837" y="2840"/>
                    <a:ext cx="181" cy="226"/>
                  </a:xfrm>
                  <a:prstGeom prst="triangle">
                    <a:avLst>
                      <a:gd name="adj" fmla="val 50000"/>
                    </a:avLst>
                  </a:prstGeom>
                  <a:no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51" name="Oval 12">
                    <a:extLst>
                      <a:ext uri="{FF2B5EF4-FFF2-40B4-BE49-F238E27FC236}">
                        <a16:creationId xmlns:a16="http://schemas.microsoft.com/office/drawing/2014/main" id="{8E62DFCC-5A1B-8E8C-C68F-60384B57E34C}"/>
                      </a:ext>
                    </a:extLst>
                  </p:cNvPr>
                  <p:cNvSpPr>
                    <a:spLocks noChangeArrowheads="1"/>
                  </p:cNvSpPr>
                  <p:nvPr/>
                </p:nvSpPr>
                <p:spPr bwMode="auto">
                  <a:xfrm>
                    <a:off x="1927" y="3067"/>
                    <a:ext cx="90" cy="91"/>
                  </a:xfrm>
                  <a:prstGeom prst="ellipse">
                    <a:avLst/>
                  </a:prstGeom>
                  <a:no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7" name="Group 13">
                  <a:extLst>
                    <a:ext uri="{FF2B5EF4-FFF2-40B4-BE49-F238E27FC236}">
                      <a16:creationId xmlns:a16="http://schemas.microsoft.com/office/drawing/2014/main" id="{44A11744-7D1F-A2D4-EB62-A736EC926D35}"/>
                    </a:ext>
                  </a:extLst>
                </p:cNvPr>
                <p:cNvGrpSpPr>
                  <a:grpSpLocks/>
                </p:cNvGrpSpPr>
                <p:nvPr/>
              </p:nvGrpSpPr>
              <p:grpSpPr bwMode="auto">
                <a:xfrm>
                  <a:off x="1519" y="2433"/>
                  <a:ext cx="409" cy="90"/>
                  <a:chOff x="1564" y="3339"/>
                  <a:chExt cx="409" cy="90"/>
                </a:xfrm>
              </p:grpSpPr>
              <p:sp>
                <p:nvSpPr>
                  <p:cNvPr id="43" name="Line 14">
                    <a:extLst>
                      <a:ext uri="{FF2B5EF4-FFF2-40B4-BE49-F238E27FC236}">
                        <a16:creationId xmlns:a16="http://schemas.microsoft.com/office/drawing/2014/main" id="{5CCF87E6-4465-D5F3-B70E-6CB2BB824167}"/>
                      </a:ext>
                    </a:extLst>
                  </p:cNvPr>
                  <p:cNvSpPr>
                    <a:spLocks noChangeShapeType="1"/>
                  </p:cNvSpPr>
                  <p:nvPr/>
                </p:nvSpPr>
                <p:spPr bwMode="auto">
                  <a:xfrm>
                    <a:off x="1610" y="3339"/>
                    <a:ext cx="363" cy="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44" name="Line 15">
                    <a:extLst>
                      <a:ext uri="{FF2B5EF4-FFF2-40B4-BE49-F238E27FC236}">
                        <a16:creationId xmlns:a16="http://schemas.microsoft.com/office/drawing/2014/main" id="{E69BEA75-9A14-DF60-C1C9-925813A2731F}"/>
                      </a:ext>
                    </a:extLst>
                  </p:cNvPr>
                  <p:cNvSpPr>
                    <a:spLocks noChangeShapeType="1"/>
                  </p:cNvSpPr>
                  <p:nvPr/>
                </p:nvSpPr>
                <p:spPr bwMode="auto">
                  <a:xfrm flipH="1">
                    <a:off x="1655"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45" name="Line 16">
                    <a:extLst>
                      <a:ext uri="{FF2B5EF4-FFF2-40B4-BE49-F238E27FC236}">
                        <a16:creationId xmlns:a16="http://schemas.microsoft.com/office/drawing/2014/main" id="{22194B56-CDF1-214D-66DD-E8D36029B4E0}"/>
                      </a:ext>
                    </a:extLst>
                  </p:cNvPr>
                  <p:cNvSpPr>
                    <a:spLocks noChangeShapeType="1"/>
                  </p:cNvSpPr>
                  <p:nvPr/>
                </p:nvSpPr>
                <p:spPr bwMode="auto">
                  <a:xfrm flipH="1">
                    <a:off x="1746"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46" name="Line 17">
                    <a:extLst>
                      <a:ext uri="{FF2B5EF4-FFF2-40B4-BE49-F238E27FC236}">
                        <a16:creationId xmlns:a16="http://schemas.microsoft.com/office/drawing/2014/main" id="{A824E8A3-148B-EBE1-A3A1-D68BC6216728}"/>
                      </a:ext>
                    </a:extLst>
                  </p:cNvPr>
                  <p:cNvSpPr>
                    <a:spLocks noChangeShapeType="1"/>
                  </p:cNvSpPr>
                  <p:nvPr/>
                </p:nvSpPr>
                <p:spPr bwMode="auto">
                  <a:xfrm flipH="1">
                    <a:off x="1836"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47" name="Line 18">
                    <a:extLst>
                      <a:ext uri="{FF2B5EF4-FFF2-40B4-BE49-F238E27FC236}">
                        <a16:creationId xmlns:a16="http://schemas.microsoft.com/office/drawing/2014/main" id="{94BBB3AD-2DC0-EE4D-98A2-27636697D6E6}"/>
                      </a:ext>
                    </a:extLst>
                  </p:cNvPr>
                  <p:cNvSpPr>
                    <a:spLocks noChangeShapeType="1"/>
                  </p:cNvSpPr>
                  <p:nvPr/>
                </p:nvSpPr>
                <p:spPr bwMode="auto">
                  <a:xfrm flipH="1">
                    <a:off x="1927"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48" name="Line 19">
                    <a:extLst>
                      <a:ext uri="{FF2B5EF4-FFF2-40B4-BE49-F238E27FC236}">
                        <a16:creationId xmlns:a16="http://schemas.microsoft.com/office/drawing/2014/main" id="{7C8C3A14-F0CD-7608-FE48-5C6B392A58BB}"/>
                      </a:ext>
                    </a:extLst>
                  </p:cNvPr>
                  <p:cNvSpPr>
                    <a:spLocks noChangeShapeType="1"/>
                  </p:cNvSpPr>
                  <p:nvPr/>
                </p:nvSpPr>
                <p:spPr bwMode="auto">
                  <a:xfrm flipH="1">
                    <a:off x="1564"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18" name="Group 20">
                  <a:extLst>
                    <a:ext uri="{FF2B5EF4-FFF2-40B4-BE49-F238E27FC236}">
                      <a16:creationId xmlns:a16="http://schemas.microsoft.com/office/drawing/2014/main" id="{591FFDE2-385F-B9B5-B7D1-68C7195DF451}"/>
                    </a:ext>
                  </a:extLst>
                </p:cNvPr>
                <p:cNvGrpSpPr>
                  <a:grpSpLocks/>
                </p:cNvGrpSpPr>
                <p:nvPr/>
              </p:nvGrpSpPr>
              <p:grpSpPr bwMode="auto">
                <a:xfrm>
                  <a:off x="3833" y="2524"/>
                  <a:ext cx="409" cy="90"/>
                  <a:chOff x="1564" y="3339"/>
                  <a:chExt cx="409" cy="90"/>
                </a:xfrm>
              </p:grpSpPr>
              <p:sp>
                <p:nvSpPr>
                  <p:cNvPr id="37" name="Line 21">
                    <a:extLst>
                      <a:ext uri="{FF2B5EF4-FFF2-40B4-BE49-F238E27FC236}">
                        <a16:creationId xmlns:a16="http://schemas.microsoft.com/office/drawing/2014/main" id="{9822D069-318B-27E7-8ADA-A901AC7B0715}"/>
                      </a:ext>
                    </a:extLst>
                  </p:cNvPr>
                  <p:cNvSpPr>
                    <a:spLocks noChangeShapeType="1"/>
                  </p:cNvSpPr>
                  <p:nvPr/>
                </p:nvSpPr>
                <p:spPr bwMode="auto">
                  <a:xfrm>
                    <a:off x="1610" y="3339"/>
                    <a:ext cx="363" cy="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38" name="Line 22">
                    <a:extLst>
                      <a:ext uri="{FF2B5EF4-FFF2-40B4-BE49-F238E27FC236}">
                        <a16:creationId xmlns:a16="http://schemas.microsoft.com/office/drawing/2014/main" id="{9B223259-D9D8-0885-A8B0-13394700AC43}"/>
                      </a:ext>
                    </a:extLst>
                  </p:cNvPr>
                  <p:cNvSpPr>
                    <a:spLocks noChangeShapeType="1"/>
                  </p:cNvSpPr>
                  <p:nvPr/>
                </p:nvSpPr>
                <p:spPr bwMode="auto">
                  <a:xfrm flipH="1">
                    <a:off x="1655"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39" name="Line 23">
                    <a:extLst>
                      <a:ext uri="{FF2B5EF4-FFF2-40B4-BE49-F238E27FC236}">
                        <a16:creationId xmlns:a16="http://schemas.microsoft.com/office/drawing/2014/main" id="{839BD750-2975-BA65-B10C-596D57F3DBA4}"/>
                      </a:ext>
                    </a:extLst>
                  </p:cNvPr>
                  <p:cNvSpPr>
                    <a:spLocks noChangeShapeType="1"/>
                  </p:cNvSpPr>
                  <p:nvPr/>
                </p:nvSpPr>
                <p:spPr bwMode="auto">
                  <a:xfrm flipH="1">
                    <a:off x="1746"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40" name="Line 24">
                    <a:extLst>
                      <a:ext uri="{FF2B5EF4-FFF2-40B4-BE49-F238E27FC236}">
                        <a16:creationId xmlns:a16="http://schemas.microsoft.com/office/drawing/2014/main" id="{881593F4-1A35-A518-9AAC-07C703804BF5}"/>
                      </a:ext>
                    </a:extLst>
                  </p:cNvPr>
                  <p:cNvSpPr>
                    <a:spLocks noChangeShapeType="1"/>
                  </p:cNvSpPr>
                  <p:nvPr/>
                </p:nvSpPr>
                <p:spPr bwMode="auto">
                  <a:xfrm flipH="1">
                    <a:off x="1836"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41" name="Line 25">
                    <a:extLst>
                      <a:ext uri="{FF2B5EF4-FFF2-40B4-BE49-F238E27FC236}">
                        <a16:creationId xmlns:a16="http://schemas.microsoft.com/office/drawing/2014/main" id="{C0696F7F-57DA-9228-7CBC-4592D0295860}"/>
                      </a:ext>
                    </a:extLst>
                  </p:cNvPr>
                  <p:cNvSpPr>
                    <a:spLocks noChangeShapeType="1"/>
                  </p:cNvSpPr>
                  <p:nvPr/>
                </p:nvSpPr>
                <p:spPr bwMode="auto">
                  <a:xfrm flipH="1">
                    <a:off x="1927"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42" name="Line 26">
                    <a:extLst>
                      <a:ext uri="{FF2B5EF4-FFF2-40B4-BE49-F238E27FC236}">
                        <a16:creationId xmlns:a16="http://schemas.microsoft.com/office/drawing/2014/main" id="{3533BEBC-C16D-3361-41E4-3B12FCC530E4}"/>
                      </a:ext>
                    </a:extLst>
                  </p:cNvPr>
                  <p:cNvSpPr>
                    <a:spLocks noChangeShapeType="1"/>
                  </p:cNvSpPr>
                  <p:nvPr/>
                </p:nvSpPr>
                <p:spPr bwMode="auto">
                  <a:xfrm flipH="1">
                    <a:off x="1564" y="3339"/>
                    <a:ext cx="46" cy="9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9" name="Line 27">
                  <a:extLst>
                    <a:ext uri="{FF2B5EF4-FFF2-40B4-BE49-F238E27FC236}">
                      <a16:creationId xmlns:a16="http://schemas.microsoft.com/office/drawing/2014/main" id="{0B9D60A2-6A96-7A65-BFE3-2A85EC4C08B2}"/>
                    </a:ext>
                  </a:extLst>
                </p:cNvPr>
                <p:cNvSpPr>
                  <a:spLocks noChangeShapeType="1"/>
                </p:cNvSpPr>
                <p:nvPr/>
              </p:nvSpPr>
              <p:spPr bwMode="auto">
                <a:xfrm flipH="1">
                  <a:off x="2925" y="1842"/>
                  <a:ext cx="0" cy="317"/>
                </a:xfrm>
                <a:prstGeom prst="line">
                  <a:avLst/>
                </a:prstGeom>
                <a:noFill/>
                <a:ln w="57150">
                  <a:solidFill>
                    <a:schemeClr val="tx1"/>
                  </a:solidFill>
                  <a:round/>
                  <a:headEnd/>
                  <a:tailEnd type="arrow"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0" name="Line 28">
                  <a:extLst>
                    <a:ext uri="{FF2B5EF4-FFF2-40B4-BE49-F238E27FC236}">
                      <a16:creationId xmlns:a16="http://schemas.microsoft.com/office/drawing/2014/main" id="{73250383-A94E-66C7-8B46-89A901BA7D33}"/>
                    </a:ext>
                  </a:extLst>
                </p:cNvPr>
                <p:cNvSpPr>
                  <a:spLocks noChangeShapeType="1"/>
                </p:cNvSpPr>
                <p:nvPr/>
              </p:nvSpPr>
              <p:spPr bwMode="auto">
                <a:xfrm>
                  <a:off x="1746" y="2886"/>
                  <a:ext cx="771" cy="0"/>
                </a:xfrm>
                <a:prstGeom prst="line">
                  <a:avLst/>
                </a:prstGeom>
                <a:noFill/>
                <a:ln w="9525">
                  <a:solidFill>
                    <a:schemeClr val="tx1"/>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1" name="Line 29">
                  <a:extLst>
                    <a:ext uri="{FF2B5EF4-FFF2-40B4-BE49-F238E27FC236}">
                      <a16:creationId xmlns:a16="http://schemas.microsoft.com/office/drawing/2014/main" id="{B733F313-A9C7-CE74-59FA-FF2766FC776B}"/>
                    </a:ext>
                  </a:extLst>
                </p:cNvPr>
                <p:cNvSpPr>
                  <a:spLocks noChangeShapeType="1"/>
                </p:cNvSpPr>
                <p:nvPr/>
              </p:nvSpPr>
              <p:spPr bwMode="auto">
                <a:xfrm flipH="1" flipV="1">
                  <a:off x="1746" y="2524"/>
                  <a:ext cx="0" cy="453"/>
                </a:xfrm>
                <a:prstGeom prst="line">
                  <a:avLst/>
                </a:prstGeom>
                <a:noFill/>
                <a:ln w="57150">
                  <a:solidFill>
                    <a:schemeClr val="tx1"/>
                  </a:solidFill>
                  <a:round/>
                  <a:headEnd/>
                  <a:tailEnd type="arrow"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2" name="Line 30">
                  <a:extLst>
                    <a:ext uri="{FF2B5EF4-FFF2-40B4-BE49-F238E27FC236}">
                      <a16:creationId xmlns:a16="http://schemas.microsoft.com/office/drawing/2014/main" id="{503FA3E6-58D8-D42D-1BA9-83C578AE2C9A}"/>
                    </a:ext>
                  </a:extLst>
                </p:cNvPr>
                <p:cNvSpPr>
                  <a:spLocks noChangeShapeType="1"/>
                </p:cNvSpPr>
                <p:nvPr/>
              </p:nvSpPr>
              <p:spPr bwMode="auto">
                <a:xfrm flipH="1" flipV="1">
                  <a:off x="4060" y="2569"/>
                  <a:ext cx="0" cy="453"/>
                </a:xfrm>
                <a:prstGeom prst="line">
                  <a:avLst/>
                </a:prstGeom>
                <a:noFill/>
                <a:ln w="57150">
                  <a:solidFill>
                    <a:schemeClr val="tx1"/>
                  </a:solidFill>
                  <a:round/>
                  <a:headEnd/>
                  <a:tailEnd type="arrow"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3" name="Text Box 31">
                  <a:extLst>
                    <a:ext uri="{FF2B5EF4-FFF2-40B4-BE49-F238E27FC236}">
                      <a16:creationId xmlns:a16="http://schemas.microsoft.com/office/drawing/2014/main" id="{71EEACEA-5C03-E96E-E319-94736FF1D0A4}"/>
                    </a:ext>
                  </a:extLst>
                </p:cNvPr>
                <p:cNvSpPr txBox="1">
                  <a:spLocks noChangeArrowheads="1"/>
                </p:cNvSpPr>
                <p:nvPr/>
              </p:nvSpPr>
              <p:spPr bwMode="auto">
                <a:xfrm>
                  <a:off x="2841" y="1632"/>
                  <a:ext cx="816" cy="231"/>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10kN</a:t>
                  </a:r>
                </a:p>
              </p:txBody>
            </p:sp>
            <p:sp>
              <p:nvSpPr>
                <p:cNvPr id="24" name="Line 32">
                  <a:extLst>
                    <a:ext uri="{FF2B5EF4-FFF2-40B4-BE49-F238E27FC236}">
                      <a16:creationId xmlns:a16="http://schemas.microsoft.com/office/drawing/2014/main" id="{A01C2184-94F3-E3C0-302C-8050EA1955FD}"/>
                    </a:ext>
                  </a:extLst>
                </p:cNvPr>
                <p:cNvSpPr>
                  <a:spLocks noChangeShapeType="1"/>
                </p:cNvSpPr>
                <p:nvPr/>
              </p:nvSpPr>
              <p:spPr bwMode="auto">
                <a:xfrm>
                  <a:off x="2925" y="2750"/>
                  <a:ext cx="0" cy="409"/>
                </a:xfrm>
                <a:prstGeom prst="line">
                  <a:avLst/>
                </a:prstGeom>
                <a:noFill/>
                <a:ln w="9525">
                  <a:solidFill>
                    <a:schemeClr val="tx1"/>
                  </a:solidFill>
                  <a:prstDash val="lgDash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5" name="Line 32">
                  <a:extLst>
                    <a:ext uri="{FF2B5EF4-FFF2-40B4-BE49-F238E27FC236}">
                      <a16:creationId xmlns:a16="http://schemas.microsoft.com/office/drawing/2014/main" id="{A2B8B8F9-E533-40DC-E152-C7AD2676132D}"/>
                    </a:ext>
                  </a:extLst>
                </p:cNvPr>
                <p:cNvSpPr>
                  <a:spLocks noChangeShapeType="1"/>
                </p:cNvSpPr>
                <p:nvPr/>
              </p:nvSpPr>
              <p:spPr bwMode="auto">
                <a:xfrm>
                  <a:off x="3334" y="2750"/>
                  <a:ext cx="0" cy="409"/>
                </a:xfrm>
                <a:prstGeom prst="line">
                  <a:avLst/>
                </a:prstGeom>
                <a:noFill/>
                <a:ln w="9525">
                  <a:solidFill>
                    <a:schemeClr val="tx1"/>
                  </a:solidFill>
                  <a:prstDash val="lgDash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6" name="Line 32">
                  <a:extLst>
                    <a:ext uri="{FF2B5EF4-FFF2-40B4-BE49-F238E27FC236}">
                      <a16:creationId xmlns:a16="http://schemas.microsoft.com/office/drawing/2014/main" id="{E236131A-ADE7-8B7C-00A5-C06FC0C2F54E}"/>
                    </a:ext>
                  </a:extLst>
                </p:cNvPr>
                <p:cNvSpPr>
                  <a:spLocks noChangeShapeType="1"/>
                </p:cNvSpPr>
                <p:nvPr/>
              </p:nvSpPr>
              <p:spPr bwMode="auto">
                <a:xfrm>
                  <a:off x="2517" y="2750"/>
                  <a:ext cx="0" cy="409"/>
                </a:xfrm>
                <a:prstGeom prst="line">
                  <a:avLst/>
                </a:prstGeom>
                <a:noFill/>
                <a:ln w="9525">
                  <a:solidFill>
                    <a:schemeClr val="tx1"/>
                  </a:solidFill>
                  <a:prstDash val="lgDashDot"/>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7" name="Line 28">
                  <a:extLst>
                    <a:ext uri="{FF2B5EF4-FFF2-40B4-BE49-F238E27FC236}">
                      <a16:creationId xmlns:a16="http://schemas.microsoft.com/office/drawing/2014/main" id="{BDE593E8-8525-53A5-3383-B5D3CDDD9732}"/>
                    </a:ext>
                  </a:extLst>
                </p:cNvPr>
                <p:cNvSpPr>
                  <a:spLocks noChangeShapeType="1"/>
                </p:cNvSpPr>
                <p:nvPr/>
              </p:nvSpPr>
              <p:spPr bwMode="auto">
                <a:xfrm flipV="1">
                  <a:off x="3334" y="2886"/>
                  <a:ext cx="725" cy="0"/>
                </a:xfrm>
                <a:prstGeom prst="line">
                  <a:avLst/>
                </a:prstGeom>
                <a:noFill/>
                <a:ln w="9525">
                  <a:solidFill>
                    <a:schemeClr val="tx1"/>
                  </a:solidFill>
                  <a:round/>
                  <a:headEnd type="triangle" w="med" len="me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 Box 36">
                  <a:extLst>
                    <a:ext uri="{FF2B5EF4-FFF2-40B4-BE49-F238E27FC236}">
                      <a16:creationId xmlns:a16="http://schemas.microsoft.com/office/drawing/2014/main" id="{E5D7C680-9F8C-35B0-EDAF-AED08C1C55C9}"/>
                    </a:ext>
                  </a:extLst>
                </p:cNvPr>
                <p:cNvSpPr txBox="1">
                  <a:spLocks noChangeArrowheads="1"/>
                </p:cNvSpPr>
                <p:nvPr/>
              </p:nvSpPr>
              <p:spPr bwMode="auto">
                <a:xfrm>
                  <a:off x="1927" y="2976"/>
                  <a:ext cx="363" cy="231"/>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2m</a:t>
                  </a:r>
                </a:p>
              </p:txBody>
            </p:sp>
            <p:sp>
              <p:nvSpPr>
                <p:cNvPr id="29" name="Text Box 36">
                  <a:extLst>
                    <a:ext uri="{FF2B5EF4-FFF2-40B4-BE49-F238E27FC236}">
                      <a16:creationId xmlns:a16="http://schemas.microsoft.com/office/drawing/2014/main" id="{328AFEFB-1C57-B6F0-5ADE-8C3B168AD2F7}"/>
                    </a:ext>
                  </a:extLst>
                </p:cNvPr>
                <p:cNvSpPr txBox="1">
                  <a:spLocks noChangeArrowheads="1"/>
                </p:cNvSpPr>
                <p:nvPr/>
              </p:nvSpPr>
              <p:spPr bwMode="auto">
                <a:xfrm>
                  <a:off x="2971" y="2976"/>
                  <a:ext cx="363" cy="231"/>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1m</a:t>
                  </a:r>
                </a:p>
              </p:txBody>
            </p:sp>
            <p:sp>
              <p:nvSpPr>
                <p:cNvPr id="30" name="Line 27">
                  <a:extLst>
                    <a:ext uri="{FF2B5EF4-FFF2-40B4-BE49-F238E27FC236}">
                      <a16:creationId xmlns:a16="http://schemas.microsoft.com/office/drawing/2014/main" id="{1BC378B0-DA44-81F8-F260-6D6CE41DD3E1}"/>
                    </a:ext>
                  </a:extLst>
                </p:cNvPr>
                <p:cNvSpPr>
                  <a:spLocks noChangeShapeType="1"/>
                </p:cNvSpPr>
                <p:nvPr/>
              </p:nvSpPr>
              <p:spPr bwMode="auto">
                <a:xfrm flipH="1">
                  <a:off x="2517" y="1842"/>
                  <a:ext cx="0" cy="317"/>
                </a:xfrm>
                <a:prstGeom prst="line">
                  <a:avLst/>
                </a:prstGeom>
                <a:noFill/>
                <a:ln w="57150">
                  <a:solidFill>
                    <a:schemeClr val="tx1"/>
                  </a:solidFill>
                  <a:round/>
                  <a:headEnd/>
                  <a:tailEnd type="arrow"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31" name="Text Box 31">
                  <a:extLst>
                    <a:ext uri="{FF2B5EF4-FFF2-40B4-BE49-F238E27FC236}">
                      <a16:creationId xmlns:a16="http://schemas.microsoft.com/office/drawing/2014/main" id="{6E695E9A-E033-00F3-03E7-23848B607C15}"/>
                    </a:ext>
                  </a:extLst>
                </p:cNvPr>
                <p:cNvSpPr txBox="1">
                  <a:spLocks noChangeArrowheads="1"/>
                </p:cNvSpPr>
                <p:nvPr/>
              </p:nvSpPr>
              <p:spPr bwMode="auto">
                <a:xfrm>
                  <a:off x="2089" y="1639"/>
                  <a:ext cx="816" cy="231"/>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30kN</a:t>
                  </a:r>
                </a:p>
              </p:txBody>
            </p:sp>
            <p:sp>
              <p:nvSpPr>
                <p:cNvPr id="34" name="Text Box 49">
                  <a:extLst>
                    <a:ext uri="{FF2B5EF4-FFF2-40B4-BE49-F238E27FC236}">
                      <a16:creationId xmlns:a16="http://schemas.microsoft.com/office/drawing/2014/main" id="{60383234-1124-DDA2-0420-82CC5DDBD1BF}"/>
                    </a:ext>
                  </a:extLst>
                </p:cNvPr>
                <p:cNvSpPr txBox="1">
                  <a:spLocks noChangeArrowheads="1"/>
                </p:cNvSpPr>
                <p:nvPr/>
              </p:nvSpPr>
              <p:spPr bwMode="auto">
                <a:xfrm>
                  <a:off x="1292" y="2704"/>
                  <a:ext cx="454" cy="231"/>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R1</a:t>
                  </a:r>
                </a:p>
              </p:txBody>
            </p:sp>
          </p:grpSp>
        </p:grpSp>
      </p:grpSp>
      <p:sp>
        <p:nvSpPr>
          <p:cNvPr id="73856" name="Text Box 48">
            <a:extLst>
              <a:ext uri="{FF2B5EF4-FFF2-40B4-BE49-F238E27FC236}">
                <a16:creationId xmlns:a16="http://schemas.microsoft.com/office/drawing/2014/main" id="{9F1B3B20-DC0C-2426-D1C6-B2090DC59CC1}"/>
              </a:ext>
            </a:extLst>
          </p:cNvPr>
          <p:cNvSpPr txBox="1">
            <a:spLocks noChangeArrowheads="1"/>
          </p:cNvSpPr>
          <p:nvPr/>
        </p:nvSpPr>
        <p:spPr bwMode="auto">
          <a:xfrm>
            <a:off x="2556451" y="1372949"/>
            <a:ext cx="358775"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A</a:t>
            </a:r>
          </a:p>
        </p:txBody>
      </p:sp>
      <p:sp>
        <p:nvSpPr>
          <p:cNvPr id="71702" name="Text Box 48">
            <a:extLst>
              <a:ext uri="{FF2B5EF4-FFF2-40B4-BE49-F238E27FC236}">
                <a16:creationId xmlns:a16="http://schemas.microsoft.com/office/drawing/2014/main" id="{8F752B13-1CC2-F223-7A43-4E8F4B919B85}"/>
              </a:ext>
            </a:extLst>
          </p:cNvPr>
          <p:cNvSpPr txBox="1">
            <a:spLocks noChangeArrowheads="1"/>
          </p:cNvSpPr>
          <p:nvPr/>
        </p:nvSpPr>
        <p:spPr bwMode="auto">
          <a:xfrm>
            <a:off x="6296101" y="1396026"/>
            <a:ext cx="358775" cy="366713"/>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B</a:t>
            </a:r>
          </a:p>
        </p:txBody>
      </p:sp>
      <p:grpSp>
        <p:nvGrpSpPr>
          <p:cNvPr id="71722" name="Group 71721">
            <a:extLst>
              <a:ext uri="{FF2B5EF4-FFF2-40B4-BE49-F238E27FC236}">
                <a16:creationId xmlns:a16="http://schemas.microsoft.com/office/drawing/2014/main" id="{7CBDA9FC-8607-678A-A5D8-89DA7F8ACB8A}"/>
              </a:ext>
            </a:extLst>
          </p:cNvPr>
          <p:cNvGrpSpPr/>
          <p:nvPr/>
        </p:nvGrpSpPr>
        <p:grpSpPr>
          <a:xfrm>
            <a:off x="457077" y="3761329"/>
            <a:ext cx="1159844" cy="983035"/>
            <a:chOff x="6297433" y="1848731"/>
            <a:chExt cx="1929547" cy="1429306"/>
          </a:xfrm>
        </p:grpSpPr>
        <p:sp>
          <p:nvSpPr>
            <p:cNvPr id="71723" name="Arrow: U-Turn 71722">
              <a:extLst>
                <a:ext uri="{FF2B5EF4-FFF2-40B4-BE49-F238E27FC236}">
                  <a16:creationId xmlns:a16="http://schemas.microsoft.com/office/drawing/2014/main" id="{56AD4899-46AF-FE02-EBA0-BEDBEEFB4CB5}"/>
                </a:ext>
              </a:extLst>
            </p:cNvPr>
            <p:cNvSpPr/>
            <p:nvPr/>
          </p:nvSpPr>
          <p:spPr>
            <a:xfrm rot="16200000">
              <a:off x="5948040" y="2198125"/>
              <a:ext cx="1429305" cy="730520"/>
            </a:xfrm>
            <a:prstGeom prst="uturnArrow">
              <a:avLst>
                <a:gd name="adj1" fmla="val 34786"/>
                <a:gd name="adj2" fmla="val 25000"/>
                <a:gd name="adj3" fmla="val 25000"/>
                <a:gd name="adj4" fmla="val 43750"/>
                <a:gd name="adj5" fmla="val 100000"/>
              </a:avLst>
            </a:prstGeom>
            <a:solidFill>
              <a:srgbClr val="E51C4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1724" name="Arrow: U-Turn 71723">
              <a:extLst>
                <a:ext uri="{FF2B5EF4-FFF2-40B4-BE49-F238E27FC236}">
                  <a16:creationId xmlns:a16="http://schemas.microsoft.com/office/drawing/2014/main" id="{96E0D2C5-2F7C-8C01-4274-59D0627FB6DA}"/>
                </a:ext>
              </a:extLst>
            </p:cNvPr>
            <p:cNvSpPr/>
            <p:nvPr/>
          </p:nvSpPr>
          <p:spPr>
            <a:xfrm rot="5400000" flipH="1">
              <a:off x="7147067" y="2198124"/>
              <a:ext cx="1429305" cy="730520"/>
            </a:xfrm>
            <a:prstGeom prst="uturnArrow">
              <a:avLst>
                <a:gd name="adj1" fmla="val 34786"/>
                <a:gd name="adj2" fmla="val 25000"/>
                <a:gd name="adj3" fmla="val 25000"/>
                <a:gd name="adj4" fmla="val 43750"/>
                <a:gd name="adj5" fmla="val 100000"/>
              </a:avLst>
            </a:prstGeom>
            <a:solidFill>
              <a:srgbClr val="E51C4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1725" name="Equals 71724">
              <a:extLst>
                <a:ext uri="{FF2B5EF4-FFF2-40B4-BE49-F238E27FC236}">
                  <a16:creationId xmlns:a16="http://schemas.microsoft.com/office/drawing/2014/main" id="{77867C42-8AA7-EA2E-065A-C4DE51FB1EA0}"/>
                </a:ext>
              </a:extLst>
            </p:cNvPr>
            <p:cNvSpPr/>
            <p:nvPr/>
          </p:nvSpPr>
          <p:spPr>
            <a:xfrm>
              <a:off x="6876028" y="2275121"/>
              <a:ext cx="772357" cy="603681"/>
            </a:xfrm>
            <a:prstGeom prst="mathEqual">
              <a:avLst/>
            </a:prstGeom>
            <a:solidFill>
              <a:srgbClr val="E51C4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128750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71709"/>
                                        </p:tgtEl>
                                      </p:cBhvr>
                                    </p:animEffect>
                                    <p:set>
                                      <p:cBhvr>
                                        <p:cTn id="7" dur="1" fill="hold">
                                          <p:stCondLst>
                                            <p:cond delay="499"/>
                                          </p:stCondLst>
                                        </p:cTn>
                                        <p:tgtEl>
                                          <p:spTgt spid="7170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71714"/>
                                        </p:tgtEl>
                                      </p:cBhvr>
                                    </p:animEffect>
                                    <p:set>
                                      <p:cBhvr>
                                        <p:cTn id="12" dur="1" fill="hold">
                                          <p:stCondLst>
                                            <p:cond delay="499"/>
                                          </p:stCondLst>
                                        </p:cTn>
                                        <p:tgtEl>
                                          <p:spTgt spid="717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71715"/>
                                        </p:tgtEl>
                                      </p:cBhvr>
                                    </p:animEffect>
                                    <p:set>
                                      <p:cBhvr>
                                        <p:cTn id="17" dur="1" fill="hold">
                                          <p:stCondLst>
                                            <p:cond delay="499"/>
                                          </p:stCondLst>
                                        </p:cTn>
                                        <p:tgtEl>
                                          <p:spTgt spid="717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71703"/>
                                        </p:tgtEl>
                                      </p:cBhvr>
                                    </p:animEffect>
                                    <p:set>
                                      <p:cBhvr>
                                        <p:cTn id="22" dur="1" fill="hold">
                                          <p:stCondLst>
                                            <p:cond delay="499"/>
                                          </p:stCondLst>
                                        </p:cTn>
                                        <p:tgtEl>
                                          <p:spTgt spid="7170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8" fill="hold" grpId="0" nodeType="clickEffect">
                                  <p:stCondLst>
                                    <p:cond delay="0"/>
                                  </p:stCondLst>
                                  <p:childTnLst>
                                    <p:animEffect transition="out" filter="wipe(left)">
                                      <p:cBhvr>
                                        <p:cTn id="26" dur="500"/>
                                        <p:tgtEl>
                                          <p:spTgt spid="71704"/>
                                        </p:tgtEl>
                                      </p:cBhvr>
                                    </p:animEffect>
                                    <p:set>
                                      <p:cBhvr>
                                        <p:cTn id="27" dur="1" fill="hold">
                                          <p:stCondLst>
                                            <p:cond delay="499"/>
                                          </p:stCondLst>
                                        </p:cTn>
                                        <p:tgtEl>
                                          <p:spTgt spid="7170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71717"/>
                                        </p:tgtEl>
                                      </p:cBhvr>
                                    </p:animEffect>
                                    <p:set>
                                      <p:cBhvr>
                                        <p:cTn id="32" dur="1" fill="hold">
                                          <p:stCondLst>
                                            <p:cond delay="499"/>
                                          </p:stCondLst>
                                        </p:cTn>
                                        <p:tgtEl>
                                          <p:spTgt spid="717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7" grpId="0" animBg="1"/>
      <p:bldP spid="71704" grpId="0" animBg="1"/>
      <p:bldP spid="71703" grpId="0" animBg="1"/>
      <p:bldP spid="71709" grpId="0" animBg="1"/>
      <p:bldP spid="71714" grpId="0" animBg="1"/>
      <p:bldP spid="71715"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5D1B7-1D94-9578-7DF2-0A9771860FB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82938C3-7CB4-54F8-DE32-3128AF37DF80}"/>
              </a:ext>
            </a:extLst>
          </p:cNvPr>
          <p:cNvSpPr>
            <a:spLocks noGrp="1"/>
          </p:cNvSpPr>
          <p:nvPr>
            <p:ph type="title"/>
          </p:nvPr>
        </p:nvSpPr>
        <p:spPr>
          <a:xfrm>
            <a:off x="332509" y="249900"/>
            <a:ext cx="8533331" cy="699425"/>
          </a:xfrm>
        </p:spPr>
        <p:txBody>
          <a:bodyPr>
            <a:noAutofit/>
          </a:bodyPr>
          <a:lstStyle/>
          <a:p>
            <a:pPr>
              <a:lnSpc>
                <a:spcPct val="100000"/>
              </a:lnSpc>
            </a:pPr>
            <a:r>
              <a:rPr lang="en-GB" sz="3200"/>
              <a:t>Reaction calculations activity</a:t>
            </a:r>
          </a:p>
        </p:txBody>
      </p:sp>
      <p:sp>
        <p:nvSpPr>
          <p:cNvPr id="3" name="Footer Placeholder 2">
            <a:extLst>
              <a:ext uri="{FF2B5EF4-FFF2-40B4-BE49-F238E27FC236}">
                <a16:creationId xmlns:a16="http://schemas.microsoft.com/office/drawing/2014/main" id="{58558F16-DDE7-F3AE-C63B-45DF23E0973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2C3F52C6-2300-308B-FEAB-EB86E72EEF5D}"/>
              </a:ext>
            </a:extLst>
          </p:cNvPr>
          <p:cNvSpPr>
            <a:spLocks noGrp="1"/>
          </p:cNvSpPr>
          <p:nvPr>
            <p:ph type="sldNum" sz="quarter" idx="11"/>
          </p:nvPr>
        </p:nvSpPr>
        <p:spPr/>
        <p:txBody>
          <a:bodyPr/>
          <a:lstStyle/>
          <a:p>
            <a:fld id="{DA2C159E-F13C-4A85-9A41-E7669D3E0D70}" type="slidenum">
              <a:rPr lang="en-GB" smtClean="0"/>
              <a:pPr/>
              <a:t>167</a:t>
            </a:fld>
            <a:endParaRPr lang="en-GB"/>
          </a:p>
        </p:txBody>
      </p:sp>
      <p:sp>
        <p:nvSpPr>
          <p:cNvPr id="43" name="Text Placeholder 4">
            <a:extLst>
              <a:ext uri="{FF2B5EF4-FFF2-40B4-BE49-F238E27FC236}">
                <a16:creationId xmlns:a16="http://schemas.microsoft.com/office/drawing/2014/main" id="{2F61F916-549D-ED48-54EA-BE677DA481C4}"/>
              </a:ext>
            </a:extLst>
          </p:cNvPr>
          <p:cNvSpPr>
            <a:spLocks noGrp="1"/>
          </p:cNvSpPr>
          <p:nvPr>
            <p:ph type="body" sz="quarter" idx="12"/>
          </p:nvPr>
        </p:nvSpPr>
        <p:spPr>
          <a:xfrm>
            <a:off x="234000" y="986400"/>
            <a:ext cx="7957500" cy="3601574"/>
          </a:xfrm>
        </p:spPr>
        <p:txBody>
          <a:bodyPr/>
          <a:lstStyle/>
          <a:p>
            <a:pPr marL="457200" indent="-457200" eaLnBrk="1" hangingPunct="1">
              <a:lnSpc>
                <a:spcPct val="80000"/>
              </a:lnSpc>
              <a:buFont typeface="Arial" panose="020B0604020202020204" pitchFamily="34" charset="0"/>
              <a:buChar char="•"/>
            </a:pPr>
            <a:endParaRPr lang="en-US" dirty="0">
              <a:solidFill>
                <a:srgbClr val="FF0000"/>
              </a:solidFill>
            </a:endParaRPr>
          </a:p>
          <a:p>
            <a:pPr eaLnBrk="1" hangingPunct="1">
              <a:lnSpc>
                <a:spcPct val="80000"/>
              </a:lnSpc>
            </a:pPr>
            <a:r>
              <a:rPr lang="en-US" dirty="0">
                <a:solidFill>
                  <a:srgbClr val="FF0000"/>
                </a:solidFill>
              </a:rPr>
              <a:t>Instructions:</a:t>
            </a:r>
          </a:p>
          <a:p>
            <a:pPr marL="457200" indent="-457200" eaLnBrk="1" hangingPunct="1">
              <a:lnSpc>
                <a:spcPct val="80000"/>
              </a:lnSpc>
              <a:buFont typeface="Arial" panose="020B0604020202020204" pitchFamily="34" charset="0"/>
              <a:buChar char="•"/>
            </a:pPr>
            <a:endParaRPr lang="en-US" dirty="0"/>
          </a:p>
          <a:p>
            <a:pPr marL="457200" indent="-457200" eaLnBrk="1" hangingPunct="1">
              <a:lnSpc>
                <a:spcPct val="80000"/>
              </a:lnSpc>
              <a:buFont typeface="Arial" panose="020B0604020202020204" pitchFamily="34" charset="0"/>
              <a:buChar char="•"/>
            </a:pPr>
            <a:r>
              <a:rPr lang="en-US" dirty="0"/>
              <a:t>Complete the Reactions calculations worksheet.</a:t>
            </a:r>
          </a:p>
          <a:p>
            <a:pPr marL="457200" indent="-457200" eaLnBrk="1" hangingPunct="1">
              <a:lnSpc>
                <a:spcPct val="80000"/>
              </a:lnSpc>
              <a:buFont typeface="Arial" panose="020B0604020202020204" pitchFamily="34" charset="0"/>
              <a:buChar char="•"/>
            </a:pPr>
            <a:endParaRPr lang="en-US" dirty="0"/>
          </a:p>
          <a:p>
            <a:pPr marL="457200" indent="-457200" eaLnBrk="1" hangingPunct="1">
              <a:lnSpc>
                <a:spcPct val="80000"/>
              </a:lnSpc>
              <a:buFont typeface="Arial" panose="020B0604020202020204" pitchFamily="34" charset="0"/>
              <a:buChar char="•"/>
            </a:pPr>
            <a:r>
              <a:rPr lang="en-US" dirty="0"/>
              <a:t>Check your answers.</a:t>
            </a:r>
          </a:p>
        </p:txBody>
      </p:sp>
    </p:spTree>
    <p:extLst>
      <p:ext uri="{BB962C8B-B14F-4D97-AF65-F5344CB8AC3E}">
        <p14:creationId xmlns:p14="http://schemas.microsoft.com/office/powerpoint/2010/main" val="372242976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85010-F03C-C4A6-657C-0AE133057A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90A18A-5B55-D719-2C00-674DA1D25FAD}"/>
              </a:ext>
            </a:extLst>
          </p:cNvPr>
          <p:cNvSpPr>
            <a:spLocks noGrp="1"/>
          </p:cNvSpPr>
          <p:nvPr>
            <p:ph type="ctrTitle"/>
          </p:nvPr>
        </p:nvSpPr>
        <p:spPr/>
        <p:txBody>
          <a:bodyPr/>
          <a:lstStyle/>
          <a:p>
            <a:r>
              <a:rPr lang="en-US"/>
              <a:t>09</a:t>
            </a:r>
          </a:p>
        </p:txBody>
      </p:sp>
      <p:sp>
        <p:nvSpPr>
          <p:cNvPr id="3" name="Subtitle 2">
            <a:extLst>
              <a:ext uri="{FF2B5EF4-FFF2-40B4-BE49-F238E27FC236}">
                <a16:creationId xmlns:a16="http://schemas.microsoft.com/office/drawing/2014/main" id="{0B1B2014-E36E-4BF8-D213-DA9D9BAE198D}"/>
              </a:ext>
            </a:extLst>
          </p:cNvPr>
          <p:cNvSpPr>
            <a:spLocks noGrp="1"/>
          </p:cNvSpPr>
          <p:nvPr>
            <p:ph type="subTitle" idx="1"/>
          </p:nvPr>
        </p:nvSpPr>
        <p:spPr/>
        <p:txBody>
          <a:bodyPr>
            <a:normAutofit/>
          </a:bodyPr>
          <a:lstStyle/>
          <a:p>
            <a:r>
              <a:rPr lang="en-GB" dirty="0"/>
              <a:t>Analysing experimental data</a:t>
            </a:r>
          </a:p>
        </p:txBody>
      </p:sp>
    </p:spTree>
    <p:extLst>
      <p:ext uri="{BB962C8B-B14F-4D97-AF65-F5344CB8AC3E}">
        <p14:creationId xmlns:p14="http://schemas.microsoft.com/office/powerpoint/2010/main" val="405295341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4DA0C-639B-D2C2-2C9D-2B4E816D8E1E}"/>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5306DCE1-CA42-128F-2BAF-69DB65302E20}"/>
              </a:ext>
            </a:extLst>
          </p:cNvPr>
          <p:cNvSpPr>
            <a:spLocks noGrp="1"/>
          </p:cNvSpPr>
          <p:nvPr>
            <p:ph type="title"/>
          </p:nvPr>
        </p:nvSpPr>
        <p:spPr/>
        <p:txBody>
          <a:bodyPr>
            <a:normAutofit/>
          </a:bodyPr>
          <a:lstStyle/>
          <a:p>
            <a:pPr>
              <a:lnSpc>
                <a:spcPct val="100000"/>
              </a:lnSpc>
            </a:pPr>
            <a:r>
              <a:rPr lang="en-GB" sz="3200" dirty="0"/>
              <a:t>Analysing experimental data</a:t>
            </a:r>
          </a:p>
        </p:txBody>
      </p:sp>
      <p:sp>
        <p:nvSpPr>
          <p:cNvPr id="5" name="Text Placeholder 4">
            <a:extLst>
              <a:ext uri="{FF2B5EF4-FFF2-40B4-BE49-F238E27FC236}">
                <a16:creationId xmlns:a16="http://schemas.microsoft.com/office/drawing/2014/main" id="{960C742C-3E25-B3C9-CE6E-848B01157B4A}"/>
              </a:ext>
            </a:extLst>
          </p:cNvPr>
          <p:cNvSpPr>
            <a:spLocks noGrp="1"/>
          </p:cNvSpPr>
          <p:nvPr>
            <p:ph type="body" sz="quarter" idx="12"/>
          </p:nvPr>
        </p:nvSpPr>
        <p:spPr>
          <a:xfrm>
            <a:off x="234000" y="986400"/>
            <a:ext cx="7923411" cy="3601574"/>
          </a:xfrm>
        </p:spPr>
        <p:txBody>
          <a:bodyPr/>
          <a:lstStyle/>
          <a:p>
            <a:pPr>
              <a:lnSpc>
                <a:spcPct val="100000"/>
              </a:lnSpc>
            </a:pPr>
            <a:br>
              <a:rPr lang="en-GB" dirty="0"/>
            </a:br>
            <a:r>
              <a:rPr lang="en-GB" dirty="0">
                <a:solidFill>
                  <a:srgbClr val="E51C41"/>
                </a:solidFill>
              </a:rPr>
              <a:t>What you will learn in this session:</a:t>
            </a:r>
          </a:p>
          <a:p>
            <a:pPr>
              <a:lnSpc>
                <a:spcPct val="100000"/>
              </a:lnSpc>
            </a:pPr>
            <a:endParaRPr lang="en-GB" dirty="0">
              <a:solidFill>
                <a:srgbClr val="E51C41"/>
              </a:solidFill>
            </a:endParaRPr>
          </a:p>
          <a:p>
            <a:pPr marL="342900" lvl="0" indent="-342900">
              <a:lnSpc>
                <a:spcPct val="100000"/>
              </a:lnSpc>
              <a:buFont typeface="Symbol" panose="05050102010706020507" pitchFamily="18" charset="2"/>
              <a:buChar char=""/>
            </a:pPr>
            <a:r>
              <a:rPr lang="en-GB" dirty="0">
                <a:ea typeface="Times New Roman" panose="02020603050405020304" pitchFamily="18" charset="0"/>
              </a:rPr>
              <a:t>h</a:t>
            </a:r>
            <a:r>
              <a:rPr lang="en-GB" dirty="0">
                <a:effectLst/>
                <a:ea typeface="Times New Roman" panose="02020603050405020304" pitchFamily="18" charset="0"/>
              </a:rPr>
              <a:t>ow to conclude the nail deterioration experiment</a:t>
            </a:r>
          </a:p>
          <a:p>
            <a:pPr marL="342900" lvl="0" indent="-342900">
              <a:lnSpc>
                <a:spcPct val="100000"/>
              </a:lnSpc>
              <a:buFont typeface="Symbol" panose="05050102010706020507" pitchFamily="18" charset="2"/>
              <a:buChar char=""/>
            </a:pPr>
            <a:r>
              <a:rPr lang="en-GB" dirty="0"/>
              <a:t>how to analyse experimental data.</a:t>
            </a:r>
            <a:br>
              <a:rPr lang="en-GB" dirty="0"/>
            </a:br>
            <a:endParaRPr lang="en-GB" dirty="0"/>
          </a:p>
        </p:txBody>
      </p:sp>
      <p:sp>
        <p:nvSpPr>
          <p:cNvPr id="3" name="Footer Placeholder 2">
            <a:extLst>
              <a:ext uri="{FF2B5EF4-FFF2-40B4-BE49-F238E27FC236}">
                <a16:creationId xmlns:a16="http://schemas.microsoft.com/office/drawing/2014/main" id="{E97C9FD6-2091-6CEC-33ED-0E4B176F09B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C93110A4-24B6-EF37-4158-F94EBB583449}"/>
              </a:ext>
            </a:extLst>
          </p:cNvPr>
          <p:cNvSpPr>
            <a:spLocks noGrp="1"/>
          </p:cNvSpPr>
          <p:nvPr>
            <p:ph type="sldNum" sz="quarter" idx="11"/>
          </p:nvPr>
        </p:nvSpPr>
        <p:spPr/>
        <p:txBody>
          <a:bodyPr/>
          <a:lstStyle/>
          <a:p>
            <a:fld id="{DA2C159E-F13C-4A85-9A41-E7669D3E0D70}" type="slidenum">
              <a:rPr lang="en-GB" smtClean="0"/>
              <a:pPr/>
              <a:t>169</a:t>
            </a:fld>
            <a:endParaRPr lang="en-GB"/>
          </a:p>
        </p:txBody>
      </p:sp>
    </p:spTree>
    <p:extLst>
      <p:ext uri="{BB962C8B-B14F-4D97-AF65-F5344CB8AC3E}">
        <p14:creationId xmlns:p14="http://schemas.microsoft.com/office/powerpoint/2010/main" val="2191710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334D2-B1B6-D4C4-E235-EC7973CE8D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F1C5DD-8F19-1095-B349-66B58E8AAC47}"/>
              </a:ext>
            </a:extLst>
          </p:cNvPr>
          <p:cNvSpPr>
            <a:spLocks noGrp="1"/>
          </p:cNvSpPr>
          <p:nvPr>
            <p:ph type="title"/>
          </p:nvPr>
        </p:nvSpPr>
        <p:spPr/>
        <p:txBody>
          <a:bodyPr>
            <a:normAutofit/>
          </a:bodyPr>
          <a:lstStyle/>
          <a:p>
            <a:pPr>
              <a:lnSpc>
                <a:spcPct val="100000"/>
              </a:lnSpc>
            </a:pPr>
            <a:r>
              <a:rPr lang="en-GB" sz="3200" dirty="0">
                <a:latin typeface="Arial" panose="020B0604020202020204" pitchFamily="34" charset="0"/>
                <a:ea typeface="Times New Roman" panose="02020603050405020304" pitchFamily="18" charset="0"/>
              </a:rPr>
              <a:t>V</a:t>
            </a:r>
            <a:r>
              <a:rPr lang="en-GB" sz="3200" dirty="0">
                <a:effectLst/>
                <a:latin typeface="Arial" panose="020B0604020202020204" pitchFamily="34" charset="0"/>
                <a:ea typeface="Times New Roman" panose="02020603050405020304" pitchFamily="18" charset="0"/>
              </a:rPr>
              <a:t>isual representation of atoms</a:t>
            </a:r>
            <a:endParaRPr lang="en-GB" sz="3200" dirty="0"/>
          </a:p>
        </p:txBody>
      </p:sp>
      <p:sp>
        <p:nvSpPr>
          <p:cNvPr id="2052" name="Content Placeholder 2051">
            <a:extLst>
              <a:ext uri="{FF2B5EF4-FFF2-40B4-BE49-F238E27FC236}">
                <a16:creationId xmlns:a16="http://schemas.microsoft.com/office/drawing/2014/main" id="{B9BEB1E1-15E9-024B-E28C-7896719CC266}"/>
              </a:ext>
            </a:extLst>
          </p:cNvPr>
          <p:cNvSpPr>
            <a:spLocks noGrp="1"/>
          </p:cNvSpPr>
          <p:nvPr>
            <p:ph sz="quarter" idx="14"/>
          </p:nvPr>
        </p:nvSpPr>
        <p:spPr>
          <a:xfrm>
            <a:off x="281904" y="3371041"/>
            <a:ext cx="2681816" cy="1293830"/>
          </a:xfrm>
        </p:spPr>
        <p:txBody>
          <a:bodyPr/>
          <a:lstStyle/>
          <a:p>
            <a:pPr algn="ctr">
              <a:lnSpc>
                <a:spcPct val="100000"/>
              </a:lnSpc>
            </a:pPr>
            <a:r>
              <a:rPr lang="en-GB" sz="2400" b="0" dirty="0"/>
              <a:t>Solid sphere model of an atom –</a:t>
            </a:r>
          </a:p>
          <a:p>
            <a:pPr algn="ctr">
              <a:lnSpc>
                <a:spcPct val="100000"/>
              </a:lnSpc>
            </a:pPr>
            <a:r>
              <a:rPr lang="en-GB" sz="2400" b="0" dirty="0"/>
              <a:t>John Dalton (1803)</a:t>
            </a:r>
          </a:p>
        </p:txBody>
      </p:sp>
      <p:sp>
        <p:nvSpPr>
          <p:cNvPr id="3" name="Footer Placeholder 2">
            <a:extLst>
              <a:ext uri="{FF2B5EF4-FFF2-40B4-BE49-F238E27FC236}">
                <a16:creationId xmlns:a16="http://schemas.microsoft.com/office/drawing/2014/main" id="{AE6F7CA8-4D8C-59C9-1237-7841819EB8C8}"/>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14" name="Content Placeholder 13">
            <a:extLst>
              <a:ext uri="{FF2B5EF4-FFF2-40B4-BE49-F238E27FC236}">
                <a16:creationId xmlns:a16="http://schemas.microsoft.com/office/drawing/2014/main" id="{21CB85B4-9F36-560E-FC64-0630889EC4C4}"/>
              </a:ext>
            </a:extLst>
          </p:cNvPr>
          <p:cNvSpPr>
            <a:spLocks noGrp="1"/>
          </p:cNvSpPr>
          <p:nvPr>
            <p:ph sz="quarter" idx="18"/>
          </p:nvPr>
        </p:nvSpPr>
        <p:spPr>
          <a:xfrm>
            <a:off x="1315012" y="1903341"/>
            <a:ext cx="615600" cy="6156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pPr>
            <a:r>
              <a:rPr lang="en-GB" sz="1800" b="1">
                <a:solidFill>
                  <a:schemeClr val="tx1"/>
                </a:solidFill>
              </a:rPr>
              <a:t>O</a:t>
            </a:r>
          </a:p>
        </p:txBody>
      </p:sp>
      <p:grpSp>
        <p:nvGrpSpPr>
          <p:cNvPr id="8" name="Group 7" descr="Planetary model of an atom with electrons">
            <a:extLst>
              <a:ext uri="{FF2B5EF4-FFF2-40B4-BE49-F238E27FC236}">
                <a16:creationId xmlns:a16="http://schemas.microsoft.com/office/drawing/2014/main" id="{1DA886C7-42C0-6206-3311-EE9608A27809}"/>
              </a:ext>
            </a:extLst>
          </p:cNvPr>
          <p:cNvGrpSpPr/>
          <p:nvPr/>
        </p:nvGrpSpPr>
        <p:grpSpPr>
          <a:xfrm>
            <a:off x="6185669" y="1363963"/>
            <a:ext cx="2681816" cy="3779537"/>
            <a:chOff x="6185669" y="1363963"/>
            <a:chExt cx="2681816" cy="3779537"/>
          </a:xfrm>
        </p:grpSpPr>
        <p:sp>
          <p:nvSpPr>
            <p:cNvPr id="16" name="Content Placeholder 2051">
              <a:extLst>
                <a:ext uri="{FF2B5EF4-FFF2-40B4-BE49-F238E27FC236}">
                  <a16:creationId xmlns:a16="http://schemas.microsoft.com/office/drawing/2014/main" id="{81829943-4FC1-3A61-A24F-02DEFDDA01EF}"/>
                </a:ext>
              </a:extLst>
            </p:cNvPr>
            <p:cNvSpPr txBox="1">
              <a:spLocks/>
            </p:cNvSpPr>
            <p:nvPr/>
          </p:nvSpPr>
          <p:spPr>
            <a:xfrm>
              <a:off x="6185669" y="3381625"/>
              <a:ext cx="2681816" cy="1761875"/>
            </a:xfrm>
            <a:prstGeom prst="rect">
              <a:avLst/>
            </a:prstGeom>
          </p:spPr>
          <p:txBody>
            <a:bodyPr vert="horz" lIns="0" tIns="0" rIns="0" bIns="0" rtlCol="0">
              <a:noAutofit/>
            </a:bodyPr>
            <a:lstStyle>
              <a:lvl1pPr marL="0" indent="0" algn="l" defTabSz="914400" rtl="0" eaLnBrk="1" latinLnBrk="0" hangingPunct="1">
                <a:lnSpc>
                  <a:spcPts val="1600"/>
                </a:lnSpc>
                <a:spcBef>
                  <a:spcPct val="20000"/>
                </a:spcBef>
                <a:buFont typeface="Arial" panose="020B0604020202020204" pitchFamily="34" charset="0"/>
                <a:buNone/>
                <a:defRPr sz="1350" b="1" kern="1200">
                  <a:solidFill>
                    <a:schemeClr val="tx1"/>
                  </a:solidFill>
                  <a:latin typeface="+mn-lt"/>
                  <a:ea typeface="+mn-ea"/>
                  <a:cs typeface="+mn-cs"/>
                </a:defRPr>
              </a:lvl1pPr>
              <a:lvl2pPr marL="0" indent="0" algn="l" defTabSz="914400" rtl="0" eaLnBrk="1" latinLnBrk="0" hangingPunct="1">
                <a:lnSpc>
                  <a:spcPts val="1600"/>
                </a:lnSpc>
                <a:spcBef>
                  <a:spcPct val="20000"/>
                </a:spcBef>
                <a:buFont typeface="Calibri" panose="020F0502020204030204" pitchFamily="34" charset="0"/>
                <a:buNone/>
                <a:defRPr sz="1350" kern="1200">
                  <a:solidFill>
                    <a:schemeClr val="tx1"/>
                  </a:solidFill>
                  <a:latin typeface="+mn-lt"/>
                  <a:ea typeface="+mn-ea"/>
                  <a:cs typeface="+mn-cs"/>
                </a:defRPr>
              </a:lvl2pPr>
              <a:lvl3pPr marL="180000" indent="-179388"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3pPr>
              <a:lvl4pPr marL="358775" indent="-180000"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4pPr>
              <a:lvl5pPr marL="540000" indent="-180000"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100000"/>
                </a:lnSpc>
              </a:pPr>
              <a:r>
                <a:rPr lang="en-GB" sz="2400" b="0" dirty="0"/>
                <a:t>Planetary model of an atom with electrons –</a:t>
              </a:r>
            </a:p>
            <a:p>
              <a:pPr algn="ctr">
                <a:lnSpc>
                  <a:spcPct val="100000"/>
                </a:lnSpc>
              </a:pPr>
              <a:r>
                <a:rPr lang="en-GB" sz="2400" b="0" dirty="0"/>
                <a:t>Niels Bohr (1913)</a:t>
              </a:r>
            </a:p>
          </p:txBody>
        </p:sp>
        <p:grpSp>
          <p:nvGrpSpPr>
            <p:cNvPr id="18" name="Group 17">
              <a:extLst>
                <a:ext uri="{FF2B5EF4-FFF2-40B4-BE49-F238E27FC236}">
                  <a16:creationId xmlns:a16="http://schemas.microsoft.com/office/drawing/2014/main" id="{B20D1250-21BD-3022-98E5-A1233008C12B}"/>
                </a:ext>
              </a:extLst>
            </p:cNvPr>
            <p:cNvGrpSpPr/>
            <p:nvPr/>
          </p:nvGrpSpPr>
          <p:grpSpPr>
            <a:xfrm>
              <a:off x="6799970" y="1363963"/>
              <a:ext cx="1448946" cy="1625166"/>
              <a:chOff x="337846" y="903577"/>
              <a:chExt cx="1448946" cy="1625166"/>
            </a:xfrm>
          </p:grpSpPr>
          <p:grpSp>
            <p:nvGrpSpPr>
              <p:cNvPr id="19" name="Group 18">
                <a:extLst>
                  <a:ext uri="{FF2B5EF4-FFF2-40B4-BE49-F238E27FC236}">
                    <a16:creationId xmlns:a16="http://schemas.microsoft.com/office/drawing/2014/main" id="{2A3371B1-A0BA-698E-3279-DCFF721A7607}"/>
                  </a:ext>
                </a:extLst>
              </p:cNvPr>
              <p:cNvGrpSpPr/>
              <p:nvPr/>
            </p:nvGrpSpPr>
            <p:grpSpPr>
              <a:xfrm>
                <a:off x="338004" y="986400"/>
                <a:ext cx="1440000" cy="1440000"/>
                <a:chOff x="678844" y="1059622"/>
                <a:chExt cx="1260000" cy="1260000"/>
              </a:xfrm>
            </p:grpSpPr>
            <p:sp>
              <p:nvSpPr>
                <p:cNvPr id="28" name="Oval 27">
                  <a:extLst>
                    <a:ext uri="{FF2B5EF4-FFF2-40B4-BE49-F238E27FC236}">
                      <a16:creationId xmlns:a16="http://schemas.microsoft.com/office/drawing/2014/main" id="{980974A9-5259-8D97-906C-E71053BA8870}"/>
                    </a:ext>
                  </a:extLst>
                </p:cNvPr>
                <p:cNvSpPr/>
                <p:nvPr/>
              </p:nvSpPr>
              <p:spPr>
                <a:xfrm>
                  <a:off x="1043608" y="1419622"/>
                  <a:ext cx="540000" cy="540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O</a:t>
                  </a:r>
                </a:p>
              </p:txBody>
            </p:sp>
            <p:sp>
              <p:nvSpPr>
                <p:cNvPr id="29" name="Oval 28">
                  <a:extLst>
                    <a:ext uri="{FF2B5EF4-FFF2-40B4-BE49-F238E27FC236}">
                      <a16:creationId xmlns:a16="http://schemas.microsoft.com/office/drawing/2014/main" id="{BCEF5ABA-3D47-CE91-C9E7-CBF9F0915410}"/>
                    </a:ext>
                  </a:extLst>
                </p:cNvPr>
                <p:cNvSpPr/>
                <p:nvPr/>
              </p:nvSpPr>
              <p:spPr>
                <a:xfrm>
                  <a:off x="858844" y="1239622"/>
                  <a:ext cx="900000" cy="90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30" name="Oval 29">
                  <a:extLst>
                    <a:ext uri="{FF2B5EF4-FFF2-40B4-BE49-F238E27FC236}">
                      <a16:creationId xmlns:a16="http://schemas.microsoft.com/office/drawing/2014/main" id="{8FF1683B-97F5-1013-EA2D-7593096FC421}"/>
                    </a:ext>
                  </a:extLst>
                </p:cNvPr>
                <p:cNvSpPr/>
                <p:nvPr/>
              </p:nvSpPr>
              <p:spPr>
                <a:xfrm>
                  <a:off x="678844" y="1059622"/>
                  <a:ext cx="1260000" cy="126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grpSp>
          <p:sp>
            <p:nvSpPr>
              <p:cNvPr id="20" name="Oval 19">
                <a:extLst>
                  <a:ext uri="{FF2B5EF4-FFF2-40B4-BE49-F238E27FC236}">
                    <a16:creationId xmlns:a16="http://schemas.microsoft.com/office/drawing/2014/main" id="{5436FABC-CB21-E2E1-637D-B4A393A116F8}"/>
                  </a:ext>
                </a:extLst>
              </p:cNvPr>
              <p:cNvSpPr/>
              <p:nvPr/>
            </p:nvSpPr>
            <p:spPr>
              <a:xfrm>
                <a:off x="972398" y="1102114"/>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0758D1E2-9885-D364-B1AF-A856E68BE453}"/>
                  </a:ext>
                </a:extLst>
              </p:cNvPr>
              <p:cNvSpPr/>
              <p:nvPr/>
            </p:nvSpPr>
            <p:spPr>
              <a:xfrm>
                <a:off x="972398" y="903577"/>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1BA8F0CD-2D7C-3DE5-9E4B-1C8D91D14780}"/>
                  </a:ext>
                </a:extLst>
              </p:cNvPr>
              <p:cNvSpPr/>
              <p:nvPr/>
            </p:nvSpPr>
            <p:spPr>
              <a:xfrm>
                <a:off x="338003" y="1282114"/>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D10093A7-DBD4-EFAC-4592-33E17B66FBBB}"/>
                  </a:ext>
                </a:extLst>
              </p:cNvPr>
              <p:cNvSpPr/>
              <p:nvPr/>
            </p:nvSpPr>
            <p:spPr>
              <a:xfrm>
                <a:off x="1602234" y="1277455"/>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ECC6574D-E928-C569-A73D-76412B3EA0C4}"/>
                  </a:ext>
                </a:extLst>
              </p:cNvPr>
              <p:cNvSpPr/>
              <p:nvPr/>
            </p:nvSpPr>
            <p:spPr>
              <a:xfrm>
                <a:off x="1606792" y="1988322"/>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D42596DD-E7DC-A940-B6C8-6E57A8851587}"/>
                  </a:ext>
                </a:extLst>
              </p:cNvPr>
              <p:cNvSpPr/>
              <p:nvPr/>
            </p:nvSpPr>
            <p:spPr>
              <a:xfrm>
                <a:off x="337846" y="1988322"/>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8521BEE3-4AEF-8735-8900-A5FDC6BA7C13}"/>
                  </a:ext>
                </a:extLst>
              </p:cNvPr>
              <p:cNvSpPr/>
              <p:nvPr/>
            </p:nvSpPr>
            <p:spPr>
              <a:xfrm>
                <a:off x="972398" y="2130687"/>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EB1594D7-9EC0-CF9A-7A90-478C318998B9}"/>
                  </a:ext>
                </a:extLst>
              </p:cNvPr>
              <p:cNvSpPr/>
              <p:nvPr/>
            </p:nvSpPr>
            <p:spPr>
              <a:xfrm>
                <a:off x="972398" y="2348743"/>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7" name="Group 6" descr="Nuclear model of an atom">
            <a:extLst>
              <a:ext uri="{FF2B5EF4-FFF2-40B4-BE49-F238E27FC236}">
                <a16:creationId xmlns:a16="http://schemas.microsoft.com/office/drawing/2014/main" id="{45128396-58AE-6FD5-C7A3-4CE3A738CE70}"/>
              </a:ext>
            </a:extLst>
          </p:cNvPr>
          <p:cNvGrpSpPr/>
          <p:nvPr/>
        </p:nvGrpSpPr>
        <p:grpSpPr>
          <a:xfrm>
            <a:off x="3095836" y="1328468"/>
            <a:ext cx="2952328" cy="3565133"/>
            <a:chOff x="3095836" y="1328468"/>
            <a:chExt cx="2952328" cy="3565133"/>
          </a:xfrm>
        </p:grpSpPr>
        <p:sp>
          <p:nvSpPr>
            <p:cNvPr id="17" name="Content Placeholder 2051">
              <a:extLst>
                <a:ext uri="{FF2B5EF4-FFF2-40B4-BE49-F238E27FC236}">
                  <a16:creationId xmlns:a16="http://schemas.microsoft.com/office/drawing/2014/main" id="{52A6BD23-DD71-D5B9-97B2-2109DC1229F0}"/>
                </a:ext>
              </a:extLst>
            </p:cNvPr>
            <p:cNvSpPr txBox="1">
              <a:spLocks/>
            </p:cNvSpPr>
            <p:nvPr/>
          </p:nvSpPr>
          <p:spPr>
            <a:xfrm>
              <a:off x="3184093" y="3371041"/>
              <a:ext cx="2681816" cy="1522560"/>
            </a:xfrm>
            <a:prstGeom prst="rect">
              <a:avLst/>
            </a:prstGeom>
          </p:spPr>
          <p:txBody>
            <a:bodyPr vert="horz" lIns="0" tIns="0" rIns="0" bIns="0" rtlCol="0">
              <a:noAutofit/>
            </a:bodyPr>
            <a:lstStyle>
              <a:lvl1pPr marL="0" indent="0" algn="l" defTabSz="914400" rtl="0" eaLnBrk="1" latinLnBrk="0" hangingPunct="1">
                <a:lnSpc>
                  <a:spcPts val="1600"/>
                </a:lnSpc>
                <a:spcBef>
                  <a:spcPct val="20000"/>
                </a:spcBef>
                <a:buFont typeface="Arial" panose="020B0604020202020204" pitchFamily="34" charset="0"/>
                <a:buNone/>
                <a:defRPr sz="1350" b="1" kern="1200">
                  <a:solidFill>
                    <a:schemeClr val="tx1"/>
                  </a:solidFill>
                  <a:latin typeface="+mn-lt"/>
                  <a:ea typeface="+mn-ea"/>
                  <a:cs typeface="+mn-cs"/>
                </a:defRPr>
              </a:lvl1pPr>
              <a:lvl2pPr marL="0" indent="0" algn="l" defTabSz="914400" rtl="0" eaLnBrk="1" latinLnBrk="0" hangingPunct="1">
                <a:lnSpc>
                  <a:spcPts val="1600"/>
                </a:lnSpc>
                <a:spcBef>
                  <a:spcPct val="20000"/>
                </a:spcBef>
                <a:buFont typeface="Calibri" panose="020F0502020204030204" pitchFamily="34" charset="0"/>
                <a:buNone/>
                <a:defRPr sz="1350" kern="1200">
                  <a:solidFill>
                    <a:schemeClr val="tx1"/>
                  </a:solidFill>
                  <a:latin typeface="+mn-lt"/>
                  <a:ea typeface="+mn-ea"/>
                  <a:cs typeface="+mn-cs"/>
                </a:defRPr>
              </a:lvl2pPr>
              <a:lvl3pPr marL="180000" indent="-179388"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3pPr>
              <a:lvl4pPr marL="358775" indent="-180000"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4pPr>
              <a:lvl5pPr marL="540000" indent="-180000"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100000"/>
                </a:lnSpc>
              </a:pPr>
              <a:r>
                <a:rPr lang="en-GB" sz="2400" b="0" dirty="0"/>
                <a:t>Nuclear model of an atom –</a:t>
              </a:r>
            </a:p>
            <a:p>
              <a:pPr algn="ctr">
                <a:lnSpc>
                  <a:spcPct val="100000"/>
                </a:lnSpc>
              </a:pPr>
              <a:r>
                <a:rPr lang="en-GB" sz="2400" b="0" dirty="0"/>
                <a:t>Ernest Rutherford (1811)</a:t>
              </a:r>
            </a:p>
          </p:txBody>
        </p:sp>
        <p:grpSp>
          <p:nvGrpSpPr>
            <p:cNvPr id="31" name="Group 30">
              <a:extLst>
                <a:ext uri="{FF2B5EF4-FFF2-40B4-BE49-F238E27FC236}">
                  <a16:creationId xmlns:a16="http://schemas.microsoft.com/office/drawing/2014/main" id="{621B55DF-5AAE-7D53-8FE1-9188360EC8B1}"/>
                </a:ext>
              </a:extLst>
            </p:cNvPr>
            <p:cNvGrpSpPr/>
            <p:nvPr/>
          </p:nvGrpSpPr>
          <p:grpSpPr>
            <a:xfrm>
              <a:off x="3095836" y="1328468"/>
              <a:ext cx="2952328" cy="1772347"/>
              <a:chOff x="1028026" y="2760934"/>
              <a:chExt cx="2952328" cy="1772347"/>
            </a:xfrm>
          </p:grpSpPr>
          <p:sp>
            <p:nvSpPr>
              <p:cNvPr id="32" name="Oval 31">
                <a:extLst>
                  <a:ext uri="{FF2B5EF4-FFF2-40B4-BE49-F238E27FC236}">
                    <a16:creationId xmlns:a16="http://schemas.microsoft.com/office/drawing/2014/main" id="{FC912767-D653-C860-8820-AC1A7920E764}"/>
                  </a:ext>
                </a:extLst>
              </p:cNvPr>
              <p:cNvSpPr/>
              <p:nvPr/>
            </p:nvSpPr>
            <p:spPr>
              <a:xfrm rot="18114448">
                <a:off x="2036190" y="2168386"/>
                <a:ext cx="936000" cy="2952328"/>
              </a:xfrm>
              <a:prstGeom prst="ellipse">
                <a:avLst/>
              </a:prstGeom>
              <a:noFill/>
              <a:ln w="76200">
                <a:solidFill>
                  <a:schemeClr val="accent4">
                    <a:lumMod val="75000"/>
                  </a:schemeClr>
                </a:solidFill>
              </a:ln>
              <a:scene3d>
                <a:camera prst="orthographicFront"/>
                <a:lightRig rig="threePt" dir="t"/>
              </a:scene3d>
              <a:sp3d>
                <a:bevelT w="660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F9053026-92FC-89C4-1D14-BE1AE605274B}"/>
                  </a:ext>
                </a:extLst>
              </p:cNvPr>
              <p:cNvSpPr/>
              <p:nvPr/>
            </p:nvSpPr>
            <p:spPr>
              <a:xfrm rot="3485552" flipH="1">
                <a:off x="2036190" y="2168386"/>
                <a:ext cx="936000" cy="2952328"/>
              </a:xfrm>
              <a:prstGeom prst="ellipse">
                <a:avLst/>
              </a:prstGeom>
              <a:noFill/>
              <a:ln w="76200">
                <a:solidFill>
                  <a:schemeClr val="accent4">
                    <a:lumMod val="75000"/>
                  </a:schemeClr>
                </a:solidFill>
              </a:ln>
              <a:scene3d>
                <a:camera prst="orthographicFront"/>
                <a:lightRig rig="threePt" dir="t"/>
              </a:scene3d>
              <a:sp3d>
                <a:bevelT w="660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B57F88F7-523F-A806-FAF1-547D7843156D}"/>
                  </a:ext>
                </a:extLst>
              </p:cNvPr>
              <p:cNvSpPr/>
              <p:nvPr/>
            </p:nvSpPr>
            <p:spPr>
              <a:xfrm>
                <a:off x="2195618" y="3335978"/>
                <a:ext cx="617143" cy="617143"/>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O</a:t>
                </a:r>
              </a:p>
            </p:txBody>
          </p:sp>
          <p:sp>
            <p:nvSpPr>
              <p:cNvPr id="36" name="Oval 35">
                <a:extLst>
                  <a:ext uri="{FF2B5EF4-FFF2-40B4-BE49-F238E27FC236}">
                    <a16:creationId xmlns:a16="http://schemas.microsoft.com/office/drawing/2014/main" id="{D96BC119-F74C-89FF-A389-02F5454D6A41}"/>
                  </a:ext>
                </a:extLst>
              </p:cNvPr>
              <p:cNvSpPr/>
              <p:nvPr/>
            </p:nvSpPr>
            <p:spPr>
              <a:xfrm>
                <a:off x="1163896" y="2788534"/>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FE1EE2D4-80E9-55F7-0964-AA9785904CF9}"/>
                  </a:ext>
                </a:extLst>
              </p:cNvPr>
              <p:cNvSpPr/>
              <p:nvPr/>
            </p:nvSpPr>
            <p:spPr>
              <a:xfrm>
                <a:off x="2570483" y="2936933"/>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3CCA069B-36DA-ED38-F179-2EF398621982}"/>
                  </a:ext>
                </a:extLst>
              </p:cNvPr>
              <p:cNvSpPr/>
              <p:nvPr/>
            </p:nvSpPr>
            <p:spPr>
              <a:xfrm>
                <a:off x="1539966" y="3643607"/>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6DBE3CE3-5B4B-1A87-DFB7-E5EF99C89825}"/>
                  </a:ext>
                </a:extLst>
              </p:cNvPr>
              <p:cNvSpPr/>
              <p:nvPr/>
            </p:nvSpPr>
            <p:spPr>
              <a:xfrm>
                <a:off x="2003934" y="4261190"/>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999EDBF4-05BB-67FC-2F20-E4E73CF97E32}"/>
                  </a:ext>
                </a:extLst>
              </p:cNvPr>
              <p:cNvSpPr/>
              <p:nvPr/>
            </p:nvSpPr>
            <p:spPr>
              <a:xfrm>
                <a:off x="3318716" y="3429012"/>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2F7C3895-48D0-AE0E-FBB0-4934D54FE4B1}"/>
                  </a:ext>
                </a:extLst>
              </p:cNvPr>
              <p:cNvSpPr/>
              <p:nvPr/>
            </p:nvSpPr>
            <p:spPr>
              <a:xfrm>
                <a:off x="1163896" y="4353281"/>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EC332F95-EAEB-2911-B7AD-72AA8C015880}"/>
                  </a:ext>
                </a:extLst>
              </p:cNvPr>
              <p:cNvSpPr/>
              <p:nvPr/>
            </p:nvSpPr>
            <p:spPr>
              <a:xfrm>
                <a:off x="3635896" y="2760934"/>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9A062B80-8BA3-0D52-E6DD-5EF7E0FCBD37}"/>
                  </a:ext>
                </a:extLst>
              </p:cNvPr>
              <p:cNvSpPr/>
              <p:nvPr/>
            </p:nvSpPr>
            <p:spPr>
              <a:xfrm>
                <a:off x="3635896" y="4351190"/>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4" name="Slide Number Placeholder 3">
            <a:extLst>
              <a:ext uri="{FF2B5EF4-FFF2-40B4-BE49-F238E27FC236}">
                <a16:creationId xmlns:a16="http://schemas.microsoft.com/office/drawing/2014/main" id="{4B67BFF4-1335-DD67-3782-D31BE3A33E48}"/>
              </a:ext>
            </a:extLst>
          </p:cNvPr>
          <p:cNvSpPr>
            <a:spLocks noGrp="1"/>
          </p:cNvSpPr>
          <p:nvPr>
            <p:ph type="sldNum" sz="quarter" idx="11"/>
          </p:nvPr>
        </p:nvSpPr>
        <p:spPr/>
        <p:txBody>
          <a:bodyPr/>
          <a:lstStyle/>
          <a:p>
            <a:fld id="{DA2C159E-F13C-4A85-9A41-E7669D3E0D70}" type="slidenum">
              <a:rPr lang="en-GB" smtClean="0"/>
              <a:pPr/>
              <a:t>17</a:t>
            </a:fld>
            <a:endParaRPr lang="en-GB"/>
          </a:p>
        </p:txBody>
      </p:sp>
    </p:spTree>
    <p:extLst>
      <p:ext uri="{BB962C8B-B14F-4D97-AF65-F5344CB8AC3E}">
        <p14:creationId xmlns:p14="http://schemas.microsoft.com/office/powerpoint/2010/main" val="16257417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4DA0C-639B-D2C2-2C9D-2B4E816D8E1E}"/>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5306DCE1-CA42-128F-2BAF-69DB65302E20}"/>
              </a:ext>
            </a:extLst>
          </p:cNvPr>
          <p:cNvSpPr>
            <a:spLocks noGrp="1"/>
          </p:cNvSpPr>
          <p:nvPr>
            <p:ph type="title"/>
          </p:nvPr>
        </p:nvSpPr>
        <p:spPr/>
        <p:txBody>
          <a:bodyPr>
            <a:normAutofit/>
          </a:bodyPr>
          <a:lstStyle/>
          <a:p>
            <a:pPr>
              <a:lnSpc>
                <a:spcPct val="100000"/>
              </a:lnSpc>
            </a:pPr>
            <a:r>
              <a:rPr lang="en-US" sz="3200"/>
              <a:t>Concluding an experiment</a:t>
            </a:r>
          </a:p>
        </p:txBody>
      </p:sp>
      <p:sp>
        <p:nvSpPr>
          <p:cNvPr id="5" name="Text Placeholder 4">
            <a:extLst>
              <a:ext uri="{FF2B5EF4-FFF2-40B4-BE49-F238E27FC236}">
                <a16:creationId xmlns:a16="http://schemas.microsoft.com/office/drawing/2014/main" id="{960C742C-3E25-B3C9-CE6E-848B01157B4A}"/>
              </a:ext>
            </a:extLst>
          </p:cNvPr>
          <p:cNvSpPr>
            <a:spLocks noGrp="1"/>
          </p:cNvSpPr>
          <p:nvPr>
            <p:ph type="body" sz="quarter" idx="12"/>
          </p:nvPr>
        </p:nvSpPr>
        <p:spPr>
          <a:xfrm>
            <a:off x="234000" y="986400"/>
            <a:ext cx="7923411" cy="3601574"/>
          </a:xfrm>
        </p:spPr>
        <p:txBody>
          <a:bodyPr/>
          <a:lstStyle/>
          <a:p>
            <a:pPr marL="342900" indent="-342900">
              <a:lnSpc>
                <a:spcPct val="100000"/>
              </a:lnSpc>
              <a:buFont typeface="Arial" panose="020B0604020202020204" pitchFamily="34" charset="0"/>
              <a:buChar char="•"/>
            </a:pPr>
            <a:endParaRPr lang="en-GB" sz="2400" dirty="0"/>
          </a:p>
          <a:p>
            <a:pPr marL="342900" indent="-342900">
              <a:lnSpc>
                <a:spcPct val="100000"/>
              </a:lnSpc>
              <a:buFont typeface="Arial" panose="020B0604020202020204" pitchFamily="34" charset="0"/>
              <a:buChar char="•"/>
            </a:pPr>
            <a:r>
              <a:rPr lang="en-GB" sz="2400" dirty="0"/>
              <a:t>data organisation</a:t>
            </a:r>
          </a:p>
          <a:p>
            <a:pPr marL="342900" indent="-342900">
              <a:lnSpc>
                <a:spcPct val="100000"/>
              </a:lnSpc>
              <a:buFont typeface="Arial" panose="020B0604020202020204" pitchFamily="34" charset="0"/>
              <a:buChar char="•"/>
            </a:pPr>
            <a:r>
              <a:rPr lang="en-GB" sz="2400" dirty="0">
                <a:ea typeface="Aptos" panose="020B0004020202020204" pitchFamily="34" charset="0"/>
                <a:cs typeface="Times New Roman" panose="02020603050405020304" pitchFamily="18" charset="0"/>
              </a:rPr>
              <a:t>evaluation of effects</a:t>
            </a:r>
          </a:p>
          <a:p>
            <a:pPr marL="342900" indent="-342900">
              <a:lnSpc>
                <a:spcPct val="100000"/>
              </a:lnSpc>
              <a:buFont typeface="Arial" panose="020B0604020202020204" pitchFamily="34" charset="0"/>
              <a:buChar char="•"/>
            </a:pPr>
            <a:r>
              <a:rPr lang="en-GB" sz="2400" dirty="0">
                <a:ea typeface="Aptos" panose="020B0004020202020204" pitchFamily="34" charset="0"/>
                <a:cs typeface="Times New Roman" panose="02020603050405020304" pitchFamily="18" charset="0"/>
              </a:rPr>
              <a:t>c</a:t>
            </a:r>
            <a:r>
              <a:rPr lang="en-GB" sz="2400" dirty="0">
                <a:effectLst/>
                <a:ea typeface="Aptos" panose="020B0004020202020204" pitchFamily="34" charset="0"/>
                <a:cs typeface="Times New Roman" panose="02020603050405020304" pitchFamily="18" charset="0"/>
              </a:rPr>
              <a:t>omparison of results</a:t>
            </a:r>
          </a:p>
          <a:p>
            <a:pPr marL="342900" indent="-342900">
              <a:lnSpc>
                <a:spcPct val="100000"/>
              </a:lnSpc>
              <a:buFont typeface="Arial" panose="020B0604020202020204" pitchFamily="34" charset="0"/>
              <a:buChar char="•"/>
            </a:pPr>
            <a:r>
              <a:rPr lang="en-GB" sz="2400" dirty="0">
                <a:ea typeface="Aptos" panose="020B0004020202020204" pitchFamily="34" charset="0"/>
                <a:cs typeface="Times New Roman" panose="02020603050405020304" pitchFamily="18" charset="0"/>
              </a:rPr>
              <a:t>h</a:t>
            </a:r>
            <a:r>
              <a:rPr lang="en-GB" sz="2400" dirty="0">
                <a:effectLst/>
                <a:ea typeface="Aptos" panose="020B0004020202020204" pitchFamily="34" charset="0"/>
                <a:cs typeface="Times New Roman" panose="02020603050405020304" pitchFamily="18" charset="0"/>
              </a:rPr>
              <a:t>ypothesis confirmation</a:t>
            </a:r>
            <a:endParaRPr lang="en-GB" sz="2400" dirty="0">
              <a:ea typeface="Aptos" panose="020B0004020202020204" pitchFamily="34" charset="0"/>
              <a:cs typeface="Times New Roman" panose="02020603050405020304" pitchFamily="18" charset="0"/>
            </a:endParaRPr>
          </a:p>
          <a:p>
            <a:pPr marL="342900" indent="-342900">
              <a:lnSpc>
                <a:spcPct val="100000"/>
              </a:lnSpc>
              <a:buFont typeface="Arial" panose="020B0604020202020204" pitchFamily="34" charset="0"/>
              <a:buChar char="•"/>
            </a:pPr>
            <a:r>
              <a:rPr lang="en-GB" sz="2400" dirty="0">
                <a:effectLst/>
                <a:ea typeface="Aptos" panose="020B0004020202020204" pitchFamily="34" charset="0"/>
                <a:cs typeface="Times New Roman" panose="02020603050405020304" pitchFamily="18" charset="0"/>
              </a:rPr>
              <a:t>discussion of findings</a:t>
            </a:r>
          </a:p>
          <a:p>
            <a:pPr marL="342900" indent="-342900">
              <a:lnSpc>
                <a:spcPct val="100000"/>
              </a:lnSpc>
              <a:buFont typeface="Arial" panose="020B0604020202020204" pitchFamily="34" charset="0"/>
              <a:buChar char="•"/>
            </a:pPr>
            <a:r>
              <a:rPr lang="en-GB" sz="2400" dirty="0">
                <a:ea typeface="Aptos" panose="020B0004020202020204" pitchFamily="34" charset="0"/>
                <a:cs typeface="Times New Roman" panose="02020603050405020304" pitchFamily="18" charset="0"/>
              </a:rPr>
              <a:t>r</a:t>
            </a:r>
            <a:r>
              <a:rPr lang="en-GB" sz="2400" dirty="0">
                <a:effectLst/>
                <a:ea typeface="Aptos" panose="020B0004020202020204" pitchFamily="34" charset="0"/>
                <a:cs typeface="Times New Roman" panose="02020603050405020304" pitchFamily="18" charset="0"/>
              </a:rPr>
              <a:t>ecommendations</a:t>
            </a:r>
            <a:endParaRPr lang="en-GB" sz="2400" dirty="0">
              <a:ea typeface="Aptos" panose="020B0004020202020204" pitchFamily="34" charset="0"/>
              <a:cs typeface="Times New Roman" panose="02020603050405020304" pitchFamily="18" charset="0"/>
            </a:endParaRPr>
          </a:p>
          <a:p>
            <a:pPr marL="342900" indent="-342900">
              <a:lnSpc>
                <a:spcPct val="100000"/>
              </a:lnSpc>
              <a:buFont typeface="Arial" panose="020B0604020202020204" pitchFamily="34" charset="0"/>
              <a:buChar char="•"/>
            </a:pPr>
            <a:r>
              <a:rPr lang="en-GB" sz="2400" dirty="0">
                <a:ea typeface="Aptos" panose="020B0004020202020204" pitchFamily="34" charset="0"/>
                <a:cs typeface="Times New Roman" panose="02020603050405020304" pitchFamily="18" charset="0"/>
              </a:rPr>
              <a:t>p</a:t>
            </a:r>
            <a:r>
              <a:rPr lang="en-GB" sz="2400" dirty="0">
                <a:effectLst/>
                <a:ea typeface="Aptos" panose="020B0004020202020204" pitchFamily="34" charset="0"/>
                <a:cs typeface="Times New Roman" panose="02020603050405020304" pitchFamily="18" charset="0"/>
              </a:rPr>
              <a:t>resentation of conclusions.</a:t>
            </a:r>
            <a:endParaRPr lang="en-GB" sz="2400" dirty="0"/>
          </a:p>
          <a:p>
            <a:pPr marL="342900" indent="-342900">
              <a:lnSpc>
                <a:spcPct val="100000"/>
              </a:lnSpc>
              <a:buFont typeface="Arial" panose="020B0604020202020204" pitchFamily="34" charset="0"/>
              <a:buChar char="•"/>
            </a:pPr>
            <a:endParaRPr lang="en-GB" sz="2400" dirty="0"/>
          </a:p>
        </p:txBody>
      </p:sp>
      <p:sp>
        <p:nvSpPr>
          <p:cNvPr id="3" name="Footer Placeholder 2">
            <a:extLst>
              <a:ext uri="{FF2B5EF4-FFF2-40B4-BE49-F238E27FC236}">
                <a16:creationId xmlns:a16="http://schemas.microsoft.com/office/drawing/2014/main" id="{E97C9FD6-2091-6CEC-33ED-0E4B176F09B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a:ln>
                  <a:noFill/>
                </a:ln>
                <a:solidFill>
                  <a:srgbClr val="000000"/>
                </a:solidFill>
                <a:effectLst/>
                <a:uLnTx/>
                <a:uFillTx/>
                <a:latin typeface="Arial"/>
                <a:ea typeface="+mn-ea"/>
                <a:cs typeface="+mn-cs"/>
              </a:rPr>
              <a:t>Education &amp; Training Foundation</a:t>
            </a:r>
          </a:p>
        </p:txBody>
      </p:sp>
      <p:sp>
        <p:nvSpPr>
          <p:cNvPr id="4" name="Slide Number Placeholder 3">
            <a:extLst>
              <a:ext uri="{FF2B5EF4-FFF2-40B4-BE49-F238E27FC236}">
                <a16:creationId xmlns:a16="http://schemas.microsoft.com/office/drawing/2014/main" id="{C93110A4-24B6-EF37-4158-F94EBB58344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0084375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4DA0C-639B-D2C2-2C9D-2B4E816D8E1E}"/>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5306DCE1-CA42-128F-2BAF-69DB65302E20}"/>
              </a:ext>
            </a:extLst>
          </p:cNvPr>
          <p:cNvSpPr>
            <a:spLocks noGrp="1"/>
          </p:cNvSpPr>
          <p:nvPr>
            <p:ph type="title"/>
          </p:nvPr>
        </p:nvSpPr>
        <p:spPr/>
        <p:txBody>
          <a:bodyPr>
            <a:normAutofit/>
          </a:bodyPr>
          <a:lstStyle/>
          <a:p>
            <a:pPr>
              <a:lnSpc>
                <a:spcPct val="100000"/>
              </a:lnSpc>
            </a:pPr>
            <a:r>
              <a:rPr lang="en-US" sz="3200" dirty="0"/>
              <a:t>Concluding an experiment</a:t>
            </a:r>
          </a:p>
        </p:txBody>
      </p:sp>
      <p:sp>
        <p:nvSpPr>
          <p:cNvPr id="5" name="Text Placeholder 4">
            <a:extLst>
              <a:ext uri="{FF2B5EF4-FFF2-40B4-BE49-F238E27FC236}">
                <a16:creationId xmlns:a16="http://schemas.microsoft.com/office/drawing/2014/main" id="{960C742C-3E25-B3C9-CE6E-848B01157B4A}"/>
              </a:ext>
            </a:extLst>
          </p:cNvPr>
          <p:cNvSpPr>
            <a:spLocks noGrp="1"/>
          </p:cNvSpPr>
          <p:nvPr>
            <p:ph type="body" sz="quarter" idx="12"/>
          </p:nvPr>
        </p:nvSpPr>
        <p:spPr>
          <a:xfrm>
            <a:off x="610294" y="949325"/>
            <a:ext cx="7923411" cy="3601574"/>
          </a:xfrm>
        </p:spPr>
        <p:txBody>
          <a:bodyPr/>
          <a:lstStyle/>
          <a:p>
            <a:r>
              <a:rPr lang="en-GB" sz="2400" b="1" dirty="0"/>
              <a:t>Data organisation</a:t>
            </a:r>
          </a:p>
          <a:p>
            <a:pPr marL="342900" indent="-342900">
              <a:buFont typeface="Arial" panose="020B0604020202020204" pitchFamily="34" charset="0"/>
              <a:buChar char="•"/>
            </a:pPr>
            <a:endParaRPr lang="en-GB" sz="2400" b="1" dirty="0"/>
          </a:p>
        </p:txBody>
      </p:sp>
      <p:sp>
        <p:nvSpPr>
          <p:cNvPr id="3" name="Footer Placeholder 2">
            <a:extLst>
              <a:ext uri="{FF2B5EF4-FFF2-40B4-BE49-F238E27FC236}">
                <a16:creationId xmlns:a16="http://schemas.microsoft.com/office/drawing/2014/main" id="{E97C9FD6-2091-6CEC-33ED-0E4B176F09B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C93110A4-24B6-EF37-4158-F94EBB583449}"/>
              </a:ext>
            </a:extLst>
          </p:cNvPr>
          <p:cNvSpPr>
            <a:spLocks noGrp="1"/>
          </p:cNvSpPr>
          <p:nvPr>
            <p:ph type="sldNum" sz="quarter" idx="11"/>
          </p:nvPr>
        </p:nvSpPr>
        <p:spPr/>
        <p:txBody>
          <a:bodyPr/>
          <a:lstStyle/>
          <a:p>
            <a:fld id="{DA2C159E-F13C-4A85-9A41-E7669D3E0D70}" type="slidenum">
              <a:rPr lang="en-GB" smtClean="0"/>
              <a:pPr/>
              <a:t>171</a:t>
            </a:fld>
            <a:endParaRPr lang="en-GB"/>
          </a:p>
        </p:txBody>
      </p:sp>
      <p:pic>
        <p:nvPicPr>
          <p:cNvPr id="6" name="Picture 5" descr="A white board with sticky notes">
            <a:extLst>
              <a:ext uri="{FF2B5EF4-FFF2-40B4-BE49-F238E27FC236}">
                <a16:creationId xmlns:a16="http://schemas.microsoft.com/office/drawing/2014/main" id="{6B3FB458-C725-1D23-2029-226228429D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4039" y="1383081"/>
            <a:ext cx="4915919" cy="3276000"/>
          </a:xfrm>
          <a:prstGeom prst="rect">
            <a:avLst/>
          </a:prstGeom>
        </p:spPr>
      </p:pic>
      <p:sp>
        <p:nvSpPr>
          <p:cNvPr id="7" name="TextBox 6">
            <a:extLst>
              <a:ext uri="{FF2B5EF4-FFF2-40B4-BE49-F238E27FC236}">
                <a16:creationId xmlns:a16="http://schemas.microsoft.com/office/drawing/2014/main" id="{CD557819-8105-D28C-B600-2E0383DC9024}"/>
              </a:ext>
            </a:extLst>
          </p:cNvPr>
          <p:cNvSpPr txBox="1"/>
          <p:nvPr/>
        </p:nvSpPr>
        <p:spPr>
          <a:xfrm>
            <a:off x="7136780" y="4428709"/>
            <a:ext cx="1918010" cy="338554"/>
          </a:xfrm>
          <a:prstGeom prst="rect">
            <a:avLst/>
          </a:prstGeom>
          <a:noFill/>
        </p:spPr>
        <p:txBody>
          <a:bodyPr wrap="square" lIns="0" tIns="0" rIns="0" bIns="0" rtlCol="0">
            <a:spAutoFit/>
          </a:bodyPr>
          <a:lstStyle/>
          <a:p>
            <a:r>
              <a:rPr lang="en-GB" sz="1100" dirty="0"/>
              <a:t>Image by </a:t>
            </a:r>
            <a:r>
              <a:rPr lang="en-GB" sz="1100" dirty="0" err="1"/>
              <a:t>StartupStockPhotos</a:t>
            </a:r>
            <a:r>
              <a:rPr lang="en-GB" sz="1100" dirty="0"/>
              <a:t> from </a:t>
            </a:r>
            <a:r>
              <a:rPr lang="en-GB" sz="1100" dirty="0" err="1"/>
              <a:t>Pixabay</a:t>
            </a:r>
            <a:endParaRPr lang="en-GB" sz="1100" dirty="0"/>
          </a:p>
        </p:txBody>
      </p:sp>
    </p:spTree>
    <p:extLst>
      <p:ext uri="{BB962C8B-B14F-4D97-AF65-F5344CB8AC3E}">
        <p14:creationId xmlns:p14="http://schemas.microsoft.com/office/powerpoint/2010/main" val="320164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4DA0C-639B-D2C2-2C9D-2B4E816D8E1E}"/>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5306DCE1-CA42-128F-2BAF-69DB65302E20}"/>
              </a:ext>
            </a:extLst>
          </p:cNvPr>
          <p:cNvSpPr>
            <a:spLocks noGrp="1"/>
          </p:cNvSpPr>
          <p:nvPr>
            <p:ph type="title"/>
          </p:nvPr>
        </p:nvSpPr>
        <p:spPr/>
        <p:txBody>
          <a:bodyPr>
            <a:normAutofit/>
          </a:bodyPr>
          <a:lstStyle/>
          <a:p>
            <a:pPr>
              <a:lnSpc>
                <a:spcPct val="100000"/>
              </a:lnSpc>
            </a:pPr>
            <a:r>
              <a:rPr lang="en-US" sz="3200"/>
              <a:t>Concluding an experiment</a:t>
            </a:r>
          </a:p>
        </p:txBody>
      </p:sp>
      <p:sp>
        <p:nvSpPr>
          <p:cNvPr id="5" name="Text Placeholder 4">
            <a:extLst>
              <a:ext uri="{FF2B5EF4-FFF2-40B4-BE49-F238E27FC236}">
                <a16:creationId xmlns:a16="http://schemas.microsoft.com/office/drawing/2014/main" id="{960C742C-3E25-B3C9-CE6E-848B01157B4A}"/>
              </a:ext>
            </a:extLst>
          </p:cNvPr>
          <p:cNvSpPr>
            <a:spLocks noGrp="1"/>
          </p:cNvSpPr>
          <p:nvPr>
            <p:ph type="body" sz="quarter" idx="12"/>
          </p:nvPr>
        </p:nvSpPr>
        <p:spPr>
          <a:xfrm>
            <a:off x="610294" y="1007518"/>
            <a:ext cx="7923411" cy="3601574"/>
          </a:xfrm>
        </p:spPr>
        <p:txBody>
          <a:bodyPr/>
          <a:lstStyle/>
          <a:p>
            <a:pPr algn="ctr"/>
            <a:endParaRPr lang="en-GB" sz="2400" dirty="0">
              <a:ea typeface="Aptos" panose="020B0004020202020204" pitchFamily="34" charset="0"/>
              <a:cs typeface="Times New Roman" panose="02020603050405020304" pitchFamily="18" charset="0"/>
            </a:endParaRPr>
          </a:p>
          <a:p>
            <a:pPr algn="ctr"/>
            <a:endParaRPr lang="en-GB" sz="2400" dirty="0">
              <a:ea typeface="Aptos" panose="020B0004020202020204" pitchFamily="34" charset="0"/>
              <a:cs typeface="Times New Roman" panose="02020603050405020304" pitchFamily="18" charset="0"/>
            </a:endParaRPr>
          </a:p>
          <a:p>
            <a:r>
              <a:rPr lang="en-GB" sz="2400" b="1" dirty="0">
                <a:ea typeface="Aptos" panose="020B0004020202020204" pitchFamily="34" charset="0"/>
                <a:cs typeface="Times New Roman" panose="02020603050405020304" pitchFamily="18" charset="0"/>
              </a:rPr>
              <a:t>Evaluation of effects</a:t>
            </a:r>
          </a:p>
          <a:p>
            <a:pPr marL="342900" indent="-342900">
              <a:buFont typeface="Arial" panose="020B0604020202020204" pitchFamily="34" charset="0"/>
              <a:buChar char="•"/>
            </a:pPr>
            <a:endParaRPr lang="en-GB" sz="2400" dirty="0"/>
          </a:p>
        </p:txBody>
      </p:sp>
      <p:sp>
        <p:nvSpPr>
          <p:cNvPr id="3" name="Footer Placeholder 2">
            <a:extLst>
              <a:ext uri="{FF2B5EF4-FFF2-40B4-BE49-F238E27FC236}">
                <a16:creationId xmlns:a16="http://schemas.microsoft.com/office/drawing/2014/main" id="{E97C9FD6-2091-6CEC-33ED-0E4B176F09B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a:ln>
                  <a:noFill/>
                </a:ln>
                <a:solidFill>
                  <a:srgbClr val="000000"/>
                </a:solidFill>
                <a:effectLst/>
                <a:uLnTx/>
                <a:uFillTx/>
                <a:latin typeface="Arial"/>
                <a:ea typeface="+mn-ea"/>
                <a:cs typeface="+mn-cs"/>
              </a:rPr>
              <a:t>Education &amp; Training Foundation</a:t>
            </a:r>
          </a:p>
        </p:txBody>
      </p:sp>
      <p:sp>
        <p:nvSpPr>
          <p:cNvPr id="4" name="Slide Number Placeholder 3">
            <a:extLst>
              <a:ext uri="{FF2B5EF4-FFF2-40B4-BE49-F238E27FC236}">
                <a16:creationId xmlns:a16="http://schemas.microsoft.com/office/drawing/2014/main" id="{C93110A4-24B6-EF37-4158-F94EBB58344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4114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4DA0C-639B-D2C2-2C9D-2B4E816D8E1E}"/>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5306DCE1-CA42-128F-2BAF-69DB65302E20}"/>
              </a:ext>
            </a:extLst>
          </p:cNvPr>
          <p:cNvSpPr>
            <a:spLocks noGrp="1"/>
          </p:cNvSpPr>
          <p:nvPr>
            <p:ph type="title"/>
          </p:nvPr>
        </p:nvSpPr>
        <p:spPr/>
        <p:txBody>
          <a:bodyPr>
            <a:normAutofit/>
          </a:bodyPr>
          <a:lstStyle/>
          <a:p>
            <a:pPr>
              <a:lnSpc>
                <a:spcPct val="100000"/>
              </a:lnSpc>
            </a:pPr>
            <a:r>
              <a:rPr lang="en-US" sz="3200" dirty="0"/>
              <a:t>Concluding an experiment</a:t>
            </a:r>
          </a:p>
        </p:txBody>
      </p:sp>
      <p:sp>
        <p:nvSpPr>
          <p:cNvPr id="5" name="Text Placeholder 4">
            <a:extLst>
              <a:ext uri="{FF2B5EF4-FFF2-40B4-BE49-F238E27FC236}">
                <a16:creationId xmlns:a16="http://schemas.microsoft.com/office/drawing/2014/main" id="{960C742C-3E25-B3C9-CE6E-848B01157B4A}"/>
              </a:ext>
            </a:extLst>
          </p:cNvPr>
          <p:cNvSpPr>
            <a:spLocks noGrp="1"/>
          </p:cNvSpPr>
          <p:nvPr>
            <p:ph type="body" sz="quarter" idx="12"/>
          </p:nvPr>
        </p:nvSpPr>
        <p:spPr>
          <a:xfrm>
            <a:off x="610294" y="949325"/>
            <a:ext cx="7923411" cy="3601574"/>
          </a:xfrm>
        </p:spPr>
        <p:txBody>
          <a:bodyPr/>
          <a:lstStyle/>
          <a:p>
            <a:r>
              <a:rPr lang="en-GB" sz="2400" b="1">
                <a:effectLst/>
                <a:ea typeface="Aptos" panose="020B0004020202020204" pitchFamily="34" charset="0"/>
                <a:cs typeface="Times New Roman" panose="02020603050405020304" pitchFamily="18" charset="0"/>
              </a:rPr>
              <a:t>Comparison of results</a:t>
            </a:r>
          </a:p>
          <a:p>
            <a:pPr marL="342900" indent="-342900">
              <a:buFont typeface="Arial" panose="020B0604020202020204" pitchFamily="34" charset="0"/>
              <a:buChar char="•"/>
            </a:pPr>
            <a:endParaRPr lang="en-GB" sz="2400"/>
          </a:p>
        </p:txBody>
      </p:sp>
      <p:sp>
        <p:nvSpPr>
          <p:cNvPr id="3" name="Footer Placeholder 2">
            <a:extLst>
              <a:ext uri="{FF2B5EF4-FFF2-40B4-BE49-F238E27FC236}">
                <a16:creationId xmlns:a16="http://schemas.microsoft.com/office/drawing/2014/main" id="{E97C9FD6-2091-6CEC-33ED-0E4B176F09B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C93110A4-24B6-EF37-4158-F94EBB583449}"/>
              </a:ext>
            </a:extLst>
          </p:cNvPr>
          <p:cNvSpPr>
            <a:spLocks noGrp="1"/>
          </p:cNvSpPr>
          <p:nvPr>
            <p:ph type="sldNum" sz="quarter" idx="11"/>
          </p:nvPr>
        </p:nvSpPr>
        <p:spPr/>
        <p:txBody>
          <a:bodyPr/>
          <a:lstStyle/>
          <a:p>
            <a:fld id="{DA2C159E-F13C-4A85-9A41-E7669D3E0D70}" type="slidenum">
              <a:rPr lang="en-GB" smtClean="0"/>
              <a:pPr/>
              <a:t>173</a:t>
            </a:fld>
            <a:endParaRPr lang="en-GB"/>
          </a:p>
        </p:txBody>
      </p:sp>
      <p:pic>
        <p:nvPicPr>
          <p:cNvPr id="6" name="Picture 5" descr="A graph with a line going up">
            <a:extLst>
              <a:ext uri="{FF2B5EF4-FFF2-40B4-BE49-F238E27FC236}">
                <a16:creationId xmlns:a16="http://schemas.microsoft.com/office/drawing/2014/main" id="{DBE5FBEA-D5E1-AAA4-9666-18B32AFD7E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9345" y="1491263"/>
            <a:ext cx="4645310" cy="3276000"/>
          </a:xfrm>
          <a:prstGeom prst="rect">
            <a:avLst/>
          </a:prstGeom>
        </p:spPr>
      </p:pic>
      <p:sp>
        <p:nvSpPr>
          <p:cNvPr id="7" name="TextBox 6">
            <a:extLst>
              <a:ext uri="{FF2B5EF4-FFF2-40B4-BE49-F238E27FC236}">
                <a16:creationId xmlns:a16="http://schemas.microsoft.com/office/drawing/2014/main" id="{BAEBFB2E-701C-F1D2-350C-536469FB0188}"/>
              </a:ext>
            </a:extLst>
          </p:cNvPr>
          <p:cNvSpPr txBox="1"/>
          <p:nvPr/>
        </p:nvSpPr>
        <p:spPr>
          <a:xfrm>
            <a:off x="7184407" y="4518900"/>
            <a:ext cx="1918010" cy="338554"/>
          </a:xfrm>
          <a:prstGeom prst="rect">
            <a:avLst/>
          </a:prstGeom>
          <a:noFill/>
        </p:spPr>
        <p:txBody>
          <a:bodyPr wrap="square" lIns="0" tIns="0" rIns="0" bIns="0" rtlCol="0">
            <a:spAutoFit/>
          </a:bodyPr>
          <a:lstStyle/>
          <a:p>
            <a:r>
              <a:rPr lang="en-GB" sz="1100" b="0" i="0">
                <a:solidFill>
                  <a:srgbClr val="000000"/>
                </a:solidFill>
                <a:effectLst/>
                <a:latin typeface="plusjakartasans"/>
              </a:rPr>
              <a:t>Image by </a:t>
            </a:r>
            <a:r>
              <a:rPr lang="en-GB" sz="1100" b="0" i="0" err="1">
                <a:solidFill>
                  <a:srgbClr val="000000"/>
                </a:solidFill>
                <a:effectLst/>
                <a:latin typeface="plusjakartasans"/>
              </a:rPr>
              <a:t>Clker</a:t>
            </a:r>
            <a:r>
              <a:rPr lang="en-GB" sz="1100" b="0" i="0">
                <a:solidFill>
                  <a:srgbClr val="000000"/>
                </a:solidFill>
                <a:effectLst/>
                <a:latin typeface="plusjakartasans"/>
              </a:rPr>
              <a:t>-Free-Vector-</a:t>
            </a:r>
            <a:r>
              <a:rPr lang="en-GB" sz="1100" b="0" i="0" err="1">
                <a:solidFill>
                  <a:srgbClr val="000000"/>
                </a:solidFill>
                <a:effectLst/>
                <a:latin typeface="plusjakartasans"/>
              </a:rPr>
              <a:t>ImagesPixabay</a:t>
            </a:r>
            <a:endParaRPr lang="en-GB" sz="1100"/>
          </a:p>
        </p:txBody>
      </p:sp>
    </p:spTree>
    <p:extLst>
      <p:ext uri="{BB962C8B-B14F-4D97-AF65-F5344CB8AC3E}">
        <p14:creationId xmlns:p14="http://schemas.microsoft.com/office/powerpoint/2010/main" val="305944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4DA0C-639B-D2C2-2C9D-2B4E816D8E1E}"/>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5306DCE1-CA42-128F-2BAF-69DB65302E20}"/>
              </a:ext>
            </a:extLst>
          </p:cNvPr>
          <p:cNvSpPr>
            <a:spLocks noGrp="1"/>
          </p:cNvSpPr>
          <p:nvPr>
            <p:ph type="title"/>
          </p:nvPr>
        </p:nvSpPr>
        <p:spPr/>
        <p:txBody>
          <a:bodyPr>
            <a:normAutofit/>
          </a:bodyPr>
          <a:lstStyle/>
          <a:p>
            <a:pPr>
              <a:lnSpc>
                <a:spcPct val="100000"/>
              </a:lnSpc>
            </a:pPr>
            <a:r>
              <a:rPr lang="en-US" sz="3200"/>
              <a:t>Concluding an experiment</a:t>
            </a:r>
          </a:p>
        </p:txBody>
      </p:sp>
      <p:sp>
        <p:nvSpPr>
          <p:cNvPr id="5" name="Text Placeholder 4">
            <a:extLst>
              <a:ext uri="{FF2B5EF4-FFF2-40B4-BE49-F238E27FC236}">
                <a16:creationId xmlns:a16="http://schemas.microsoft.com/office/drawing/2014/main" id="{960C742C-3E25-B3C9-CE6E-848B01157B4A}"/>
              </a:ext>
            </a:extLst>
          </p:cNvPr>
          <p:cNvSpPr>
            <a:spLocks noGrp="1"/>
          </p:cNvSpPr>
          <p:nvPr>
            <p:ph type="body" sz="quarter" idx="12"/>
          </p:nvPr>
        </p:nvSpPr>
        <p:spPr>
          <a:xfrm>
            <a:off x="610294" y="1014373"/>
            <a:ext cx="7923411" cy="3601574"/>
          </a:xfrm>
        </p:spPr>
        <p:txBody>
          <a:bodyPr/>
          <a:lstStyle/>
          <a:p>
            <a:endParaRPr lang="en-GB" sz="2400" b="1">
              <a:effectLst/>
              <a:ea typeface="Aptos" panose="020B0004020202020204" pitchFamily="34" charset="0"/>
              <a:cs typeface="Times New Roman" panose="02020603050405020304" pitchFamily="18" charset="0"/>
            </a:endParaRPr>
          </a:p>
          <a:p>
            <a:endParaRPr lang="en-GB" sz="2400" b="1">
              <a:ea typeface="Aptos" panose="020B0004020202020204" pitchFamily="34" charset="0"/>
              <a:cs typeface="Times New Roman" panose="02020603050405020304" pitchFamily="18" charset="0"/>
            </a:endParaRPr>
          </a:p>
          <a:p>
            <a:r>
              <a:rPr lang="en-GB" sz="2400" b="1">
                <a:effectLst/>
                <a:ea typeface="Aptos" panose="020B0004020202020204" pitchFamily="34" charset="0"/>
                <a:cs typeface="Times New Roman" panose="02020603050405020304" pitchFamily="18" charset="0"/>
              </a:rPr>
              <a:t>Hypothesis confirmation</a:t>
            </a:r>
            <a:endParaRPr lang="en-GB" sz="2400" b="1">
              <a:ea typeface="Aptos" panose="020B0004020202020204" pitchFamily="34" charset="0"/>
              <a:cs typeface="Times New Roman" panose="02020603050405020304" pitchFamily="18" charset="0"/>
            </a:endParaRPr>
          </a:p>
          <a:p>
            <a:pPr marL="342900" indent="-342900">
              <a:buFont typeface="Arial" panose="020B0604020202020204" pitchFamily="34" charset="0"/>
              <a:buChar char="•"/>
            </a:pPr>
            <a:endParaRPr lang="en-GB" sz="2400" b="1"/>
          </a:p>
        </p:txBody>
      </p:sp>
      <p:sp>
        <p:nvSpPr>
          <p:cNvPr id="3" name="Footer Placeholder 2">
            <a:extLst>
              <a:ext uri="{FF2B5EF4-FFF2-40B4-BE49-F238E27FC236}">
                <a16:creationId xmlns:a16="http://schemas.microsoft.com/office/drawing/2014/main" id="{E97C9FD6-2091-6CEC-33ED-0E4B176F09B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C93110A4-24B6-EF37-4158-F94EBB583449}"/>
              </a:ext>
            </a:extLst>
          </p:cNvPr>
          <p:cNvSpPr>
            <a:spLocks noGrp="1"/>
          </p:cNvSpPr>
          <p:nvPr>
            <p:ph type="sldNum" sz="quarter" idx="11"/>
          </p:nvPr>
        </p:nvSpPr>
        <p:spPr/>
        <p:txBody>
          <a:bodyPr/>
          <a:lstStyle/>
          <a:p>
            <a:fld id="{DA2C159E-F13C-4A85-9A41-E7669D3E0D70}" type="slidenum">
              <a:rPr lang="en-GB" smtClean="0"/>
              <a:pPr/>
              <a:t>174</a:t>
            </a:fld>
            <a:endParaRPr lang="en-GB"/>
          </a:p>
        </p:txBody>
      </p:sp>
    </p:spTree>
    <p:extLst>
      <p:ext uri="{BB962C8B-B14F-4D97-AF65-F5344CB8AC3E}">
        <p14:creationId xmlns:p14="http://schemas.microsoft.com/office/powerpoint/2010/main" val="295816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4DA0C-639B-D2C2-2C9D-2B4E816D8E1E}"/>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5306DCE1-CA42-128F-2BAF-69DB65302E20}"/>
              </a:ext>
            </a:extLst>
          </p:cNvPr>
          <p:cNvSpPr>
            <a:spLocks noGrp="1"/>
          </p:cNvSpPr>
          <p:nvPr>
            <p:ph type="title"/>
          </p:nvPr>
        </p:nvSpPr>
        <p:spPr/>
        <p:txBody>
          <a:bodyPr>
            <a:normAutofit/>
          </a:bodyPr>
          <a:lstStyle/>
          <a:p>
            <a:pPr>
              <a:lnSpc>
                <a:spcPct val="100000"/>
              </a:lnSpc>
            </a:pPr>
            <a:r>
              <a:rPr lang="en-US" sz="3200"/>
              <a:t>Concluding an experiment</a:t>
            </a:r>
          </a:p>
        </p:txBody>
      </p:sp>
      <p:sp>
        <p:nvSpPr>
          <p:cNvPr id="5" name="Text Placeholder 4">
            <a:extLst>
              <a:ext uri="{FF2B5EF4-FFF2-40B4-BE49-F238E27FC236}">
                <a16:creationId xmlns:a16="http://schemas.microsoft.com/office/drawing/2014/main" id="{960C742C-3E25-B3C9-CE6E-848B01157B4A}"/>
              </a:ext>
            </a:extLst>
          </p:cNvPr>
          <p:cNvSpPr>
            <a:spLocks noGrp="1"/>
          </p:cNvSpPr>
          <p:nvPr>
            <p:ph type="body" sz="quarter" idx="12"/>
          </p:nvPr>
        </p:nvSpPr>
        <p:spPr>
          <a:xfrm>
            <a:off x="610294" y="986400"/>
            <a:ext cx="7923411" cy="3601574"/>
          </a:xfrm>
        </p:spPr>
        <p:txBody>
          <a:bodyPr/>
          <a:lstStyle/>
          <a:p>
            <a:endParaRPr lang="en-GB" sz="2400" b="1">
              <a:effectLst/>
              <a:ea typeface="Aptos" panose="020B0004020202020204" pitchFamily="34" charset="0"/>
              <a:cs typeface="Times New Roman" panose="02020603050405020304" pitchFamily="18" charset="0"/>
            </a:endParaRPr>
          </a:p>
          <a:p>
            <a:endParaRPr lang="en-GB" sz="2400" b="1">
              <a:ea typeface="Aptos" panose="020B0004020202020204" pitchFamily="34" charset="0"/>
              <a:cs typeface="Times New Roman" panose="02020603050405020304" pitchFamily="18" charset="0"/>
            </a:endParaRPr>
          </a:p>
          <a:p>
            <a:r>
              <a:rPr lang="en-GB" sz="2400" b="1">
                <a:effectLst/>
                <a:ea typeface="Aptos" panose="020B0004020202020204" pitchFamily="34" charset="0"/>
                <a:cs typeface="Times New Roman" panose="02020603050405020304" pitchFamily="18" charset="0"/>
              </a:rPr>
              <a:t>Presentation of conclusions</a:t>
            </a:r>
            <a:endParaRPr lang="en-GB" sz="2400" b="1"/>
          </a:p>
          <a:p>
            <a:pPr marL="342900" indent="-342900">
              <a:buFont typeface="Arial" panose="020B0604020202020204" pitchFamily="34" charset="0"/>
              <a:buChar char="•"/>
            </a:pPr>
            <a:endParaRPr lang="en-GB" sz="2400" b="1"/>
          </a:p>
        </p:txBody>
      </p:sp>
      <p:sp>
        <p:nvSpPr>
          <p:cNvPr id="3" name="Footer Placeholder 2">
            <a:extLst>
              <a:ext uri="{FF2B5EF4-FFF2-40B4-BE49-F238E27FC236}">
                <a16:creationId xmlns:a16="http://schemas.microsoft.com/office/drawing/2014/main" id="{E97C9FD6-2091-6CEC-33ED-0E4B176F09B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a:ln>
                  <a:noFill/>
                </a:ln>
                <a:solidFill>
                  <a:srgbClr val="000000"/>
                </a:solidFill>
                <a:effectLst/>
                <a:uLnTx/>
                <a:uFillTx/>
                <a:latin typeface="Arial"/>
                <a:ea typeface="+mn-ea"/>
                <a:cs typeface="+mn-cs"/>
              </a:rPr>
              <a:t>Education &amp; Training Foundation</a:t>
            </a:r>
          </a:p>
        </p:txBody>
      </p:sp>
      <p:sp>
        <p:nvSpPr>
          <p:cNvPr id="4" name="Slide Number Placeholder 3">
            <a:extLst>
              <a:ext uri="{FF2B5EF4-FFF2-40B4-BE49-F238E27FC236}">
                <a16:creationId xmlns:a16="http://schemas.microsoft.com/office/drawing/2014/main" id="{C93110A4-24B6-EF37-4158-F94EBB58344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8906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4DA0C-639B-D2C2-2C9D-2B4E816D8E1E}"/>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5306DCE1-CA42-128F-2BAF-69DB65302E20}"/>
              </a:ext>
            </a:extLst>
          </p:cNvPr>
          <p:cNvSpPr>
            <a:spLocks noGrp="1"/>
          </p:cNvSpPr>
          <p:nvPr>
            <p:ph type="title"/>
          </p:nvPr>
        </p:nvSpPr>
        <p:spPr/>
        <p:txBody>
          <a:bodyPr>
            <a:normAutofit/>
          </a:bodyPr>
          <a:lstStyle/>
          <a:p>
            <a:pPr>
              <a:lnSpc>
                <a:spcPct val="100000"/>
              </a:lnSpc>
            </a:pPr>
            <a:r>
              <a:rPr lang="en-US" sz="3200"/>
              <a:t>Concluding an experiment</a:t>
            </a:r>
          </a:p>
        </p:txBody>
      </p:sp>
      <p:sp>
        <p:nvSpPr>
          <p:cNvPr id="5" name="Text Placeholder 4">
            <a:extLst>
              <a:ext uri="{FF2B5EF4-FFF2-40B4-BE49-F238E27FC236}">
                <a16:creationId xmlns:a16="http://schemas.microsoft.com/office/drawing/2014/main" id="{960C742C-3E25-B3C9-CE6E-848B01157B4A}"/>
              </a:ext>
            </a:extLst>
          </p:cNvPr>
          <p:cNvSpPr>
            <a:spLocks noGrp="1"/>
          </p:cNvSpPr>
          <p:nvPr>
            <p:ph type="body" sz="quarter" idx="12"/>
          </p:nvPr>
        </p:nvSpPr>
        <p:spPr>
          <a:xfrm>
            <a:off x="610293" y="964430"/>
            <a:ext cx="7923411" cy="3601574"/>
          </a:xfrm>
        </p:spPr>
        <p:txBody>
          <a:bodyPr/>
          <a:lstStyle/>
          <a:p>
            <a:endParaRPr lang="en-GB" sz="2400" b="1">
              <a:effectLst/>
              <a:ea typeface="Aptos" panose="020B0004020202020204" pitchFamily="34" charset="0"/>
              <a:cs typeface="Times New Roman" panose="02020603050405020304" pitchFamily="18" charset="0"/>
            </a:endParaRPr>
          </a:p>
          <a:p>
            <a:endParaRPr lang="en-GB" sz="2400" b="1">
              <a:ea typeface="Aptos" panose="020B0004020202020204" pitchFamily="34" charset="0"/>
              <a:cs typeface="Times New Roman" panose="02020603050405020304" pitchFamily="18" charset="0"/>
            </a:endParaRPr>
          </a:p>
          <a:p>
            <a:r>
              <a:rPr lang="en-GB" sz="2400" b="1">
                <a:effectLst/>
                <a:ea typeface="Aptos" panose="020B0004020202020204" pitchFamily="34" charset="0"/>
                <a:cs typeface="Times New Roman" panose="02020603050405020304" pitchFamily="18" charset="0"/>
              </a:rPr>
              <a:t>Discussion of findings</a:t>
            </a:r>
          </a:p>
          <a:p>
            <a:pPr marL="342900" indent="-342900">
              <a:buFont typeface="Arial" panose="020B0604020202020204" pitchFamily="34" charset="0"/>
              <a:buChar char="•"/>
            </a:pPr>
            <a:endParaRPr lang="en-GB" sz="2400" b="1"/>
          </a:p>
        </p:txBody>
      </p:sp>
      <p:sp>
        <p:nvSpPr>
          <p:cNvPr id="3" name="Footer Placeholder 2">
            <a:extLst>
              <a:ext uri="{FF2B5EF4-FFF2-40B4-BE49-F238E27FC236}">
                <a16:creationId xmlns:a16="http://schemas.microsoft.com/office/drawing/2014/main" id="{E97C9FD6-2091-6CEC-33ED-0E4B176F09B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C93110A4-24B6-EF37-4158-F94EBB583449}"/>
              </a:ext>
            </a:extLst>
          </p:cNvPr>
          <p:cNvSpPr>
            <a:spLocks noGrp="1"/>
          </p:cNvSpPr>
          <p:nvPr>
            <p:ph type="sldNum" sz="quarter" idx="11"/>
          </p:nvPr>
        </p:nvSpPr>
        <p:spPr/>
        <p:txBody>
          <a:bodyPr/>
          <a:lstStyle/>
          <a:p>
            <a:fld id="{DA2C159E-F13C-4A85-9A41-E7669D3E0D70}" type="slidenum">
              <a:rPr lang="en-GB" smtClean="0"/>
              <a:pPr/>
              <a:t>176</a:t>
            </a:fld>
            <a:endParaRPr lang="en-GB"/>
          </a:p>
        </p:txBody>
      </p:sp>
    </p:spTree>
    <p:extLst>
      <p:ext uri="{BB962C8B-B14F-4D97-AF65-F5344CB8AC3E}">
        <p14:creationId xmlns:p14="http://schemas.microsoft.com/office/powerpoint/2010/main" val="259555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4DA0C-639B-D2C2-2C9D-2B4E816D8E1E}"/>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5306DCE1-CA42-128F-2BAF-69DB65302E20}"/>
              </a:ext>
            </a:extLst>
          </p:cNvPr>
          <p:cNvSpPr>
            <a:spLocks noGrp="1"/>
          </p:cNvSpPr>
          <p:nvPr>
            <p:ph type="title"/>
          </p:nvPr>
        </p:nvSpPr>
        <p:spPr/>
        <p:txBody>
          <a:bodyPr>
            <a:normAutofit/>
          </a:bodyPr>
          <a:lstStyle/>
          <a:p>
            <a:pPr>
              <a:lnSpc>
                <a:spcPct val="100000"/>
              </a:lnSpc>
            </a:pPr>
            <a:r>
              <a:rPr lang="en-US" sz="3200" dirty="0"/>
              <a:t>Concluding an experiment</a:t>
            </a:r>
          </a:p>
        </p:txBody>
      </p:sp>
      <p:sp>
        <p:nvSpPr>
          <p:cNvPr id="5" name="Text Placeholder 4">
            <a:extLst>
              <a:ext uri="{FF2B5EF4-FFF2-40B4-BE49-F238E27FC236}">
                <a16:creationId xmlns:a16="http://schemas.microsoft.com/office/drawing/2014/main" id="{960C742C-3E25-B3C9-CE6E-848B01157B4A}"/>
              </a:ext>
            </a:extLst>
          </p:cNvPr>
          <p:cNvSpPr>
            <a:spLocks noGrp="1"/>
          </p:cNvSpPr>
          <p:nvPr>
            <p:ph type="body" sz="quarter" idx="12"/>
          </p:nvPr>
        </p:nvSpPr>
        <p:spPr>
          <a:xfrm>
            <a:off x="610294" y="949325"/>
            <a:ext cx="7923411" cy="3601574"/>
          </a:xfrm>
        </p:spPr>
        <p:txBody>
          <a:bodyPr/>
          <a:lstStyle/>
          <a:p>
            <a:r>
              <a:rPr lang="en-GB" sz="2400" b="1">
                <a:effectLst/>
                <a:ea typeface="Aptos" panose="020B0004020202020204" pitchFamily="34" charset="0"/>
                <a:cs typeface="Times New Roman" panose="02020603050405020304" pitchFamily="18" charset="0"/>
              </a:rPr>
              <a:t>Recommendations</a:t>
            </a:r>
            <a:endParaRPr lang="en-GB" sz="2400" b="1">
              <a:ea typeface="Aptos" panose="020B0004020202020204" pitchFamily="34" charset="0"/>
              <a:cs typeface="Times New Roman" panose="02020603050405020304" pitchFamily="18" charset="0"/>
            </a:endParaRPr>
          </a:p>
          <a:p>
            <a:pPr marL="342900" indent="-342900">
              <a:buFont typeface="Arial" panose="020B0604020202020204" pitchFamily="34" charset="0"/>
              <a:buChar char="•"/>
            </a:pPr>
            <a:endParaRPr lang="en-GB" sz="2400"/>
          </a:p>
        </p:txBody>
      </p:sp>
      <p:sp>
        <p:nvSpPr>
          <p:cNvPr id="3" name="Footer Placeholder 2">
            <a:extLst>
              <a:ext uri="{FF2B5EF4-FFF2-40B4-BE49-F238E27FC236}">
                <a16:creationId xmlns:a16="http://schemas.microsoft.com/office/drawing/2014/main" id="{E97C9FD6-2091-6CEC-33ED-0E4B176F09B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C93110A4-24B6-EF37-4158-F94EBB583449}"/>
              </a:ext>
            </a:extLst>
          </p:cNvPr>
          <p:cNvSpPr>
            <a:spLocks noGrp="1"/>
          </p:cNvSpPr>
          <p:nvPr>
            <p:ph type="sldNum" sz="quarter" idx="11"/>
          </p:nvPr>
        </p:nvSpPr>
        <p:spPr/>
        <p:txBody>
          <a:bodyPr/>
          <a:lstStyle/>
          <a:p>
            <a:fld id="{DA2C159E-F13C-4A85-9A41-E7669D3E0D70}" type="slidenum">
              <a:rPr lang="en-GB" smtClean="0"/>
              <a:pPr/>
              <a:t>177</a:t>
            </a:fld>
            <a:endParaRPr lang="en-GB"/>
          </a:p>
        </p:txBody>
      </p:sp>
      <p:pic>
        <p:nvPicPr>
          <p:cNvPr id="6" name="Picture 5" descr="A person and person with speech bubbles">
            <a:extLst>
              <a:ext uri="{FF2B5EF4-FFF2-40B4-BE49-F238E27FC236}">
                <a16:creationId xmlns:a16="http://schemas.microsoft.com/office/drawing/2014/main" id="{78E88BD0-D3DF-0FD6-6F51-567A891EB5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083" y="1491263"/>
            <a:ext cx="4587834" cy="3276000"/>
          </a:xfrm>
          <a:prstGeom prst="rect">
            <a:avLst/>
          </a:prstGeom>
        </p:spPr>
      </p:pic>
      <p:sp>
        <p:nvSpPr>
          <p:cNvPr id="7" name="TextBox 6">
            <a:extLst>
              <a:ext uri="{FF2B5EF4-FFF2-40B4-BE49-F238E27FC236}">
                <a16:creationId xmlns:a16="http://schemas.microsoft.com/office/drawing/2014/main" id="{FD4C8A38-83AE-C741-632C-1CE285097800}"/>
              </a:ext>
            </a:extLst>
          </p:cNvPr>
          <p:cNvSpPr txBox="1"/>
          <p:nvPr/>
        </p:nvSpPr>
        <p:spPr>
          <a:xfrm>
            <a:off x="7136780" y="4486371"/>
            <a:ext cx="1918010" cy="169277"/>
          </a:xfrm>
          <a:prstGeom prst="rect">
            <a:avLst/>
          </a:prstGeom>
          <a:noFill/>
        </p:spPr>
        <p:txBody>
          <a:bodyPr wrap="square" lIns="0" tIns="0" rIns="0" bIns="0" rtlCol="0">
            <a:spAutoFit/>
          </a:bodyPr>
          <a:lstStyle/>
          <a:p>
            <a:r>
              <a:rPr lang="en-GB" sz="1100" b="0" i="0">
                <a:solidFill>
                  <a:srgbClr val="000000"/>
                </a:solidFill>
                <a:effectLst/>
                <a:latin typeface="plusjakartasans"/>
              </a:rPr>
              <a:t>Image by </a:t>
            </a:r>
            <a:r>
              <a:rPr lang="en-GB" sz="1100" b="0" i="0" err="1">
                <a:solidFill>
                  <a:srgbClr val="000000"/>
                </a:solidFill>
                <a:effectLst/>
                <a:latin typeface="plusjakartasans"/>
              </a:rPr>
              <a:t>AlexMile</a:t>
            </a:r>
            <a:r>
              <a:rPr lang="en-GB" sz="1100" b="0" i="0">
                <a:solidFill>
                  <a:srgbClr val="000000"/>
                </a:solidFill>
                <a:effectLst/>
                <a:latin typeface="plusjakartasans"/>
              </a:rPr>
              <a:t> from </a:t>
            </a:r>
            <a:r>
              <a:rPr lang="en-GB" sz="1100" b="0" i="0" err="1">
                <a:solidFill>
                  <a:srgbClr val="000000"/>
                </a:solidFill>
                <a:effectLst/>
                <a:latin typeface="plusjakartasans"/>
              </a:rPr>
              <a:t>Pixabay</a:t>
            </a:r>
            <a:endParaRPr lang="en-GB" sz="1100"/>
          </a:p>
        </p:txBody>
      </p:sp>
    </p:spTree>
    <p:extLst>
      <p:ext uri="{BB962C8B-B14F-4D97-AF65-F5344CB8AC3E}">
        <p14:creationId xmlns:p14="http://schemas.microsoft.com/office/powerpoint/2010/main" val="362919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4DA0C-639B-D2C2-2C9D-2B4E816D8E1E}"/>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5306DCE1-CA42-128F-2BAF-69DB65302E20}"/>
              </a:ext>
            </a:extLst>
          </p:cNvPr>
          <p:cNvSpPr>
            <a:spLocks noGrp="1"/>
          </p:cNvSpPr>
          <p:nvPr>
            <p:ph type="title"/>
          </p:nvPr>
        </p:nvSpPr>
        <p:spPr/>
        <p:txBody>
          <a:bodyPr>
            <a:normAutofit/>
          </a:bodyPr>
          <a:lstStyle/>
          <a:p>
            <a:pPr>
              <a:lnSpc>
                <a:spcPct val="100000"/>
              </a:lnSpc>
            </a:pPr>
            <a:r>
              <a:rPr lang="en-US" sz="3200"/>
              <a:t>Sharing experiment observations</a:t>
            </a:r>
          </a:p>
        </p:txBody>
      </p:sp>
      <p:sp>
        <p:nvSpPr>
          <p:cNvPr id="5" name="Text Placeholder 4">
            <a:extLst>
              <a:ext uri="{FF2B5EF4-FFF2-40B4-BE49-F238E27FC236}">
                <a16:creationId xmlns:a16="http://schemas.microsoft.com/office/drawing/2014/main" id="{960C742C-3E25-B3C9-CE6E-848B01157B4A}"/>
              </a:ext>
            </a:extLst>
          </p:cNvPr>
          <p:cNvSpPr>
            <a:spLocks noGrp="1"/>
          </p:cNvSpPr>
          <p:nvPr>
            <p:ph type="body" sz="quarter" idx="12"/>
          </p:nvPr>
        </p:nvSpPr>
        <p:spPr>
          <a:xfrm>
            <a:off x="234000" y="986400"/>
            <a:ext cx="7923411" cy="3601574"/>
          </a:xfrm>
        </p:spPr>
        <p:txBody>
          <a:bodyPr/>
          <a:lstStyle/>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t>Prepare your observation data ready for sharing with the class.</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t>Share the data, explaining the observations briefly.</a:t>
            </a:r>
          </a:p>
          <a:p>
            <a:pPr marL="342900" indent="-342900">
              <a:buFont typeface="Arial" panose="020B0604020202020204" pitchFamily="34" charset="0"/>
              <a:buChar char="•"/>
            </a:pPr>
            <a:endParaRPr lang="en-GB" sz="2400"/>
          </a:p>
        </p:txBody>
      </p:sp>
      <p:sp>
        <p:nvSpPr>
          <p:cNvPr id="3" name="Footer Placeholder 2">
            <a:extLst>
              <a:ext uri="{FF2B5EF4-FFF2-40B4-BE49-F238E27FC236}">
                <a16:creationId xmlns:a16="http://schemas.microsoft.com/office/drawing/2014/main" id="{E97C9FD6-2091-6CEC-33ED-0E4B176F09B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C93110A4-24B6-EF37-4158-F94EBB583449}"/>
              </a:ext>
            </a:extLst>
          </p:cNvPr>
          <p:cNvSpPr>
            <a:spLocks noGrp="1"/>
          </p:cNvSpPr>
          <p:nvPr>
            <p:ph type="sldNum" sz="quarter" idx="11"/>
          </p:nvPr>
        </p:nvSpPr>
        <p:spPr/>
        <p:txBody>
          <a:bodyPr/>
          <a:lstStyle/>
          <a:p>
            <a:fld id="{DA2C159E-F13C-4A85-9A41-E7669D3E0D70}" type="slidenum">
              <a:rPr lang="en-GB" smtClean="0"/>
              <a:pPr/>
              <a:t>178</a:t>
            </a:fld>
            <a:endParaRPr lang="en-GB"/>
          </a:p>
        </p:txBody>
      </p:sp>
    </p:spTree>
    <p:extLst>
      <p:ext uri="{BB962C8B-B14F-4D97-AF65-F5344CB8AC3E}">
        <p14:creationId xmlns:p14="http://schemas.microsoft.com/office/powerpoint/2010/main" val="150858854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4DA0C-639B-D2C2-2C9D-2B4E816D8E1E}"/>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5306DCE1-CA42-128F-2BAF-69DB65302E20}"/>
              </a:ext>
            </a:extLst>
          </p:cNvPr>
          <p:cNvSpPr>
            <a:spLocks noGrp="1"/>
          </p:cNvSpPr>
          <p:nvPr>
            <p:ph type="title"/>
          </p:nvPr>
        </p:nvSpPr>
        <p:spPr/>
        <p:txBody>
          <a:bodyPr>
            <a:normAutofit fontScale="90000"/>
          </a:bodyPr>
          <a:lstStyle/>
          <a:p>
            <a:pPr>
              <a:lnSpc>
                <a:spcPct val="100000"/>
              </a:lnSpc>
            </a:pPr>
            <a:r>
              <a:rPr lang="en-US" sz="3200"/>
              <a:t>Complete the metal deterioration experiment report</a:t>
            </a:r>
          </a:p>
        </p:txBody>
      </p:sp>
      <p:sp>
        <p:nvSpPr>
          <p:cNvPr id="5" name="Text Placeholder 4">
            <a:extLst>
              <a:ext uri="{FF2B5EF4-FFF2-40B4-BE49-F238E27FC236}">
                <a16:creationId xmlns:a16="http://schemas.microsoft.com/office/drawing/2014/main" id="{960C742C-3E25-B3C9-CE6E-848B01157B4A}"/>
              </a:ext>
            </a:extLst>
          </p:cNvPr>
          <p:cNvSpPr>
            <a:spLocks noGrp="1"/>
          </p:cNvSpPr>
          <p:nvPr>
            <p:ph type="body" sz="quarter" idx="12"/>
          </p:nvPr>
        </p:nvSpPr>
        <p:spPr>
          <a:xfrm>
            <a:off x="234000" y="986400"/>
            <a:ext cx="7923411" cy="3601574"/>
          </a:xfrm>
        </p:spPr>
        <p:txBody>
          <a:bodyPr/>
          <a:lstStyle/>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Using the Metal deterioration experiment report template started in lesson 7, complete your report for the experiment.</a:t>
            </a:r>
            <a:endParaRPr lang="en-GB" sz="2400" b="1" dirty="0"/>
          </a:p>
          <a:p>
            <a:pPr marL="342900" indent="-342900">
              <a:buFont typeface="Arial" panose="020B0604020202020204" pitchFamily="34" charset="0"/>
              <a:buChar char="•"/>
            </a:pPr>
            <a:endParaRPr lang="en-GB" sz="2400" dirty="0"/>
          </a:p>
        </p:txBody>
      </p:sp>
      <p:sp>
        <p:nvSpPr>
          <p:cNvPr id="3" name="Footer Placeholder 2">
            <a:extLst>
              <a:ext uri="{FF2B5EF4-FFF2-40B4-BE49-F238E27FC236}">
                <a16:creationId xmlns:a16="http://schemas.microsoft.com/office/drawing/2014/main" id="{E97C9FD6-2091-6CEC-33ED-0E4B176F09B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C93110A4-24B6-EF37-4158-F94EBB583449}"/>
              </a:ext>
            </a:extLst>
          </p:cNvPr>
          <p:cNvSpPr>
            <a:spLocks noGrp="1"/>
          </p:cNvSpPr>
          <p:nvPr>
            <p:ph type="sldNum" sz="quarter" idx="11"/>
          </p:nvPr>
        </p:nvSpPr>
        <p:spPr/>
        <p:txBody>
          <a:bodyPr/>
          <a:lstStyle/>
          <a:p>
            <a:fld id="{DA2C159E-F13C-4A85-9A41-E7669D3E0D70}" type="slidenum">
              <a:rPr lang="en-GB" smtClean="0"/>
              <a:pPr/>
              <a:t>179</a:t>
            </a:fld>
            <a:endParaRPr lang="en-GB"/>
          </a:p>
        </p:txBody>
      </p:sp>
    </p:spTree>
    <p:extLst>
      <p:ext uri="{BB962C8B-B14F-4D97-AF65-F5344CB8AC3E}">
        <p14:creationId xmlns:p14="http://schemas.microsoft.com/office/powerpoint/2010/main" val="3381350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808A5-75A5-CBDC-DCAA-88C12F10203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D4F83002-037D-7B1B-E644-16DCC56C7342}"/>
              </a:ext>
            </a:extLst>
          </p:cNvPr>
          <p:cNvSpPr>
            <a:spLocks noGrp="1"/>
          </p:cNvSpPr>
          <p:nvPr>
            <p:ph type="title"/>
          </p:nvPr>
        </p:nvSpPr>
        <p:spPr/>
        <p:txBody>
          <a:bodyPr>
            <a:normAutofit/>
          </a:bodyPr>
          <a:lstStyle/>
          <a:p>
            <a:pPr>
              <a:lnSpc>
                <a:spcPct val="100000"/>
              </a:lnSpc>
            </a:pPr>
            <a:r>
              <a:rPr lang="en-US" sz="3200"/>
              <a:t>Chemical bonding in metals</a:t>
            </a:r>
          </a:p>
        </p:txBody>
      </p:sp>
      <p:sp>
        <p:nvSpPr>
          <p:cNvPr id="5" name="Text Placeholder 4">
            <a:extLst>
              <a:ext uri="{FF2B5EF4-FFF2-40B4-BE49-F238E27FC236}">
                <a16:creationId xmlns:a16="http://schemas.microsoft.com/office/drawing/2014/main" id="{5D5A8AB0-52FE-1FC5-EB05-F160D2552E2C}"/>
              </a:ext>
            </a:extLst>
          </p:cNvPr>
          <p:cNvSpPr>
            <a:spLocks noGrp="1"/>
          </p:cNvSpPr>
          <p:nvPr>
            <p:ph type="body" sz="quarter" idx="12"/>
          </p:nvPr>
        </p:nvSpPr>
        <p:spPr>
          <a:xfrm>
            <a:off x="234000" y="986400"/>
            <a:ext cx="8082416" cy="3601574"/>
          </a:xfrm>
        </p:spPr>
        <p:txBody>
          <a:bodyPr/>
          <a:lstStyle/>
          <a:p>
            <a:r>
              <a:rPr lang="en-GB" sz="2400" dirty="0">
                <a:solidFill>
                  <a:srgbClr val="E51C41"/>
                </a:solidFill>
              </a:rPr>
              <a:t>Watch the video </a:t>
            </a:r>
            <a:r>
              <a:rPr lang="en-GB" sz="2400" dirty="0">
                <a:solidFill>
                  <a:srgbClr val="000000"/>
                </a:solidFill>
                <a:effectLst/>
                <a:latin typeface="Arial"/>
                <a:ea typeface="Times New Roman" panose="02020603050405020304" pitchFamily="18" charset="0"/>
                <a:cs typeface="Arial"/>
              </a:rPr>
              <a:t>“</a:t>
            </a:r>
            <a:r>
              <a:rPr lang="en-GB" sz="2400" dirty="0">
                <a:solidFill>
                  <a:srgbClr val="000000"/>
                </a:solidFill>
                <a:effectLst/>
                <a:latin typeface="Arial" panose="020B0604020202020204" pitchFamily="34" charset="0"/>
                <a:ea typeface="Times New Roman" panose="02020603050405020304" pitchFamily="18" charset="0"/>
                <a:hlinkClick r:id="rId3"/>
              </a:rPr>
              <a:t>GCSE Chemistry - Metallic Bonding #20</a:t>
            </a:r>
            <a:r>
              <a:rPr lang="en-GB" sz="2400" dirty="0">
                <a:solidFill>
                  <a:srgbClr val="000000"/>
                </a:solidFill>
                <a:effectLst/>
                <a:latin typeface="Arial" panose="020B0604020202020204" pitchFamily="34" charset="0"/>
                <a:ea typeface="Times New Roman" panose="02020603050405020304" pitchFamily="18" charset="0"/>
              </a:rPr>
              <a:t>” </a:t>
            </a:r>
            <a:r>
              <a:rPr lang="en-GB" sz="2400" dirty="0">
                <a:latin typeface="Arial"/>
                <a:cs typeface="Arial"/>
              </a:rPr>
              <a:t>by Cognito.</a:t>
            </a:r>
          </a:p>
          <a:p>
            <a:r>
              <a:rPr lang="en-GB" dirty="0">
                <a:solidFill>
                  <a:srgbClr val="E51C41"/>
                </a:solidFill>
              </a:rPr>
              <a:t> </a:t>
            </a:r>
            <a:br>
              <a:rPr lang="en-GB" dirty="0">
                <a:solidFill>
                  <a:schemeClr val="accent1"/>
                </a:solidFill>
              </a:rPr>
            </a:br>
            <a:endParaRPr lang="en-GB" dirty="0"/>
          </a:p>
        </p:txBody>
      </p:sp>
      <p:sp>
        <p:nvSpPr>
          <p:cNvPr id="3" name="Footer Placeholder 2">
            <a:extLst>
              <a:ext uri="{FF2B5EF4-FFF2-40B4-BE49-F238E27FC236}">
                <a16:creationId xmlns:a16="http://schemas.microsoft.com/office/drawing/2014/main" id="{0A151070-DB27-1166-495D-6D2055B2F02D}"/>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61295992-7223-7CF9-B42E-3FBFCE967983}"/>
              </a:ext>
            </a:extLst>
          </p:cNvPr>
          <p:cNvSpPr>
            <a:spLocks noGrp="1"/>
          </p:cNvSpPr>
          <p:nvPr>
            <p:ph type="sldNum" sz="quarter" idx="11"/>
          </p:nvPr>
        </p:nvSpPr>
        <p:spPr/>
        <p:txBody>
          <a:bodyPr/>
          <a:lstStyle/>
          <a:p>
            <a:fld id="{DA2C159E-F13C-4A85-9A41-E7669D3E0D70}" type="slidenum">
              <a:rPr lang="en-GB" smtClean="0"/>
              <a:pPr/>
              <a:t>18</a:t>
            </a:fld>
            <a:endParaRPr lang="en-GB"/>
          </a:p>
        </p:txBody>
      </p:sp>
    </p:spTree>
    <p:extLst>
      <p:ext uri="{BB962C8B-B14F-4D97-AF65-F5344CB8AC3E}">
        <p14:creationId xmlns:p14="http://schemas.microsoft.com/office/powerpoint/2010/main" val="177519134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52916-7012-EFD3-F7DB-C7D5F72A0C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4CAD4E-A905-A6F4-55CA-821093213AA7}"/>
              </a:ext>
            </a:extLst>
          </p:cNvPr>
          <p:cNvSpPr>
            <a:spLocks noGrp="1"/>
          </p:cNvSpPr>
          <p:nvPr>
            <p:ph type="ctrTitle"/>
          </p:nvPr>
        </p:nvSpPr>
        <p:spPr/>
        <p:txBody>
          <a:bodyPr/>
          <a:lstStyle/>
          <a:p>
            <a:r>
              <a:rPr lang="en-US"/>
              <a:t>10</a:t>
            </a:r>
          </a:p>
        </p:txBody>
      </p:sp>
      <p:sp>
        <p:nvSpPr>
          <p:cNvPr id="3" name="Subtitle 2">
            <a:extLst>
              <a:ext uri="{FF2B5EF4-FFF2-40B4-BE49-F238E27FC236}">
                <a16:creationId xmlns:a16="http://schemas.microsoft.com/office/drawing/2014/main" id="{51B2CCA9-3340-F448-13E0-9124DFA43357}"/>
              </a:ext>
            </a:extLst>
          </p:cNvPr>
          <p:cNvSpPr>
            <a:spLocks noGrp="1"/>
          </p:cNvSpPr>
          <p:nvPr>
            <p:ph type="subTitle" idx="1"/>
          </p:nvPr>
        </p:nvSpPr>
        <p:spPr/>
        <p:txBody>
          <a:bodyPr>
            <a:normAutofit/>
          </a:bodyPr>
          <a:lstStyle/>
          <a:p>
            <a:r>
              <a:rPr lang="en-US" dirty="0"/>
              <a:t>Informed decision-making</a:t>
            </a:r>
          </a:p>
        </p:txBody>
      </p:sp>
    </p:spTree>
    <p:extLst>
      <p:ext uri="{BB962C8B-B14F-4D97-AF65-F5344CB8AC3E}">
        <p14:creationId xmlns:p14="http://schemas.microsoft.com/office/powerpoint/2010/main" val="47434990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89EA6-0FF6-77F6-FAD1-7FCD268FC0F3}"/>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5E089C5C-5FFE-8DCA-B37D-FD3577BE27EF}"/>
              </a:ext>
            </a:extLst>
          </p:cNvPr>
          <p:cNvSpPr>
            <a:spLocks noGrp="1"/>
          </p:cNvSpPr>
          <p:nvPr>
            <p:ph type="title"/>
          </p:nvPr>
        </p:nvSpPr>
        <p:spPr/>
        <p:txBody>
          <a:bodyPr>
            <a:normAutofit fontScale="90000"/>
          </a:bodyPr>
          <a:lstStyle/>
          <a:p>
            <a:pPr>
              <a:lnSpc>
                <a:spcPct val="100000"/>
              </a:lnSpc>
            </a:pPr>
            <a:r>
              <a:rPr lang="en-US" sz="3200" dirty="0"/>
              <a:t>Recap: Using data to make informed decisions</a:t>
            </a:r>
          </a:p>
        </p:txBody>
      </p:sp>
      <p:sp>
        <p:nvSpPr>
          <p:cNvPr id="5" name="Text Placeholder 4">
            <a:extLst>
              <a:ext uri="{FF2B5EF4-FFF2-40B4-BE49-F238E27FC236}">
                <a16:creationId xmlns:a16="http://schemas.microsoft.com/office/drawing/2014/main" id="{0F445C07-CB34-2692-A2EE-62E3F2DA9CE7}"/>
              </a:ext>
            </a:extLst>
          </p:cNvPr>
          <p:cNvSpPr>
            <a:spLocks noGrp="1"/>
          </p:cNvSpPr>
          <p:nvPr>
            <p:ph type="body" sz="quarter" idx="12"/>
          </p:nvPr>
        </p:nvSpPr>
        <p:spPr>
          <a:xfrm>
            <a:off x="234000" y="986400"/>
            <a:ext cx="7923411" cy="3601574"/>
          </a:xfrm>
        </p:spPr>
        <p:txBody>
          <a:bodyPr/>
          <a:lstStyle/>
          <a:p>
            <a:pPr>
              <a:lnSpc>
                <a:spcPct val="100000"/>
              </a:lnSpc>
            </a:pPr>
            <a:br>
              <a:rPr lang="en-GB" dirty="0"/>
            </a:br>
            <a:r>
              <a:rPr lang="en-GB" dirty="0">
                <a:solidFill>
                  <a:srgbClr val="E51C41"/>
                </a:solidFill>
              </a:rPr>
              <a:t>What you will learn in this session:</a:t>
            </a:r>
          </a:p>
          <a:p>
            <a:pPr>
              <a:lnSpc>
                <a:spcPct val="100000"/>
              </a:lnSpc>
            </a:pPr>
            <a:endParaRPr lang="en-GB" dirty="0">
              <a:solidFill>
                <a:srgbClr val="E51C41"/>
              </a:solidFill>
            </a:endParaRPr>
          </a:p>
          <a:p>
            <a:pPr marL="342900" lvl="0" indent="-342900">
              <a:lnSpc>
                <a:spcPct val="100000"/>
              </a:lnSpc>
              <a:buFont typeface="Symbol" panose="05050102010706020507" pitchFamily="18" charset="2"/>
              <a:buChar char=""/>
            </a:pPr>
            <a:r>
              <a:rPr lang="en-GB" dirty="0">
                <a:ea typeface="Times New Roman" panose="02020603050405020304" pitchFamily="18" charset="0"/>
              </a:rPr>
              <a:t>i</a:t>
            </a:r>
            <a:r>
              <a:rPr lang="en-GB" dirty="0">
                <a:effectLst/>
                <a:ea typeface="Times New Roman" panose="02020603050405020304" pitchFamily="18" charset="0"/>
              </a:rPr>
              <a:t>nformed decision-making</a:t>
            </a:r>
          </a:p>
          <a:p>
            <a:pPr marL="342900" lvl="0" indent="-342900">
              <a:lnSpc>
                <a:spcPct val="100000"/>
              </a:lnSpc>
              <a:buFont typeface="Symbol" panose="05050102010706020507" pitchFamily="18" charset="2"/>
              <a:buChar char=""/>
            </a:pPr>
            <a:r>
              <a:rPr lang="en-GB" dirty="0"/>
              <a:t>using data to make metal specifications in constructions.</a:t>
            </a:r>
            <a:br>
              <a:rPr lang="en-GB" dirty="0"/>
            </a:br>
            <a:endParaRPr lang="en-GB" dirty="0"/>
          </a:p>
        </p:txBody>
      </p:sp>
      <p:sp>
        <p:nvSpPr>
          <p:cNvPr id="3" name="Footer Placeholder 2">
            <a:extLst>
              <a:ext uri="{FF2B5EF4-FFF2-40B4-BE49-F238E27FC236}">
                <a16:creationId xmlns:a16="http://schemas.microsoft.com/office/drawing/2014/main" id="{5E918905-22BE-7031-A454-E48A3AC0462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8CEF5EFA-E317-E63E-82D2-958F6060EC58}"/>
              </a:ext>
            </a:extLst>
          </p:cNvPr>
          <p:cNvSpPr>
            <a:spLocks noGrp="1"/>
          </p:cNvSpPr>
          <p:nvPr>
            <p:ph type="sldNum" sz="quarter" idx="11"/>
          </p:nvPr>
        </p:nvSpPr>
        <p:spPr/>
        <p:txBody>
          <a:bodyPr/>
          <a:lstStyle/>
          <a:p>
            <a:fld id="{DA2C159E-F13C-4A85-9A41-E7669D3E0D70}" type="slidenum">
              <a:rPr lang="en-GB" smtClean="0"/>
              <a:pPr/>
              <a:t>181</a:t>
            </a:fld>
            <a:endParaRPr lang="en-GB"/>
          </a:p>
        </p:txBody>
      </p:sp>
    </p:spTree>
    <p:extLst>
      <p:ext uri="{BB962C8B-B14F-4D97-AF65-F5344CB8AC3E}">
        <p14:creationId xmlns:p14="http://schemas.microsoft.com/office/powerpoint/2010/main" val="377371695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89EA6-0FF6-77F6-FAD1-7FCD268FC0F3}"/>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5E089C5C-5FFE-8DCA-B37D-FD3577BE27EF}"/>
              </a:ext>
            </a:extLst>
          </p:cNvPr>
          <p:cNvSpPr>
            <a:spLocks noGrp="1"/>
          </p:cNvSpPr>
          <p:nvPr>
            <p:ph type="title"/>
          </p:nvPr>
        </p:nvSpPr>
        <p:spPr/>
        <p:txBody>
          <a:bodyPr>
            <a:normAutofit fontScale="90000"/>
          </a:bodyPr>
          <a:lstStyle/>
          <a:p>
            <a:pPr>
              <a:lnSpc>
                <a:spcPct val="100000"/>
              </a:lnSpc>
            </a:pPr>
            <a:r>
              <a:rPr lang="en-US" sz="3200" dirty="0"/>
              <a:t>Recap: Using data to make informed decisions</a:t>
            </a:r>
          </a:p>
        </p:txBody>
      </p:sp>
      <p:sp>
        <p:nvSpPr>
          <p:cNvPr id="5" name="Text Placeholder 4">
            <a:extLst>
              <a:ext uri="{FF2B5EF4-FFF2-40B4-BE49-F238E27FC236}">
                <a16:creationId xmlns:a16="http://schemas.microsoft.com/office/drawing/2014/main" id="{0F445C07-CB34-2692-A2EE-62E3F2DA9CE7}"/>
              </a:ext>
            </a:extLst>
          </p:cNvPr>
          <p:cNvSpPr>
            <a:spLocks noGrp="1"/>
          </p:cNvSpPr>
          <p:nvPr>
            <p:ph type="body" sz="quarter" idx="12"/>
          </p:nvPr>
        </p:nvSpPr>
        <p:spPr>
          <a:xfrm>
            <a:off x="234000" y="986400"/>
            <a:ext cx="7923411" cy="3601574"/>
          </a:xfrm>
        </p:spPr>
        <p:txBody>
          <a:bodyPr/>
          <a:lstStyle/>
          <a:p>
            <a:pPr>
              <a:lnSpc>
                <a:spcPct val="100000"/>
              </a:lnSpc>
            </a:pPr>
            <a:br>
              <a:rPr lang="en-GB" dirty="0"/>
            </a:br>
            <a:r>
              <a:rPr lang="en-GB" dirty="0">
                <a:solidFill>
                  <a:srgbClr val="E51C41"/>
                </a:solidFill>
              </a:rPr>
              <a:t>What has been learnt?</a:t>
            </a:r>
          </a:p>
          <a:p>
            <a:pPr>
              <a:lnSpc>
                <a:spcPct val="100000"/>
              </a:lnSpc>
            </a:pPr>
            <a:endParaRPr lang="en-GB" dirty="0">
              <a:solidFill>
                <a:srgbClr val="E51C41"/>
              </a:solidFill>
            </a:endParaRPr>
          </a:p>
          <a:p>
            <a:pPr marL="342900" lvl="0" indent="-342900">
              <a:lnSpc>
                <a:spcPct val="100000"/>
              </a:lnSpc>
              <a:buFont typeface="Symbol" panose="05050102010706020507" pitchFamily="18" charset="2"/>
              <a:buChar char=""/>
            </a:pPr>
            <a:r>
              <a:rPr lang="en-GB" dirty="0">
                <a:ea typeface="Times New Roman" panose="02020603050405020304" pitchFamily="18" charset="0"/>
              </a:rPr>
              <a:t>p</a:t>
            </a:r>
            <a:r>
              <a:rPr lang="en-GB" dirty="0">
                <a:effectLst/>
                <a:ea typeface="Times New Roman" panose="02020603050405020304" pitchFamily="18" charset="0"/>
              </a:rPr>
              <a:t>roperties of metals</a:t>
            </a:r>
          </a:p>
          <a:p>
            <a:pPr marL="342900" lvl="0" indent="-342900">
              <a:lnSpc>
                <a:spcPct val="100000"/>
              </a:lnSpc>
              <a:buFont typeface="Symbol" panose="05050102010706020507" pitchFamily="18" charset="2"/>
              <a:buChar char=""/>
            </a:pPr>
            <a:r>
              <a:rPr lang="en-GB" dirty="0"/>
              <a:t>behaviour associated with those properties</a:t>
            </a:r>
          </a:p>
          <a:p>
            <a:pPr marL="342900" lvl="0" indent="-342900">
              <a:lnSpc>
                <a:spcPct val="100000"/>
              </a:lnSpc>
              <a:buFont typeface="Symbol" panose="05050102010706020507" pitchFamily="18" charset="2"/>
              <a:buChar char=""/>
            </a:pPr>
            <a:r>
              <a:rPr lang="en-GB" dirty="0"/>
              <a:t>effects of applied force and load</a:t>
            </a:r>
          </a:p>
          <a:p>
            <a:pPr marL="342900" lvl="0" indent="-342900">
              <a:lnSpc>
                <a:spcPct val="100000"/>
              </a:lnSpc>
              <a:buFont typeface="Symbol" panose="05050102010706020507" pitchFamily="18" charset="2"/>
              <a:buChar char=""/>
            </a:pPr>
            <a:r>
              <a:rPr lang="en-GB" dirty="0"/>
              <a:t>calculations to demonstrate failure or equilibrium.</a:t>
            </a:r>
            <a:br>
              <a:rPr lang="en-GB" dirty="0"/>
            </a:br>
            <a:endParaRPr lang="en-GB" dirty="0"/>
          </a:p>
        </p:txBody>
      </p:sp>
      <p:sp>
        <p:nvSpPr>
          <p:cNvPr id="3" name="Footer Placeholder 2">
            <a:extLst>
              <a:ext uri="{FF2B5EF4-FFF2-40B4-BE49-F238E27FC236}">
                <a16:creationId xmlns:a16="http://schemas.microsoft.com/office/drawing/2014/main" id="{5E918905-22BE-7031-A454-E48A3AC0462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8CEF5EFA-E317-E63E-82D2-958F6060EC58}"/>
              </a:ext>
            </a:extLst>
          </p:cNvPr>
          <p:cNvSpPr>
            <a:spLocks noGrp="1"/>
          </p:cNvSpPr>
          <p:nvPr>
            <p:ph type="sldNum" sz="quarter" idx="11"/>
          </p:nvPr>
        </p:nvSpPr>
        <p:spPr/>
        <p:txBody>
          <a:bodyPr/>
          <a:lstStyle/>
          <a:p>
            <a:fld id="{DA2C159E-F13C-4A85-9A41-E7669D3E0D70}" type="slidenum">
              <a:rPr lang="en-GB" smtClean="0"/>
              <a:pPr/>
              <a:t>182</a:t>
            </a:fld>
            <a:endParaRPr lang="en-GB"/>
          </a:p>
        </p:txBody>
      </p:sp>
    </p:spTree>
    <p:extLst>
      <p:ext uri="{BB962C8B-B14F-4D97-AF65-F5344CB8AC3E}">
        <p14:creationId xmlns:p14="http://schemas.microsoft.com/office/powerpoint/2010/main" val="362999655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89EA6-0FF6-77F6-FAD1-7FCD268FC0F3}"/>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5E089C5C-5FFE-8DCA-B37D-FD3577BE27EF}"/>
              </a:ext>
            </a:extLst>
          </p:cNvPr>
          <p:cNvSpPr>
            <a:spLocks noGrp="1"/>
          </p:cNvSpPr>
          <p:nvPr>
            <p:ph type="title"/>
          </p:nvPr>
        </p:nvSpPr>
        <p:spPr/>
        <p:txBody>
          <a:bodyPr>
            <a:normAutofit fontScale="90000"/>
          </a:bodyPr>
          <a:lstStyle/>
          <a:p>
            <a:pPr>
              <a:lnSpc>
                <a:spcPct val="100000"/>
              </a:lnSpc>
            </a:pPr>
            <a:r>
              <a:rPr lang="en-US" sz="3200" dirty="0"/>
              <a:t>Recap: Using data to make informed decisions</a:t>
            </a:r>
          </a:p>
        </p:txBody>
      </p:sp>
      <p:sp>
        <p:nvSpPr>
          <p:cNvPr id="5" name="Text Placeholder 4">
            <a:extLst>
              <a:ext uri="{FF2B5EF4-FFF2-40B4-BE49-F238E27FC236}">
                <a16:creationId xmlns:a16="http://schemas.microsoft.com/office/drawing/2014/main" id="{0F445C07-CB34-2692-A2EE-62E3F2DA9CE7}"/>
              </a:ext>
            </a:extLst>
          </p:cNvPr>
          <p:cNvSpPr>
            <a:spLocks noGrp="1"/>
          </p:cNvSpPr>
          <p:nvPr>
            <p:ph type="body" sz="quarter" idx="12"/>
          </p:nvPr>
        </p:nvSpPr>
        <p:spPr>
          <a:xfrm>
            <a:off x="234000" y="986400"/>
            <a:ext cx="7923411" cy="3601574"/>
          </a:xfrm>
        </p:spPr>
        <p:txBody>
          <a:bodyPr/>
          <a:lstStyle/>
          <a:p>
            <a:pPr>
              <a:lnSpc>
                <a:spcPct val="100000"/>
              </a:lnSpc>
            </a:pPr>
            <a:br>
              <a:rPr lang="en-GB" dirty="0"/>
            </a:br>
            <a:r>
              <a:rPr lang="en-GB" dirty="0">
                <a:solidFill>
                  <a:srgbClr val="E51C41"/>
                </a:solidFill>
              </a:rPr>
              <a:t>What has been learnt?</a:t>
            </a:r>
          </a:p>
          <a:p>
            <a:pPr>
              <a:lnSpc>
                <a:spcPct val="100000"/>
              </a:lnSpc>
            </a:pPr>
            <a:endParaRPr lang="en-GB" dirty="0">
              <a:solidFill>
                <a:srgbClr val="E51C41"/>
              </a:solidFill>
            </a:endParaRPr>
          </a:p>
          <a:p>
            <a:pPr marL="342900" lvl="0" indent="-342900">
              <a:lnSpc>
                <a:spcPct val="100000"/>
              </a:lnSpc>
              <a:buFont typeface="Symbol" panose="05050102010706020507" pitchFamily="18" charset="2"/>
              <a:buChar char=""/>
            </a:pPr>
            <a:r>
              <a:rPr lang="en-GB" dirty="0">
                <a:ea typeface="Times New Roman" panose="02020603050405020304" pitchFamily="18" charset="0"/>
              </a:rPr>
              <a:t>w</a:t>
            </a:r>
            <a:r>
              <a:rPr lang="en-GB" dirty="0">
                <a:effectLst/>
                <a:ea typeface="Times New Roman" panose="02020603050405020304" pitchFamily="18" charset="0"/>
              </a:rPr>
              <a:t>eather and climate</a:t>
            </a:r>
          </a:p>
          <a:p>
            <a:pPr marL="342900" lvl="0" indent="-342900">
              <a:lnSpc>
                <a:spcPct val="100000"/>
              </a:lnSpc>
              <a:buFont typeface="Symbol" panose="05050102010706020507" pitchFamily="18" charset="2"/>
              <a:buChar char=""/>
            </a:pPr>
            <a:r>
              <a:rPr lang="en-GB" dirty="0"/>
              <a:t>the effect of these on metals when exposed</a:t>
            </a:r>
          </a:p>
          <a:p>
            <a:pPr marL="342900" lvl="0" indent="-342900">
              <a:lnSpc>
                <a:spcPct val="100000"/>
              </a:lnSpc>
              <a:buFont typeface="Symbol" panose="05050102010706020507" pitchFamily="18" charset="2"/>
              <a:buChar char=""/>
            </a:pPr>
            <a:r>
              <a:rPr lang="en-GB" dirty="0"/>
              <a:t>types of degradation that occur in metals when exposed.</a:t>
            </a:r>
            <a:br>
              <a:rPr lang="en-GB" dirty="0"/>
            </a:br>
            <a:endParaRPr lang="en-GB" dirty="0"/>
          </a:p>
        </p:txBody>
      </p:sp>
      <p:sp>
        <p:nvSpPr>
          <p:cNvPr id="3" name="Footer Placeholder 2">
            <a:extLst>
              <a:ext uri="{FF2B5EF4-FFF2-40B4-BE49-F238E27FC236}">
                <a16:creationId xmlns:a16="http://schemas.microsoft.com/office/drawing/2014/main" id="{5E918905-22BE-7031-A454-E48A3AC0462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8CEF5EFA-E317-E63E-82D2-958F6060EC58}"/>
              </a:ext>
            </a:extLst>
          </p:cNvPr>
          <p:cNvSpPr>
            <a:spLocks noGrp="1"/>
          </p:cNvSpPr>
          <p:nvPr>
            <p:ph type="sldNum" sz="quarter" idx="11"/>
          </p:nvPr>
        </p:nvSpPr>
        <p:spPr/>
        <p:txBody>
          <a:bodyPr/>
          <a:lstStyle/>
          <a:p>
            <a:fld id="{DA2C159E-F13C-4A85-9A41-E7669D3E0D70}" type="slidenum">
              <a:rPr lang="en-GB" smtClean="0"/>
              <a:pPr/>
              <a:t>183</a:t>
            </a:fld>
            <a:endParaRPr lang="en-GB"/>
          </a:p>
        </p:txBody>
      </p:sp>
    </p:spTree>
    <p:extLst>
      <p:ext uri="{BB962C8B-B14F-4D97-AF65-F5344CB8AC3E}">
        <p14:creationId xmlns:p14="http://schemas.microsoft.com/office/powerpoint/2010/main" val="72702060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89EA6-0FF6-77F6-FAD1-7FCD268FC0F3}"/>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5E089C5C-5FFE-8DCA-B37D-FD3577BE27EF}"/>
              </a:ext>
            </a:extLst>
          </p:cNvPr>
          <p:cNvSpPr>
            <a:spLocks noGrp="1"/>
          </p:cNvSpPr>
          <p:nvPr>
            <p:ph type="title"/>
          </p:nvPr>
        </p:nvSpPr>
        <p:spPr/>
        <p:txBody>
          <a:bodyPr>
            <a:normAutofit/>
          </a:bodyPr>
          <a:lstStyle/>
          <a:p>
            <a:pPr>
              <a:lnSpc>
                <a:spcPct val="100000"/>
              </a:lnSpc>
            </a:pPr>
            <a:r>
              <a:rPr lang="en-US" sz="3200"/>
              <a:t>Using data to make informed decisions</a:t>
            </a:r>
          </a:p>
        </p:txBody>
      </p:sp>
      <p:sp>
        <p:nvSpPr>
          <p:cNvPr id="5" name="Text Placeholder 4">
            <a:extLst>
              <a:ext uri="{FF2B5EF4-FFF2-40B4-BE49-F238E27FC236}">
                <a16:creationId xmlns:a16="http://schemas.microsoft.com/office/drawing/2014/main" id="{0F445C07-CB34-2692-A2EE-62E3F2DA9CE7}"/>
              </a:ext>
            </a:extLst>
          </p:cNvPr>
          <p:cNvSpPr>
            <a:spLocks noGrp="1"/>
          </p:cNvSpPr>
          <p:nvPr>
            <p:ph type="body" sz="quarter" idx="12"/>
          </p:nvPr>
        </p:nvSpPr>
        <p:spPr>
          <a:xfrm>
            <a:off x="234000" y="986400"/>
            <a:ext cx="7923411" cy="3601574"/>
          </a:xfrm>
        </p:spPr>
        <p:txBody>
          <a:bodyPr/>
          <a:lstStyle/>
          <a:p>
            <a:pPr>
              <a:lnSpc>
                <a:spcPct val="100000"/>
              </a:lnSpc>
            </a:pPr>
            <a:br>
              <a:rPr lang="en-GB" dirty="0"/>
            </a:br>
            <a:r>
              <a:rPr lang="en-GB" dirty="0">
                <a:solidFill>
                  <a:srgbClr val="E51C41"/>
                </a:solidFill>
              </a:rPr>
              <a:t>Concluding scenario one:</a:t>
            </a:r>
          </a:p>
          <a:p>
            <a:pPr>
              <a:lnSpc>
                <a:spcPct val="100000"/>
              </a:lnSpc>
            </a:pPr>
            <a:endParaRPr lang="en-GB" dirty="0">
              <a:solidFill>
                <a:srgbClr val="E51C41"/>
              </a:solidFill>
            </a:endParaRPr>
          </a:p>
          <a:p>
            <a:pPr marL="342900" lvl="0" indent="-342900">
              <a:lnSpc>
                <a:spcPct val="100000"/>
              </a:lnSpc>
              <a:buFont typeface="Symbol" panose="05050102010706020507" pitchFamily="18" charset="2"/>
              <a:buChar char=""/>
            </a:pPr>
            <a:r>
              <a:rPr lang="en-GB" dirty="0">
                <a:effectLst/>
                <a:ea typeface="Times New Roman" panose="02020603050405020304" pitchFamily="18" charset="0"/>
              </a:rPr>
              <a:t>In pairs, consider the scenario you have been given.</a:t>
            </a:r>
          </a:p>
          <a:p>
            <a:pPr marL="342900" lvl="0" indent="-342900">
              <a:lnSpc>
                <a:spcPct val="100000"/>
              </a:lnSpc>
              <a:buFont typeface="Symbol" panose="05050102010706020507" pitchFamily="18" charset="2"/>
              <a:buChar char=""/>
            </a:pPr>
            <a:r>
              <a:rPr lang="en-GB" dirty="0"/>
              <a:t>Use the scenario to answer the questions.</a:t>
            </a:r>
            <a:br>
              <a:rPr lang="en-GB" dirty="0"/>
            </a:br>
            <a:endParaRPr lang="en-GB" dirty="0"/>
          </a:p>
        </p:txBody>
      </p:sp>
      <p:sp>
        <p:nvSpPr>
          <p:cNvPr id="3" name="Footer Placeholder 2">
            <a:extLst>
              <a:ext uri="{FF2B5EF4-FFF2-40B4-BE49-F238E27FC236}">
                <a16:creationId xmlns:a16="http://schemas.microsoft.com/office/drawing/2014/main" id="{5E918905-22BE-7031-A454-E48A3AC0462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8CEF5EFA-E317-E63E-82D2-958F6060EC58}"/>
              </a:ext>
            </a:extLst>
          </p:cNvPr>
          <p:cNvSpPr>
            <a:spLocks noGrp="1"/>
          </p:cNvSpPr>
          <p:nvPr>
            <p:ph type="sldNum" sz="quarter" idx="11"/>
          </p:nvPr>
        </p:nvSpPr>
        <p:spPr/>
        <p:txBody>
          <a:bodyPr/>
          <a:lstStyle/>
          <a:p>
            <a:fld id="{DA2C159E-F13C-4A85-9A41-E7669D3E0D70}" type="slidenum">
              <a:rPr lang="en-GB" smtClean="0"/>
              <a:pPr/>
              <a:t>184</a:t>
            </a:fld>
            <a:endParaRPr lang="en-GB"/>
          </a:p>
        </p:txBody>
      </p:sp>
    </p:spTree>
    <p:extLst>
      <p:ext uri="{BB962C8B-B14F-4D97-AF65-F5344CB8AC3E}">
        <p14:creationId xmlns:p14="http://schemas.microsoft.com/office/powerpoint/2010/main" val="68129642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89EA6-0FF6-77F6-FAD1-7FCD268FC0F3}"/>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5E089C5C-5FFE-8DCA-B37D-FD3577BE27EF}"/>
              </a:ext>
            </a:extLst>
          </p:cNvPr>
          <p:cNvSpPr>
            <a:spLocks noGrp="1"/>
          </p:cNvSpPr>
          <p:nvPr>
            <p:ph type="title"/>
          </p:nvPr>
        </p:nvSpPr>
        <p:spPr/>
        <p:txBody>
          <a:bodyPr>
            <a:normAutofit/>
          </a:bodyPr>
          <a:lstStyle/>
          <a:p>
            <a:pPr>
              <a:lnSpc>
                <a:spcPct val="100000"/>
              </a:lnSpc>
            </a:pPr>
            <a:r>
              <a:rPr lang="en-US" sz="3200"/>
              <a:t>Using data to make informed decisions</a:t>
            </a:r>
          </a:p>
        </p:txBody>
      </p:sp>
      <p:sp>
        <p:nvSpPr>
          <p:cNvPr id="5" name="Text Placeholder 4">
            <a:extLst>
              <a:ext uri="{FF2B5EF4-FFF2-40B4-BE49-F238E27FC236}">
                <a16:creationId xmlns:a16="http://schemas.microsoft.com/office/drawing/2014/main" id="{0F445C07-CB34-2692-A2EE-62E3F2DA9CE7}"/>
              </a:ext>
            </a:extLst>
          </p:cNvPr>
          <p:cNvSpPr>
            <a:spLocks noGrp="1"/>
          </p:cNvSpPr>
          <p:nvPr>
            <p:ph type="body" sz="quarter" idx="12"/>
          </p:nvPr>
        </p:nvSpPr>
        <p:spPr>
          <a:xfrm>
            <a:off x="234000" y="986400"/>
            <a:ext cx="7923411" cy="3601574"/>
          </a:xfrm>
        </p:spPr>
        <p:txBody>
          <a:bodyPr/>
          <a:lstStyle/>
          <a:p>
            <a:pPr>
              <a:lnSpc>
                <a:spcPct val="100000"/>
              </a:lnSpc>
            </a:pPr>
            <a:br>
              <a:rPr lang="en-GB" dirty="0"/>
            </a:br>
            <a:r>
              <a:rPr lang="en-GB" dirty="0">
                <a:solidFill>
                  <a:srgbClr val="E51C41"/>
                </a:solidFill>
              </a:rPr>
              <a:t>Concluding scenario two:</a:t>
            </a:r>
          </a:p>
          <a:p>
            <a:pPr>
              <a:lnSpc>
                <a:spcPct val="100000"/>
              </a:lnSpc>
            </a:pPr>
            <a:endParaRPr lang="en-GB" dirty="0">
              <a:solidFill>
                <a:srgbClr val="E51C41"/>
              </a:solidFill>
            </a:endParaRPr>
          </a:p>
          <a:p>
            <a:pPr marL="342900" lvl="0" indent="-342900">
              <a:lnSpc>
                <a:spcPct val="100000"/>
              </a:lnSpc>
              <a:buFont typeface="Symbol" panose="05050102010706020507" pitchFamily="18" charset="2"/>
              <a:buChar char=""/>
            </a:pPr>
            <a:r>
              <a:rPr lang="en-GB" dirty="0">
                <a:effectLst/>
                <a:ea typeface="Times New Roman" panose="02020603050405020304" pitchFamily="18" charset="0"/>
              </a:rPr>
              <a:t>In pairs, consider the scenario you have been given.</a:t>
            </a:r>
          </a:p>
          <a:p>
            <a:pPr marL="342900" lvl="0" indent="-342900">
              <a:lnSpc>
                <a:spcPct val="100000"/>
              </a:lnSpc>
              <a:buFont typeface="Symbol" panose="05050102010706020507" pitchFamily="18" charset="2"/>
              <a:buChar char=""/>
            </a:pPr>
            <a:r>
              <a:rPr lang="en-GB" dirty="0"/>
              <a:t>Use the scenario to answer the questions.</a:t>
            </a:r>
            <a:br>
              <a:rPr lang="en-GB" dirty="0"/>
            </a:br>
            <a:endParaRPr lang="en-GB" dirty="0"/>
          </a:p>
        </p:txBody>
      </p:sp>
      <p:sp>
        <p:nvSpPr>
          <p:cNvPr id="3" name="Footer Placeholder 2">
            <a:extLst>
              <a:ext uri="{FF2B5EF4-FFF2-40B4-BE49-F238E27FC236}">
                <a16:creationId xmlns:a16="http://schemas.microsoft.com/office/drawing/2014/main" id="{5E918905-22BE-7031-A454-E48A3AC0462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8CEF5EFA-E317-E63E-82D2-958F6060EC58}"/>
              </a:ext>
            </a:extLst>
          </p:cNvPr>
          <p:cNvSpPr>
            <a:spLocks noGrp="1"/>
          </p:cNvSpPr>
          <p:nvPr>
            <p:ph type="sldNum" sz="quarter" idx="11"/>
          </p:nvPr>
        </p:nvSpPr>
        <p:spPr/>
        <p:txBody>
          <a:bodyPr/>
          <a:lstStyle/>
          <a:p>
            <a:fld id="{DA2C159E-F13C-4A85-9A41-E7669D3E0D70}" type="slidenum">
              <a:rPr lang="en-GB" smtClean="0"/>
              <a:pPr/>
              <a:t>185</a:t>
            </a:fld>
            <a:endParaRPr lang="en-GB"/>
          </a:p>
        </p:txBody>
      </p:sp>
    </p:spTree>
    <p:extLst>
      <p:ext uri="{BB962C8B-B14F-4D97-AF65-F5344CB8AC3E}">
        <p14:creationId xmlns:p14="http://schemas.microsoft.com/office/powerpoint/2010/main" val="286641570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89EA6-0FF6-77F6-FAD1-7FCD268FC0F3}"/>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5E089C5C-5FFE-8DCA-B37D-FD3577BE27EF}"/>
              </a:ext>
            </a:extLst>
          </p:cNvPr>
          <p:cNvSpPr>
            <a:spLocks noGrp="1"/>
          </p:cNvSpPr>
          <p:nvPr>
            <p:ph type="title"/>
          </p:nvPr>
        </p:nvSpPr>
        <p:spPr/>
        <p:txBody>
          <a:bodyPr>
            <a:normAutofit/>
          </a:bodyPr>
          <a:lstStyle/>
          <a:p>
            <a:pPr>
              <a:lnSpc>
                <a:spcPct val="100000"/>
              </a:lnSpc>
            </a:pPr>
            <a:r>
              <a:rPr lang="en-US" sz="3200"/>
              <a:t>Using data to make informed decisions</a:t>
            </a:r>
          </a:p>
        </p:txBody>
      </p:sp>
      <p:sp>
        <p:nvSpPr>
          <p:cNvPr id="5" name="Text Placeholder 4">
            <a:extLst>
              <a:ext uri="{FF2B5EF4-FFF2-40B4-BE49-F238E27FC236}">
                <a16:creationId xmlns:a16="http://schemas.microsoft.com/office/drawing/2014/main" id="{0F445C07-CB34-2692-A2EE-62E3F2DA9CE7}"/>
              </a:ext>
            </a:extLst>
          </p:cNvPr>
          <p:cNvSpPr>
            <a:spLocks noGrp="1"/>
          </p:cNvSpPr>
          <p:nvPr>
            <p:ph type="body" sz="quarter" idx="12"/>
          </p:nvPr>
        </p:nvSpPr>
        <p:spPr>
          <a:xfrm>
            <a:off x="234000" y="986400"/>
            <a:ext cx="7923411" cy="3601574"/>
          </a:xfrm>
        </p:spPr>
        <p:txBody>
          <a:bodyPr/>
          <a:lstStyle/>
          <a:p>
            <a:pPr>
              <a:lnSpc>
                <a:spcPct val="100000"/>
              </a:lnSpc>
            </a:pPr>
            <a:br>
              <a:rPr lang="en-GB" dirty="0"/>
            </a:br>
            <a:r>
              <a:rPr lang="en-GB" dirty="0">
                <a:solidFill>
                  <a:srgbClr val="E51C41"/>
                </a:solidFill>
              </a:rPr>
              <a:t>Concluding scenario three:</a:t>
            </a:r>
          </a:p>
          <a:p>
            <a:pPr>
              <a:lnSpc>
                <a:spcPct val="100000"/>
              </a:lnSpc>
            </a:pPr>
            <a:endParaRPr lang="en-GB" dirty="0">
              <a:solidFill>
                <a:srgbClr val="E51C41"/>
              </a:solidFill>
            </a:endParaRPr>
          </a:p>
          <a:p>
            <a:pPr marL="342900" lvl="0" indent="-342900">
              <a:lnSpc>
                <a:spcPct val="100000"/>
              </a:lnSpc>
              <a:buFont typeface="Symbol" panose="05050102010706020507" pitchFamily="18" charset="2"/>
              <a:buChar char=""/>
            </a:pPr>
            <a:r>
              <a:rPr lang="en-GB" dirty="0">
                <a:effectLst/>
                <a:ea typeface="Times New Roman" panose="02020603050405020304" pitchFamily="18" charset="0"/>
              </a:rPr>
              <a:t>In pairs, consider the scenario you have been given.</a:t>
            </a:r>
          </a:p>
          <a:p>
            <a:pPr marL="342900" lvl="0" indent="-342900">
              <a:lnSpc>
                <a:spcPct val="100000"/>
              </a:lnSpc>
              <a:buFont typeface="Symbol" panose="05050102010706020507" pitchFamily="18" charset="2"/>
              <a:buChar char=""/>
            </a:pPr>
            <a:r>
              <a:rPr lang="en-GB" dirty="0"/>
              <a:t>Use the scenario to answer the questions.</a:t>
            </a:r>
            <a:br>
              <a:rPr lang="en-GB" dirty="0"/>
            </a:br>
            <a:endParaRPr lang="en-GB" dirty="0"/>
          </a:p>
        </p:txBody>
      </p:sp>
      <p:sp>
        <p:nvSpPr>
          <p:cNvPr id="3" name="Footer Placeholder 2">
            <a:extLst>
              <a:ext uri="{FF2B5EF4-FFF2-40B4-BE49-F238E27FC236}">
                <a16:creationId xmlns:a16="http://schemas.microsoft.com/office/drawing/2014/main" id="{5E918905-22BE-7031-A454-E48A3AC0462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8CEF5EFA-E317-E63E-82D2-958F6060EC58}"/>
              </a:ext>
            </a:extLst>
          </p:cNvPr>
          <p:cNvSpPr>
            <a:spLocks noGrp="1"/>
          </p:cNvSpPr>
          <p:nvPr>
            <p:ph type="sldNum" sz="quarter" idx="11"/>
          </p:nvPr>
        </p:nvSpPr>
        <p:spPr/>
        <p:txBody>
          <a:bodyPr/>
          <a:lstStyle/>
          <a:p>
            <a:fld id="{DA2C159E-F13C-4A85-9A41-E7669D3E0D70}" type="slidenum">
              <a:rPr lang="en-GB" smtClean="0"/>
              <a:pPr/>
              <a:t>186</a:t>
            </a:fld>
            <a:endParaRPr lang="en-GB"/>
          </a:p>
        </p:txBody>
      </p:sp>
    </p:spTree>
    <p:extLst>
      <p:ext uri="{BB962C8B-B14F-4D97-AF65-F5344CB8AC3E}">
        <p14:creationId xmlns:p14="http://schemas.microsoft.com/office/powerpoint/2010/main" val="407568736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eeds College of Building logo">
            <a:extLst>
              <a:ext uri="{FF2B5EF4-FFF2-40B4-BE49-F238E27FC236}">
                <a16:creationId xmlns:a16="http://schemas.microsoft.com/office/drawing/2014/main" id="{298E409C-9E41-30CC-A4BA-82A05BC156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9017" y="1740780"/>
            <a:ext cx="2961313" cy="987433"/>
          </a:xfrm>
          <a:prstGeom prst="rect">
            <a:avLst/>
          </a:prstGeom>
        </p:spPr>
      </p:pic>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a:t>Education and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187</a:t>
            </a:fld>
            <a:endParaRPr lang="en-GB"/>
          </a:p>
        </p:txBody>
      </p:sp>
      <p:sp>
        <p:nvSpPr>
          <p:cNvPr id="9" name="TextBox 8">
            <a:extLst>
              <a:ext uri="{FF2B5EF4-FFF2-40B4-BE49-F238E27FC236}">
                <a16:creationId xmlns:a16="http://schemas.microsoft.com/office/drawing/2014/main" id="{93ED7E31-0A20-431C-92C7-87EA77ED0CA9}"/>
              </a:ext>
            </a:extLst>
          </p:cNvPr>
          <p:cNvSpPr txBox="1"/>
          <p:nvPr/>
        </p:nvSpPr>
        <p:spPr>
          <a:xfrm>
            <a:off x="1583803" y="1275606"/>
            <a:ext cx="1152128" cy="553998"/>
          </a:xfrm>
          <a:prstGeom prst="rect">
            <a:avLst/>
          </a:prstGeom>
          <a:noFill/>
        </p:spPr>
        <p:txBody>
          <a:bodyPr wrap="square" lIns="0" tIns="0" rIns="0" bIns="0" rtlCol="0">
            <a:spAutoFit/>
          </a:bodyPr>
          <a:lstStyle/>
          <a:p>
            <a:r>
              <a:rPr lang="en-GB" sz="1200"/>
              <a:t>PRODUCED BY</a:t>
            </a:r>
          </a:p>
          <a:p>
            <a:endParaRPr lang="en-GB" sz="1200"/>
          </a:p>
          <a:p>
            <a:r>
              <a:rPr lang="en-GB" sz="1200"/>
              <a:t>Ruth Brown at</a:t>
            </a:r>
          </a:p>
        </p:txBody>
      </p:sp>
      <p:pic>
        <p:nvPicPr>
          <p:cNvPr id="14" name="Picture 13" descr="Department for Education logo">
            <a:extLst>
              <a:ext uri="{FF2B5EF4-FFF2-40B4-BE49-F238E27FC236}">
                <a16:creationId xmlns:a16="http://schemas.microsoft.com/office/drawing/2014/main" id="{0D793A73-0B68-41C6-96A3-4A06CB6B86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74268"/>
            <a:ext cx="1800200" cy="844550"/>
          </a:xfrm>
          <a:prstGeom prst="rect">
            <a:avLst/>
          </a:prstGeom>
          <a:noFill/>
          <a:ln>
            <a:noFill/>
          </a:ln>
        </p:spPr>
      </p:pic>
      <p:sp>
        <p:nvSpPr>
          <p:cNvPr id="15" name="TextBox 14">
            <a:extLst>
              <a:ext uri="{FF2B5EF4-FFF2-40B4-BE49-F238E27FC236}">
                <a16:creationId xmlns:a16="http://schemas.microsoft.com/office/drawing/2014/main" id="{5E3E1E1C-19A4-4F4A-B678-E274A9DA15DB}"/>
              </a:ext>
            </a:extLst>
          </p:cNvPr>
          <p:cNvSpPr txBox="1"/>
          <p:nvPr/>
        </p:nvSpPr>
        <p:spPr>
          <a:xfrm>
            <a:off x="4572000" y="1258161"/>
            <a:ext cx="1152128" cy="184666"/>
          </a:xfrm>
          <a:prstGeom prst="rect">
            <a:avLst/>
          </a:prstGeom>
          <a:noFill/>
        </p:spPr>
        <p:txBody>
          <a:bodyPr wrap="square" lIns="0" tIns="0" rIns="0" bIns="0" rtlCol="0">
            <a:spAutoFit/>
          </a:bodyPr>
          <a:lstStyle/>
          <a:p>
            <a:r>
              <a:rPr lang="en-GB" sz="1200"/>
              <a:t>FUNDED BY</a:t>
            </a:r>
          </a:p>
        </p:txBody>
      </p:sp>
      <p:sp>
        <p:nvSpPr>
          <p:cNvPr id="16" name="TextBox 15">
            <a:extLst>
              <a:ext uri="{FF2B5EF4-FFF2-40B4-BE49-F238E27FC236}">
                <a16:creationId xmlns:a16="http://schemas.microsoft.com/office/drawing/2014/main" id="{3F2C459C-FDFD-413A-AA47-C10B685C2A01}"/>
              </a:ext>
            </a:extLst>
          </p:cNvPr>
          <p:cNvSpPr txBox="1"/>
          <p:nvPr/>
        </p:nvSpPr>
        <p:spPr>
          <a:xfrm>
            <a:off x="4662422" y="2868565"/>
            <a:ext cx="1800200" cy="323165"/>
          </a:xfrm>
          <a:prstGeom prst="rect">
            <a:avLst/>
          </a:prstGeom>
          <a:noFill/>
        </p:spPr>
        <p:txBody>
          <a:bodyPr wrap="square" lIns="0" tIns="0" rIns="0" bIns="0" rtlCol="0">
            <a:spAutoFit/>
          </a:bodyPr>
          <a:lstStyle/>
          <a:p>
            <a:r>
              <a:rPr lang="en-GB" sz="1050"/>
              <a:t>This programme is funded by the Department for Education</a:t>
            </a:r>
          </a:p>
        </p:txBody>
      </p:sp>
      <p:sp>
        <p:nvSpPr>
          <p:cNvPr id="17" name="TextBox 16">
            <a:extLst>
              <a:ext uri="{FF2B5EF4-FFF2-40B4-BE49-F238E27FC236}">
                <a16:creationId xmlns:a16="http://schemas.microsoft.com/office/drawing/2014/main" id="{36B2AE06-62E2-47AC-A4B8-78F23C87D5EA}"/>
              </a:ext>
            </a:extLst>
          </p:cNvPr>
          <p:cNvSpPr txBox="1"/>
          <p:nvPr/>
        </p:nvSpPr>
        <p:spPr>
          <a:xfrm>
            <a:off x="1583803" y="2787774"/>
            <a:ext cx="2088232" cy="646331"/>
          </a:xfrm>
          <a:prstGeom prst="rect">
            <a:avLst/>
          </a:prstGeom>
          <a:noFill/>
        </p:spPr>
        <p:txBody>
          <a:bodyPr wrap="square" lIns="0" tIns="0" rIns="0" bIns="0" rtlCol="0">
            <a:spAutoFit/>
          </a:bodyPr>
          <a:lstStyle/>
          <a:p>
            <a:r>
              <a:rPr lang="en-GB" sz="1050"/>
              <a:t>Leeds College of Building has produced this resource on behalf of the Education and Training Foundation</a:t>
            </a:r>
          </a:p>
        </p:txBody>
      </p:sp>
      <p:sp>
        <p:nvSpPr>
          <p:cNvPr id="18" name="Title 17">
            <a:extLst>
              <a:ext uri="{FF2B5EF4-FFF2-40B4-BE49-F238E27FC236}">
                <a16:creationId xmlns:a16="http://schemas.microsoft.com/office/drawing/2014/main" id="{CA481ADA-FC14-4FE3-9F8D-6121602D1055}"/>
              </a:ext>
            </a:extLst>
          </p:cNvPr>
          <p:cNvSpPr txBox="1">
            <a:spLocks noGrp="1"/>
          </p:cNvSpPr>
          <p:nvPr>
            <p:ph type="title" idx="4294967295"/>
          </p:nvPr>
        </p:nvSpPr>
        <p:spPr>
          <a:xfrm>
            <a:off x="1187624" y="3651870"/>
            <a:ext cx="6552728"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51C41"/>
                </a:solidFill>
                <a:effectLst/>
                <a:uLnTx/>
                <a:uFillTx/>
                <a:latin typeface="+mn-lt"/>
                <a:ea typeface="+mn-ea"/>
                <a:cs typeface="+mn-cs"/>
              </a:rPr>
              <a:t>ET-FOUNDATION.CO.UK</a:t>
            </a:r>
          </a:p>
        </p:txBody>
      </p:sp>
      <p:pic>
        <p:nvPicPr>
          <p:cNvPr id="5" name="Picture 4" descr="Shape">
            <a:extLst>
              <a:ext uri="{FF2B5EF4-FFF2-40B4-BE49-F238E27FC236}">
                <a16:creationId xmlns:a16="http://schemas.microsoft.com/office/drawing/2014/main" id="{BB2C64D5-4791-444B-9142-B07A38BD14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328" y="339502"/>
            <a:ext cx="1215103" cy="645557"/>
          </a:xfrm>
          <a:prstGeom prst="rect">
            <a:avLst/>
          </a:prstGeom>
        </p:spPr>
      </p:pic>
    </p:spTree>
    <p:extLst>
      <p:ext uri="{BB962C8B-B14F-4D97-AF65-F5344CB8AC3E}">
        <p14:creationId xmlns:p14="http://schemas.microsoft.com/office/powerpoint/2010/main" val="3269314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731" y="373575"/>
            <a:ext cx="8437563" cy="699425"/>
          </a:xfrm>
        </p:spPr>
        <p:txBody>
          <a:bodyPr>
            <a:normAutofit/>
          </a:bodyPr>
          <a:lstStyle/>
          <a:p>
            <a:pPr>
              <a:lnSpc>
                <a:spcPct val="100000"/>
              </a:lnSpc>
            </a:pPr>
            <a:r>
              <a:rPr lang="en-US" sz="3200" dirty="0"/>
              <a:t>Chemical bonding in metals</a:t>
            </a:r>
            <a:endParaRPr lang="en-GB" sz="3200" dirty="0"/>
          </a:p>
        </p:txBody>
      </p:sp>
      <p:sp>
        <p:nvSpPr>
          <p:cNvPr id="6" name="Content Placeholder 5"/>
          <p:cNvSpPr>
            <a:spLocks noGrp="1"/>
          </p:cNvSpPr>
          <p:nvPr>
            <p:ph sz="quarter" idx="13"/>
          </p:nvPr>
        </p:nvSpPr>
        <p:spPr>
          <a:xfrm>
            <a:off x="4499544" y="821439"/>
            <a:ext cx="4494298" cy="3600450"/>
          </a:xfrm>
        </p:spPr>
        <p:txBody>
          <a:bodyPr/>
          <a:lstStyle/>
          <a:p>
            <a:pPr marL="0" indent="0">
              <a:lnSpc>
                <a:spcPct val="100000"/>
              </a:lnSpc>
              <a:buNone/>
            </a:pPr>
            <a:r>
              <a:rPr lang="en-GB" altLang="en-US" sz="2300" b="1" dirty="0"/>
              <a:t>Atomic bonding</a:t>
            </a:r>
          </a:p>
          <a:p>
            <a:pPr marL="0" indent="0">
              <a:lnSpc>
                <a:spcPct val="100000"/>
              </a:lnSpc>
              <a:buNone/>
            </a:pPr>
            <a:r>
              <a:rPr lang="en-GB" altLang="en-US" sz="2300" dirty="0"/>
              <a:t>Atoms can lose or gain electrons. </a:t>
            </a:r>
          </a:p>
          <a:p>
            <a:pPr marL="0" indent="0">
              <a:lnSpc>
                <a:spcPct val="100000"/>
              </a:lnSpc>
              <a:buNone/>
            </a:pPr>
            <a:r>
              <a:rPr lang="en-GB" altLang="en-US" sz="2300" dirty="0"/>
              <a:t>Atoms are called </a:t>
            </a:r>
            <a:r>
              <a:rPr lang="en-GB" altLang="en-US" sz="2300" b="1" dirty="0"/>
              <a:t>ions</a:t>
            </a:r>
            <a:r>
              <a:rPr lang="en-GB" altLang="en-US" sz="2300" dirty="0"/>
              <a:t> when they lose or gain one or more electrons:</a:t>
            </a:r>
          </a:p>
          <a:p>
            <a:pPr marL="285750" indent="-285750">
              <a:lnSpc>
                <a:spcPct val="100000"/>
              </a:lnSpc>
              <a:buFont typeface="Arial" panose="020B0604020202020204" pitchFamily="34" charset="0"/>
              <a:buChar char="•"/>
            </a:pPr>
            <a:r>
              <a:rPr lang="en-GB" altLang="en-US" sz="2300" dirty="0"/>
              <a:t>If they lose an electron, they become a positively charged ion (</a:t>
            </a:r>
            <a:r>
              <a:rPr lang="en-GB" altLang="en-US" sz="2300" b="1" dirty="0"/>
              <a:t>cation</a:t>
            </a:r>
            <a:r>
              <a:rPr lang="en-GB" altLang="en-US" sz="2300" dirty="0"/>
              <a:t>).</a:t>
            </a:r>
          </a:p>
          <a:p>
            <a:pPr marL="285750" indent="-285750">
              <a:lnSpc>
                <a:spcPct val="100000"/>
              </a:lnSpc>
              <a:buFont typeface="Arial" panose="020B0604020202020204" pitchFamily="34" charset="0"/>
              <a:buChar char="•"/>
            </a:pPr>
            <a:r>
              <a:rPr lang="en-GB" altLang="en-US" sz="2300" dirty="0"/>
              <a:t>If they gain an electron, they become a negatively charged ion (</a:t>
            </a:r>
            <a:r>
              <a:rPr lang="en-GB" altLang="en-US" sz="2300" b="1" dirty="0"/>
              <a:t>anion</a:t>
            </a:r>
            <a:r>
              <a:rPr lang="en-GB" altLang="en-US" sz="2300" dirty="0"/>
              <a:t>).</a:t>
            </a:r>
          </a:p>
          <a:p>
            <a:pPr marL="0" indent="0">
              <a:buNone/>
            </a:pPr>
            <a:endParaRPr lang="en-GB" altLang="en-US" sz="2300"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dirty="0"/>
              <a:t>Education &amp; Training Foundation</a:t>
            </a:r>
          </a:p>
        </p:txBody>
      </p:sp>
      <p:grpSp>
        <p:nvGrpSpPr>
          <p:cNvPr id="56" name="Group 55" descr="Nuclear model of an oxygen atom">
            <a:extLst>
              <a:ext uri="{FF2B5EF4-FFF2-40B4-BE49-F238E27FC236}">
                <a16:creationId xmlns:a16="http://schemas.microsoft.com/office/drawing/2014/main" id="{C02056FB-A6DE-7CA0-5B54-E3703BF7D9D4}"/>
              </a:ext>
            </a:extLst>
          </p:cNvPr>
          <p:cNvGrpSpPr/>
          <p:nvPr/>
        </p:nvGrpSpPr>
        <p:grpSpPr>
          <a:xfrm>
            <a:off x="287298" y="1205486"/>
            <a:ext cx="4195802" cy="2871028"/>
            <a:chOff x="53028" y="2251862"/>
            <a:chExt cx="4195802" cy="2871028"/>
          </a:xfrm>
        </p:grpSpPr>
        <p:grpSp>
          <p:nvGrpSpPr>
            <p:cNvPr id="52" name="Group 51">
              <a:extLst>
                <a:ext uri="{FF2B5EF4-FFF2-40B4-BE49-F238E27FC236}">
                  <a16:creationId xmlns:a16="http://schemas.microsoft.com/office/drawing/2014/main" id="{62DC12F2-BF64-D402-D40F-B020C73B24FD}"/>
                </a:ext>
              </a:extLst>
            </p:cNvPr>
            <p:cNvGrpSpPr/>
            <p:nvPr/>
          </p:nvGrpSpPr>
          <p:grpSpPr>
            <a:xfrm>
              <a:off x="53028" y="2490877"/>
              <a:ext cx="4056665" cy="1961531"/>
              <a:chOff x="348056" y="2571750"/>
              <a:chExt cx="4056665" cy="1961531"/>
            </a:xfrm>
          </p:grpSpPr>
          <p:sp>
            <p:nvSpPr>
              <p:cNvPr id="8" name="Oval 7">
                <a:extLst>
                  <a:ext uri="{FF2B5EF4-FFF2-40B4-BE49-F238E27FC236}">
                    <a16:creationId xmlns:a16="http://schemas.microsoft.com/office/drawing/2014/main" id="{90782929-706D-29C9-CBC9-D3FDCDC14CF8}"/>
                  </a:ext>
                </a:extLst>
              </p:cNvPr>
              <p:cNvSpPr/>
              <p:nvPr/>
            </p:nvSpPr>
            <p:spPr>
              <a:xfrm rot="18114448">
                <a:off x="2036190" y="2168386"/>
                <a:ext cx="936000" cy="2952328"/>
              </a:xfrm>
              <a:prstGeom prst="ellipse">
                <a:avLst/>
              </a:prstGeom>
              <a:noFill/>
              <a:ln w="76200">
                <a:solidFill>
                  <a:schemeClr val="accent4">
                    <a:lumMod val="75000"/>
                  </a:schemeClr>
                </a:solidFill>
              </a:ln>
              <a:scene3d>
                <a:camera prst="orthographicFront"/>
                <a:lightRig rig="threePt" dir="t"/>
              </a:scene3d>
              <a:sp3d>
                <a:bevelT w="660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F3A9F0B1-3778-9EB8-AB4C-4B6E0A824980}"/>
                  </a:ext>
                </a:extLst>
              </p:cNvPr>
              <p:cNvSpPr/>
              <p:nvPr/>
            </p:nvSpPr>
            <p:spPr>
              <a:xfrm rot="3485552" flipH="1">
                <a:off x="2036190" y="2168386"/>
                <a:ext cx="936000" cy="2952328"/>
              </a:xfrm>
              <a:prstGeom prst="ellipse">
                <a:avLst/>
              </a:prstGeom>
              <a:noFill/>
              <a:ln w="76200">
                <a:solidFill>
                  <a:schemeClr val="accent4">
                    <a:lumMod val="75000"/>
                  </a:schemeClr>
                </a:solidFill>
              </a:ln>
              <a:scene3d>
                <a:camera prst="orthographicFront"/>
                <a:lightRig rig="threePt" dir="t"/>
              </a:scene3d>
              <a:sp3d>
                <a:bevelT w="660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CF8DD3AF-8C9E-3C49-EA46-34DE6CBD55D7}"/>
                  </a:ext>
                </a:extLst>
              </p:cNvPr>
              <p:cNvSpPr/>
              <p:nvPr/>
            </p:nvSpPr>
            <p:spPr>
              <a:xfrm>
                <a:off x="2195618" y="3335978"/>
                <a:ext cx="617143" cy="617143"/>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O</a:t>
                </a:r>
              </a:p>
            </p:txBody>
          </p:sp>
          <p:sp>
            <p:nvSpPr>
              <p:cNvPr id="27" name="Oval 26">
                <a:extLst>
                  <a:ext uri="{FF2B5EF4-FFF2-40B4-BE49-F238E27FC236}">
                    <a16:creationId xmlns:a16="http://schemas.microsoft.com/office/drawing/2014/main" id="{CA23BCAF-99C3-30DC-223C-0AC6037AAFA4}"/>
                  </a:ext>
                </a:extLst>
              </p:cNvPr>
              <p:cNvSpPr/>
              <p:nvPr/>
            </p:nvSpPr>
            <p:spPr>
              <a:xfrm>
                <a:off x="1163896" y="2788534"/>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81290D20-DACB-51DD-C7AB-75A623E9045C}"/>
                  </a:ext>
                </a:extLst>
              </p:cNvPr>
              <p:cNvSpPr/>
              <p:nvPr/>
            </p:nvSpPr>
            <p:spPr>
              <a:xfrm>
                <a:off x="2570483" y="2936933"/>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905E43BF-395B-1AC1-BD4A-348EE0017978}"/>
                  </a:ext>
                </a:extLst>
              </p:cNvPr>
              <p:cNvSpPr/>
              <p:nvPr/>
            </p:nvSpPr>
            <p:spPr>
              <a:xfrm>
                <a:off x="1539966" y="3643607"/>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8177BBFE-8AE6-9B3F-F7E4-926BC7F23C45}"/>
                  </a:ext>
                </a:extLst>
              </p:cNvPr>
              <p:cNvSpPr/>
              <p:nvPr/>
            </p:nvSpPr>
            <p:spPr>
              <a:xfrm>
                <a:off x="2003934" y="4261190"/>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4F2A7B6-DD01-B4F6-8450-597AFC87035A}"/>
                  </a:ext>
                </a:extLst>
              </p:cNvPr>
              <p:cNvSpPr/>
              <p:nvPr/>
            </p:nvSpPr>
            <p:spPr>
              <a:xfrm>
                <a:off x="3318716" y="3429012"/>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E94B59AC-B5CD-0634-4E44-196701E995DB}"/>
                  </a:ext>
                </a:extLst>
              </p:cNvPr>
              <p:cNvSpPr/>
              <p:nvPr/>
            </p:nvSpPr>
            <p:spPr>
              <a:xfrm>
                <a:off x="1163896" y="4353281"/>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B716B6D2-F035-F7F7-EB53-749078D99D61}"/>
                  </a:ext>
                </a:extLst>
              </p:cNvPr>
              <p:cNvSpPr/>
              <p:nvPr/>
            </p:nvSpPr>
            <p:spPr>
              <a:xfrm>
                <a:off x="3635896" y="2760934"/>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0788D671-A37A-EAF5-56B5-F6AF1E19F286}"/>
                  </a:ext>
                </a:extLst>
              </p:cNvPr>
              <p:cNvSpPr/>
              <p:nvPr/>
            </p:nvSpPr>
            <p:spPr>
              <a:xfrm>
                <a:off x="3635896" y="4351190"/>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Arrow: Right 35">
                <a:extLst>
                  <a:ext uri="{FF2B5EF4-FFF2-40B4-BE49-F238E27FC236}">
                    <a16:creationId xmlns:a16="http://schemas.microsoft.com/office/drawing/2014/main" id="{91CC71F8-BFA8-66DC-5C30-AE4794789491}"/>
                  </a:ext>
                </a:extLst>
              </p:cNvPr>
              <p:cNvSpPr/>
              <p:nvPr/>
            </p:nvSpPr>
            <p:spPr>
              <a:xfrm>
                <a:off x="348056" y="3420661"/>
                <a:ext cx="964010" cy="498441"/>
              </a:xfrm>
              <a:prstGeom prst="rightArrow">
                <a:avLst/>
              </a:prstGeom>
              <a:solidFill>
                <a:schemeClr val="accent3">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ENERGY</a:t>
                </a:r>
              </a:p>
            </p:txBody>
          </p:sp>
          <p:cxnSp>
            <p:nvCxnSpPr>
              <p:cNvPr id="39" name="Connector: Curved 38">
                <a:extLst>
                  <a:ext uri="{FF2B5EF4-FFF2-40B4-BE49-F238E27FC236}">
                    <a16:creationId xmlns:a16="http://schemas.microsoft.com/office/drawing/2014/main" id="{5FAE6159-EE64-5489-EAE8-F3F51F4A3B34}"/>
                  </a:ext>
                </a:extLst>
              </p:cNvPr>
              <p:cNvCxnSpPr>
                <a:cxnSpLocks/>
              </p:cNvCxnSpPr>
              <p:nvPr/>
            </p:nvCxnSpPr>
            <p:spPr>
              <a:xfrm flipV="1">
                <a:off x="3863944" y="2571750"/>
                <a:ext cx="540777" cy="215437"/>
              </a:xfrm>
              <a:prstGeom prst="curvedConnector3">
                <a:avLst>
                  <a:gd name="adj1" fmla="val 36412"/>
                </a:avLst>
              </a:prstGeom>
              <a:ln w="28575">
                <a:tailEnd type="triangle"/>
              </a:ln>
            </p:spPr>
            <p:style>
              <a:lnRef idx="1">
                <a:schemeClr val="accent3"/>
              </a:lnRef>
              <a:fillRef idx="0">
                <a:schemeClr val="accent3"/>
              </a:fillRef>
              <a:effectRef idx="0">
                <a:schemeClr val="accent3"/>
              </a:effectRef>
              <a:fontRef idx="minor">
                <a:schemeClr val="tx1"/>
              </a:fontRef>
            </p:style>
          </p:cxnSp>
        </p:grpSp>
        <p:sp>
          <p:nvSpPr>
            <p:cNvPr id="53" name="TextBox 52">
              <a:extLst>
                <a:ext uri="{FF2B5EF4-FFF2-40B4-BE49-F238E27FC236}">
                  <a16:creationId xmlns:a16="http://schemas.microsoft.com/office/drawing/2014/main" id="{94BBC96A-4C48-3EFB-DE6B-F0488C46F0F5}"/>
                </a:ext>
              </a:extLst>
            </p:cNvPr>
            <p:cNvSpPr txBox="1"/>
            <p:nvPr/>
          </p:nvSpPr>
          <p:spPr>
            <a:xfrm>
              <a:off x="2517734" y="2251862"/>
              <a:ext cx="1731096" cy="276999"/>
            </a:xfrm>
            <a:prstGeom prst="rect">
              <a:avLst/>
            </a:prstGeom>
            <a:noFill/>
          </p:spPr>
          <p:txBody>
            <a:bodyPr wrap="square" lIns="0" tIns="0" rIns="0" bIns="0" rtlCol="0">
              <a:spAutoFit/>
            </a:bodyPr>
            <a:lstStyle/>
            <a:p>
              <a:r>
                <a:rPr lang="en-GB"/>
                <a:t>Free electron</a:t>
              </a:r>
            </a:p>
          </p:txBody>
        </p:sp>
        <p:sp>
          <p:nvSpPr>
            <p:cNvPr id="55" name="TextBox 54">
              <a:extLst>
                <a:ext uri="{FF2B5EF4-FFF2-40B4-BE49-F238E27FC236}">
                  <a16:creationId xmlns:a16="http://schemas.microsoft.com/office/drawing/2014/main" id="{EF8FE670-3810-6ED4-E7DD-F47D8736BEAF}"/>
                </a:ext>
              </a:extLst>
            </p:cNvPr>
            <p:cNvSpPr txBox="1"/>
            <p:nvPr/>
          </p:nvSpPr>
          <p:spPr>
            <a:xfrm>
              <a:off x="513759" y="4568892"/>
              <a:ext cx="1872208" cy="553998"/>
            </a:xfrm>
            <a:prstGeom prst="rect">
              <a:avLst/>
            </a:prstGeom>
            <a:noFill/>
          </p:spPr>
          <p:txBody>
            <a:bodyPr wrap="square" lIns="0" tIns="0" rIns="0" bIns="0" rtlCol="0">
              <a:spAutoFit/>
            </a:bodyPr>
            <a:lstStyle/>
            <a:p>
              <a:r>
                <a:rPr lang="en-GB"/>
                <a:t>Nuclear model of an oxygen atom</a:t>
              </a:r>
            </a:p>
          </p:txBody>
        </p:sp>
      </p:grpSp>
      <p:sp>
        <p:nvSpPr>
          <p:cNvPr id="4" name="Slide Number Placeholder 3"/>
          <p:cNvSpPr>
            <a:spLocks noGrp="1"/>
          </p:cNvSpPr>
          <p:nvPr>
            <p:ph type="sldNum" sz="quarter" idx="11"/>
          </p:nvPr>
        </p:nvSpPr>
        <p:spPr/>
        <p:txBody>
          <a:bodyPr/>
          <a:lstStyle/>
          <a:p>
            <a:fld id="{DA2C159E-F13C-4A85-9A41-E7669D3E0D70}" type="slidenum">
              <a:rPr lang="en-GB" smtClean="0"/>
              <a:pPr/>
              <a:t>19</a:t>
            </a:fld>
            <a:endParaRPr lang="en-GB"/>
          </a:p>
        </p:txBody>
      </p:sp>
    </p:spTree>
    <p:extLst>
      <p:ext uri="{BB962C8B-B14F-4D97-AF65-F5344CB8AC3E}">
        <p14:creationId xmlns:p14="http://schemas.microsoft.com/office/powerpoint/2010/main" val="1828935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251520" y="411510"/>
            <a:ext cx="8437563" cy="699425"/>
          </a:xfrm>
        </p:spPr>
        <p:txBody>
          <a:bodyPr>
            <a:normAutofit/>
          </a:bodyPr>
          <a:lstStyle/>
          <a:p>
            <a:pPr>
              <a:lnSpc>
                <a:spcPct val="120000"/>
              </a:lnSpc>
            </a:pPr>
            <a:r>
              <a:rPr lang="en-GB" sz="3200" dirty="0">
                <a:latin typeface="Arial"/>
                <a:cs typeface="Arial"/>
              </a:rPr>
              <a:t>Framework for Learning</a:t>
            </a:r>
            <a:endParaRPr lang="en-GB" sz="3200" dirty="0"/>
          </a:p>
        </p:txBody>
      </p:sp>
      <p:sp>
        <p:nvSpPr>
          <p:cNvPr id="5" name="Text Placeholder 4"/>
          <p:cNvSpPr>
            <a:spLocks noGrp="1"/>
          </p:cNvSpPr>
          <p:nvPr>
            <p:ph type="body" sz="quarter" idx="12"/>
          </p:nvPr>
        </p:nvSpPr>
        <p:spPr>
          <a:xfrm>
            <a:off x="252570" y="1148010"/>
            <a:ext cx="7667625" cy="3601574"/>
          </a:xfrm>
        </p:spPr>
        <p:txBody>
          <a:bodyPr/>
          <a:lstStyle/>
          <a:p>
            <a:pPr>
              <a:lnSpc>
                <a:spcPct val="100000"/>
              </a:lnSpc>
            </a:pPr>
            <a:r>
              <a:rPr lang="en-GB" sz="2400" b="1" dirty="0"/>
              <a:t>Phases:</a:t>
            </a:r>
          </a:p>
          <a:p>
            <a:pPr marL="514350" indent="-514350">
              <a:lnSpc>
                <a:spcPct val="100000"/>
              </a:lnSpc>
              <a:buAutoNum type="arabicPeriod"/>
            </a:pPr>
            <a:r>
              <a:rPr lang="en-GB" sz="2400" dirty="0"/>
              <a:t>building formative scientific knowledge</a:t>
            </a:r>
          </a:p>
          <a:p>
            <a:pPr marL="514350" indent="-514350">
              <a:lnSpc>
                <a:spcPct val="100000"/>
              </a:lnSpc>
              <a:buAutoNum type="arabicPeriod"/>
            </a:pPr>
            <a:r>
              <a:rPr lang="en-GB" sz="2400" dirty="0"/>
              <a:t>performing scientific investigations</a:t>
            </a:r>
          </a:p>
          <a:p>
            <a:pPr marL="514350" indent="-514350">
              <a:lnSpc>
                <a:spcPct val="100000"/>
              </a:lnSpc>
              <a:buAutoNum type="arabicPeriod"/>
            </a:pPr>
            <a:r>
              <a:rPr lang="en-GB" sz="2400" dirty="0"/>
              <a:t>acquiring data</a:t>
            </a:r>
          </a:p>
          <a:p>
            <a:pPr marL="514350" indent="-514350">
              <a:lnSpc>
                <a:spcPct val="100000"/>
              </a:lnSpc>
              <a:buAutoNum type="arabicPeriod"/>
            </a:pPr>
            <a:r>
              <a:rPr lang="en-GB" sz="2400" dirty="0"/>
              <a:t>making informed decisions.</a:t>
            </a:r>
            <a:br>
              <a:rPr lang="en-GB" sz="2400" dirty="0"/>
            </a:br>
            <a:endParaRPr lang="en-GB" sz="2400" dirty="0">
              <a:latin typeface="Arial"/>
              <a:cs typeface="Arial"/>
            </a:endParaRPr>
          </a:p>
          <a:p>
            <a:pPr>
              <a:lnSpc>
                <a:spcPct val="100000"/>
              </a:lnSpc>
            </a:pPr>
            <a:r>
              <a:rPr lang="en-GB" sz="2400" dirty="0">
                <a:solidFill>
                  <a:srgbClr val="E51C41"/>
                </a:solidFill>
              </a:rPr>
              <a:t> </a:t>
            </a:r>
            <a:br>
              <a:rPr lang="en-GB" sz="2400" dirty="0">
                <a:solidFill>
                  <a:schemeClr val="accent1"/>
                </a:solidFill>
              </a:rPr>
            </a:br>
            <a:endParaRPr lang="en-GB" sz="2400"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a:t>Education and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2</a:t>
            </a:fld>
            <a:endParaRPr lang="en-GB"/>
          </a:p>
        </p:txBody>
      </p:sp>
    </p:spTree>
    <p:extLst>
      <p:ext uri="{BB962C8B-B14F-4D97-AF65-F5344CB8AC3E}">
        <p14:creationId xmlns:p14="http://schemas.microsoft.com/office/powerpoint/2010/main" val="3830893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950" y="249900"/>
            <a:ext cx="8437563" cy="699425"/>
          </a:xfrm>
        </p:spPr>
        <p:txBody>
          <a:bodyPr>
            <a:normAutofit/>
          </a:bodyPr>
          <a:lstStyle/>
          <a:p>
            <a:pPr>
              <a:lnSpc>
                <a:spcPct val="100000"/>
              </a:lnSpc>
            </a:pPr>
            <a:r>
              <a:rPr lang="en-US" sz="3200" dirty="0"/>
              <a:t>Chemical bonding in metals</a:t>
            </a:r>
            <a:endParaRPr lang="en-GB" sz="3200" dirty="0"/>
          </a:p>
        </p:txBody>
      </p:sp>
      <p:sp>
        <p:nvSpPr>
          <p:cNvPr id="6" name="Content Placeholder 5"/>
          <p:cNvSpPr>
            <a:spLocks noGrp="1"/>
          </p:cNvSpPr>
          <p:nvPr>
            <p:ph sz="quarter" idx="13"/>
          </p:nvPr>
        </p:nvSpPr>
        <p:spPr>
          <a:xfrm>
            <a:off x="4884737" y="896732"/>
            <a:ext cx="3830898" cy="3600450"/>
          </a:xfrm>
        </p:spPr>
        <p:txBody>
          <a:bodyPr/>
          <a:lstStyle/>
          <a:p>
            <a:pPr marL="0" lvl="1" indent="0">
              <a:lnSpc>
                <a:spcPct val="100000"/>
              </a:lnSpc>
              <a:buNone/>
            </a:pPr>
            <a:r>
              <a:rPr lang="en-GB" sz="2400" b="1" dirty="0"/>
              <a:t>Atomic bonding</a:t>
            </a:r>
          </a:p>
          <a:p>
            <a:pPr marL="0" lvl="1" indent="0">
              <a:lnSpc>
                <a:spcPct val="100000"/>
              </a:lnSpc>
              <a:buNone/>
            </a:pPr>
            <a:endParaRPr lang="en-GB" sz="2400" dirty="0"/>
          </a:p>
          <a:p>
            <a:pPr marL="0" lvl="1" indent="0">
              <a:lnSpc>
                <a:spcPct val="100000"/>
              </a:lnSpc>
              <a:buNone/>
            </a:pPr>
            <a:r>
              <a:rPr lang="en-GB" sz="2400" dirty="0"/>
              <a:t>As atoms collide, the electrons in the outer shell detach and become free to reattach to another atom.</a:t>
            </a:r>
          </a:p>
          <a:p>
            <a:pPr lvl="1">
              <a:lnSpc>
                <a:spcPct val="100000"/>
              </a:lnSpc>
            </a:pPr>
            <a:endParaRPr lang="en-GB" sz="2400" dirty="0"/>
          </a:p>
          <a:p>
            <a:pPr marL="0" lvl="1" indent="0">
              <a:lnSpc>
                <a:spcPct val="100000"/>
              </a:lnSpc>
              <a:buNone/>
            </a:pPr>
            <a:r>
              <a:rPr lang="en-GB" sz="2400" dirty="0"/>
              <a:t>This is called </a:t>
            </a:r>
            <a:r>
              <a:rPr lang="en-GB" sz="2400" b="1" dirty="0"/>
              <a:t>metallic bonding</a:t>
            </a:r>
            <a:r>
              <a:rPr lang="en-GB" sz="1400" dirty="0"/>
              <a:t>.</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a:t>Education &amp; Training Foundation</a:t>
            </a:r>
          </a:p>
        </p:txBody>
      </p:sp>
      <p:grpSp>
        <p:nvGrpSpPr>
          <p:cNvPr id="61" name="Group 60">
            <a:extLst>
              <a:ext uri="{FF2B5EF4-FFF2-40B4-BE49-F238E27FC236}">
                <a16:creationId xmlns:a16="http://schemas.microsoft.com/office/drawing/2014/main" id="{E922BD2C-96ED-71B2-9C83-31D4D29FDEDB}"/>
              </a:ext>
              <a:ext uri="{C183D7F6-B498-43B3-948B-1728B52AA6E4}">
                <adec:decorative xmlns:adec="http://schemas.microsoft.com/office/drawing/2017/decorative" val="1"/>
              </a:ext>
            </a:extLst>
          </p:cNvPr>
          <p:cNvGrpSpPr/>
          <p:nvPr/>
        </p:nvGrpSpPr>
        <p:grpSpPr>
          <a:xfrm>
            <a:off x="84224" y="1322696"/>
            <a:ext cx="4551247" cy="2871479"/>
            <a:chOff x="252759" y="435727"/>
            <a:chExt cx="4551247" cy="2871479"/>
          </a:xfrm>
        </p:grpSpPr>
        <p:sp>
          <p:nvSpPr>
            <p:cNvPr id="17" name="Oval 16">
              <a:extLst>
                <a:ext uri="{FF2B5EF4-FFF2-40B4-BE49-F238E27FC236}">
                  <a16:creationId xmlns:a16="http://schemas.microsoft.com/office/drawing/2014/main" id="{CAE72411-D0D5-85B5-4D7C-7CA2EA06309C}"/>
                </a:ext>
              </a:extLst>
            </p:cNvPr>
            <p:cNvSpPr/>
            <p:nvPr/>
          </p:nvSpPr>
          <p:spPr>
            <a:xfrm>
              <a:off x="3369931" y="1004430"/>
              <a:ext cx="396000" cy="360000"/>
            </a:xfrm>
            <a:prstGeom prst="ellipse">
              <a:avLst/>
            </a:prstGeom>
            <a:solidFill>
              <a:schemeClr val="bg2">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chemeClr val="accent6"/>
                  </a:solidFill>
                </a:rPr>
                <a:t>e</a:t>
              </a:r>
              <a:r>
                <a:rPr lang="en-GB" sz="900" b="1" baseline="30000">
                  <a:solidFill>
                    <a:schemeClr val="accent6"/>
                  </a:solidFill>
                </a:rPr>
                <a:t>-</a:t>
              </a:r>
            </a:p>
          </p:txBody>
        </p:sp>
        <p:sp>
          <p:nvSpPr>
            <p:cNvPr id="40" name="Oval 39">
              <a:extLst>
                <a:ext uri="{FF2B5EF4-FFF2-40B4-BE49-F238E27FC236}">
                  <a16:creationId xmlns:a16="http://schemas.microsoft.com/office/drawing/2014/main" id="{2FC8F41F-4854-2E7F-ACAE-9E27C3D2392F}"/>
                </a:ext>
              </a:extLst>
            </p:cNvPr>
            <p:cNvSpPr/>
            <p:nvPr/>
          </p:nvSpPr>
          <p:spPr>
            <a:xfrm>
              <a:off x="1714688" y="2466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41" name="Oval 40">
              <a:extLst>
                <a:ext uri="{FF2B5EF4-FFF2-40B4-BE49-F238E27FC236}">
                  <a16:creationId xmlns:a16="http://schemas.microsoft.com/office/drawing/2014/main" id="{F055630D-A1E5-71BF-E0A3-C5E6B1618DC3}"/>
                </a:ext>
              </a:extLst>
            </p:cNvPr>
            <p:cNvSpPr/>
            <p:nvPr/>
          </p:nvSpPr>
          <p:spPr>
            <a:xfrm>
              <a:off x="2767380" y="2466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42" name="Oval 41">
              <a:extLst>
                <a:ext uri="{FF2B5EF4-FFF2-40B4-BE49-F238E27FC236}">
                  <a16:creationId xmlns:a16="http://schemas.microsoft.com/office/drawing/2014/main" id="{AF93BBB7-160C-D11B-9D10-B125AEDB108A}"/>
                </a:ext>
              </a:extLst>
            </p:cNvPr>
            <p:cNvSpPr/>
            <p:nvPr/>
          </p:nvSpPr>
          <p:spPr>
            <a:xfrm>
              <a:off x="3820072" y="2466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47" name="Oval 46">
              <a:extLst>
                <a:ext uri="{FF2B5EF4-FFF2-40B4-BE49-F238E27FC236}">
                  <a16:creationId xmlns:a16="http://schemas.microsoft.com/office/drawing/2014/main" id="{6F68C08B-181D-33FA-38A8-D0EE93937DB9}"/>
                </a:ext>
              </a:extLst>
            </p:cNvPr>
            <p:cNvSpPr/>
            <p:nvPr/>
          </p:nvSpPr>
          <p:spPr>
            <a:xfrm>
              <a:off x="1701406" y="1485988"/>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48" name="Oval 47">
              <a:extLst>
                <a:ext uri="{FF2B5EF4-FFF2-40B4-BE49-F238E27FC236}">
                  <a16:creationId xmlns:a16="http://schemas.microsoft.com/office/drawing/2014/main" id="{147D297E-63CF-E03C-60A4-B50DD1676A20}"/>
                </a:ext>
              </a:extLst>
            </p:cNvPr>
            <p:cNvSpPr/>
            <p:nvPr/>
          </p:nvSpPr>
          <p:spPr>
            <a:xfrm>
              <a:off x="2754098" y="1485988"/>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49" name="Oval 48">
              <a:extLst>
                <a:ext uri="{FF2B5EF4-FFF2-40B4-BE49-F238E27FC236}">
                  <a16:creationId xmlns:a16="http://schemas.microsoft.com/office/drawing/2014/main" id="{385B9BC3-9A5F-CA92-EF7B-20A8B0D7A34F}"/>
                </a:ext>
              </a:extLst>
            </p:cNvPr>
            <p:cNvSpPr/>
            <p:nvPr/>
          </p:nvSpPr>
          <p:spPr>
            <a:xfrm>
              <a:off x="3806790" y="1485988"/>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54" name="Oval 53">
              <a:extLst>
                <a:ext uri="{FF2B5EF4-FFF2-40B4-BE49-F238E27FC236}">
                  <a16:creationId xmlns:a16="http://schemas.microsoft.com/office/drawing/2014/main" id="{651C3CDE-F9E1-2943-BAC9-87CF527F32A6}"/>
                </a:ext>
              </a:extLst>
            </p:cNvPr>
            <p:cNvSpPr/>
            <p:nvPr/>
          </p:nvSpPr>
          <p:spPr>
            <a:xfrm>
              <a:off x="1728829" y="479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55" name="Oval 54">
              <a:extLst>
                <a:ext uri="{FF2B5EF4-FFF2-40B4-BE49-F238E27FC236}">
                  <a16:creationId xmlns:a16="http://schemas.microsoft.com/office/drawing/2014/main" id="{300AC9E9-A27C-7DA7-78D0-DD7736072C10}"/>
                </a:ext>
              </a:extLst>
            </p:cNvPr>
            <p:cNvSpPr/>
            <p:nvPr/>
          </p:nvSpPr>
          <p:spPr>
            <a:xfrm>
              <a:off x="2781521" y="479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56" name="Oval 55">
              <a:extLst>
                <a:ext uri="{FF2B5EF4-FFF2-40B4-BE49-F238E27FC236}">
                  <a16:creationId xmlns:a16="http://schemas.microsoft.com/office/drawing/2014/main" id="{BEDB7383-8C90-2F29-8C09-240B6DF2FF83}"/>
                </a:ext>
              </a:extLst>
            </p:cNvPr>
            <p:cNvSpPr/>
            <p:nvPr/>
          </p:nvSpPr>
          <p:spPr>
            <a:xfrm>
              <a:off x="3834213" y="479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22" name="Oval 21">
              <a:extLst>
                <a:ext uri="{FF2B5EF4-FFF2-40B4-BE49-F238E27FC236}">
                  <a16:creationId xmlns:a16="http://schemas.microsoft.com/office/drawing/2014/main" id="{4139EB11-68D5-B09B-4772-15C961DB09EB}"/>
                </a:ext>
              </a:extLst>
            </p:cNvPr>
            <p:cNvSpPr/>
            <p:nvPr/>
          </p:nvSpPr>
          <p:spPr>
            <a:xfrm>
              <a:off x="4408006" y="2911819"/>
              <a:ext cx="396000" cy="360000"/>
            </a:xfrm>
            <a:prstGeom prst="ellipse">
              <a:avLst/>
            </a:prstGeom>
            <a:solidFill>
              <a:schemeClr val="bg2">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chemeClr val="accent6"/>
                  </a:solidFill>
                </a:rPr>
                <a:t>e</a:t>
              </a:r>
              <a:r>
                <a:rPr lang="en-GB" sz="900" b="1" baseline="30000">
                  <a:solidFill>
                    <a:schemeClr val="accent6"/>
                  </a:solidFill>
                </a:rPr>
                <a:t>-</a:t>
              </a:r>
            </a:p>
          </p:txBody>
        </p:sp>
        <p:sp>
          <p:nvSpPr>
            <p:cNvPr id="25" name="Oval 24">
              <a:extLst>
                <a:ext uri="{FF2B5EF4-FFF2-40B4-BE49-F238E27FC236}">
                  <a16:creationId xmlns:a16="http://schemas.microsoft.com/office/drawing/2014/main" id="{768F8320-F1A7-6C22-859D-13BEE2150131}"/>
                </a:ext>
              </a:extLst>
            </p:cNvPr>
            <p:cNvSpPr/>
            <p:nvPr/>
          </p:nvSpPr>
          <p:spPr>
            <a:xfrm>
              <a:off x="3682138" y="2133377"/>
              <a:ext cx="396000" cy="360000"/>
            </a:xfrm>
            <a:prstGeom prst="ellipse">
              <a:avLst/>
            </a:prstGeom>
            <a:solidFill>
              <a:schemeClr val="bg2">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chemeClr val="accent6"/>
                  </a:solidFill>
                </a:rPr>
                <a:t>e</a:t>
              </a:r>
              <a:r>
                <a:rPr lang="en-GB" sz="900" b="1" baseline="30000">
                  <a:solidFill>
                    <a:schemeClr val="accent6"/>
                  </a:solidFill>
                </a:rPr>
                <a:t>-</a:t>
              </a:r>
            </a:p>
          </p:txBody>
        </p:sp>
        <p:sp>
          <p:nvSpPr>
            <p:cNvPr id="28" name="Oval 27">
              <a:extLst>
                <a:ext uri="{FF2B5EF4-FFF2-40B4-BE49-F238E27FC236}">
                  <a16:creationId xmlns:a16="http://schemas.microsoft.com/office/drawing/2014/main" id="{60CD8B78-8189-6688-8BAE-D83679B10DDC}"/>
                </a:ext>
              </a:extLst>
            </p:cNvPr>
            <p:cNvSpPr/>
            <p:nvPr/>
          </p:nvSpPr>
          <p:spPr>
            <a:xfrm>
              <a:off x="2248957" y="1276712"/>
              <a:ext cx="396000" cy="360000"/>
            </a:xfrm>
            <a:prstGeom prst="ellipse">
              <a:avLst/>
            </a:prstGeom>
            <a:solidFill>
              <a:schemeClr val="bg2">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chemeClr val="accent6"/>
                  </a:solidFill>
                </a:rPr>
                <a:t>e</a:t>
              </a:r>
              <a:r>
                <a:rPr lang="en-GB" sz="900" b="1" baseline="30000">
                  <a:solidFill>
                    <a:schemeClr val="accent6"/>
                  </a:solidFill>
                </a:rPr>
                <a:t>-</a:t>
              </a:r>
            </a:p>
          </p:txBody>
        </p:sp>
        <p:sp>
          <p:nvSpPr>
            <p:cNvPr id="31" name="Oval 30">
              <a:extLst>
                <a:ext uri="{FF2B5EF4-FFF2-40B4-BE49-F238E27FC236}">
                  <a16:creationId xmlns:a16="http://schemas.microsoft.com/office/drawing/2014/main" id="{CBEAA03A-DC23-C38D-38EF-BA7A4AD99271}"/>
                </a:ext>
              </a:extLst>
            </p:cNvPr>
            <p:cNvSpPr/>
            <p:nvPr/>
          </p:nvSpPr>
          <p:spPr>
            <a:xfrm>
              <a:off x="1366384" y="2947206"/>
              <a:ext cx="396000" cy="360000"/>
            </a:xfrm>
            <a:prstGeom prst="ellipse">
              <a:avLst/>
            </a:prstGeom>
            <a:solidFill>
              <a:schemeClr val="bg2">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chemeClr val="accent6"/>
                  </a:solidFill>
                </a:rPr>
                <a:t>e</a:t>
              </a:r>
              <a:r>
                <a:rPr lang="en-GB" sz="900" b="1" baseline="30000">
                  <a:solidFill>
                    <a:schemeClr val="accent6"/>
                  </a:solidFill>
                </a:rPr>
                <a:t>-</a:t>
              </a:r>
            </a:p>
          </p:txBody>
        </p:sp>
        <p:sp>
          <p:nvSpPr>
            <p:cNvPr id="34" name="Oval 33">
              <a:extLst>
                <a:ext uri="{FF2B5EF4-FFF2-40B4-BE49-F238E27FC236}">
                  <a16:creationId xmlns:a16="http://schemas.microsoft.com/office/drawing/2014/main" id="{D9D48D7E-AF3E-BB2F-BC6A-E71A5947605F}"/>
                </a:ext>
              </a:extLst>
            </p:cNvPr>
            <p:cNvSpPr/>
            <p:nvPr/>
          </p:nvSpPr>
          <p:spPr>
            <a:xfrm>
              <a:off x="1410420" y="1178227"/>
              <a:ext cx="396000" cy="360000"/>
            </a:xfrm>
            <a:prstGeom prst="ellipse">
              <a:avLst/>
            </a:prstGeom>
            <a:solidFill>
              <a:schemeClr val="bg2">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chemeClr val="accent6"/>
                  </a:solidFill>
                </a:rPr>
                <a:t>e</a:t>
              </a:r>
              <a:r>
                <a:rPr lang="en-GB" sz="900" b="1" baseline="30000">
                  <a:solidFill>
                    <a:schemeClr val="accent6"/>
                  </a:solidFill>
                </a:rPr>
                <a:t>-</a:t>
              </a:r>
            </a:p>
          </p:txBody>
        </p:sp>
        <p:sp>
          <p:nvSpPr>
            <p:cNvPr id="35" name="Oval 34">
              <a:extLst>
                <a:ext uri="{FF2B5EF4-FFF2-40B4-BE49-F238E27FC236}">
                  <a16:creationId xmlns:a16="http://schemas.microsoft.com/office/drawing/2014/main" id="{52A77DEB-AA06-2A21-34C8-897C2AEF94D4}"/>
                </a:ext>
              </a:extLst>
            </p:cNvPr>
            <p:cNvSpPr/>
            <p:nvPr/>
          </p:nvSpPr>
          <p:spPr>
            <a:xfrm>
              <a:off x="1455186" y="2030891"/>
              <a:ext cx="396000" cy="360000"/>
            </a:xfrm>
            <a:prstGeom prst="ellipse">
              <a:avLst/>
            </a:prstGeom>
            <a:solidFill>
              <a:schemeClr val="bg2">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chemeClr val="accent6"/>
                  </a:solidFill>
                </a:rPr>
                <a:t>e</a:t>
              </a:r>
              <a:r>
                <a:rPr lang="en-GB" sz="900" b="1" baseline="30000">
                  <a:solidFill>
                    <a:schemeClr val="accent6"/>
                  </a:solidFill>
                </a:rPr>
                <a:t>-</a:t>
              </a:r>
            </a:p>
          </p:txBody>
        </p:sp>
        <p:sp>
          <p:nvSpPr>
            <p:cNvPr id="39" name="Oval 38">
              <a:extLst>
                <a:ext uri="{FF2B5EF4-FFF2-40B4-BE49-F238E27FC236}">
                  <a16:creationId xmlns:a16="http://schemas.microsoft.com/office/drawing/2014/main" id="{9ADA7F31-B22C-2D7B-8ABE-8C917199FB4A}"/>
                </a:ext>
              </a:extLst>
            </p:cNvPr>
            <p:cNvSpPr/>
            <p:nvPr/>
          </p:nvSpPr>
          <p:spPr>
            <a:xfrm>
              <a:off x="2464331" y="2050458"/>
              <a:ext cx="396000" cy="360000"/>
            </a:xfrm>
            <a:prstGeom prst="ellipse">
              <a:avLst/>
            </a:prstGeom>
            <a:solidFill>
              <a:schemeClr val="bg2">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chemeClr val="accent6"/>
                  </a:solidFill>
                </a:rPr>
                <a:t>e</a:t>
              </a:r>
              <a:r>
                <a:rPr lang="en-GB" sz="900" b="1" baseline="30000">
                  <a:solidFill>
                    <a:schemeClr val="accent6"/>
                  </a:solidFill>
                </a:rPr>
                <a:t>-</a:t>
              </a:r>
            </a:p>
          </p:txBody>
        </p:sp>
        <p:sp>
          <p:nvSpPr>
            <p:cNvPr id="14" name="Oval 13">
              <a:extLst>
                <a:ext uri="{FF2B5EF4-FFF2-40B4-BE49-F238E27FC236}">
                  <a16:creationId xmlns:a16="http://schemas.microsoft.com/office/drawing/2014/main" id="{033B1847-35AC-64FB-C18A-AABFE5FE396B}"/>
                </a:ext>
              </a:extLst>
            </p:cNvPr>
            <p:cNvSpPr/>
            <p:nvPr/>
          </p:nvSpPr>
          <p:spPr>
            <a:xfrm>
              <a:off x="714089" y="2466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15" name="Oval 14">
              <a:extLst>
                <a:ext uri="{FF2B5EF4-FFF2-40B4-BE49-F238E27FC236}">
                  <a16:creationId xmlns:a16="http://schemas.microsoft.com/office/drawing/2014/main" id="{70575CA5-5CA9-BB34-EF00-0A746D702603}"/>
                </a:ext>
              </a:extLst>
            </p:cNvPr>
            <p:cNvSpPr/>
            <p:nvPr/>
          </p:nvSpPr>
          <p:spPr>
            <a:xfrm>
              <a:off x="700807" y="1485988"/>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16" name="Oval 15">
              <a:extLst>
                <a:ext uri="{FF2B5EF4-FFF2-40B4-BE49-F238E27FC236}">
                  <a16:creationId xmlns:a16="http://schemas.microsoft.com/office/drawing/2014/main" id="{3625FCE5-A37E-C0F6-ECE5-64ABEC243AED}"/>
                </a:ext>
              </a:extLst>
            </p:cNvPr>
            <p:cNvSpPr/>
            <p:nvPr/>
          </p:nvSpPr>
          <p:spPr>
            <a:xfrm>
              <a:off x="728230" y="479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10" name="Oval 9">
              <a:extLst>
                <a:ext uri="{FF2B5EF4-FFF2-40B4-BE49-F238E27FC236}">
                  <a16:creationId xmlns:a16="http://schemas.microsoft.com/office/drawing/2014/main" id="{400FBBDB-2226-3BB7-C5C8-A363271D9145}"/>
                </a:ext>
              </a:extLst>
            </p:cNvPr>
            <p:cNvSpPr/>
            <p:nvPr/>
          </p:nvSpPr>
          <p:spPr>
            <a:xfrm>
              <a:off x="557863" y="1075838"/>
              <a:ext cx="396000" cy="360000"/>
            </a:xfrm>
            <a:prstGeom prst="ellipse">
              <a:avLst/>
            </a:prstGeom>
            <a:solidFill>
              <a:schemeClr val="bg2">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chemeClr val="accent6"/>
                  </a:solidFill>
                </a:rPr>
                <a:t>e</a:t>
              </a:r>
              <a:r>
                <a:rPr lang="en-GB" sz="900" b="1" baseline="30000">
                  <a:solidFill>
                    <a:schemeClr val="accent6"/>
                  </a:solidFill>
                </a:rPr>
                <a:t>-</a:t>
              </a:r>
            </a:p>
          </p:txBody>
        </p:sp>
        <p:sp>
          <p:nvSpPr>
            <p:cNvPr id="11" name="Oval 10">
              <a:extLst>
                <a:ext uri="{FF2B5EF4-FFF2-40B4-BE49-F238E27FC236}">
                  <a16:creationId xmlns:a16="http://schemas.microsoft.com/office/drawing/2014/main" id="{4844EADC-0057-D9AD-0C84-833E92D97923}"/>
                </a:ext>
              </a:extLst>
            </p:cNvPr>
            <p:cNvSpPr/>
            <p:nvPr/>
          </p:nvSpPr>
          <p:spPr>
            <a:xfrm>
              <a:off x="252759" y="435727"/>
              <a:ext cx="396000" cy="360000"/>
            </a:xfrm>
            <a:prstGeom prst="ellipse">
              <a:avLst/>
            </a:prstGeom>
            <a:solidFill>
              <a:schemeClr val="bg2">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chemeClr val="accent6"/>
                  </a:solidFill>
                </a:rPr>
                <a:t>e</a:t>
              </a:r>
              <a:r>
                <a:rPr lang="en-GB" sz="900" b="1" baseline="30000">
                  <a:solidFill>
                    <a:schemeClr val="accent6"/>
                  </a:solidFill>
                </a:rPr>
                <a:t>-</a:t>
              </a:r>
            </a:p>
          </p:txBody>
        </p:sp>
        <p:sp>
          <p:nvSpPr>
            <p:cNvPr id="12" name="Oval 11">
              <a:extLst>
                <a:ext uri="{FF2B5EF4-FFF2-40B4-BE49-F238E27FC236}">
                  <a16:creationId xmlns:a16="http://schemas.microsoft.com/office/drawing/2014/main" id="{B5920E16-E1D3-A3B0-F45C-78EA28B4CCEE}"/>
                </a:ext>
              </a:extLst>
            </p:cNvPr>
            <p:cNvSpPr/>
            <p:nvPr/>
          </p:nvSpPr>
          <p:spPr>
            <a:xfrm>
              <a:off x="363689" y="2196720"/>
              <a:ext cx="396000" cy="360000"/>
            </a:xfrm>
            <a:prstGeom prst="ellipse">
              <a:avLst/>
            </a:prstGeom>
            <a:solidFill>
              <a:schemeClr val="bg2">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chemeClr val="accent6"/>
                  </a:solidFill>
                </a:rPr>
                <a:t>e</a:t>
              </a:r>
              <a:r>
                <a:rPr lang="en-GB" sz="900" b="1" baseline="30000">
                  <a:solidFill>
                    <a:schemeClr val="accent6"/>
                  </a:solidFill>
                </a:rPr>
                <a:t>-</a:t>
              </a:r>
            </a:p>
          </p:txBody>
        </p:sp>
      </p:grpSp>
      <p:sp>
        <p:nvSpPr>
          <p:cNvPr id="64" name="Oval 63">
            <a:extLst>
              <a:ext uri="{FF2B5EF4-FFF2-40B4-BE49-F238E27FC236}">
                <a16:creationId xmlns:a16="http://schemas.microsoft.com/office/drawing/2014/main" id="{F171ADD2-FBB4-21CC-E215-0F28674346FC}"/>
              </a:ext>
              <a:ext uri="{C183D7F6-B498-43B3-948B-1728B52AA6E4}">
                <adec:decorative xmlns:adec="http://schemas.microsoft.com/office/drawing/2017/decorative" val="1"/>
              </a:ext>
            </a:extLst>
          </p:cNvPr>
          <p:cNvSpPr/>
          <p:nvPr/>
        </p:nvSpPr>
        <p:spPr>
          <a:xfrm>
            <a:off x="3062986" y="988891"/>
            <a:ext cx="396000" cy="360000"/>
          </a:xfrm>
          <a:prstGeom prst="ellipse">
            <a:avLst/>
          </a:prstGeom>
          <a:solidFill>
            <a:schemeClr val="bg2">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chemeClr val="accent6"/>
                </a:solidFill>
              </a:rPr>
              <a:t>e</a:t>
            </a:r>
            <a:r>
              <a:rPr lang="en-GB" sz="900" b="1" baseline="30000">
                <a:solidFill>
                  <a:schemeClr val="accent6"/>
                </a:solidFill>
              </a:rPr>
              <a:t>-</a:t>
            </a:r>
          </a:p>
        </p:txBody>
      </p:sp>
      <p:sp>
        <p:nvSpPr>
          <p:cNvPr id="65" name="Oval 64">
            <a:extLst>
              <a:ext uri="{FF2B5EF4-FFF2-40B4-BE49-F238E27FC236}">
                <a16:creationId xmlns:a16="http://schemas.microsoft.com/office/drawing/2014/main" id="{0605576D-1D4C-C50E-2344-9E4792A90DB5}"/>
              </a:ext>
              <a:ext uri="{C183D7F6-B498-43B3-948B-1728B52AA6E4}">
                <adec:decorative xmlns:adec="http://schemas.microsoft.com/office/drawing/2017/decorative" val="1"/>
              </a:ext>
            </a:extLst>
          </p:cNvPr>
          <p:cNvSpPr/>
          <p:nvPr/>
        </p:nvSpPr>
        <p:spPr>
          <a:xfrm>
            <a:off x="2253416" y="1217801"/>
            <a:ext cx="396000" cy="360000"/>
          </a:xfrm>
          <a:prstGeom prst="ellipse">
            <a:avLst/>
          </a:prstGeom>
          <a:solidFill>
            <a:schemeClr val="bg2">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chemeClr val="accent6"/>
                </a:solidFill>
              </a:rPr>
              <a:t>e</a:t>
            </a:r>
            <a:r>
              <a:rPr lang="en-GB" sz="900" b="1" baseline="30000">
                <a:solidFill>
                  <a:schemeClr val="accent6"/>
                </a:solidFill>
              </a:rPr>
              <a:t>-</a:t>
            </a:r>
          </a:p>
        </p:txBody>
      </p:sp>
      <p:sp>
        <p:nvSpPr>
          <p:cNvPr id="66" name="Oval 65">
            <a:extLst>
              <a:ext uri="{FF2B5EF4-FFF2-40B4-BE49-F238E27FC236}">
                <a16:creationId xmlns:a16="http://schemas.microsoft.com/office/drawing/2014/main" id="{A13B8C87-C694-2B87-BD2C-C70C6E16AD65}"/>
              </a:ext>
              <a:ext uri="{C183D7F6-B498-43B3-948B-1728B52AA6E4}">
                <adec:decorative xmlns:adec="http://schemas.microsoft.com/office/drawing/2017/decorative" val="1"/>
              </a:ext>
            </a:extLst>
          </p:cNvPr>
          <p:cNvSpPr/>
          <p:nvPr/>
        </p:nvSpPr>
        <p:spPr>
          <a:xfrm>
            <a:off x="1092554" y="1135873"/>
            <a:ext cx="396000" cy="360000"/>
          </a:xfrm>
          <a:prstGeom prst="ellipse">
            <a:avLst/>
          </a:prstGeom>
          <a:solidFill>
            <a:schemeClr val="bg2">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chemeClr val="accent6"/>
                </a:solidFill>
              </a:rPr>
              <a:t>e</a:t>
            </a:r>
            <a:r>
              <a:rPr lang="en-GB" sz="900" b="1" baseline="30000">
                <a:solidFill>
                  <a:schemeClr val="accent6"/>
                </a:solidFill>
              </a:rPr>
              <a:t>-</a:t>
            </a:r>
          </a:p>
        </p:txBody>
      </p:sp>
      <p:sp>
        <p:nvSpPr>
          <p:cNvPr id="67" name="Oval 66">
            <a:extLst>
              <a:ext uri="{FF2B5EF4-FFF2-40B4-BE49-F238E27FC236}">
                <a16:creationId xmlns:a16="http://schemas.microsoft.com/office/drawing/2014/main" id="{7251A907-75E6-86FB-8961-88B353AE656B}"/>
              </a:ext>
              <a:ext uri="{C183D7F6-B498-43B3-948B-1728B52AA6E4}">
                <adec:decorative xmlns:adec="http://schemas.microsoft.com/office/drawing/2017/decorative" val="1"/>
              </a:ext>
            </a:extLst>
          </p:cNvPr>
          <p:cNvSpPr/>
          <p:nvPr/>
        </p:nvSpPr>
        <p:spPr>
          <a:xfrm>
            <a:off x="2141590" y="3913665"/>
            <a:ext cx="396000" cy="360000"/>
          </a:xfrm>
          <a:prstGeom prst="ellipse">
            <a:avLst/>
          </a:prstGeom>
          <a:solidFill>
            <a:schemeClr val="bg2">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chemeClr val="accent6"/>
                </a:solidFill>
              </a:rPr>
              <a:t>e</a:t>
            </a:r>
            <a:r>
              <a:rPr lang="en-GB" sz="900" b="1" baseline="30000">
                <a:solidFill>
                  <a:schemeClr val="accent6"/>
                </a:solidFill>
              </a:rPr>
              <a:t>-</a:t>
            </a:r>
          </a:p>
        </p:txBody>
      </p:sp>
      <p:sp>
        <p:nvSpPr>
          <p:cNvPr id="68" name="Oval 67">
            <a:extLst>
              <a:ext uri="{FF2B5EF4-FFF2-40B4-BE49-F238E27FC236}">
                <a16:creationId xmlns:a16="http://schemas.microsoft.com/office/drawing/2014/main" id="{915A9686-FD6D-D07D-DE5F-3B458B338875}"/>
              </a:ext>
              <a:ext uri="{C183D7F6-B498-43B3-948B-1728B52AA6E4}">
                <adec:decorative xmlns:adec="http://schemas.microsoft.com/office/drawing/2017/decorative" val="1"/>
              </a:ext>
            </a:extLst>
          </p:cNvPr>
          <p:cNvSpPr/>
          <p:nvPr/>
        </p:nvSpPr>
        <p:spPr>
          <a:xfrm>
            <a:off x="487695" y="4071057"/>
            <a:ext cx="396000" cy="360000"/>
          </a:xfrm>
          <a:prstGeom prst="ellipse">
            <a:avLst/>
          </a:prstGeom>
          <a:solidFill>
            <a:schemeClr val="bg2">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chemeClr val="accent6"/>
                </a:solidFill>
              </a:rPr>
              <a:t>e</a:t>
            </a:r>
            <a:r>
              <a:rPr lang="en-GB" sz="900" b="1" baseline="30000">
                <a:solidFill>
                  <a:schemeClr val="accent6"/>
                </a:solidFill>
              </a:rPr>
              <a:t>-</a:t>
            </a:r>
          </a:p>
        </p:txBody>
      </p:sp>
      <p:sp>
        <p:nvSpPr>
          <p:cNvPr id="69" name="Oval 68">
            <a:extLst>
              <a:ext uri="{FF2B5EF4-FFF2-40B4-BE49-F238E27FC236}">
                <a16:creationId xmlns:a16="http://schemas.microsoft.com/office/drawing/2014/main" id="{E82CC281-D90C-49B9-EDA5-5280D513A0D1}"/>
              </a:ext>
              <a:ext uri="{C183D7F6-B498-43B3-948B-1728B52AA6E4}">
                <adec:decorative xmlns:adec="http://schemas.microsoft.com/office/drawing/2017/decorative" val="1"/>
              </a:ext>
            </a:extLst>
          </p:cNvPr>
          <p:cNvSpPr/>
          <p:nvPr/>
        </p:nvSpPr>
        <p:spPr>
          <a:xfrm>
            <a:off x="4088255" y="2051871"/>
            <a:ext cx="396000" cy="360000"/>
          </a:xfrm>
          <a:prstGeom prst="ellipse">
            <a:avLst/>
          </a:prstGeom>
          <a:solidFill>
            <a:schemeClr val="bg2">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chemeClr val="accent6"/>
                </a:solidFill>
              </a:rPr>
              <a:t>e</a:t>
            </a:r>
            <a:r>
              <a:rPr lang="en-GB" sz="900" b="1" baseline="30000">
                <a:solidFill>
                  <a:schemeClr val="accent6"/>
                </a:solidFill>
              </a:rPr>
              <a:t>-</a:t>
            </a:r>
          </a:p>
        </p:txBody>
      </p:sp>
      <p:sp>
        <p:nvSpPr>
          <p:cNvPr id="8" name="Oval 7">
            <a:extLst>
              <a:ext uri="{FF2B5EF4-FFF2-40B4-BE49-F238E27FC236}">
                <a16:creationId xmlns:a16="http://schemas.microsoft.com/office/drawing/2014/main" id="{6F2AB903-6E7B-0643-3866-E405DDB794A2}"/>
              </a:ext>
              <a:ext uri="{C183D7F6-B498-43B3-948B-1728B52AA6E4}">
                <adec:decorative xmlns:adec="http://schemas.microsoft.com/office/drawing/2017/decorative" val="1"/>
              </a:ext>
            </a:extLst>
          </p:cNvPr>
          <p:cNvSpPr/>
          <p:nvPr/>
        </p:nvSpPr>
        <p:spPr>
          <a:xfrm>
            <a:off x="3260986" y="3709075"/>
            <a:ext cx="396000" cy="360000"/>
          </a:xfrm>
          <a:prstGeom prst="ellipse">
            <a:avLst/>
          </a:prstGeom>
          <a:solidFill>
            <a:schemeClr val="bg2">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chemeClr val="accent6"/>
                </a:solidFill>
              </a:rPr>
              <a:t>e</a:t>
            </a:r>
            <a:r>
              <a:rPr lang="en-GB" sz="900" b="1" baseline="30000">
                <a:solidFill>
                  <a:schemeClr val="accent6"/>
                </a:solidFill>
              </a:rPr>
              <a:t>-</a:t>
            </a:r>
          </a:p>
        </p:txBody>
      </p:sp>
      <p:sp>
        <p:nvSpPr>
          <p:cNvPr id="4" name="Slide Number Placeholder 3"/>
          <p:cNvSpPr>
            <a:spLocks noGrp="1"/>
          </p:cNvSpPr>
          <p:nvPr>
            <p:ph type="sldNum" sz="quarter" idx="11"/>
          </p:nvPr>
        </p:nvSpPr>
        <p:spPr/>
        <p:txBody>
          <a:bodyPr/>
          <a:lstStyle/>
          <a:p>
            <a:fld id="{DA2C159E-F13C-4A85-9A41-E7669D3E0D70}" type="slidenum">
              <a:rPr lang="en-GB" smtClean="0"/>
              <a:pPr/>
              <a:t>20</a:t>
            </a:fld>
            <a:endParaRPr lang="en-GB"/>
          </a:p>
        </p:txBody>
      </p:sp>
    </p:spTree>
    <p:extLst>
      <p:ext uri="{BB962C8B-B14F-4D97-AF65-F5344CB8AC3E}">
        <p14:creationId xmlns:p14="http://schemas.microsoft.com/office/powerpoint/2010/main" val="2354741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950" y="249900"/>
            <a:ext cx="8437563" cy="699425"/>
          </a:xfrm>
        </p:spPr>
        <p:txBody>
          <a:bodyPr>
            <a:normAutofit/>
          </a:bodyPr>
          <a:lstStyle/>
          <a:p>
            <a:pPr>
              <a:lnSpc>
                <a:spcPct val="100000"/>
              </a:lnSpc>
            </a:pPr>
            <a:r>
              <a:rPr lang="en-US" sz="3200" dirty="0"/>
              <a:t>Chemical bonding in metals</a:t>
            </a:r>
          </a:p>
        </p:txBody>
      </p:sp>
      <p:sp>
        <p:nvSpPr>
          <p:cNvPr id="6" name="Content Placeholder 5"/>
          <p:cNvSpPr>
            <a:spLocks noGrp="1"/>
          </p:cNvSpPr>
          <p:nvPr>
            <p:ph sz="quarter" idx="13"/>
          </p:nvPr>
        </p:nvSpPr>
        <p:spPr>
          <a:xfrm>
            <a:off x="4026090" y="827383"/>
            <a:ext cx="4839750" cy="3933436"/>
          </a:xfrm>
        </p:spPr>
        <p:txBody>
          <a:bodyPr/>
          <a:lstStyle/>
          <a:p>
            <a:pPr marL="0" indent="0">
              <a:lnSpc>
                <a:spcPct val="100000"/>
              </a:lnSpc>
              <a:buNone/>
            </a:pPr>
            <a:r>
              <a:rPr lang="en-GB" altLang="en-US" sz="2400" b="1" dirty="0"/>
              <a:t>Creation of molecules</a:t>
            </a:r>
            <a:r>
              <a:rPr lang="en-GB" altLang="en-US" sz="2400" dirty="0"/>
              <a:t>:</a:t>
            </a:r>
          </a:p>
          <a:p>
            <a:pPr marL="342900" indent="-342900">
              <a:lnSpc>
                <a:spcPct val="100000"/>
              </a:lnSpc>
              <a:buFont typeface="Arial" panose="020B0604020202020204" pitchFamily="34" charset="0"/>
              <a:buChar char="•"/>
            </a:pPr>
            <a:r>
              <a:rPr lang="en-GB" altLang="en-US" sz="2400" dirty="0"/>
              <a:t>The </a:t>
            </a:r>
            <a:r>
              <a:rPr lang="en-GB" altLang="en-US" sz="2400" b="1" dirty="0"/>
              <a:t>atom</a:t>
            </a:r>
            <a:r>
              <a:rPr lang="en-GB" altLang="en-US" sz="2400" dirty="0"/>
              <a:t> is the smallest particle of an </a:t>
            </a:r>
            <a:r>
              <a:rPr lang="en-GB" altLang="en-US" sz="2400" b="1" dirty="0"/>
              <a:t>element</a:t>
            </a:r>
            <a:r>
              <a:rPr lang="en-GB" altLang="en-US" sz="2400" dirty="0"/>
              <a:t>. When two or more atoms chemically bond together, they create a </a:t>
            </a:r>
            <a:r>
              <a:rPr lang="en-GB" altLang="en-US" sz="2400" b="1" dirty="0"/>
              <a:t>molecule</a:t>
            </a:r>
            <a:r>
              <a:rPr lang="en-GB" altLang="en-US" sz="2400" dirty="0"/>
              <a:t>.</a:t>
            </a:r>
          </a:p>
          <a:p>
            <a:pPr marL="342900" indent="-342900">
              <a:lnSpc>
                <a:spcPct val="100000"/>
              </a:lnSpc>
              <a:buFont typeface="Arial" panose="020B0604020202020204" pitchFamily="34" charset="0"/>
              <a:buChar char="•"/>
            </a:pPr>
            <a:r>
              <a:rPr lang="en-GB" altLang="en-US" sz="2400" dirty="0"/>
              <a:t>Some elements, such as oxygen, have atoms that join in pairs to make the element and can then join other atoms to make new, </a:t>
            </a:r>
            <a:r>
              <a:rPr lang="en-GB" altLang="en-US" sz="2400" b="1" dirty="0"/>
              <a:t>compound</a:t>
            </a:r>
            <a:r>
              <a:rPr lang="en-GB" altLang="en-US" sz="2400" dirty="0"/>
              <a:t> substances.</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dirty="0"/>
              <a:t>Education &amp; Training Foundation</a:t>
            </a:r>
          </a:p>
        </p:txBody>
      </p:sp>
      <p:sp>
        <p:nvSpPr>
          <p:cNvPr id="7" name="Oval 6">
            <a:extLst>
              <a:ext uri="{FF2B5EF4-FFF2-40B4-BE49-F238E27FC236}">
                <a16:creationId xmlns:a16="http://schemas.microsoft.com/office/drawing/2014/main" id="{9CB9A422-B2B6-61C7-BF8E-E0A340C4BE68}"/>
              </a:ext>
            </a:extLst>
          </p:cNvPr>
          <p:cNvSpPr/>
          <p:nvPr/>
        </p:nvSpPr>
        <p:spPr>
          <a:xfrm>
            <a:off x="827450" y="1375461"/>
            <a:ext cx="720000" cy="72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accent6"/>
                </a:solidFill>
              </a:rPr>
              <a:t>Fe</a:t>
            </a:r>
          </a:p>
        </p:txBody>
      </p:sp>
      <p:sp>
        <p:nvSpPr>
          <p:cNvPr id="8" name="TextBox 7">
            <a:extLst>
              <a:ext uri="{FF2B5EF4-FFF2-40B4-BE49-F238E27FC236}">
                <a16:creationId xmlns:a16="http://schemas.microsoft.com/office/drawing/2014/main" id="{F05B00BF-8DFD-F412-E7E5-3C6E49117A52}"/>
              </a:ext>
            </a:extLst>
          </p:cNvPr>
          <p:cNvSpPr txBox="1"/>
          <p:nvPr/>
        </p:nvSpPr>
        <p:spPr>
          <a:xfrm>
            <a:off x="2377566" y="1533715"/>
            <a:ext cx="1648524" cy="307777"/>
          </a:xfrm>
          <a:prstGeom prst="rect">
            <a:avLst/>
          </a:prstGeom>
          <a:noFill/>
        </p:spPr>
        <p:txBody>
          <a:bodyPr wrap="square" lIns="0" tIns="0" rIns="0" bIns="0" rtlCol="0">
            <a:spAutoFit/>
          </a:bodyPr>
          <a:lstStyle/>
          <a:p>
            <a:r>
              <a:rPr lang="en-GB" sz="2000"/>
              <a:t>Iron atom</a:t>
            </a:r>
          </a:p>
        </p:txBody>
      </p:sp>
      <p:sp>
        <p:nvSpPr>
          <p:cNvPr id="10" name="TextBox 9">
            <a:extLst>
              <a:ext uri="{FF2B5EF4-FFF2-40B4-BE49-F238E27FC236}">
                <a16:creationId xmlns:a16="http://schemas.microsoft.com/office/drawing/2014/main" id="{701D9A97-556B-32CF-F82E-0CB703C01C57}"/>
              </a:ext>
            </a:extLst>
          </p:cNvPr>
          <p:cNvSpPr txBox="1"/>
          <p:nvPr/>
        </p:nvSpPr>
        <p:spPr>
          <a:xfrm>
            <a:off x="2403498" y="2785136"/>
            <a:ext cx="1922842" cy="307777"/>
          </a:xfrm>
          <a:prstGeom prst="rect">
            <a:avLst/>
          </a:prstGeom>
          <a:noFill/>
        </p:spPr>
        <p:txBody>
          <a:bodyPr wrap="square" lIns="0" tIns="0" rIns="0" bIns="0" rtlCol="0">
            <a:spAutoFit/>
          </a:bodyPr>
          <a:lstStyle/>
          <a:p>
            <a:r>
              <a:rPr lang="en-GB" sz="2000"/>
              <a:t>Oxygen atom</a:t>
            </a:r>
          </a:p>
        </p:txBody>
      </p:sp>
      <p:grpSp>
        <p:nvGrpSpPr>
          <p:cNvPr id="17" name="Group 16" descr="Two circles with 'O' written in each circle">
            <a:extLst>
              <a:ext uri="{FF2B5EF4-FFF2-40B4-BE49-F238E27FC236}">
                <a16:creationId xmlns:a16="http://schemas.microsoft.com/office/drawing/2014/main" id="{55B306D7-7CFA-1A60-F6AA-87D71280FB79}"/>
              </a:ext>
            </a:extLst>
          </p:cNvPr>
          <p:cNvGrpSpPr/>
          <p:nvPr/>
        </p:nvGrpSpPr>
        <p:grpSpPr>
          <a:xfrm>
            <a:off x="826780" y="2452885"/>
            <a:ext cx="892308" cy="687741"/>
            <a:chOff x="1166711" y="2452885"/>
            <a:chExt cx="892308" cy="687741"/>
          </a:xfrm>
        </p:grpSpPr>
        <p:sp>
          <p:nvSpPr>
            <p:cNvPr id="9" name="Oval 8">
              <a:extLst>
                <a:ext uri="{FF2B5EF4-FFF2-40B4-BE49-F238E27FC236}">
                  <a16:creationId xmlns:a16="http://schemas.microsoft.com/office/drawing/2014/main" id="{888AF901-6985-3A2D-69BD-0C2ACE5EB933}"/>
                </a:ext>
              </a:extLst>
            </p:cNvPr>
            <p:cNvSpPr/>
            <p:nvPr/>
          </p:nvSpPr>
          <p:spPr>
            <a:xfrm>
              <a:off x="1519019" y="2600626"/>
              <a:ext cx="540000" cy="540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accent6"/>
                  </a:solidFill>
                </a:rPr>
                <a:t>O</a:t>
              </a:r>
            </a:p>
          </p:txBody>
        </p:sp>
        <p:sp>
          <p:nvSpPr>
            <p:cNvPr id="11" name="Oval 10">
              <a:extLst>
                <a:ext uri="{FF2B5EF4-FFF2-40B4-BE49-F238E27FC236}">
                  <a16:creationId xmlns:a16="http://schemas.microsoft.com/office/drawing/2014/main" id="{EB261638-B65F-6B45-4833-6A5A4DF2211B}"/>
                </a:ext>
              </a:extLst>
            </p:cNvPr>
            <p:cNvSpPr/>
            <p:nvPr/>
          </p:nvSpPr>
          <p:spPr>
            <a:xfrm>
              <a:off x="1166711" y="2452885"/>
              <a:ext cx="540000" cy="540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accent6"/>
                  </a:solidFill>
                </a:rPr>
                <a:t>O</a:t>
              </a:r>
            </a:p>
          </p:txBody>
        </p:sp>
      </p:grpSp>
      <p:grpSp>
        <p:nvGrpSpPr>
          <p:cNvPr id="16" name="Group 15" descr="A circle with 'O', a circle with 'Fe', a circle with 'O'">
            <a:extLst>
              <a:ext uri="{FF2B5EF4-FFF2-40B4-BE49-F238E27FC236}">
                <a16:creationId xmlns:a16="http://schemas.microsoft.com/office/drawing/2014/main" id="{F6DFA9D0-AD21-5284-FDDA-25016BBB2396}"/>
              </a:ext>
            </a:extLst>
          </p:cNvPr>
          <p:cNvGrpSpPr/>
          <p:nvPr/>
        </p:nvGrpSpPr>
        <p:grpSpPr>
          <a:xfrm>
            <a:off x="829263" y="3578142"/>
            <a:ext cx="1311423" cy="840504"/>
            <a:chOff x="1169194" y="3578142"/>
            <a:chExt cx="1311423" cy="840504"/>
          </a:xfrm>
        </p:grpSpPr>
        <p:sp>
          <p:nvSpPr>
            <p:cNvPr id="14" name="Oval 13">
              <a:extLst>
                <a:ext uri="{FF2B5EF4-FFF2-40B4-BE49-F238E27FC236}">
                  <a16:creationId xmlns:a16="http://schemas.microsoft.com/office/drawing/2014/main" id="{CEBBBE35-B367-54F8-50AF-FB606D74906C}"/>
                </a:ext>
              </a:extLst>
            </p:cNvPr>
            <p:cNvSpPr/>
            <p:nvPr/>
          </p:nvSpPr>
          <p:spPr>
            <a:xfrm>
              <a:off x="1940617" y="3878646"/>
              <a:ext cx="540000" cy="540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accent6"/>
                  </a:solidFill>
                </a:rPr>
                <a:t>O</a:t>
              </a:r>
            </a:p>
          </p:txBody>
        </p:sp>
        <p:sp>
          <p:nvSpPr>
            <p:cNvPr id="13" name="Oval 12">
              <a:extLst>
                <a:ext uri="{FF2B5EF4-FFF2-40B4-BE49-F238E27FC236}">
                  <a16:creationId xmlns:a16="http://schemas.microsoft.com/office/drawing/2014/main" id="{7CED953B-BBC5-E007-4C39-B8A86E07D883}"/>
                </a:ext>
              </a:extLst>
            </p:cNvPr>
            <p:cNvSpPr/>
            <p:nvPr/>
          </p:nvSpPr>
          <p:spPr>
            <a:xfrm>
              <a:off x="1477771" y="3644786"/>
              <a:ext cx="720000" cy="72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accent6"/>
                  </a:solidFill>
                </a:rPr>
                <a:t>Fe</a:t>
              </a:r>
            </a:p>
          </p:txBody>
        </p:sp>
        <p:sp>
          <p:nvSpPr>
            <p:cNvPr id="15" name="Oval 14">
              <a:extLst>
                <a:ext uri="{FF2B5EF4-FFF2-40B4-BE49-F238E27FC236}">
                  <a16:creationId xmlns:a16="http://schemas.microsoft.com/office/drawing/2014/main" id="{0B4CDA12-AD15-7E3A-5A11-A48E5971F814}"/>
                </a:ext>
              </a:extLst>
            </p:cNvPr>
            <p:cNvSpPr/>
            <p:nvPr/>
          </p:nvSpPr>
          <p:spPr>
            <a:xfrm>
              <a:off x="1169194" y="3578142"/>
              <a:ext cx="540000" cy="540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accent6"/>
                  </a:solidFill>
                </a:rPr>
                <a:t>O</a:t>
              </a:r>
            </a:p>
          </p:txBody>
        </p:sp>
      </p:grpSp>
      <p:sp>
        <p:nvSpPr>
          <p:cNvPr id="18" name="TextBox 17">
            <a:extLst>
              <a:ext uri="{FF2B5EF4-FFF2-40B4-BE49-F238E27FC236}">
                <a16:creationId xmlns:a16="http://schemas.microsoft.com/office/drawing/2014/main" id="{EFB4C619-FE60-8C1A-635E-DD7B77D62560}"/>
              </a:ext>
            </a:extLst>
          </p:cNvPr>
          <p:cNvSpPr txBox="1"/>
          <p:nvPr/>
        </p:nvSpPr>
        <p:spPr>
          <a:xfrm>
            <a:off x="2403497" y="3876022"/>
            <a:ext cx="2348503" cy="615553"/>
          </a:xfrm>
          <a:prstGeom prst="rect">
            <a:avLst/>
          </a:prstGeom>
          <a:noFill/>
        </p:spPr>
        <p:txBody>
          <a:bodyPr wrap="square" lIns="0" tIns="0" rIns="0" bIns="0" rtlCol="0">
            <a:spAutoFit/>
          </a:bodyPr>
          <a:lstStyle/>
          <a:p>
            <a:r>
              <a:rPr lang="en-GB" sz="2000" dirty="0"/>
              <a:t>Iron (II) oxide </a:t>
            </a:r>
          </a:p>
          <a:p>
            <a:r>
              <a:rPr lang="en-GB" sz="2000" dirty="0"/>
              <a:t>(FeO</a:t>
            </a:r>
            <a:r>
              <a:rPr lang="en-GB" sz="2000" baseline="-25000" dirty="0"/>
              <a:t>2</a:t>
            </a:r>
            <a:r>
              <a:rPr lang="en-GB" sz="2000" dirty="0"/>
              <a:t>) atom</a:t>
            </a:r>
          </a:p>
        </p:txBody>
      </p:sp>
      <p:sp>
        <p:nvSpPr>
          <p:cNvPr id="4" name="Slide Number Placeholder 3"/>
          <p:cNvSpPr>
            <a:spLocks noGrp="1"/>
          </p:cNvSpPr>
          <p:nvPr>
            <p:ph type="sldNum" sz="quarter" idx="11"/>
          </p:nvPr>
        </p:nvSpPr>
        <p:spPr/>
        <p:txBody>
          <a:bodyPr/>
          <a:lstStyle/>
          <a:p>
            <a:fld id="{DA2C159E-F13C-4A85-9A41-E7669D3E0D70}" type="slidenum">
              <a:rPr lang="en-GB" smtClean="0"/>
              <a:pPr/>
              <a:t>21</a:t>
            </a:fld>
            <a:endParaRPr lang="en-GB"/>
          </a:p>
        </p:txBody>
      </p:sp>
    </p:spTree>
    <p:extLst>
      <p:ext uri="{BB962C8B-B14F-4D97-AF65-F5344CB8AC3E}">
        <p14:creationId xmlns:p14="http://schemas.microsoft.com/office/powerpoint/2010/main" val="3640583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CC07D-936E-5673-9B85-011B3316912B}"/>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5BC7A811-5BF5-DC66-9EF2-9C5FCE4F2E89}"/>
              </a:ext>
            </a:extLst>
          </p:cNvPr>
          <p:cNvSpPr>
            <a:spLocks noGrp="1"/>
          </p:cNvSpPr>
          <p:nvPr>
            <p:ph type="title"/>
          </p:nvPr>
        </p:nvSpPr>
        <p:spPr/>
        <p:txBody>
          <a:bodyPr>
            <a:normAutofit/>
          </a:bodyPr>
          <a:lstStyle/>
          <a:p>
            <a:pPr>
              <a:lnSpc>
                <a:spcPct val="100000"/>
              </a:lnSpc>
            </a:pPr>
            <a:r>
              <a:rPr lang="en-US" sz="3200"/>
              <a:t>Chemical bonding in metals</a:t>
            </a:r>
          </a:p>
        </p:txBody>
      </p:sp>
      <p:sp>
        <p:nvSpPr>
          <p:cNvPr id="5" name="Text Placeholder 4">
            <a:extLst>
              <a:ext uri="{FF2B5EF4-FFF2-40B4-BE49-F238E27FC236}">
                <a16:creationId xmlns:a16="http://schemas.microsoft.com/office/drawing/2014/main" id="{619AFCA3-EEEF-0A66-034B-F0D460A431AF}"/>
              </a:ext>
            </a:extLst>
          </p:cNvPr>
          <p:cNvSpPr>
            <a:spLocks noGrp="1"/>
          </p:cNvSpPr>
          <p:nvPr>
            <p:ph type="body" sz="quarter" idx="12"/>
          </p:nvPr>
        </p:nvSpPr>
        <p:spPr>
          <a:xfrm>
            <a:off x="234000" y="986400"/>
            <a:ext cx="8082416" cy="3601574"/>
          </a:xfrm>
        </p:spPr>
        <p:txBody>
          <a:bodyPr/>
          <a:lstStyle/>
          <a:p>
            <a:r>
              <a:rPr lang="en-GB" sz="2400" dirty="0">
                <a:solidFill>
                  <a:srgbClr val="E51C41"/>
                </a:solidFill>
              </a:rPr>
              <a:t>Pause and reflect:</a:t>
            </a:r>
          </a:p>
          <a:p>
            <a:endParaRPr lang="en-GB" sz="2400" dirty="0">
              <a:solidFill>
                <a:srgbClr val="E51C41"/>
              </a:solidFill>
            </a:endParaRPr>
          </a:p>
          <a:p>
            <a:pPr marL="342900" indent="-342900">
              <a:buFont typeface="Arial" panose="020B0604020202020204" pitchFamily="34" charset="0"/>
              <a:buChar char="•"/>
            </a:pPr>
            <a:r>
              <a:rPr lang="en-GB" sz="2400" dirty="0"/>
              <a:t>Discuss answers for the questions in the handout</a:t>
            </a:r>
            <a:r>
              <a:rPr lang="en-GB" dirty="0"/>
              <a:t>.</a:t>
            </a:r>
            <a:br>
              <a:rPr lang="en-GB" dirty="0">
                <a:solidFill>
                  <a:schemeClr val="accent1"/>
                </a:solidFill>
              </a:rPr>
            </a:br>
            <a:endParaRPr lang="en-GB" dirty="0"/>
          </a:p>
        </p:txBody>
      </p:sp>
      <p:sp>
        <p:nvSpPr>
          <p:cNvPr id="3" name="Footer Placeholder 2">
            <a:extLst>
              <a:ext uri="{FF2B5EF4-FFF2-40B4-BE49-F238E27FC236}">
                <a16:creationId xmlns:a16="http://schemas.microsoft.com/office/drawing/2014/main" id="{79382C37-862C-F074-FB53-5D1DAADC7106}"/>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42BCA518-2ABD-18B9-9DAB-41BC933E7210}"/>
              </a:ext>
            </a:extLst>
          </p:cNvPr>
          <p:cNvSpPr>
            <a:spLocks noGrp="1"/>
          </p:cNvSpPr>
          <p:nvPr>
            <p:ph type="sldNum" sz="quarter" idx="11"/>
          </p:nvPr>
        </p:nvSpPr>
        <p:spPr/>
        <p:txBody>
          <a:bodyPr/>
          <a:lstStyle/>
          <a:p>
            <a:fld id="{DA2C159E-F13C-4A85-9A41-E7669D3E0D70}" type="slidenum">
              <a:rPr lang="en-GB" smtClean="0"/>
              <a:pPr/>
              <a:t>22</a:t>
            </a:fld>
            <a:endParaRPr lang="en-GB"/>
          </a:p>
        </p:txBody>
      </p:sp>
    </p:spTree>
    <p:extLst>
      <p:ext uri="{BB962C8B-B14F-4D97-AF65-F5344CB8AC3E}">
        <p14:creationId xmlns:p14="http://schemas.microsoft.com/office/powerpoint/2010/main" val="3041063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3BFCD-7350-64B7-2A19-523675200F56}"/>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F730D18E-98B0-1BC1-B4BA-6216DB233A95}"/>
              </a:ext>
            </a:extLst>
          </p:cNvPr>
          <p:cNvSpPr>
            <a:spLocks noGrp="1"/>
          </p:cNvSpPr>
          <p:nvPr>
            <p:ph type="title"/>
          </p:nvPr>
        </p:nvSpPr>
        <p:spPr/>
        <p:txBody>
          <a:bodyPr>
            <a:normAutofit/>
          </a:bodyPr>
          <a:lstStyle/>
          <a:p>
            <a:pPr>
              <a:lnSpc>
                <a:spcPct val="100000"/>
              </a:lnSpc>
            </a:pPr>
            <a:r>
              <a:rPr lang="en-US" sz="3200"/>
              <a:t>Crystal lattice structure</a:t>
            </a:r>
          </a:p>
        </p:txBody>
      </p:sp>
      <p:sp>
        <p:nvSpPr>
          <p:cNvPr id="5" name="Text Placeholder 4">
            <a:extLst>
              <a:ext uri="{FF2B5EF4-FFF2-40B4-BE49-F238E27FC236}">
                <a16:creationId xmlns:a16="http://schemas.microsoft.com/office/drawing/2014/main" id="{41F7AEC8-08CA-9389-4E51-757D5C295F81}"/>
              </a:ext>
            </a:extLst>
          </p:cNvPr>
          <p:cNvSpPr>
            <a:spLocks noGrp="1"/>
          </p:cNvSpPr>
          <p:nvPr>
            <p:ph type="body" sz="quarter" idx="12"/>
          </p:nvPr>
        </p:nvSpPr>
        <p:spPr>
          <a:xfrm>
            <a:off x="234000" y="986400"/>
            <a:ext cx="8082416" cy="3601574"/>
          </a:xfrm>
        </p:spPr>
        <p:txBody>
          <a:bodyPr/>
          <a:lstStyle/>
          <a:p>
            <a:r>
              <a:rPr lang="en-GB" sz="2400" dirty="0">
                <a:solidFill>
                  <a:srgbClr val="E51C41"/>
                </a:solidFill>
              </a:rPr>
              <a:t>Watch the video </a:t>
            </a:r>
            <a:r>
              <a:rPr lang="en-GB" sz="2400" dirty="0">
                <a:solidFill>
                  <a:srgbClr val="000000"/>
                </a:solidFill>
                <a:ea typeface="Times New Roman" panose="02020603050405020304" pitchFamily="18" charset="0"/>
              </a:rPr>
              <a:t>“</a:t>
            </a:r>
            <a:r>
              <a:rPr lang="en-GB" sz="2400" dirty="0">
                <a:solidFill>
                  <a:srgbClr val="000000"/>
                </a:solidFill>
                <a:effectLst/>
                <a:ea typeface="Times New Roman" panose="02020603050405020304" pitchFamily="18" charset="0"/>
                <a:hlinkClick r:id="rId3"/>
              </a:rPr>
              <a:t>Metals 101 The Structure of Metals</a:t>
            </a:r>
            <a:r>
              <a:rPr lang="en-GB" sz="2400" dirty="0">
                <a:solidFill>
                  <a:srgbClr val="000000"/>
                </a:solidFill>
                <a:effectLst/>
                <a:ea typeface="Times New Roman" panose="02020603050405020304" pitchFamily="18" charset="0"/>
              </a:rPr>
              <a:t>”.</a:t>
            </a:r>
            <a:endParaRPr lang="en-GB" sz="2400" dirty="0">
              <a:solidFill>
                <a:srgbClr val="E51C41"/>
              </a:solidFill>
            </a:endParaRPr>
          </a:p>
          <a:p>
            <a:br>
              <a:rPr lang="en-GB" dirty="0">
                <a:solidFill>
                  <a:schemeClr val="accent1"/>
                </a:solidFill>
              </a:rPr>
            </a:br>
            <a:endParaRPr lang="en-GB" dirty="0"/>
          </a:p>
        </p:txBody>
      </p:sp>
      <p:sp>
        <p:nvSpPr>
          <p:cNvPr id="3" name="Footer Placeholder 2">
            <a:extLst>
              <a:ext uri="{FF2B5EF4-FFF2-40B4-BE49-F238E27FC236}">
                <a16:creationId xmlns:a16="http://schemas.microsoft.com/office/drawing/2014/main" id="{3148722F-4FA5-218F-F032-805531A4A43F}"/>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F5806E22-B5FC-7AD2-DB18-DC447E54B9FB}"/>
              </a:ext>
            </a:extLst>
          </p:cNvPr>
          <p:cNvSpPr>
            <a:spLocks noGrp="1"/>
          </p:cNvSpPr>
          <p:nvPr>
            <p:ph type="sldNum" sz="quarter" idx="11"/>
          </p:nvPr>
        </p:nvSpPr>
        <p:spPr/>
        <p:txBody>
          <a:bodyPr/>
          <a:lstStyle/>
          <a:p>
            <a:fld id="{DA2C159E-F13C-4A85-9A41-E7669D3E0D70}" type="slidenum">
              <a:rPr lang="en-GB" smtClean="0"/>
              <a:pPr/>
              <a:t>23</a:t>
            </a:fld>
            <a:endParaRPr lang="en-GB"/>
          </a:p>
        </p:txBody>
      </p:sp>
    </p:spTree>
    <p:extLst>
      <p:ext uri="{BB962C8B-B14F-4D97-AF65-F5344CB8AC3E}">
        <p14:creationId xmlns:p14="http://schemas.microsoft.com/office/powerpoint/2010/main" val="3397212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950" y="249900"/>
            <a:ext cx="8437563" cy="699425"/>
          </a:xfrm>
        </p:spPr>
        <p:txBody>
          <a:bodyPr anchor="t">
            <a:normAutofit/>
          </a:bodyPr>
          <a:lstStyle/>
          <a:p>
            <a:pPr>
              <a:lnSpc>
                <a:spcPct val="100000"/>
              </a:lnSpc>
            </a:pPr>
            <a:r>
              <a:rPr lang="en-GB" sz="3200">
                <a:latin typeface="Arial"/>
                <a:cs typeface="Arial"/>
              </a:rPr>
              <a:t>Crystal lattice structure of metals</a:t>
            </a:r>
            <a:endParaRPr lang="en-US" sz="3200"/>
          </a:p>
        </p:txBody>
      </p:sp>
      <p:sp>
        <p:nvSpPr>
          <p:cNvPr id="6" name="Content Placeholder 5"/>
          <p:cNvSpPr>
            <a:spLocks noGrp="1"/>
          </p:cNvSpPr>
          <p:nvPr>
            <p:ph sz="quarter" idx="14"/>
          </p:nvPr>
        </p:nvSpPr>
        <p:spPr>
          <a:xfrm>
            <a:off x="234000" y="824139"/>
            <a:ext cx="4747433" cy="3906175"/>
          </a:xfrm>
        </p:spPr>
        <p:txBody>
          <a:bodyPr>
            <a:noAutofit/>
          </a:bodyPr>
          <a:lstStyle/>
          <a:p>
            <a:pPr>
              <a:lnSpc>
                <a:spcPct val="100000"/>
              </a:lnSpc>
            </a:pPr>
            <a:r>
              <a:rPr lang="en-GB" sz="2200" b="1" dirty="0"/>
              <a:t>Atomic bonding:</a:t>
            </a:r>
          </a:p>
          <a:p>
            <a:pPr marL="342900" lvl="1" indent="-342900">
              <a:lnSpc>
                <a:spcPct val="100000"/>
              </a:lnSpc>
              <a:buFont typeface="Arial" panose="020B0604020202020204" pitchFamily="34" charset="0"/>
              <a:buChar char="•"/>
            </a:pPr>
            <a:r>
              <a:rPr lang="en-GB" sz="2200" dirty="0"/>
              <a:t>In the sea of electrons that allow solid structure to exist, the atoms bond and the positively charged metal ions form a 3D crystal lattice structure.</a:t>
            </a:r>
          </a:p>
          <a:p>
            <a:pPr marL="342900" indent="-342900">
              <a:lnSpc>
                <a:spcPct val="100000"/>
              </a:lnSpc>
              <a:buFont typeface="Arial" panose="020B0604020202020204" pitchFamily="34" charset="0"/>
              <a:buChar char="•"/>
            </a:pPr>
            <a:r>
              <a:rPr lang="en-GB" sz="2200" b="0" dirty="0"/>
              <a:t>Metals can be distinguished from other materials by their bonding and crystal structures.</a:t>
            </a:r>
          </a:p>
          <a:p>
            <a:pPr marL="342900" indent="-342900">
              <a:lnSpc>
                <a:spcPct val="100000"/>
              </a:lnSpc>
              <a:buFont typeface="Arial" panose="020B0604020202020204" pitchFamily="34" charset="0"/>
              <a:buChar char="•"/>
            </a:pPr>
            <a:r>
              <a:rPr lang="en-GB" sz="2200" b="0" dirty="0"/>
              <a:t>The crystal structure also defines their mechanical properties.</a:t>
            </a:r>
          </a:p>
          <a:p>
            <a:pPr>
              <a:lnSpc>
                <a:spcPct val="100000"/>
              </a:lnSpc>
            </a:pPr>
            <a:endParaRPr lang="en-GB" sz="2200" dirty="0"/>
          </a:p>
          <a:p>
            <a:pPr marL="0" indent="0">
              <a:lnSpc>
                <a:spcPct val="100000"/>
              </a:lnSpc>
              <a:buNone/>
            </a:pPr>
            <a:endParaRPr lang="en-GB" altLang="en-US" sz="2200" dirty="0"/>
          </a:p>
        </p:txBody>
      </p:sp>
      <p:pic>
        <p:nvPicPr>
          <p:cNvPr id="1026" name="Picture 2" descr="Molecule of iron Royalty Free Vector Image - VectorStock">
            <a:extLst>
              <a:ext uri="{FF2B5EF4-FFF2-40B4-BE49-F238E27FC236}">
                <a16:creationId xmlns:a16="http://schemas.microsoft.com/office/drawing/2014/main" id="{A225D0E3-C398-86C0-1FC5-F9D8C6531FA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401"/>
          <a:stretch/>
        </p:blipFill>
        <p:spPr bwMode="auto">
          <a:xfrm>
            <a:off x="5104263" y="987425"/>
            <a:ext cx="3339546" cy="3600449"/>
          </a:xfrm>
          <a:prstGeom prst="rect">
            <a:avLst/>
          </a:prstGeom>
          <a:solidFill>
            <a:srgbClr val="FFFFFF"/>
          </a:solidFill>
        </p:spPr>
      </p:pic>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pPr>
              <a:spcAft>
                <a:spcPts val="600"/>
              </a:spcAft>
            </a:pPr>
            <a:r>
              <a:rPr lang="en-GB"/>
              <a:t>Education &amp; Training Foundation</a:t>
            </a:r>
          </a:p>
        </p:txBody>
      </p:sp>
      <p:sp>
        <p:nvSpPr>
          <p:cNvPr id="4" name="Slide Number Placeholder 3"/>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24</a:t>
            </a:fld>
            <a:endParaRPr lang="en-GB"/>
          </a:p>
        </p:txBody>
      </p:sp>
    </p:spTree>
    <p:extLst>
      <p:ext uri="{BB962C8B-B14F-4D97-AF65-F5344CB8AC3E}">
        <p14:creationId xmlns:p14="http://schemas.microsoft.com/office/powerpoint/2010/main" val="723082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950" y="329810"/>
            <a:ext cx="8437563" cy="601585"/>
          </a:xfrm>
        </p:spPr>
        <p:txBody>
          <a:bodyPr>
            <a:normAutofit/>
          </a:bodyPr>
          <a:lstStyle/>
          <a:p>
            <a:pPr>
              <a:lnSpc>
                <a:spcPct val="100000"/>
              </a:lnSpc>
            </a:pPr>
            <a:r>
              <a:rPr lang="en-GB" sz="3200" dirty="0">
                <a:latin typeface="Arial"/>
                <a:cs typeface="Arial"/>
              </a:rPr>
              <a:t>Crystal lattice structure of metals</a:t>
            </a:r>
            <a:endParaRPr lang="en-GB" sz="3200" dirty="0"/>
          </a:p>
        </p:txBody>
      </p:sp>
      <p:pic>
        <p:nvPicPr>
          <p:cNvPr id="9" name="Picture 8" descr="Body-centred cubic structure (BCC)">
            <a:extLst>
              <a:ext uri="{FF2B5EF4-FFF2-40B4-BE49-F238E27FC236}">
                <a16:creationId xmlns:a16="http://schemas.microsoft.com/office/drawing/2014/main" id="{1BC567E8-5B16-0FAD-E80B-6E0BB901885D}"/>
              </a:ext>
            </a:extLst>
          </p:cNvPr>
          <p:cNvPicPr>
            <a:picLocks noChangeAspect="1"/>
          </p:cNvPicPr>
          <p:nvPr/>
        </p:nvPicPr>
        <p:blipFill rotWithShape="1">
          <a:blip r:embed="rId3"/>
          <a:srcRect l="2110" t="24748" r="65963"/>
          <a:stretch/>
        </p:blipFill>
        <p:spPr>
          <a:xfrm>
            <a:off x="679378" y="745568"/>
            <a:ext cx="1892716" cy="1487039"/>
          </a:xfrm>
          <a:prstGeom prst="rect">
            <a:avLst/>
          </a:prstGeom>
        </p:spPr>
      </p:pic>
      <p:sp>
        <p:nvSpPr>
          <p:cNvPr id="2052" name="Content Placeholder 2051"/>
          <p:cNvSpPr>
            <a:spLocks noGrp="1"/>
          </p:cNvSpPr>
          <p:nvPr>
            <p:ph sz="quarter" idx="14"/>
          </p:nvPr>
        </p:nvSpPr>
        <p:spPr>
          <a:xfrm>
            <a:off x="320118" y="2232608"/>
            <a:ext cx="2808000" cy="2400535"/>
          </a:xfrm>
        </p:spPr>
        <p:txBody>
          <a:bodyPr/>
          <a:lstStyle/>
          <a:p>
            <a:pPr algn="ctr">
              <a:lnSpc>
                <a:spcPct val="100000"/>
              </a:lnSpc>
            </a:pPr>
            <a:r>
              <a:rPr lang="en-GB" sz="1800" dirty="0"/>
              <a:t>Body-centred cubic structure (BCC)</a:t>
            </a:r>
          </a:p>
          <a:p>
            <a:pPr lvl="1" algn="ctr">
              <a:lnSpc>
                <a:spcPct val="100000"/>
              </a:lnSpc>
            </a:pPr>
            <a:r>
              <a:rPr lang="en-GB" altLang="en-US" sz="1600" dirty="0"/>
              <a:t>The BCC structure has one atom at each corner and one at the centre of the cube.</a:t>
            </a:r>
          </a:p>
          <a:p>
            <a:pPr lvl="1" algn="ctr">
              <a:lnSpc>
                <a:spcPct val="100000"/>
              </a:lnSpc>
            </a:pPr>
            <a:r>
              <a:rPr lang="en-GB" sz="1600" b="0" i="0" u="none" strike="noStrike" dirty="0">
                <a:solidFill>
                  <a:srgbClr val="000000"/>
                </a:solidFill>
                <a:effectLst/>
              </a:rPr>
              <a:t>Metals with a BCC structure include lithium, chromium, vanadium, iron and tungsten.</a:t>
            </a:r>
            <a:endParaRPr lang="en-GB" sz="1600" dirty="0"/>
          </a:p>
          <a:p>
            <a:pPr lvl="1" algn="ctr"/>
            <a:endParaRPr lang="en-GB" dirty="0"/>
          </a:p>
        </p:txBody>
      </p:sp>
      <p:pic>
        <p:nvPicPr>
          <p:cNvPr id="11" name="Picture 10" descr="Face-centred cubic structure (FCC)">
            <a:extLst>
              <a:ext uri="{FF2B5EF4-FFF2-40B4-BE49-F238E27FC236}">
                <a16:creationId xmlns:a16="http://schemas.microsoft.com/office/drawing/2014/main" id="{BD9F556F-037F-DBE1-4D3C-547C8C18ADA4}"/>
              </a:ext>
            </a:extLst>
          </p:cNvPr>
          <p:cNvPicPr>
            <a:picLocks noChangeAspect="1"/>
          </p:cNvPicPr>
          <p:nvPr/>
        </p:nvPicPr>
        <p:blipFill rotWithShape="1">
          <a:blip r:embed="rId3"/>
          <a:srcRect l="39605" t="26077" r="30891"/>
          <a:stretch/>
        </p:blipFill>
        <p:spPr>
          <a:xfrm>
            <a:off x="3640397" y="745568"/>
            <a:ext cx="1822631" cy="1522217"/>
          </a:xfrm>
          <a:prstGeom prst="rect">
            <a:avLst/>
          </a:prstGeom>
        </p:spPr>
      </p:pic>
      <p:sp>
        <p:nvSpPr>
          <p:cNvPr id="13" name="Content Placeholder 2051">
            <a:extLst>
              <a:ext uri="{FF2B5EF4-FFF2-40B4-BE49-F238E27FC236}">
                <a16:creationId xmlns:a16="http://schemas.microsoft.com/office/drawing/2014/main" id="{2D21CCAE-DCCD-614A-1356-4249517A66E3}"/>
              </a:ext>
            </a:extLst>
          </p:cNvPr>
          <p:cNvSpPr txBox="1">
            <a:spLocks/>
          </p:cNvSpPr>
          <p:nvPr/>
        </p:nvSpPr>
        <p:spPr>
          <a:xfrm>
            <a:off x="3168692" y="2231330"/>
            <a:ext cx="2808000" cy="2429032"/>
          </a:xfrm>
          <a:prstGeom prst="rect">
            <a:avLst/>
          </a:prstGeom>
        </p:spPr>
        <p:txBody>
          <a:bodyPr vert="horz" lIns="0" tIns="0" rIns="0" bIns="0" rtlCol="0">
            <a:noAutofit/>
          </a:bodyPr>
          <a:lstStyle>
            <a:lvl1pPr marL="0" indent="0" algn="l" defTabSz="914400" rtl="0" eaLnBrk="1" latinLnBrk="0" hangingPunct="1">
              <a:lnSpc>
                <a:spcPts val="1600"/>
              </a:lnSpc>
              <a:spcBef>
                <a:spcPct val="20000"/>
              </a:spcBef>
              <a:buFont typeface="Arial" panose="020B0604020202020204" pitchFamily="34" charset="0"/>
              <a:buNone/>
              <a:defRPr sz="1350" b="1" kern="1200">
                <a:solidFill>
                  <a:schemeClr val="tx1"/>
                </a:solidFill>
                <a:latin typeface="+mn-lt"/>
                <a:ea typeface="+mn-ea"/>
                <a:cs typeface="+mn-cs"/>
              </a:defRPr>
            </a:lvl1pPr>
            <a:lvl2pPr marL="0" indent="0" algn="l" defTabSz="914400" rtl="0" eaLnBrk="1" latinLnBrk="0" hangingPunct="1">
              <a:lnSpc>
                <a:spcPts val="1600"/>
              </a:lnSpc>
              <a:spcBef>
                <a:spcPct val="20000"/>
              </a:spcBef>
              <a:buFont typeface="Calibri" panose="020F0502020204030204" pitchFamily="34" charset="0"/>
              <a:buNone/>
              <a:defRPr sz="1350" kern="1200">
                <a:solidFill>
                  <a:schemeClr val="tx1"/>
                </a:solidFill>
                <a:latin typeface="+mn-lt"/>
                <a:ea typeface="+mn-ea"/>
                <a:cs typeface="+mn-cs"/>
              </a:defRPr>
            </a:lvl2pPr>
            <a:lvl3pPr marL="180000" indent="-179388"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3pPr>
            <a:lvl4pPr marL="358775" indent="-180000"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4pPr>
            <a:lvl5pPr marL="540000" indent="-180000"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100000"/>
              </a:lnSpc>
            </a:pPr>
            <a:r>
              <a:rPr lang="en-GB" sz="1800" dirty="0"/>
              <a:t>Face-centred cubic structure (FCC)</a:t>
            </a:r>
          </a:p>
          <a:p>
            <a:pPr lvl="1" algn="ctr">
              <a:lnSpc>
                <a:spcPct val="100000"/>
              </a:lnSpc>
            </a:pPr>
            <a:r>
              <a:rPr lang="en-GB" altLang="en-US" sz="1600" dirty="0"/>
              <a:t>The FCC structure has one atom located at each corner and at the centre of each face.</a:t>
            </a:r>
          </a:p>
          <a:p>
            <a:pPr lvl="1" algn="ctr">
              <a:lnSpc>
                <a:spcPct val="100000"/>
              </a:lnSpc>
            </a:pPr>
            <a:r>
              <a:rPr lang="en-GB" sz="1600" b="0" i="0" u="none" strike="noStrike" dirty="0">
                <a:solidFill>
                  <a:srgbClr val="000000"/>
                </a:solidFill>
                <a:effectLst/>
              </a:rPr>
              <a:t>Metals with the FCC structure include aluminium, copper, gold, iridium, lead, nickel, platinum and silver</a:t>
            </a:r>
            <a:r>
              <a:rPr lang="en-GB" sz="1800" b="0" i="0" u="none" strike="noStrike" dirty="0">
                <a:solidFill>
                  <a:srgbClr val="000000"/>
                </a:solidFill>
                <a:effectLst/>
              </a:rPr>
              <a:t>.</a:t>
            </a:r>
            <a:endParaRPr lang="en-GB" sz="1800" dirty="0"/>
          </a:p>
        </p:txBody>
      </p:sp>
      <p:pic>
        <p:nvPicPr>
          <p:cNvPr id="12" name="Picture 11" descr="Hexagonal close-packed (HCP)">
            <a:extLst>
              <a:ext uri="{FF2B5EF4-FFF2-40B4-BE49-F238E27FC236}">
                <a16:creationId xmlns:a16="http://schemas.microsoft.com/office/drawing/2014/main" id="{B727B6B4-7799-CEA8-EFFB-869C339AF76F}"/>
              </a:ext>
              <a:ext uri="{C183D7F6-B498-43B3-948B-1728B52AA6E4}">
                <adec:decorative xmlns:adec="http://schemas.microsoft.com/office/drawing/2017/decorative" val="0"/>
              </a:ext>
            </a:extLst>
          </p:cNvPr>
          <p:cNvPicPr>
            <a:picLocks noChangeAspect="1"/>
          </p:cNvPicPr>
          <p:nvPr/>
        </p:nvPicPr>
        <p:blipFill rotWithShape="1">
          <a:blip r:embed="rId3"/>
          <a:srcRect l="69937"/>
          <a:stretch/>
        </p:blipFill>
        <p:spPr>
          <a:xfrm>
            <a:off x="6771989" y="126305"/>
            <a:ext cx="1898524" cy="2105025"/>
          </a:xfrm>
          <a:prstGeom prst="rect">
            <a:avLst/>
          </a:prstGeom>
        </p:spPr>
      </p:pic>
      <p:sp>
        <p:nvSpPr>
          <p:cNvPr id="14" name="Content Placeholder 2051">
            <a:extLst>
              <a:ext uri="{FF2B5EF4-FFF2-40B4-BE49-F238E27FC236}">
                <a16:creationId xmlns:a16="http://schemas.microsoft.com/office/drawing/2014/main" id="{651B63FA-4625-B72D-6DBB-19AE6304C158}"/>
              </a:ext>
            </a:extLst>
          </p:cNvPr>
          <p:cNvSpPr txBox="1">
            <a:spLocks/>
          </p:cNvSpPr>
          <p:nvPr/>
        </p:nvSpPr>
        <p:spPr>
          <a:xfrm>
            <a:off x="6057840" y="2267785"/>
            <a:ext cx="2808000" cy="2123877"/>
          </a:xfrm>
          <a:prstGeom prst="rect">
            <a:avLst/>
          </a:prstGeom>
        </p:spPr>
        <p:txBody>
          <a:bodyPr vert="horz" lIns="0" tIns="0" rIns="0" bIns="0" rtlCol="0">
            <a:noAutofit/>
          </a:bodyPr>
          <a:lstStyle>
            <a:lvl1pPr marL="0" indent="0" algn="l" defTabSz="914400" rtl="0" eaLnBrk="1" latinLnBrk="0" hangingPunct="1">
              <a:lnSpc>
                <a:spcPts val="1600"/>
              </a:lnSpc>
              <a:spcBef>
                <a:spcPct val="20000"/>
              </a:spcBef>
              <a:buFont typeface="Arial" panose="020B0604020202020204" pitchFamily="34" charset="0"/>
              <a:buNone/>
              <a:defRPr sz="1350" b="1" kern="1200">
                <a:solidFill>
                  <a:schemeClr val="tx1"/>
                </a:solidFill>
                <a:latin typeface="+mn-lt"/>
                <a:ea typeface="+mn-ea"/>
                <a:cs typeface="+mn-cs"/>
              </a:defRPr>
            </a:lvl1pPr>
            <a:lvl2pPr marL="0" indent="0" algn="l" defTabSz="914400" rtl="0" eaLnBrk="1" latinLnBrk="0" hangingPunct="1">
              <a:lnSpc>
                <a:spcPts val="1600"/>
              </a:lnSpc>
              <a:spcBef>
                <a:spcPct val="20000"/>
              </a:spcBef>
              <a:buFont typeface="Calibri" panose="020F0502020204030204" pitchFamily="34" charset="0"/>
              <a:buNone/>
              <a:defRPr sz="1350" kern="1200">
                <a:solidFill>
                  <a:schemeClr val="tx1"/>
                </a:solidFill>
                <a:latin typeface="+mn-lt"/>
                <a:ea typeface="+mn-ea"/>
                <a:cs typeface="+mn-cs"/>
              </a:defRPr>
            </a:lvl2pPr>
            <a:lvl3pPr marL="180000" indent="-179388"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3pPr>
            <a:lvl4pPr marL="358775" indent="-180000"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4pPr>
            <a:lvl5pPr marL="540000" indent="-180000"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100000"/>
              </a:lnSpc>
            </a:pPr>
            <a:r>
              <a:rPr lang="en-GB" sz="1800" dirty="0"/>
              <a:t>Hexagonal close-packed (HCP)</a:t>
            </a:r>
          </a:p>
          <a:p>
            <a:pPr lvl="1" algn="ctr">
              <a:lnSpc>
                <a:spcPct val="100000"/>
              </a:lnSpc>
            </a:pPr>
            <a:r>
              <a:rPr lang="en-US" altLang="en-US" sz="1600" dirty="0"/>
              <a:t>The HCP structure is closely packed. Each layer is offset from the previous, creating great density of atoms.</a:t>
            </a:r>
          </a:p>
          <a:p>
            <a:pPr lvl="1" algn="ctr">
              <a:lnSpc>
                <a:spcPct val="100000"/>
              </a:lnSpc>
            </a:pPr>
            <a:r>
              <a:rPr lang="en-US" sz="1600" b="0" i="0" u="none" strike="noStrike" dirty="0">
                <a:solidFill>
                  <a:srgbClr val="000000"/>
                </a:solidFill>
                <a:effectLst/>
              </a:rPr>
              <a:t>Metals that have the HCP structure</a:t>
            </a:r>
            <a:r>
              <a:rPr lang="en-GB" sz="1600" b="0" i="0" u="none" strike="noStrike" dirty="0">
                <a:solidFill>
                  <a:srgbClr val="000000"/>
                </a:solidFill>
                <a:effectLst/>
              </a:rPr>
              <a:t> include beryllium, zinc, magnesium, titanium and zirconium.</a:t>
            </a:r>
            <a:endParaRPr lang="en-GB" sz="1600" dirty="0"/>
          </a:p>
        </p:txBody>
      </p:sp>
      <p:sp>
        <p:nvSpPr>
          <p:cNvPr id="15" name="TextBox 14">
            <a:extLst>
              <a:ext uri="{FF2B5EF4-FFF2-40B4-BE49-F238E27FC236}">
                <a16:creationId xmlns:a16="http://schemas.microsoft.com/office/drawing/2014/main" id="{00F07F4F-FBC2-D774-BA61-9F5B41FDF4E6}"/>
              </a:ext>
            </a:extLst>
          </p:cNvPr>
          <p:cNvSpPr txBox="1"/>
          <p:nvPr/>
        </p:nvSpPr>
        <p:spPr>
          <a:xfrm>
            <a:off x="4966447" y="4887505"/>
            <a:ext cx="3641667" cy="207749"/>
          </a:xfrm>
          <a:prstGeom prst="rect">
            <a:avLst/>
          </a:prstGeom>
          <a:noFill/>
        </p:spPr>
        <p:txBody>
          <a:bodyPr wrap="square" lIns="0" tIns="0" rIns="0" bIns="0" rtlCol="0">
            <a:spAutoFit/>
          </a:bodyPr>
          <a:lstStyle/>
          <a:p>
            <a:pPr algn="r"/>
            <a:r>
              <a:rPr lang="en-GB" sz="1350" dirty="0"/>
              <a:t>(images from </a:t>
            </a:r>
            <a:r>
              <a:rPr lang="en-GB" sz="1350" dirty="0">
                <a:solidFill>
                  <a:srgbClr val="0000FF"/>
                </a:solidFill>
                <a:hlinkClick r:id="rId4"/>
              </a:rPr>
              <a:t>www.libretexts.org</a:t>
            </a:r>
            <a:r>
              <a:rPr lang="en-GB" sz="1350" dirty="0"/>
              <a:t>, 2021)</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25</a:t>
            </a:fld>
            <a:endParaRPr lang="en-GB"/>
          </a:p>
        </p:txBody>
      </p:sp>
    </p:spTree>
    <p:extLst>
      <p:ext uri="{BB962C8B-B14F-4D97-AF65-F5344CB8AC3E}">
        <p14:creationId xmlns:p14="http://schemas.microsoft.com/office/powerpoint/2010/main" val="1699421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232950" y="249900"/>
            <a:ext cx="8437563" cy="699425"/>
          </a:xfrm>
        </p:spPr>
        <p:txBody>
          <a:bodyPr anchor="t">
            <a:normAutofit/>
          </a:bodyPr>
          <a:lstStyle/>
          <a:p>
            <a:pPr>
              <a:lnSpc>
                <a:spcPct val="100000"/>
              </a:lnSpc>
            </a:pPr>
            <a:r>
              <a:rPr lang="en-GB" sz="3200">
                <a:latin typeface="Arial"/>
                <a:cs typeface="Arial"/>
              </a:rPr>
              <a:t>Mechanical properties of metals activity </a:t>
            </a:r>
            <a:endParaRPr lang="en-GB" sz="320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pPr>
              <a:spcAft>
                <a:spcPts val="600"/>
              </a:spcAft>
            </a:pPr>
            <a:r>
              <a:rPr lang="en-GB"/>
              <a:t>Education &amp; Training Foundation</a:t>
            </a:r>
          </a:p>
        </p:txBody>
      </p:sp>
      <p:sp>
        <p:nvSpPr>
          <p:cNvPr id="4" name="Slide Number Placeholder 3"/>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26</a:t>
            </a:fld>
            <a:endParaRPr lang="en-GB"/>
          </a:p>
        </p:txBody>
      </p:sp>
      <p:sp>
        <p:nvSpPr>
          <p:cNvPr id="11" name="Text Placeholder 4">
            <a:extLst>
              <a:ext uri="{FF2B5EF4-FFF2-40B4-BE49-F238E27FC236}">
                <a16:creationId xmlns:a16="http://schemas.microsoft.com/office/drawing/2014/main" id="{92796B74-F6B4-C380-321D-9A3C44F10115}"/>
              </a:ext>
            </a:extLst>
          </p:cNvPr>
          <p:cNvSpPr txBox="1">
            <a:spLocks/>
          </p:cNvSpPr>
          <p:nvPr/>
        </p:nvSpPr>
        <p:spPr>
          <a:xfrm>
            <a:off x="232950" y="770963"/>
            <a:ext cx="8730488" cy="360157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800"/>
              </a:lnSpc>
              <a:spcBef>
                <a:spcPts val="0"/>
              </a:spcBef>
              <a:buNone/>
            </a:pPr>
            <a:r>
              <a:rPr lang="en-GB" sz="2400" dirty="0">
                <a:solidFill>
                  <a:srgbClr val="FF0000"/>
                </a:solidFill>
              </a:rPr>
              <a:t>In your groups</a:t>
            </a:r>
          </a:p>
          <a:p>
            <a:pPr marL="0" indent="0">
              <a:lnSpc>
                <a:spcPts val="2800"/>
              </a:lnSpc>
              <a:spcBef>
                <a:spcPts val="0"/>
              </a:spcBef>
              <a:buNone/>
            </a:pPr>
            <a:endParaRPr lang="en-GB" sz="2400" dirty="0">
              <a:solidFill>
                <a:srgbClr val="FF0000"/>
              </a:solidFill>
            </a:endParaRPr>
          </a:p>
          <a:p>
            <a:pPr marL="0" indent="0">
              <a:lnSpc>
                <a:spcPts val="2800"/>
              </a:lnSpc>
              <a:spcBef>
                <a:spcPts val="0"/>
              </a:spcBef>
              <a:buNone/>
            </a:pPr>
            <a:r>
              <a:rPr lang="en-GB" sz="2400" dirty="0"/>
              <a:t>Examine the metals:</a:t>
            </a:r>
          </a:p>
          <a:p>
            <a:pPr marL="914400" lvl="1" indent="-514350">
              <a:lnSpc>
                <a:spcPts val="2800"/>
              </a:lnSpc>
              <a:spcBef>
                <a:spcPts val="0"/>
              </a:spcBef>
              <a:buFont typeface="Arial" panose="020B0604020202020204" pitchFamily="34" charset="0"/>
              <a:buChar char="•"/>
            </a:pPr>
            <a:r>
              <a:rPr lang="en-GB" sz="2400" dirty="0"/>
              <a:t>Can you squeeze it, bend it or stretch it? </a:t>
            </a:r>
          </a:p>
          <a:p>
            <a:pPr marL="914400" lvl="1" indent="-514350">
              <a:lnSpc>
                <a:spcPts val="2800"/>
              </a:lnSpc>
              <a:spcBef>
                <a:spcPts val="0"/>
              </a:spcBef>
              <a:buFont typeface="Arial" panose="020B0604020202020204" pitchFamily="34" charset="0"/>
              <a:buChar char="•"/>
            </a:pPr>
            <a:r>
              <a:rPr lang="en-GB" sz="2400" dirty="0">
                <a:effectLst/>
                <a:ea typeface="Times New Roman" panose="02020603050405020304" pitchFamily="18" charset="0"/>
              </a:rPr>
              <a:t>Does it return to the original shape when you let go?</a:t>
            </a:r>
            <a:endParaRPr lang="en-GB" sz="2400" dirty="0"/>
          </a:p>
          <a:p>
            <a:pPr marL="914400" lvl="1" indent="-514350">
              <a:lnSpc>
                <a:spcPts val="2800"/>
              </a:lnSpc>
              <a:spcBef>
                <a:spcPts val="0"/>
              </a:spcBef>
              <a:buFont typeface="Arial" panose="020B0604020202020204" pitchFamily="34" charset="0"/>
              <a:buChar char="•"/>
            </a:pPr>
            <a:r>
              <a:rPr lang="en-GB" sz="2400" dirty="0"/>
              <a:t>Can you make a mark on its surface? Does it scratch easily?</a:t>
            </a:r>
          </a:p>
          <a:p>
            <a:pPr marL="914400" lvl="1" indent="-514350">
              <a:lnSpc>
                <a:spcPts val="2800"/>
              </a:lnSpc>
              <a:spcBef>
                <a:spcPts val="0"/>
              </a:spcBef>
              <a:buFont typeface="Arial" panose="020B0604020202020204" pitchFamily="34" charset="0"/>
              <a:buChar char="•"/>
            </a:pPr>
            <a:r>
              <a:rPr lang="en-GB" sz="2400" dirty="0">
                <a:effectLst/>
                <a:ea typeface="Times New Roman" panose="02020603050405020304" pitchFamily="18" charset="0"/>
              </a:rPr>
              <a:t>Is it unusually heavy for its size?</a:t>
            </a:r>
          </a:p>
          <a:p>
            <a:pPr marL="0" indent="0">
              <a:lnSpc>
                <a:spcPts val="2800"/>
              </a:lnSpc>
              <a:spcBef>
                <a:spcPts val="0"/>
              </a:spcBef>
              <a:buNone/>
            </a:pPr>
            <a:endParaRPr lang="en-GB" sz="2700" dirty="0"/>
          </a:p>
          <a:p>
            <a:pPr marL="514350" indent="-514350">
              <a:buFont typeface="+mj-lt"/>
              <a:buAutoNum type="arabicPeriod"/>
            </a:pPr>
            <a:endParaRPr lang="en-GB" dirty="0"/>
          </a:p>
          <a:p>
            <a:pPr marL="514350" indent="-514350">
              <a:buFont typeface="+mj-lt"/>
              <a:buAutoNum type="arabicPeriod"/>
            </a:pPr>
            <a:endParaRPr lang="en-GB" dirty="0"/>
          </a:p>
        </p:txBody>
      </p:sp>
    </p:spTree>
    <p:extLst>
      <p:ext uri="{BB962C8B-B14F-4D97-AF65-F5344CB8AC3E}">
        <p14:creationId xmlns:p14="http://schemas.microsoft.com/office/powerpoint/2010/main" val="3816433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B4AF8-2C8B-9276-EE6B-5C1752E7E03D}"/>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36FE8CA1-8B58-2D8A-752D-B07ECE4F759D}"/>
              </a:ext>
            </a:extLst>
          </p:cNvPr>
          <p:cNvSpPr>
            <a:spLocks noGrp="1"/>
          </p:cNvSpPr>
          <p:nvPr>
            <p:ph type="title"/>
          </p:nvPr>
        </p:nvSpPr>
        <p:spPr>
          <a:xfrm>
            <a:off x="232950" y="249900"/>
            <a:ext cx="8437563" cy="699425"/>
          </a:xfrm>
        </p:spPr>
        <p:txBody>
          <a:bodyPr anchor="t">
            <a:normAutofit/>
          </a:bodyPr>
          <a:lstStyle/>
          <a:p>
            <a:pPr>
              <a:lnSpc>
                <a:spcPct val="100000"/>
              </a:lnSpc>
            </a:pPr>
            <a:r>
              <a:rPr lang="en-GB" sz="3200">
                <a:latin typeface="Arial"/>
                <a:cs typeface="Arial"/>
              </a:rPr>
              <a:t>Mechanical properties of metals research </a:t>
            </a:r>
            <a:endParaRPr lang="en-GB" sz="3200"/>
          </a:p>
        </p:txBody>
      </p:sp>
      <p:sp>
        <p:nvSpPr>
          <p:cNvPr id="3" name="Footer Placeholder 2">
            <a:extLst>
              <a:ext uri="{FF2B5EF4-FFF2-40B4-BE49-F238E27FC236}">
                <a16:creationId xmlns:a16="http://schemas.microsoft.com/office/drawing/2014/main" id="{95616B74-0F88-B1F4-A2CB-10883C52E999}"/>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pPr>
              <a:spcAft>
                <a:spcPts val="600"/>
              </a:spcAft>
            </a:pPr>
            <a:r>
              <a:rPr lang="en-GB"/>
              <a:t>Education &amp; Training Foundation</a:t>
            </a:r>
          </a:p>
        </p:txBody>
      </p:sp>
      <p:sp>
        <p:nvSpPr>
          <p:cNvPr id="4" name="Slide Number Placeholder 3">
            <a:extLst>
              <a:ext uri="{FF2B5EF4-FFF2-40B4-BE49-F238E27FC236}">
                <a16:creationId xmlns:a16="http://schemas.microsoft.com/office/drawing/2014/main" id="{B51526D1-6B90-CEDE-1EC5-1DF06019CE14}"/>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27</a:t>
            </a:fld>
            <a:endParaRPr lang="en-GB"/>
          </a:p>
        </p:txBody>
      </p:sp>
      <p:sp>
        <p:nvSpPr>
          <p:cNvPr id="11" name="Text Placeholder 4">
            <a:extLst>
              <a:ext uri="{FF2B5EF4-FFF2-40B4-BE49-F238E27FC236}">
                <a16:creationId xmlns:a16="http://schemas.microsoft.com/office/drawing/2014/main" id="{FCCFCD1D-1320-1DAE-7815-7136C8D76D63}"/>
              </a:ext>
            </a:extLst>
          </p:cNvPr>
          <p:cNvSpPr txBox="1">
            <a:spLocks/>
          </p:cNvSpPr>
          <p:nvPr/>
        </p:nvSpPr>
        <p:spPr>
          <a:xfrm>
            <a:off x="232950" y="770963"/>
            <a:ext cx="8730488" cy="360157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en-GB" sz="2400" dirty="0">
                <a:solidFill>
                  <a:srgbClr val="FF0000"/>
                </a:solidFill>
              </a:rPr>
              <a:t>In your groups:</a:t>
            </a:r>
          </a:p>
          <a:p>
            <a:pPr marL="0" indent="0">
              <a:spcBef>
                <a:spcPts val="0"/>
              </a:spcBef>
              <a:buNone/>
            </a:pPr>
            <a:endParaRPr lang="en-GB" sz="2400" dirty="0">
              <a:solidFill>
                <a:srgbClr val="FF0000"/>
              </a:solidFill>
            </a:endParaRPr>
          </a:p>
          <a:p>
            <a:pPr marL="514350" indent="-514350">
              <a:spcBef>
                <a:spcPts val="0"/>
              </a:spcBef>
              <a:buFont typeface="+mj-lt"/>
              <a:buAutoNum type="arabicPeriod"/>
            </a:pPr>
            <a:r>
              <a:rPr lang="en-GB" sz="2400" dirty="0"/>
              <a:t>Research quantitative values for the noted properties of your metals.</a:t>
            </a:r>
          </a:p>
          <a:p>
            <a:pPr marL="514350" indent="-514350">
              <a:spcBef>
                <a:spcPts val="0"/>
              </a:spcBef>
              <a:buFont typeface="+mj-lt"/>
              <a:buAutoNum type="arabicPeriod"/>
            </a:pPr>
            <a:r>
              <a:rPr lang="en-GB" sz="2400" dirty="0"/>
              <a:t>Complete the table with this information.</a:t>
            </a:r>
          </a:p>
          <a:p>
            <a:pPr marL="514350" indent="-514350">
              <a:spcBef>
                <a:spcPts val="0"/>
              </a:spcBef>
              <a:buFont typeface="+mj-lt"/>
              <a:buAutoNum type="arabicPeriod"/>
            </a:pPr>
            <a:r>
              <a:rPr lang="en-GB" sz="2400" dirty="0"/>
              <a:t>When prompted, share your answers with the class.</a:t>
            </a:r>
          </a:p>
          <a:p>
            <a:pPr marL="514350" indent="-514350">
              <a:spcBef>
                <a:spcPts val="0"/>
              </a:spcBef>
              <a:buFont typeface="+mj-lt"/>
              <a:buAutoNum type="arabicPeriod"/>
            </a:pPr>
            <a:endParaRPr lang="en-GB" sz="2800" dirty="0"/>
          </a:p>
          <a:p>
            <a:pPr marL="514350" indent="-514350">
              <a:buFont typeface="+mj-lt"/>
              <a:buAutoNum type="arabicPeriod"/>
            </a:pPr>
            <a:endParaRPr lang="en-GB" dirty="0"/>
          </a:p>
        </p:txBody>
      </p:sp>
    </p:spTree>
    <p:extLst>
      <p:ext uri="{BB962C8B-B14F-4D97-AF65-F5344CB8AC3E}">
        <p14:creationId xmlns:p14="http://schemas.microsoft.com/office/powerpoint/2010/main" val="2677297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950" y="249900"/>
            <a:ext cx="8812438" cy="699425"/>
          </a:xfrm>
        </p:spPr>
        <p:txBody>
          <a:bodyPr>
            <a:normAutofit fontScale="90000"/>
          </a:bodyPr>
          <a:lstStyle/>
          <a:p>
            <a:pPr>
              <a:lnSpc>
                <a:spcPct val="100000"/>
              </a:lnSpc>
            </a:pPr>
            <a:r>
              <a:rPr lang="en-US" sz="3200" dirty="0"/>
              <a:t>Chemical bonding in metals and crystal lattice structure summary</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a:t>Education &amp; Training Foundation</a:t>
            </a:r>
          </a:p>
        </p:txBody>
      </p:sp>
      <p:grpSp>
        <p:nvGrpSpPr>
          <p:cNvPr id="156" name="Group 155">
            <a:extLst>
              <a:ext uri="{FF2B5EF4-FFF2-40B4-BE49-F238E27FC236}">
                <a16:creationId xmlns:a16="http://schemas.microsoft.com/office/drawing/2014/main" id="{707D258E-6A9E-BC29-B06A-42054E0C06FE}"/>
              </a:ext>
              <a:ext uri="{C183D7F6-B498-43B3-948B-1728B52AA6E4}">
                <adec:decorative xmlns:adec="http://schemas.microsoft.com/office/drawing/2017/decorative" val="1"/>
              </a:ext>
            </a:extLst>
          </p:cNvPr>
          <p:cNvGrpSpPr/>
          <p:nvPr/>
        </p:nvGrpSpPr>
        <p:grpSpPr>
          <a:xfrm>
            <a:off x="5972213" y="2151313"/>
            <a:ext cx="2617200" cy="2617200"/>
            <a:chOff x="797212" y="1348209"/>
            <a:chExt cx="2617200" cy="2617200"/>
          </a:xfrm>
        </p:grpSpPr>
        <p:grpSp>
          <p:nvGrpSpPr>
            <p:cNvPr id="77" name="Group 76">
              <a:extLst>
                <a:ext uri="{FF2B5EF4-FFF2-40B4-BE49-F238E27FC236}">
                  <a16:creationId xmlns:a16="http://schemas.microsoft.com/office/drawing/2014/main" id="{EA769E5A-5C80-B25F-F0CB-7E4B94BB1639}"/>
                </a:ext>
              </a:extLst>
            </p:cNvPr>
            <p:cNvGrpSpPr/>
            <p:nvPr/>
          </p:nvGrpSpPr>
          <p:grpSpPr>
            <a:xfrm>
              <a:off x="797212" y="1348209"/>
              <a:ext cx="2160000" cy="2160000"/>
              <a:chOff x="797212" y="1348209"/>
              <a:chExt cx="2160000" cy="2160000"/>
            </a:xfrm>
          </p:grpSpPr>
          <p:sp>
            <p:nvSpPr>
              <p:cNvPr id="12" name="Oval 11">
                <a:extLst>
                  <a:ext uri="{FF2B5EF4-FFF2-40B4-BE49-F238E27FC236}">
                    <a16:creationId xmlns:a16="http://schemas.microsoft.com/office/drawing/2014/main" id="{967C1E1C-6D74-4ED2-EFCD-374CA9166F95}"/>
                  </a:ext>
                </a:extLst>
              </p:cNvPr>
              <p:cNvSpPr/>
              <p:nvPr/>
            </p:nvSpPr>
            <p:spPr>
              <a:xfrm>
                <a:off x="797212" y="134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28" name="Oval 27">
                <a:extLst>
                  <a:ext uri="{FF2B5EF4-FFF2-40B4-BE49-F238E27FC236}">
                    <a16:creationId xmlns:a16="http://schemas.microsoft.com/office/drawing/2014/main" id="{1FFC84E8-6E41-48D2-F1A1-7F0E87335A09}"/>
                  </a:ext>
                </a:extLst>
              </p:cNvPr>
              <p:cNvSpPr/>
              <p:nvPr/>
            </p:nvSpPr>
            <p:spPr>
              <a:xfrm>
                <a:off x="1337212" y="134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34" name="Oval 33">
                <a:extLst>
                  <a:ext uri="{FF2B5EF4-FFF2-40B4-BE49-F238E27FC236}">
                    <a16:creationId xmlns:a16="http://schemas.microsoft.com/office/drawing/2014/main" id="{BA56AAAE-7C6A-3587-96EE-2F81D5977024}"/>
                  </a:ext>
                </a:extLst>
              </p:cNvPr>
              <p:cNvSpPr/>
              <p:nvPr/>
            </p:nvSpPr>
            <p:spPr>
              <a:xfrm>
                <a:off x="1877212" y="134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38" name="Oval 37">
                <a:extLst>
                  <a:ext uri="{FF2B5EF4-FFF2-40B4-BE49-F238E27FC236}">
                    <a16:creationId xmlns:a16="http://schemas.microsoft.com/office/drawing/2014/main" id="{E28ABB90-3F03-7BB3-3DB6-A766C3FD073D}"/>
                  </a:ext>
                </a:extLst>
              </p:cNvPr>
              <p:cNvSpPr/>
              <p:nvPr/>
            </p:nvSpPr>
            <p:spPr>
              <a:xfrm>
                <a:off x="2417212" y="134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5" name="Oval 14">
                <a:extLst>
                  <a:ext uri="{FF2B5EF4-FFF2-40B4-BE49-F238E27FC236}">
                    <a16:creationId xmlns:a16="http://schemas.microsoft.com/office/drawing/2014/main" id="{0B4CDA12-AD15-7E3A-5A11-A48E5971F814}"/>
                  </a:ext>
                </a:extLst>
              </p:cNvPr>
              <p:cNvSpPr/>
              <p:nvPr/>
            </p:nvSpPr>
            <p:spPr>
              <a:xfrm>
                <a:off x="1229212" y="178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29" name="Oval 28">
                <a:extLst>
                  <a:ext uri="{FF2B5EF4-FFF2-40B4-BE49-F238E27FC236}">
                    <a16:creationId xmlns:a16="http://schemas.microsoft.com/office/drawing/2014/main" id="{C4C7DE64-FE74-DC79-9B75-33C796430443}"/>
                  </a:ext>
                </a:extLst>
              </p:cNvPr>
              <p:cNvSpPr/>
              <p:nvPr/>
            </p:nvSpPr>
            <p:spPr>
              <a:xfrm>
                <a:off x="1337212" y="188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30" name="Oval 29">
                <a:extLst>
                  <a:ext uri="{FF2B5EF4-FFF2-40B4-BE49-F238E27FC236}">
                    <a16:creationId xmlns:a16="http://schemas.microsoft.com/office/drawing/2014/main" id="{B2E23513-79C2-7DB3-7C0B-D46873F509B7}"/>
                  </a:ext>
                </a:extLst>
              </p:cNvPr>
              <p:cNvSpPr/>
              <p:nvPr/>
            </p:nvSpPr>
            <p:spPr>
              <a:xfrm>
                <a:off x="797212" y="188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33" name="Oval 32">
                <a:extLst>
                  <a:ext uri="{FF2B5EF4-FFF2-40B4-BE49-F238E27FC236}">
                    <a16:creationId xmlns:a16="http://schemas.microsoft.com/office/drawing/2014/main" id="{9C1770B6-ED65-7047-15A2-C9D9A8AE4CF0}"/>
                  </a:ext>
                </a:extLst>
              </p:cNvPr>
              <p:cNvSpPr/>
              <p:nvPr/>
            </p:nvSpPr>
            <p:spPr>
              <a:xfrm>
                <a:off x="1769212" y="178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35" name="Oval 34">
                <a:extLst>
                  <a:ext uri="{FF2B5EF4-FFF2-40B4-BE49-F238E27FC236}">
                    <a16:creationId xmlns:a16="http://schemas.microsoft.com/office/drawing/2014/main" id="{C72C40D3-562B-FCA7-F32B-245F257CA1D7}"/>
                  </a:ext>
                </a:extLst>
              </p:cNvPr>
              <p:cNvSpPr/>
              <p:nvPr/>
            </p:nvSpPr>
            <p:spPr>
              <a:xfrm>
                <a:off x="1877212" y="188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37" name="Oval 36">
                <a:extLst>
                  <a:ext uri="{FF2B5EF4-FFF2-40B4-BE49-F238E27FC236}">
                    <a16:creationId xmlns:a16="http://schemas.microsoft.com/office/drawing/2014/main" id="{B74DEE13-389F-ECCD-C228-7DE5D0FA724F}"/>
                  </a:ext>
                </a:extLst>
              </p:cNvPr>
              <p:cNvSpPr/>
              <p:nvPr/>
            </p:nvSpPr>
            <p:spPr>
              <a:xfrm>
                <a:off x="2309212" y="178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39" name="Oval 38">
                <a:extLst>
                  <a:ext uri="{FF2B5EF4-FFF2-40B4-BE49-F238E27FC236}">
                    <a16:creationId xmlns:a16="http://schemas.microsoft.com/office/drawing/2014/main" id="{B5D34CE9-1A30-A4F4-0D3E-39AC8B6ADF60}"/>
                  </a:ext>
                </a:extLst>
              </p:cNvPr>
              <p:cNvSpPr/>
              <p:nvPr/>
            </p:nvSpPr>
            <p:spPr>
              <a:xfrm>
                <a:off x="2417212" y="188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54" name="Oval 53">
                <a:extLst>
                  <a:ext uri="{FF2B5EF4-FFF2-40B4-BE49-F238E27FC236}">
                    <a16:creationId xmlns:a16="http://schemas.microsoft.com/office/drawing/2014/main" id="{F0E7DBCF-0F19-71C6-BC28-11409CD98F88}"/>
                  </a:ext>
                </a:extLst>
              </p:cNvPr>
              <p:cNvSpPr/>
              <p:nvPr/>
            </p:nvSpPr>
            <p:spPr>
              <a:xfrm>
                <a:off x="1229212" y="286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55" name="Oval 54">
                <a:extLst>
                  <a:ext uri="{FF2B5EF4-FFF2-40B4-BE49-F238E27FC236}">
                    <a16:creationId xmlns:a16="http://schemas.microsoft.com/office/drawing/2014/main" id="{CD07375A-8CB3-FD82-8BCE-214E44CFC351}"/>
                  </a:ext>
                </a:extLst>
              </p:cNvPr>
              <p:cNvSpPr/>
              <p:nvPr/>
            </p:nvSpPr>
            <p:spPr>
              <a:xfrm>
                <a:off x="1337212" y="296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56" name="Oval 55">
                <a:extLst>
                  <a:ext uri="{FF2B5EF4-FFF2-40B4-BE49-F238E27FC236}">
                    <a16:creationId xmlns:a16="http://schemas.microsoft.com/office/drawing/2014/main" id="{AE9D46A8-6712-E036-6AD7-00BCF652A6D0}"/>
                  </a:ext>
                </a:extLst>
              </p:cNvPr>
              <p:cNvSpPr/>
              <p:nvPr/>
            </p:nvSpPr>
            <p:spPr>
              <a:xfrm>
                <a:off x="797212" y="296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57" name="Oval 56">
                <a:extLst>
                  <a:ext uri="{FF2B5EF4-FFF2-40B4-BE49-F238E27FC236}">
                    <a16:creationId xmlns:a16="http://schemas.microsoft.com/office/drawing/2014/main" id="{941E7BD6-E7A3-81E0-A7B1-3626A6085324}"/>
                  </a:ext>
                </a:extLst>
              </p:cNvPr>
              <p:cNvSpPr/>
              <p:nvPr/>
            </p:nvSpPr>
            <p:spPr>
              <a:xfrm>
                <a:off x="1769212" y="286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58" name="Oval 57">
                <a:extLst>
                  <a:ext uri="{FF2B5EF4-FFF2-40B4-BE49-F238E27FC236}">
                    <a16:creationId xmlns:a16="http://schemas.microsoft.com/office/drawing/2014/main" id="{9BB11C42-3B63-5DD8-A717-9A9EB4C7A669}"/>
                  </a:ext>
                </a:extLst>
              </p:cNvPr>
              <p:cNvSpPr/>
              <p:nvPr/>
            </p:nvSpPr>
            <p:spPr>
              <a:xfrm>
                <a:off x="1877212" y="296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59" name="Oval 58">
                <a:extLst>
                  <a:ext uri="{FF2B5EF4-FFF2-40B4-BE49-F238E27FC236}">
                    <a16:creationId xmlns:a16="http://schemas.microsoft.com/office/drawing/2014/main" id="{EBA98DB2-1B48-AB93-408F-F9E8FE5842C5}"/>
                  </a:ext>
                </a:extLst>
              </p:cNvPr>
              <p:cNvSpPr/>
              <p:nvPr/>
            </p:nvSpPr>
            <p:spPr>
              <a:xfrm>
                <a:off x="2309212" y="286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60" name="Oval 59">
                <a:extLst>
                  <a:ext uri="{FF2B5EF4-FFF2-40B4-BE49-F238E27FC236}">
                    <a16:creationId xmlns:a16="http://schemas.microsoft.com/office/drawing/2014/main" id="{865EBEE3-AB50-C66D-FCC8-3493D38DFAAC}"/>
                  </a:ext>
                </a:extLst>
              </p:cNvPr>
              <p:cNvSpPr/>
              <p:nvPr/>
            </p:nvSpPr>
            <p:spPr>
              <a:xfrm>
                <a:off x="2417212" y="296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62" name="Oval 61">
                <a:extLst>
                  <a:ext uri="{FF2B5EF4-FFF2-40B4-BE49-F238E27FC236}">
                    <a16:creationId xmlns:a16="http://schemas.microsoft.com/office/drawing/2014/main" id="{7917BA7F-F4D2-9117-3B78-8CF304E579C7}"/>
                  </a:ext>
                </a:extLst>
              </p:cNvPr>
              <p:cNvSpPr/>
              <p:nvPr/>
            </p:nvSpPr>
            <p:spPr>
              <a:xfrm>
                <a:off x="1229212" y="232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63" name="Oval 62">
                <a:extLst>
                  <a:ext uri="{FF2B5EF4-FFF2-40B4-BE49-F238E27FC236}">
                    <a16:creationId xmlns:a16="http://schemas.microsoft.com/office/drawing/2014/main" id="{5816067C-4F0F-0DB1-B266-C20854B8C889}"/>
                  </a:ext>
                </a:extLst>
              </p:cNvPr>
              <p:cNvSpPr/>
              <p:nvPr/>
            </p:nvSpPr>
            <p:spPr>
              <a:xfrm>
                <a:off x="1337212" y="242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64" name="Oval 63">
                <a:extLst>
                  <a:ext uri="{FF2B5EF4-FFF2-40B4-BE49-F238E27FC236}">
                    <a16:creationId xmlns:a16="http://schemas.microsoft.com/office/drawing/2014/main" id="{58FF6C68-17FE-8886-B25A-8FCE82831474}"/>
                  </a:ext>
                </a:extLst>
              </p:cNvPr>
              <p:cNvSpPr/>
              <p:nvPr/>
            </p:nvSpPr>
            <p:spPr>
              <a:xfrm>
                <a:off x="797212" y="242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65" name="Oval 64">
                <a:extLst>
                  <a:ext uri="{FF2B5EF4-FFF2-40B4-BE49-F238E27FC236}">
                    <a16:creationId xmlns:a16="http://schemas.microsoft.com/office/drawing/2014/main" id="{07915FA7-3ECB-E820-3FAF-02269394FF86}"/>
                  </a:ext>
                </a:extLst>
              </p:cNvPr>
              <p:cNvSpPr/>
              <p:nvPr/>
            </p:nvSpPr>
            <p:spPr>
              <a:xfrm>
                <a:off x="1769212" y="232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66" name="Oval 65">
                <a:extLst>
                  <a:ext uri="{FF2B5EF4-FFF2-40B4-BE49-F238E27FC236}">
                    <a16:creationId xmlns:a16="http://schemas.microsoft.com/office/drawing/2014/main" id="{9B1231F1-E2CE-2EB2-9F1B-D06388116158}"/>
                  </a:ext>
                </a:extLst>
              </p:cNvPr>
              <p:cNvSpPr/>
              <p:nvPr/>
            </p:nvSpPr>
            <p:spPr>
              <a:xfrm>
                <a:off x="1877212" y="242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67" name="Oval 66">
                <a:extLst>
                  <a:ext uri="{FF2B5EF4-FFF2-40B4-BE49-F238E27FC236}">
                    <a16:creationId xmlns:a16="http://schemas.microsoft.com/office/drawing/2014/main" id="{D8D1C927-F441-20E3-C86B-1F184A91E8F7}"/>
                  </a:ext>
                </a:extLst>
              </p:cNvPr>
              <p:cNvSpPr/>
              <p:nvPr/>
            </p:nvSpPr>
            <p:spPr>
              <a:xfrm>
                <a:off x="2309212" y="232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68" name="Oval 67">
                <a:extLst>
                  <a:ext uri="{FF2B5EF4-FFF2-40B4-BE49-F238E27FC236}">
                    <a16:creationId xmlns:a16="http://schemas.microsoft.com/office/drawing/2014/main" id="{53A3929C-0378-0B0A-B2C3-2F767A975C37}"/>
                  </a:ext>
                </a:extLst>
              </p:cNvPr>
              <p:cNvSpPr/>
              <p:nvPr/>
            </p:nvSpPr>
            <p:spPr>
              <a:xfrm>
                <a:off x="2417212" y="242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grpSp>
        <p:grpSp>
          <p:nvGrpSpPr>
            <p:cNvPr id="78" name="Group 77">
              <a:extLst>
                <a:ext uri="{FF2B5EF4-FFF2-40B4-BE49-F238E27FC236}">
                  <a16:creationId xmlns:a16="http://schemas.microsoft.com/office/drawing/2014/main" id="{EB9F8DCE-3DE8-3FCC-026D-4D616CEBD31A}"/>
                </a:ext>
              </a:extLst>
            </p:cNvPr>
            <p:cNvGrpSpPr/>
            <p:nvPr/>
          </p:nvGrpSpPr>
          <p:grpSpPr>
            <a:xfrm>
              <a:off x="949612" y="1500609"/>
              <a:ext cx="2160000" cy="2160000"/>
              <a:chOff x="797212" y="1348209"/>
              <a:chExt cx="2160000" cy="2160000"/>
            </a:xfrm>
          </p:grpSpPr>
          <p:sp>
            <p:nvSpPr>
              <p:cNvPr id="79" name="Oval 78">
                <a:extLst>
                  <a:ext uri="{FF2B5EF4-FFF2-40B4-BE49-F238E27FC236}">
                    <a16:creationId xmlns:a16="http://schemas.microsoft.com/office/drawing/2014/main" id="{36906B20-A3E6-23D4-52A2-975816400D30}"/>
                  </a:ext>
                </a:extLst>
              </p:cNvPr>
              <p:cNvSpPr/>
              <p:nvPr/>
            </p:nvSpPr>
            <p:spPr>
              <a:xfrm>
                <a:off x="797212" y="134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80" name="Oval 79">
                <a:extLst>
                  <a:ext uri="{FF2B5EF4-FFF2-40B4-BE49-F238E27FC236}">
                    <a16:creationId xmlns:a16="http://schemas.microsoft.com/office/drawing/2014/main" id="{C5564674-53C4-226B-D399-B409FBC0367F}"/>
                  </a:ext>
                </a:extLst>
              </p:cNvPr>
              <p:cNvSpPr/>
              <p:nvPr/>
            </p:nvSpPr>
            <p:spPr>
              <a:xfrm>
                <a:off x="1337212" y="134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81" name="Oval 80">
                <a:extLst>
                  <a:ext uri="{FF2B5EF4-FFF2-40B4-BE49-F238E27FC236}">
                    <a16:creationId xmlns:a16="http://schemas.microsoft.com/office/drawing/2014/main" id="{B0748EC3-6210-404D-1975-DF7521CA88C9}"/>
                  </a:ext>
                </a:extLst>
              </p:cNvPr>
              <p:cNvSpPr/>
              <p:nvPr/>
            </p:nvSpPr>
            <p:spPr>
              <a:xfrm>
                <a:off x="1877212" y="134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82" name="Oval 81">
                <a:extLst>
                  <a:ext uri="{FF2B5EF4-FFF2-40B4-BE49-F238E27FC236}">
                    <a16:creationId xmlns:a16="http://schemas.microsoft.com/office/drawing/2014/main" id="{F1BA7C81-5348-1E4B-2233-EEEA39512B0E}"/>
                  </a:ext>
                </a:extLst>
              </p:cNvPr>
              <p:cNvSpPr/>
              <p:nvPr/>
            </p:nvSpPr>
            <p:spPr>
              <a:xfrm>
                <a:off x="2417212" y="134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83" name="Oval 82">
                <a:extLst>
                  <a:ext uri="{FF2B5EF4-FFF2-40B4-BE49-F238E27FC236}">
                    <a16:creationId xmlns:a16="http://schemas.microsoft.com/office/drawing/2014/main" id="{FD17D3FC-E172-66DA-0AB7-9383FB95738D}"/>
                  </a:ext>
                </a:extLst>
              </p:cNvPr>
              <p:cNvSpPr/>
              <p:nvPr/>
            </p:nvSpPr>
            <p:spPr>
              <a:xfrm>
                <a:off x="1229212" y="178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84" name="Oval 83">
                <a:extLst>
                  <a:ext uri="{FF2B5EF4-FFF2-40B4-BE49-F238E27FC236}">
                    <a16:creationId xmlns:a16="http://schemas.microsoft.com/office/drawing/2014/main" id="{349114FF-9CDA-B54C-D7E3-A6ECBBC07CF2}"/>
                  </a:ext>
                </a:extLst>
              </p:cNvPr>
              <p:cNvSpPr/>
              <p:nvPr/>
            </p:nvSpPr>
            <p:spPr>
              <a:xfrm>
                <a:off x="1337212" y="188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85" name="Oval 84">
                <a:extLst>
                  <a:ext uri="{FF2B5EF4-FFF2-40B4-BE49-F238E27FC236}">
                    <a16:creationId xmlns:a16="http://schemas.microsoft.com/office/drawing/2014/main" id="{E5B09BB7-44A3-8CB0-514B-5A6F50C124A1}"/>
                  </a:ext>
                </a:extLst>
              </p:cNvPr>
              <p:cNvSpPr/>
              <p:nvPr/>
            </p:nvSpPr>
            <p:spPr>
              <a:xfrm>
                <a:off x="797212" y="188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86" name="Oval 85">
                <a:extLst>
                  <a:ext uri="{FF2B5EF4-FFF2-40B4-BE49-F238E27FC236}">
                    <a16:creationId xmlns:a16="http://schemas.microsoft.com/office/drawing/2014/main" id="{D24742E0-7A61-6795-0728-006B14367CFE}"/>
                  </a:ext>
                </a:extLst>
              </p:cNvPr>
              <p:cNvSpPr/>
              <p:nvPr/>
            </p:nvSpPr>
            <p:spPr>
              <a:xfrm>
                <a:off x="1769212" y="178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87" name="Oval 86">
                <a:extLst>
                  <a:ext uri="{FF2B5EF4-FFF2-40B4-BE49-F238E27FC236}">
                    <a16:creationId xmlns:a16="http://schemas.microsoft.com/office/drawing/2014/main" id="{6DD9915B-9798-2D1C-9A3A-D02A770C4F9A}"/>
                  </a:ext>
                </a:extLst>
              </p:cNvPr>
              <p:cNvSpPr/>
              <p:nvPr/>
            </p:nvSpPr>
            <p:spPr>
              <a:xfrm>
                <a:off x="1877212" y="188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88" name="Oval 87">
                <a:extLst>
                  <a:ext uri="{FF2B5EF4-FFF2-40B4-BE49-F238E27FC236}">
                    <a16:creationId xmlns:a16="http://schemas.microsoft.com/office/drawing/2014/main" id="{36585C4E-3554-5E57-AE60-355AFBFAA77C}"/>
                  </a:ext>
                </a:extLst>
              </p:cNvPr>
              <p:cNvSpPr/>
              <p:nvPr/>
            </p:nvSpPr>
            <p:spPr>
              <a:xfrm>
                <a:off x="2309212" y="178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89" name="Oval 88">
                <a:extLst>
                  <a:ext uri="{FF2B5EF4-FFF2-40B4-BE49-F238E27FC236}">
                    <a16:creationId xmlns:a16="http://schemas.microsoft.com/office/drawing/2014/main" id="{2492B1B1-69FB-A825-E53B-2B3236FF7399}"/>
                  </a:ext>
                </a:extLst>
              </p:cNvPr>
              <p:cNvSpPr/>
              <p:nvPr/>
            </p:nvSpPr>
            <p:spPr>
              <a:xfrm>
                <a:off x="2417212" y="188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90" name="Oval 89">
                <a:extLst>
                  <a:ext uri="{FF2B5EF4-FFF2-40B4-BE49-F238E27FC236}">
                    <a16:creationId xmlns:a16="http://schemas.microsoft.com/office/drawing/2014/main" id="{2A7FD2E5-7A67-3E1E-FD4E-383BCEBBA91C}"/>
                  </a:ext>
                </a:extLst>
              </p:cNvPr>
              <p:cNvSpPr/>
              <p:nvPr/>
            </p:nvSpPr>
            <p:spPr>
              <a:xfrm>
                <a:off x="1229212" y="286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91" name="Oval 90">
                <a:extLst>
                  <a:ext uri="{FF2B5EF4-FFF2-40B4-BE49-F238E27FC236}">
                    <a16:creationId xmlns:a16="http://schemas.microsoft.com/office/drawing/2014/main" id="{3C35AAC6-FA56-E02E-B595-AB2096319581}"/>
                  </a:ext>
                </a:extLst>
              </p:cNvPr>
              <p:cNvSpPr/>
              <p:nvPr/>
            </p:nvSpPr>
            <p:spPr>
              <a:xfrm>
                <a:off x="1337212" y="296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92" name="Oval 91">
                <a:extLst>
                  <a:ext uri="{FF2B5EF4-FFF2-40B4-BE49-F238E27FC236}">
                    <a16:creationId xmlns:a16="http://schemas.microsoft.com/office/drawing/2014/main" id="{551C7834-AEBC-1D2C-F662-1FABF6E6D41A}"/>
                  </a:ext>
                </a:extLst>
              </p:cNvPr>
              <p:cNvSpPr/>
              <p:nvPr/>
            </p:nvSpPr>
            <p:spPr>
              <a:xfrm>
                <a:off x="797212" y="296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93" name="Oval 92">
                <a:extLst>
                  <a:ext uri="{FF2B5EF4-FFF2-40B4-BE49-F238E27FC236}">
                    <a16:creationId xmlns:a16="http://schemas.microsoft.com/office/drawing/2014/main" id="{2F6E1ECA-E6F2-FB04-A7F1-41CE8EBF4F55}"/>
                  </a:ext>
                </a:extLst>
              </p:cNvPr>
              <p:cNvSpPr/>
              <p:nvPr/>
            </p:nvSpPr>
            <p:spPr>
              <a:xfrm>
                <a:off x="1769212" y="286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94" name="Oval 93">
                <a:extLst>
                  <a:ext uri="{FF2B5EF4-FFF2-40B4-BE49-F238E27FC236}">
                    <a16:creationId xmlns:a16="http://schemas.microsoft.com/office/drawing/2014/main" id="{822FBB2B-F0AD-E29C-0A4A-FB459345D8FF}"/>
                  </a:ext>
                </a:extLst>
              </p:cNvPr>
              <p:cNvSpPr/>
              <p:nvPr/>
            </p:nvSpPr>
            <p:spPr>
              <a:xfrm>
                <a:off x="1877212" y="296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95" name="Oval 94">
                <a:extLst>
                  <a:ext uri="{FF2B5EF4-FFF2-40B4-BE49-F238E27FC236}">
                    <a16:creationId xmlns:a16="http://schemas.microsoft.com/office/drawing/2014/main" id="{992A4968-F1EF-60C2-A4A7-D5DCB3271666}"/>
                  </a:ext>
                </a:extLst>
              </p:cNvPr>
              <p:cNvSpPr/>
              <p:nvPr/>
            </p:nvSpPr>
            <p:spPr>
              <a:xfrm>
                <a:off x="2309212" y="286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96" name="Oval 95">
                <a:extLst>
                  <a:ext uri="{FF2B5EF4-FFF2-40B4-BE49-F238E27FC236}">
                    <a16:creationId xmlns:a16="http://schemas.microsoft.com/office/drawing/2014/main" id="{B69FA709-86BB-3EFA-A99C-65028B7148C7}"/>
                  </a:ext>
                </a:extLst>
              </p:cNvPr>
              <p:cNvSpPr/>
              <p:nvPr/>
            </p:nvSpPr>
            <p:spPr>
              <a:xfrm>
                <a:off x="2417212" y="296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97" name="Oval 96">
                <a:extLst>
                  <a:ext uri="{FF2B5EF4-FFF2-40B4-BE49-F238E27FC236}">
                    <a16:creationId xmlns:a16="http://schemas.microsoft.com/office/drawing/2014/main" id="{1FA98D00-C71C-0F2A-73A8-77F39B334CDE}"/>
                  </a:ext>
                </a:extLst>
              </p:cNvPr>
              <p:cNvSpPr/>
              <p:nvPr/>
            </p:nvSpPr>
            <p:spPr>
              <a:xfrm>
                <a:off x="1229212" y="232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98" name="Oval 97">
                <a:extLst>
                  <a:ext uri="{FF2B5EF4-FFF2-40B4-BE49-F238E27FC236}">
                    <a16:creationId xmlns:a16="http://schemas.microsoft.com/office/drawing/2014/main" id="{6345F771-2441-FE0A-88A0-34DA5D57DD80}"/>
                  </a:ext>
                </a:extLst>
              </p:cNvPr>
              <p:cNvSpPr/>
              <p:nvPr/>
            </p:nvSpPr>
            <p:spPr>
              <a:xfrm>
                <a:off x="1337212" y="242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99" name="Oval 98">
                <a:extLst>
                  <a:ext uri="{FF2B5EF4-FFF2-40B4-BE49-F238E27FC236}">
                    <a16:creationId xmlns:a16="http://schemas.microsoft.com/office/drawing/2014/main" id="{A1451BB3-FA18-0654-65FE-A48983F54EEC}"/>
                  </a:ext>
                </a:extLst>
              </p:cNvPr>
              <p:cNvSpPr/>
              <p:nvPr/>
            </p:nvSpPr>
            <p:spPr>
              <a:xfrm>
                <a:off x="797212" y="242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00" name="Oval 99">
                <a:extLst>
                  <a:ext uri="{FF2B5EF4-FFF2-40B4-BE49-F238E27FC236}">
                    <a16:creationId xmlns:a16="http://schemas.microsoft.com/office/drawing/2014/main" id="{2E7ADD46-DFF3-5B0C-5A64-6E2C278F4E49}"/>
                  </a:ext>
                </a:extLst>
              </p:cNvPr>
              <p:cNvSpPr/>
              <p:nvPr/>
            </p:nvSpPr>
            <p:spPr>
              <a:xfrm>
                <a:off x="1769212" y="232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01" name="Oval 100">
                <a:extLst>
                  <a:ext uri="{FF2B5EF4-FFF2-40B4-BE49-F238E27FC236}">
                    <a16:creationId xmlns:a16="http://schemas.microsoft.com/office/drawing/2014/main" id="{84CC2922-F572-DBAF-654D-3E7C6EDDCD75}"/>
                  </a:ext>
                </a:extLst>
              </p:cNvPr>
              <p:cNvSpPr/>
              <p:nvPr/>
            </p:nvSpPr>
            <p:spPr>
              <a:xfrm>
                <a:off x="1877212" y="242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02" name="Oval 101">
                <a:extLst>
                  <a:ext uri="{FF2B5EF4-FFF2-40B4-BE49-F238E27FC236}">
                    <a16:creationId xmlns:a16="http://schemas.microsoft.com/office/drawing/2014/main" id="{AD2B1EDF-67BA-B12D-A7CE-C9898FA008BC}"/>
                  </a:ext>
                </a:extLst>
              </p:cNvPr>
              <p:cNvSpPr/>
              <p:nvPr/>
            </p:nvSpPr>
            <p:spPr>
              <a:xfrm>
                <a:off x="2309212" y="232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03" name="Oval 102">
                <a:extLst>
                  <a:ext uri="{FF2B5EF4-FFF2-40B4-BE49-F238E27FC236}">
                    <a16:creationId xmlns:a16="http://schemas.microsoft.com/office/drawing/2014/main" id="{BB103408-13B2-0A70-F950-D75F3F13F1D1}"/>
                  </a:ext>
                </a:extLst>
              </p:cNvPr>
              <p:cNvSpPr/>
              <p:nvPr/>
            </p:nvSpPr>
            <p:spPr>
              <a:xfrm>
                <a:off x="2417212" y="242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grpSp>
        <p:grpSp>
          <p:nvGrpSpPr>
            <p:cNvPr id="104" name="Group 103">
              <a:extLst>
                <a:ext uri="{FF2B5EF4-FFF2-40B4-BE49-F238E27FC236}">
                  <a16:creationId xmlns:a16="http://schemas.microsoft.com/office/drawing/2014/main" id="{DF8ED78B-CBF6-8BA1-2B0A-E342C192FAAB}"/>
                </a:ext>
              </a:extLst>
            </p:cNvPr>
            <p:cNvGrpSpPr/>
            <p:nvPr/>
          </p:nvGrpSpPr>
          <p:grpSpPr>
            <a:xfrm>
              <a:off x="1102012" y="1653009"/>
              <a:ext cx="2160000" cy="2160000"/>
              <a:chOff x="797212" y="1348209"/>
              <a:chExt cx="2160000" cy="2160000"/>
            </a:xfrm>
          </p:grpSpPr>
          <p:sp>
            <p:nvSpPr>
              <p:cNvPr id="105" name="Oval 104">
                <a:extLst>
                  <a:ext uri="{FF2B5EF4-FFF2-40B4-BE49-F238E27FC236}">
                    <a16:creationId xmlns:a16="http://schemas.microsoft.com/office/drawing/2014/main" id="{E6E65BA5-152F-F359-8A84-4BBE440186FB}"/>
                  </a:ext>
                </a:extLst>
              </p:cNvPr>
              <p:cNvSpPr/>
              <p:nvPr/>
            </p:nvSpPr>
            <p:spPr>
              <a:xfrm>
                <a:off x="797212" y="134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06" name="Oval 105">
                <a:extLst>
                  <a:ext uri="{FF2B5EF4-FFF2-40B4-BE49-F238E27FC236}">
                    <a16:creationId xmlns:a16="http://schemas.microsoft.com/office/drawing/2014/main" id="{425BDAC1-288B-FBF0-4716-2BCEAD5FE94B}"/>
                  </a:ext>
                </a:extLst>
              </p:cNvPr>
              <p:cNvSpPr/>
              <p:nvPr/>
            </p:nvSpPr>
            <p:spPr>
              <a:xfrm>
                <a:off x="1337212" y="134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07" name="Oval 106">
                <a:extLst>
                  <a:ext uri="{FF2B5EF4-FFF2-40B4-BE49-F238E27FC236}">
                    <a16:creationId xmlns:a16="http://schemas.microsoft.com/office/drawing/2014/main" id="{2E485564-168B-32E5-5387-616E18D397F3}"/>
                  </a:ext>
                </a:extLst>
              </p:cNvPr>
              <p:cNvSpPr/>
              <p:nvPr/>
            </p:nvSpPr>
            <p:spPr>
              <a:xfrm>
                <a:off x="1877212" y="134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08" name="Oval 107">
                <a:extLst>
                  <a:ext uri="{FF2B5EF4-FFF2-40B4-BE49-F238E27FC236}">
                    <a16:creationId xmlns:a16="http://schemas.microsoft.com/office/drawing/2014/main" id="{4D34A0D4-6010-8BC9-1133-D1D533577691}"/>
                  </a:ext>
                </a:extLst>
              </p:cNvPr>
              <p:cNvSpPr/>
              <p:nvPr/>
            </p:nvSpPr>
            <p:spPr>
              <a:xfrm>
                <a:off x="2417212" y="134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09" name="Oval 108">
                <a:extLst>
                  <a:ext uri="{FF2B5EF4-FFF2-40B4-BE49-F238E27FC236}">
                    <a16:creationId xmlns:a16="http://schemas.microsoft.com/office/drawing/2014/main" id="{7B3F8914-28FD-6D2C-D738-4BE31E02696B}"/>
                  </a:ext>
                </a:extLst>
              </p:cNvPr>
              <p:cNvSpPr/>
              <p:nvPr/>
            </p:nvSpPr>
            <p:spPr>
              <a:xfrm>
                <a:off x="1229212" y="178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10" name="Oval 109">
                <a:extLst>
                  <a:ext uri="{FF2B5EF4-FFF2-40B4-BE49-F238E27FC236}">
                    <a16:creationId xmlns:a16="http://schemas.microsoft.com/office/drawing/2014/main" id="{0C9656CB-8195-215D-47AA-21519CC3A934}"/>
                  </a:ext>
                </a:extLst>
              </p:cNvPr>
              <p:cNvSpPr/>
              <p:nvPr/>
            </p:nvSpPr>
            <p:spPr>
              <a:xfrm>
                <a:off x="1337212" y="188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11" name="Oval 110">
                <a:extLst>
                  <a:ext uri="{FF2B5EF4-FFF2-40B4-BE49-F238E27FC236}">
                    <a16:creationId xmlns:a16="http://schemas.microsoft.com/office/drawing/2014/main" id="{1F7A1BF2-ACE9-53A6-C932-0C09FFB53F60}"/>
                  </a:ext>
                </a:extLst>
              </p:cNvPr>
              <p:cNvSpPr/>
              <p:nvPr/>
            </p:nvSpPr>
            <p:spPr>
              <a:xfrm>
                <a:off x="797212" y="188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12" name="Oval 111">
                <a:extLst>
                  <a:ext uri="{FF2B5EF4-FFF2-40B4-BE49-F238E27FC236}">
                    <a16:creationId xmlns:a16="http://schemas.microsoft.com/office/drawing/2014/main" id="{522FA3CB-587F-0B53-DFD2-4971A1D4A601}"/>
                  </a:ext>
                </a:extLst>
              </p:cNvPr>
              <p:cNvSpPr/>
              <p:nvPr/>
            </p:nvSpPr>
            <p:spPr>
              <a:xfrm>
                <a:off x="1769212" y="178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13" name="Oval 112">
                <a:extLst>
                  <a:ext uri="{FF2B5EF4-FFF2-40B4-BE49-F238E27FC236}">
                    <a16:creationId xmlns:a16="http://schemas.microsoft.com/office/drawing/2014/main" id="{0363ED52-4BC3-FE00-1E8E-2914739559A7}"/>
                  </a:ext>
                </a:extLst>
              </p:cNvPr>
              <p:cNvSpPr/>
              <p:nvPr/>
            </p:nvSpPr>
            <p:spPr>
              <a:xfrm>
                <a:off x="1877212" y="188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14" name="Oval 113">
                <a:extLst>
                  <a:ext uri="{FF2B5EF4-FFF2-40B4-BE49-F238E27FC236}">
                    <a16:creationId xmlns:a16="http://schemas.microsoft.com/office/drawing/2014/main" id="{0C936BC1-5821-C2DB-3136-DB6B0995EE5D}"/>
                  </a:ext>
                </a:extLst>
              </p:cNvPr>
              <p:cNvSpPr/>
              <p:nvPr/>
            </p:nvSpPr>
            <p:spPr>
              <a:xfrm>
                <a:off x="2309212" y="178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15" name="Oval 114">
                <a:extLst>
                  <a:ext uri="{FF2B5EF4-FFF2-40B4-BE49-F238E27FC236}">
                    <a16:creationId xmlns:a16="http://schemas.microsoft.com/office/drawing/2014/main" id="{E9A0900F-D6A4-719C-6663-3169C2E9A120}"/>
                  </a:ext>
                </a:extLst>
              </p:cNvPr>
              <p:cNvSpPr/>
              <p:nvPr/>
            </p:nvSpPr>
            <p:spPr>
              <a:xfrm>
                <a:off x="2417212" y="188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16" name="Oval 115">
                <a:extLst>
                  <a:ext uri="{FF2B5EF4-FFF2-40B4-BE49-F238E27FC236}">
                    <a16:creationId xmlns:a16="http://schemas.microsoft.com/office/drawing/2014/main" id="{A695BF5E-CC10-7857-EA30-51C2F4A5C8E8}"/>
                  </a:ext>
                </a:extLst>
              </p:cNvPr>
              <p:cNvSpPr/>
              <p:nvPr/>
            </p:nvSpPr>
            <p:spPr>
              <a:xfrm>
                <a:off x="1229212" y="286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17" name="Oval 116">
                <a:extLst>
                  <a:ext uri="{FF2B5EF4-FFF2-40B4-BE49-F238E27FC236}">
                    <a16:creationId xmlns:a16="http://schemas.microsoft.com/office/drawing/2014/main" id="{AF8E4E53-0769-65E9-F4E4-A0CE27DE32DD}"/>
                  </a:ext>
                </a:extLst>
              </p:cNvPr>
              <p:cNvSpPr/>
              <p:nvPr/>
            </p:nvSpPr>
            <p:spPr>
              <a:xfrm>
                <a:off x="1337212" y="296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18" name="Oval 117">
                <a:extLst>
                  <a:ext uri="{FF2B5EF4-FFF2-40B4-BE49-F238E27FC236}">
                    <a16:creationId xmlns:a16="http://schemas.microsoft.com/office/drawing/2014/main" id="{1FBB8ACF-3A20-3B27-3255-3BC33BF72241}"/>
                  </a:ext>
                </a:extLst>
              </p:cNvPr>
              <p:cNvSpPr/>
              <p:nvPr/>
            </p:nvSpPr>
            <p:spPr>
              <a:xfrm>
                <a:off x="797212" y="296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19" name="Oval 118">
                <a:extLst>
                  <a:ext uri="{FF2B5EF4-FFF2-40B4-BE49-F238E27FC236}">
                    <a16:creationId xmlns:a16="http://schemas.microsoft.com/office/drawing/2014/main" id="{6D85F30D-ABE5-6A0F-D974-9CF706DA9851}"/>
                  </a:ext>
                </a:extLst>
              </p:cNvPr>
              <p:cNvSpPr/>
              <p:nvPr/>
            </p:nvSpPr>
            <p:spPr>
              <a:xfrm>
                <a:off x="1769212" y="286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20" name="Oval 119">
                <a:extLst>
                  <a:ext uri="{FF2B5EF4-FFF2-40B4-BE49-F238E27FC236}">
                    <a16:creationId xmlns:a16="http://schemas.microsoft.com/office/drawing/2014/main" id="{AE3E36E6-16D5-5E85-4B1B-A3D11ECF852D}"/>
                  </a:ext>
                </a:extLst>
              </p:cNvPr>
              <p:cNvSpPr/>
              <p:nvPr/>
            </p:nvSpPr>
            <p:spPr>
              <a:xfrm>
                <a:off x="1877212" y="296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21" name="Oval 120">
                <a:extLst>
                  <a:ext uri="{FF2B5EF4-FFF2-40B4-BE49-F238E27FC236}">
                    <a16:creationId xmlns:a16="http://schemas.microsoft.com/office/drawing/2014/main" id="{D5001FC7-C62C-1A1D-F95E-F295BF1B04B8}"/>
                  </a:ext>
                </a:extLst>
              </p:cNvPr>
              <p:cNvSpPr/>
              <p:nvPr/>
            </p:nvSpPr>
            <p:spPr>
              <a:xfrm>
                <a:off x="2309212" y="286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22" name="Oval 121">
                <a:extLst>
                  <a:ext uri="{FF2B5EF4-FFF2-40B4-BE49-F238E27FC236}">
                    <a16:creationId xmlns:a16="http://schemas.microsoft.com/office/drawing/2014/main" id="{A7542CAA-045D-CCC7-DFF7-4318A0F145C8}"/>
                  </a:ext>
                </a:extLst>
              </p:cNvPr>
              <p:cNvSpPr/>
              <p:nvPr/>
            </p:nvSpPr>
            <p:spPr>
              <a:xfrm>
                <a:off x="2417212" y="296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23" name="Oval 122">
                <a:extLst>
                  <a:ext uri="{FF2B5EF4-FFF2-40B4-BE49-F238E27FC236}">
                    <a16:creationId xmlns:a16="http://schemas.microsoft.com/office/drawing/2014/main" id="{15696285-D1ED-7031-43DE-2B5285B03F1C}"/>
                  </a:ext>
                </a:extLst>
              </p:cNvPr>
              <p:cNvSpPr/>
              <p:nvPr/>
            </p:nvSpPr>
            <p:spPr>
              <a:xfrm>
                <a:off x="1229212" y="232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24" name="Oval 123">
                <a:extLst>
                  <a:ext uri="{FF2B5EF4-FFF2-40B4-BE49-F238E27FC236}">
                    <a16:creationId xmlns:a16="http://schemas.microsoft.com/office/drawing/2014/main" id="{E4E4BA9E-44F6-EFB6-1006-D3041CC3AF12}"/>
                  </a:ext>
                </a:extLst>
              </p:cNvPr>
              <p:cNvSpPr/>
              <p:nvPr/>
            </p:nvSpPr>
            <p:spPr>
              <a:xfrm>
                <a:off x="1337212" y="242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25" name="Oval 124">
                <a:extLst>
                  <a:ext uri="{FF2B5EF4-FFF2-40B4-BE49-F238E27FC236}">
                    <a16:creationId xmlns:a16="http://schemas.microsoft.com/office/drawing/2014/main" id="{4FB87D8D-07AA-4302-9DD9-55066D3E618B}"/>
                  </a:ext>
                </a:extLst>
              </p:cNvPr>
              <p:cNvSpPr/>
              <p:nvPr/>
            </p:nvSpPr>
            <p:spPr>
              <a:xfrm>
                <a:off x="797212" y="242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26" name="Oval 125">
                <a:extLst>
                  <a:ext uri="{FF2B5EF4-FFF2-40B4-BE49-F238E27FC236}">
                    <a16:creationId xmlns:a16="http://schemas.microsoft.com/office/drawing/2014/main" id="{44B644E2-1410-D33C-85D3-3BDF11EE284A}"/>
                  </a:ext>
                </a:extLst>
              </p:cNvPr>
              <p:cNvSpPr/>
              <p:nvPr/>
            </p:nvSpPr>
            <p:spPr>
              <a:xfrm>
                <a:off x="1769212" y="232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27" name="Oval 126">
                <a:extLst>
                  <a:ext uri="{FF2B5EF4-FFF2-40B4-BE49-F238E27FC236}">
                    <a16:creationId xmlns:a16="http://schemas.microsoft.com/office/drawing/2014/main" id="{444996B9-50F0-CE3C-3C96-3AB0D95F6DB3}"/>
                  </a:ext>
                </a:extLst>
              </p:cNvPr>
              <p:cNvSpPr/>
              <p:nvPr/>
            </p:nvSpPr>
            <p:spPr>
              <a:xfrm>
                <a:off x="1877212" y="242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28" name="Oval 127">
                <a:extLst>
                  <a:ext uri="{FF2B5EF4-FFF2-40B4-BE49-F238E27FC236}">
                    <a16:creationId xmlns:a16="http://schemas.microsoft.com/office/drawing/2014/main" id="{97B818B4-E94E-D7D3-F7D8-FAEF867643AB}"/>
                  </a:ext>
                </a:extLst>
              </p:cNvPr>
              <p:cNvSpPr/>
              <p:nvPr/>
            </p:nvSpPr>
            <p:spPr>
              <a:xfrm>
                <a:off x="2309212" y="232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29" name="Oval 128">
                <a:extLst>
                  <a:ext uri="{FF2B5EF4-FFF2-40B4-BE49-F238E27FC236}">
                    <a16:creationId xmlns:a16="http://schemas.microsoft.com/office/drawing/2014/main" id="{5F1BDA64-3D31-25BF-5957-BC3737FBB742}"/>
                  </a:ext>
                </a:extLst>
              </p:cNvPr>
              <p:cNvSpPr/>
              <p:nvPr/>
            </p:nvSpPr>
            <p:spPr>
              <a:xfrm>
                <a:off x="2417212" y="242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grpSp>
        <p:grpSp>
          <p:nvGrpSpPr>
            <p:cNvPr id="130" name="Group 129">
              <a:extLst>
                <a:ext uri="{FF2B5EF4-FFF2-40B4-BE49-F238E27FC236}">
                  <a16:creationId xmlns:a16="http://schemas.microsoft.com/office/drawing/2014/main" id="{81545812-74E3-AF0B-FEBE-9295E9BCCF10}"/>
                </a:ext>
              </a:extLst>
            </p:cNvPr>
            <p:cNvGrpSpPr/>
            <p:nvPr/>
          </p:nvGrpSpPr>
          <p:grpSpPr>
            <a:xfrm>
              <a:off x="1254412" y="1805409"/>
              <a:ext cx="2160000" cy="2160000"/>
              <a:chOff x="797212" y="1348209"/>
              <a:chExt cx="2160000" cy="2160000"/>
            </a:xfrm>
          </p:grpSpPr>
          <p:sp>
            <p:nvSpPr>
              <p:cNvPr id="131" name="Oval 130">
                <a:extLst>
                  <a:ext uri="{FF2B5EF4-FFF2-40B4-BE49-F238E27FC236}">
                    <a16:creationId xmlns:a16="http://schemas.microsoft.com/office/drawing/2014/main" id="{B1119BE4-6994-A936-46C4-AC7D89C05911}"/>
                  </a:ext>
                </a:extLst>
              </p:cNvPr>
              <p:cNvSpPr/>
              <p:nvPr/>
            </p:nvSpPr>
            <p:spPr>
              <a:xfrm>
                <a:off x="797212" y="134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32" name="Oval 131">
                <a:extLst>
                  <a:ext uri="{FF2B5EF4-FFF2-40B4-BE49-F238E27FC236}">
                    <a16:creationId xmlns:a16="http://schemas.microsoft.com/office/drawing/2014/main" id="{31AE74F1-37C2-4810-3095-142D60767A25}"/>
                  </a:ext>
                </a:extLst>
              </p:cNvPr>
              <p:cNvSpPr/>
              <p:nvPr/>
            </p:nvSpPr>
            <p:spPr>
              <a:xfrm>
                <a:off x="1337212" y="134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33" name="Oval 132">
                <a:extLst>
                  <a:ext uri="{FF2B5EF4-FFF2-40B4-BE49-F238E27FC236}">
                    <a16:creationId xmlns:a16="http://schemas.microsoft.com/office/drawing/2014/main" id="{7C1A2524-3862-9D0C-4108-697A855E7234}"/>
                  </a:ext>
                </a:extLst>
              </p:cNvPr>
              <p:cNvSpPr/>
              <p:nvPr/>
            </p:nvSpPr>
            <p:spPr>
              <a:xfrm>
                <a:off x="1877212" y="134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34" name="Oval 133">
                <a:extLst>
                  <a:ext uri="{FF2B5EF4-FFF2-40B4-BE49-F238E27FC236}">
                    <a16:creationId xmlns:a16="http://schemas.microsoft.com/office/drawing/2014/main" id="{B9D3FF1D-DD53-94FD-4E24-2B32A9CCF287}"/>
                  </a:ext>
                </a:extLst>
              </p:cNvPr>
              <p:cNvSpPr/>
              <p:nvPr/>
            </p:nvSpPr>
            <p:spPr>
              <a:xfrm>
                <a:off x="2417212" y="134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35" name="Oval 134">
                <a:extLst>
                  <a:ext uri="{FF2B5EF4-FFF2-40B4-BE49-F238E27FC236}">
                    <a16:creationId xmlns:a16="http://schemas.microsoft.com/office/drawing/2014/main" id="{FB9E460A-4D16-0489-2867-BCF173A7D345}"/>
                  </a:ext>
                </a:extLst>
              </p:cNvPr>
              <p:cNvSpPr/>
              <p:nvPr/>
            </p:nvSpPr>
            <p:spPr>
              <a:xfrm>
                <a:off x="1229212" y="178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36" name="Oval 135">
                <a:extLst>
                  <a:ext uri="{FF2B5EF4-FFF2-40B4-BE49-F238E27FC236}">
                    <a16:creationId xmlns:a16="http://schemas.microsoft.com/office/drawing/2014/main" id="{E064570F-DCE1-5E75-9C97-6F3161DFAAFE}"/>
                  </a:ext>
                </a:extLst>
              </p:cNvPr>
              <p:cNvSpPr/>
              <p:nvPr/>
            </p:nvSpPr>
            <p:spPr>
              <a:xfrm>
                <a:off x="1337212" y="188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37" name="Oval 136">
                <a:extLst>
                  <a:ext uri="{FF2B5EF4-FFF2-40B4-BE49-F238E27FC236}">
                    <a16:creationId xmlns:a16="http://schemas.microsoft.com/office/drawing/2014/main" id="{8FF2FDF3-3FB1-A11D-5694-87B0C0979EB9}"/>
                  </a:ext>
                </a:extLst>
              </p:cNvPr>
              <p:cNvSpPr/>
              <p:nvPr/>
            </p:nvSpPr>
            <p:spPr>
              <a:xfrm>
                <a:off x="797212" y="188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38" name="Oval 137">
                <a:extLst>
                  <a:ext uri="{FF2B5EF4-FFF2-40B4-BE49-F238E27FC236}">
                    <a16:creationId xmlns:a16="http://schemas.microsoft.com/office/drawing/2014/main" id="{8CD82673-7232-3BF2-833F-FD43E1B50967}"/>
                  </a:ext>
                </a:extLst>
              </p:cNvPr>
              <p:cNvSpPr/>
              <p:nvPr/>
            </p:nvSpPr>
            <p:spPr>
              <a:xfrm>
                <a:off x="1769212" y="178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39" name="Oval 138">
                <a:extLst>
                  <a:ext uri="{FF2B5EF4-FFF2-40B4-BE49-F238E27FC236}">
                    <a16:creationId xmlns:a16="http://schemas.microsoft.com/office/drawing/2014/main" id="{CDFF53E1-A454-46B3-FD7D-263A4D6ED332}"/>
                  </a:ext>
                </a:extLst>
              </p:cNvPr>
              <p:cNvSpPr/>
              <p:nvPr/>
            </p:nvSpPr>
            <p:spPr>
              <a:xfrm>
                <a:off x="1877212" y="188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40" name="Oval 139">
                <a:extLst>
                  <a:ext uri="{FF2B5EF4-FFF2-40B4-BE49-F238E27FC236}">
                    <a16:creationId xmlns:a16="http://schemas.microsoft.com/office/drawing/2014/main" id="{23741E45-C224-9E84-007A-ED0902D408DE}"/>
                  </a:ext>
                </a:extLst>
              </p:cNvPr>
              <p:cNvSpPr/>
              <p:nvPr/>
            </p:nvSpPr>
            <p:spPr>
              <a:xfrm>
                <a:off x="2309212" y="178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41" name="Oval 140">
                <a:extLst>
                  <a:ext uri="{FF2B5EF4-FFF2-40B4-BE49-F238E27FC236}">
                    <a16:creationId xmlns:a16="http://schemas.microsoft.com/office/drawing/2014/main" id="{9576AD7B-5FFD-C5F1-61B6-AA0CE48EEAB5}"/>
                  </a:ext>
                </a:extLst>
              </p:cNvPr>
              <p:cNvSpPr/>
              <p:nvPr/>
            </p:nvSpPr>
            <p:spPr>
              <a:xfrm>
                <a:off x="2417212" y="188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42" name="Oval 141">
                <a:extLst>
                  <a:ext uri="{FF2B5EF4-FFF2-40B4-BE49-F238E27FC236}">
                    <a16:creationId xmlns:a16="http://schemas.microsoft.com/office/drawing/2014/main" id="{D37F8E0B-1941-A77C-D3E5-1B15C100E76B}"/>
                  </a:ext>
                </a:extLst>
              </p:cNvPr>
              <p:cNvSpPr/>
              <p:nvPr/>
            </p:nvSpPr>
            <p:spPr>
              <a:xfrm>
                <a:off x="1229212" y="286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43" name="Oval 142">
                <a:extLst>
                  <a:ext uri="{FF2B5EF4-FFF2-40B4-BE49-F238E27FC236}">
                    <a16:creationId xmlns:a16="http://schemas.microsoft.com/office/drawing/2014/main" id="{B183AB34-4D65-63BF-1924-354896D3DA5A}"/>
                  </a:ext>
                </a:extLst>
              </p:cNvPr>
              <p:cNvSpPr/>
              <p:nvPr/>
            </p:nvSpPr>
            <p:spPr>
              <a:xfrm>
                <a:off x="1337212" y="296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44" name="Oval 143">
                <a:extLst>
                  <a:ext uri="{FF2B5EF4-FFF2-40B4-BE49-F238E27FC236}">
                    <a16:creationId xmlns:a16="http://schemas.microsoft.com/office/drawing/2014/main" id="{686C7B3D-75DE-11D4-F9F5-7FEF2A0D1C9B}"/>
                  </a:ext>
                </a:extLst>
              </p:cNvPr>
              <p:cNvSpPr/>
              <p:nvPr/>
            </p:nvSpPr>
            <p:spPr>
              <a:xfrm>
                <a:off x="797212" y="296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45" name="Oval 144">
                <a:extLst>
                  <a:ext uri="{FF2B5EF4-FFF2-40B4-BE49-F238E27FC236}">
                    <a16:creationId xmlns:a16="http://schemas.microsoft.com/office/drawing/2014/main" id="{E0CB8C64-1473-9A75-79C1-4798A0D46EEC}"/>
                  </a:ext>
                </a:extLst>
              </p:cNvPr>
              <p:cNvSpPr/>
              <p:nvPr/>
            </p:nvSpPr>
            <p:spPr>
              <a:xfrm>
                <a:off x="1769212" y="286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46" name="Oval 145">
                <a:extLst>
                  <a:ext uri="{FF2B5EF4-FFF2-40B4-BE49-F238E27FC236}">
                    <a16:creationId xmlns:a16="http://schemas.microsoft.com/office/drawing/2014/main" id="{A8D3EB9A-B921-8180-813E-EA4D266D6444}"/>
                  </a:ext>
                </a:extLst>
              </p:cNvPr>
              <p:cNvSpPr/>
              <p:nvPr/>
            </p:nvSpPr>
            <p:spPr>
              <a:xfrm>
                <a:off x="1877212" y="296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47" name="Oval 146">
                <a:extLst>
                  <a:ext uri="{FF2B5EF4-FFF2-40B4-BE49-F238E27FC236}">
                    <a16:creationId xmlns:a16="http://schemas.microsoft.com/office/drawing/2014/main" id="{106468A5-A021-7114-0CD3-AA9397B4CEDA}"/>
                  </a:ext>
                </a:extLst>
              </p:cNvPr>
              <p:cNvSpPr/>
              <p:nvPr/>
            </p:nvSpPr>
            <p:spPr>
              <a:xfrm>
                <a:off x="2309212" y="286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48" name="Oval 147">
                <a:extLst>
                  <a:ext uri="{FF2B5EF4-FFF2-40B4-BE49-F238E27FC236}">
                    <a16:creationId xmlns:a16="http://schemas.microsoft.com/office/drawing/2014/main" id="{7B3275F9-8F4A-E054-69D2-5D81C06198B7}"/>
                  </a:ext>
                </a:extLst>
              </p:cNvPr>
              <p:cNvSpPr/>
              <p:nvPr/>
            </p:nvSpPr>
            <p:spPr>
              <a:xfrm>
                <a:off x="2417212" y="296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49" name="Oval 148">
                <a:extLst>
                  <a:ext uri="{FF2B5EF4-FFF2-40B4-BE49-F238E27FC236}">
                    <a16:creationId xmlns:a16="http://schemas.microsoft.com/office/drawing/2014/main" id="{27748835-07D8-C360-F935-837AA3C02579}"/>
                  </a:ext>
                </a:extLst>
              </p:cNvPr>
              <p:cNvSpPr/>
              <p:nvPr/>
            </p:nvSpPr>
            <p:spPr>
              <a:xfrm>
                <a:off x="1229212" y="232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50" name="Oval 149">
                <a:extLst>
                  <a:ext uri="{FF2B5EF4-FFF2-40B4-BE49-F238E27FC236}">
                    <a16:creationId xmlns:a16="http://schemas.microsoft.com/office/drawing/2014/main" id="{AA2EF6F3-9BD7-5D5D-EE41-555666EE53BD}"/>
                  </a:ext>
                </a:extLst>
              </p:cNvPr>
              <p:cNvSpPr/>
              <p:nvPr/>
            </p:nvSpPr>
            <p:spPr>
              <a:xfrm>
                <a:off x="1337212" y="242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51" name="Oval 150">
                <a:extLst>
                  <a:ext uri="{FF2B5EF4-FFF2-40B4-BE49-F238E27FC236}">
                    <a16:creationId xmlns:a16="http://schemas.microsoft.com/office/drawing/2014/main" id="{F26BC839-CD91-306A-EF62-3720C5683147}"/>
                  </a:ext>
                </a:extLst>
              </p:cNvPr>
              <p:cNvSpPr/>
              <p:nvPr/>
            </p:nvSpPr>
            <p:spPr>
              <a:xfrm>
                <a:off x="797212" y="242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52" name="Oval 151">
                <a:extLst>
                  <a:ext uri="{FF2B5EF4-FFF2-40B4-BE49-F238E27FC236}">
                    <a16:creationId xmlns:a16="http://schemas.microsoft.com/office/drawing/2014/main" id="{DE663B9D-B37A-A911-660B-40597E7A0F8C}"/>
                  </a:ext>
                </a:extLst>
              </p:cNvPr>
              <p:cNvSpPr/>
              <p:nvPr/>
            </p:nvSpPr>
            <p:spPr>
              <a:xfrm>
                <a:off x="1769212" y="232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53" name="Oval 152">
                <a:extLst>
                  <a:ext uri="{FF2B5EF4-FFF2-40B4-BE49-F238E27FC236}">
                    <a16:creationId xmlns:a16="http://schemas.microsoft.com/office/drawing/2014/main" id="{7404580E-F90D-018C-53EF-0FFBCC5F2976}"/>
                  </a:ext>
                </a:extLst>
              </p:cNvPr>
              <p:cNvSpPr/>
              <p:nvPr/>
            </p:nvSpPr>
            <p:spPr>
              <a:xfrm>
                <a:off x="1877212" y="242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54" name="Oval 153">
                <a:extLst>
                  <a:ext uri="{FF2B5EF4-FFF2-40B4-BE49-F238E27FC236}">
                    <a16:creationId xmlns:a16="http://schemas.microsoft.com/office/drawing/2014/main" id="{906C8EBA-34EB-6571-A226-36E4EC44F7DC}"/>
                  </a:ext>
                </a:extLst>
              </p:cNvPr>
              <p:cNvSpPr/>
              <p:nvPr/>
            </p:nvSpPr>
            <p:spPr>
              <a:xfrm>
                <a:off x="2309212" y="2320955"/>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55" name="Oval 154">
                <a:extLst>
                  <a:ext uri="{FF2B5EF4-FFF2-40B4-BE49-F238E27FC236}">
                    <a16:creationId xmlns:a16="http://schemas.microsoft.com/office/drawing/2014/main" id="{95D4F18D-E1B2-C6D9-57A7-69CA61EE5D6A}"/>
                  </a:ext>
                </a:extLst>
              </p:cNvPr>
              <p:cNvSpPr/>
              <p:nvPr/>
            </p:nvSpPr>
            <p:spPr>
              <a:xfrm>
                <a:off x="2417212" y="2428209"/>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grpSp>
      </p:grpSp>
      <p:sp>
        <p:nvSpPr>
          <p:cNvPr id="157" name="Oval 156">
            <a:extLst>
              <a:ext uri="{FF2B5EF4-FFF2-40B4-BE49-F238E27FC236}">
                <a16:creationId xmlns:a16="http://schemas.microsoft.com/office/drawing/2014/main" id="{24AC7D55-BE23-1F55-6B69-DDA7E036D54F}"/>
              </a:ext>
              <a:ext uri="{C183D7F6-B498-43B3-948B-1728B52AA6E4}">
                <adec:decorative xmlns:adec="http://schemas.microsoft.com/office/drawing/2017/decorative" val="1"/>
              </a:ext>
            </a:extLst>
          </p:cNvPr>
          <p:cNvSpPr/>
          <p:nvPr/>
        </p:nvSpPr>
        <p:spPr>
          <a:xfrm>
            <a:off x="423456" y="3573930"/>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60" name="Oval 159">
            <a:extLst>
              <a:ext uri="{FF2B5EF4-FFF2-40B4-BE49-F238E27FC236}">
                <a16:creationId xmlns:a16="http://schemas.microsoft.com/office/drawing/2014/main" id="{74804F21-7DD7-F152-A8AF-6677261C4007}"/>
              </a:ext>
              <a:ext uri="{C183D7F6-B498-43B3-948B-1728B52AA6E4}">
                <adec:decorative xmlns:adec="http://schemas.microsoft.com/office/drawing/2017/decorative" val="1"/>
              </a:ext>
            </a:extLst>
          </p:cNvPr>
          <p:cNvSpPr/>
          <p:nvPr/>
        </p:nvSpPr>
        <p:spPr>
          <a:xfrm>
            <a:off x="992325" y="4062587"/>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61" name="Oval 160">
            <a:extLst>
              <a:ext uri="{FF2B5EF4-FFF2-40B4-BE49-F238E27FC236}">
                <a16:creationId xmlns:a16="http://schemas.microsoft.com/office/drawing/2014/main" id="{E3CA4DAE-C78D-3957-F499-1B9DBB68A6C7}"/>
              </a:ext>
              <a:ext uri="{C183D7F6-B498-43B3-948B-1728B52AA6E4}">
                <adec:decorative xmlns:adec="http://schemas.microsoft.com/office/drawing/2017/decorative" val="1"/>
              </a:ext>
            </a:extLst>
          </p:cNvPr>
          <p:cNvSpPr/>
          <p:nvPr/>
        </p:nvSpPr>
        <p:spPr>
          <a:xfrm>
            <a:off x="258084" y="3390908"/>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63" name="Oval 162">
            <a:extLst>
              <a:ext uri="{FF2B5EF4-FFF2-40B4-BE49-F238E27FC236}">
                <a16:creationId xmlns:a16="http://schemas.microsoft.com/office/drawing/2014/main" id="{F6E372FD-507F-B657-DFDB-0556EB5B1202}"/>
              </a:ext>
              <a:ext uri="{C183D7F6-B498-43B3-948B-1728B52AA6E4}">
                <adec:decorative xmlns:adec="http://schemas.microsoft.com/office/drawing/2017/decorative" val="1"/>
              </a:ext>
            </a:extLst>
          </p:cNvPr>
          <p:cNvSpPr/>
          <p:nvPr/>
        </p:nvSpPr>
        <p:spPr>
          <a:xfrm>
            <a:off x="639525" y="4136037"/>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64" name="Oval 163">
            <a:extLst>
              <a:ext uri="{FF2B5EF4-FFF2-40B4-BE49-F238E27FC236}">
                <a16:creationId xmlns:a16="http://schemas.microsoft.com/office/drawing/2014/main" id="{192E2BC2-8D0E-8561-18FE-C771E5A61208}"/>
              </a:ext>
              <a:ext uri="{C183D7F6-B498-43B3-948B-1728B52AA6E4}">
                <adec:decorative xmlns:adec="http://schemas.microsoft.com/office/drawing/2017/decorative" val="1"/>
              </a:ext>
            </a:extLst>
          </p:cNvPr>
          <p:cNvSpPr/>
          <p:nvPr/>
        </p:nvSpPr>
        <p:spPr>
          <a:xfrm>
            <a:off x="1041738" y="3486553"/>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65" name="Oval 164">
            <a:extLst>
              <a:ext uri="{FF2B5EF4-FFF2-40B4-BE49-F238E27FC236}">
                <a16:creationId xmlns:a16="http://schemas.microsoft.com/office/drawing/2014/main" id="{705A4EC7-B640-6D37-441A-697A5C2CBF41}"/>
              </a:ext>
              <a:ext uri="{C183D7F6-B498-43B3-948B-1728B52AA6E4}">
                <adec:decorative xmlns:adec="http://schemas.microsoft.com/office/drawing/2017/decorative" val="1"/>
              </a:ext>
            </a:extLst>
          </p:cNvPr>
          <p:cNvSpPr/>
          <p:nvPr/>
        </p:nvSpPr>
        <p:spPr>
          <a:xfrm>
            <a:off x="564286" y="2929045"/>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67" name="Oval 166">
            <a:extLst>
              <a:ext uri="{FF2B5EF4-FFF2-40B4-BE49-F238E27FC236}">
                <a16:creationId xmlns:a16="http://schemas.microsoft.com/office/drawing/2014/main" id="{C14150AF-63F6-284F-10A8-0291D666E459}"/>
              </a:ext>
              <a:ext uri="{C183D7F6-B498-43B3-948B-1728B52AA6E4}">
                <adec:decorative xmlns:adec="http://schemas.microsoft.com/office/drawing/2017/decorative" val="1"/>
              </a:ext>
            </a:extLst>
          </p:cNvPr>
          <p:cNvSpPr/>
          <p:nvPr/>
        </p:nvSpPr>
        <p:spPr>
          <a:xfrm>
            <a:off x="1622973" y="3390908"/>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68" name="Oval 167">
            <a:extLst>
              <a:ext uri="{FF2B5EF4-FFF2-40B4-BE49-F238E27FC236}">
                <a16:creationId xmlns:a16="http://schemas.microsoft.com/office/drawing/2014/main" id="{C66FC342-E717-98AD-D666-0A6E95B11A4C}"/>
              </a:ext>
              <a:ext uri="{C183D7F6-B498-43B3-948B-1728B52AA6E4}">
                <adec:decorative xmlns:adec="http://schemas.microsoft.com/office/drawing/2017/decorative" val="1"/>
              </a:ext>
            </a:extLst>
          </p:cNvPr>
          <p:cNvSpPr/>
          <p:nvPr/>
        </p:nvSpPr>
        <p:spPr>
          <a:xfrm>
            <a:off x="718656" y="4300787"/>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69" name="Oval 168">
            <a:extLst>
              <a:ext uri="{FF2B5EF4-FFF2-40B4-BE49-F238E27FC236}">
                <a16:creationId xmlns:a16="http://schemas.microsoft.com/office/drawing/2014/main" id="{E9DFA725-A654-86C9-AFDF-5C91C2D0E6D4}"/>
              </a:ext>
              <a:ext uri="{C183D7F6-B498-43B3-948B-1728B52AA6E4}">
                <adec:decorative xmlns:adec="http://schemas.microsoft.com/office/drawing/2017/decorative" val="1"/>
              </a:ext>
            </a:extLst>
          </p:cNvPr>
          <p:cNvSpPr/>
          <p:nvPr/>
        </p:nvSpPr>
        <p:spPr>
          <a:xfrm>
            <a:off x="658656" y="3508991"/>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59" name="Oval 158">
            <a:extLst>
              <a:ext uri="{FF2B5EF4-FFF2-40B4-BE49-F238E27FC236}">
                <a16:creationId xmlns:a16="http://schemas.microsoft.com/office/drawing/2014/main" id="{AE1F3F56-F260-697A-EFE6-0948CCEB78D2}"/>
              </a:ext>
              <a:ext uri="{C183D7F6-B498-43B3-948B-1728B52AA6E4}">
                <adec:decorative xmlns:adec="http://schemas.microsoft.com/office/drawing/2017/decorative" val="1"/>
              </a:ext>
            </a:extLst>
          </p:cNvPr>
          <p:cNvSpPr/>
          <p:nvPr/>
        </p:nvSpPr>
        <p:spPr>
          <a:xfrm>
            <a:off x="1298556" y="3382742"/>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71" name="TextBox 170">
            <a:extLst>
              <a:ext uri="{FF2B5EF4-FFF2-40B4-BE49-F238E27FC236}">
                <a16:creationId xmlns:a16="http://schemas.microsoft.com/office/drawing/2014/main" id="{C22E3B2F-E02B-CB2B-E569-00AEACDB0EC4}"/>
              </a:ext>
            </a:extLst>
          </p:cNvPr>
          <p:cNvSpPr txBox="1"/>
          <p:nvPr/>
        </p:nvSpPr>
        <p:spPr>
          <a:xfrm>
            <a:off x="835494" y="2606368"/>
            <a:ext cx="1903800" cy="276999"/>
          </a:xfrm>
          <a:prstGeom prst="rect">
            <a:avLst/>
          </a:prstGeom>
          <a:noFill/>
        </p:spPr>
        <p:txBody>
          <a:bodyPr wrap="square" lIns="0" tIns="0" rIns="0" bIns="0" rtlCol="0">
            <a:spAutoFit/>
          </a:bodyPr>
          <a:lstStyle/>
          <a:p>
            <a:r>
              <a:rPr lang="en-GB"/>
              <a:t>Separate atoms</a:t>
            </a:r>
          </a:p>
        </p:txBody>
      </p:sp>
      <p:sp>
        <p:nvSpPr>
          <p:cNvPr id="181" name="Arrow: Circular 180" descr="arrow">
            <a:extLst>
              <a:ext uri="{FF2B5EF4-FFF2-40B4-BE49-F238E27FC236}">
                <a16:creationId xmlns:a16="http://schemas.microsoft.com/office/drawing/2014/main" id="{236BC996-0FCA-5C95-EB31-3837020098A8}"/>
              </a:ext>
            </a:extLst>
          </p:cNvPr>
          <p:cNvSpPr/>
          <p:nvPr/>
        </p:nvSpPr>
        <p:spPr>
          <a:xfrm rot="17485364">
            <a:off x="1344898" y="1592139"/>
            <a:ext cx="2014203" cy="1705127"/>
          </a:xfrm>
          <a:prstGeom prst="circularArrow">
            <a:avLst>
              <a:gd name="adj1" fmla="val 13044"/>
              <a:gd name="adj2" fmla="val 861294"/>
              <a:gd name="adj3" fmla="val 20112773"/>
              <a:gd name="adj4" fmla="val 14559587"/>
              <a:gd name="adj5" fmla="val 12794"/>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2" name="TextBox 171">
            <a:extLst>
              <a:ext uri="{FF2B5EF4-FFF2-40B4-BE49-F238E27FC236}">
                <a16:creationId xmlns:a16="http://schemas.microsoft.com/office/drawing/2014/main" id="{78F6DEAD-7BAC-138E-4B47-39AFDC704D5E}"/>
              </a:ext>
            </a:extLst>
          </p:cNvPr>
          <p:cNvSpPr txBox="1"/>
          <p:nvPr/>
        </p:nvSpPr>
        <p:spPr>
          <a:xfrm>
            <a:off x="4110587" y="1320170"/>
            <a:ext cx="1903800" cy="553998"/>
          </a:xfrm>
          <a:prstGeom prst="rect">
            <a:avLst/>
          </a:prstGeom>
          <a:noFill/>
        </p:spPr>
        <p:txBody>
          <a:bodyPr wrap="square" lIns="0" tIns="0" rIns="0" bIns="0" rtlCol="0">
            <a:spAutoFit/>
          </a:bodyPr>
          <a:lstStyle/>
          <a:p>
            <a:r>
              <a:rPr lang="en-GB"/>
              <a:t>Atomic bonding creates molecules</a:t>
            </a:r>
          </a:p>
        </p:txBody>
      </p:sp>
      <p:sp>
        <p:nvSpPr>
          <p:cNvPr id="180" name="Arrow: Circular 179" descr="arrow">
            <a:extLst>
              <a:ext uri="{FF2B5EF4-FFF2-40B4-BE49-F238E27FC236}">
                <a16:creationId xmlns:a16="http://schemas.microsoft.com/office/drawing/2014/main" id="{A8BC9C30-5AB1-6B17-F4AC-C93891691D45}"/>
              </a:ext>
            </a:extLst>
          </p:cNvPr>
          <p:cNvSpPr/>
          <p:nvPr/>
        </p:nvSpPr>
        <p:spPr>
          <a:xfrm rot="741235">
            <a:off x="5313924" y="1233754"/>
            <a:ext cx="2014203" cy="1705127"/>
          </a:xfrm>
          <a:prstGeom prst="circularArrow">
            <a:avLst>
              <a:gd name="adj1" fmla="val 13044"/>
              <a:gd name="adj2" fmla="val 861294"/>
              <a:gd name="adj3" fmla="val 20112773"/>
              <a:gd name="adj4" fmla="val 14559587"/>
              <a:gd name="adj5" fmla="val 12794"/>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3" name="Oval 172">
            <a:extLst>
              <a:ext uri="{FF2B5EF4-FFF2-40B4-BE49-F238E27FC236}">
                <a16:creationId xmlns:a16="http://schemas.microsoft.com/office/drawing/2014/main" id="{E1221D09-9189-26CF-2CD5-AFBA28ECEAC4}"/>
              </a:ext>
              <a:ext uri="{C183D7F6-B498-43B3-948B-1728B52AA6E4}">
                <adec:decorative xmlns:adec="http://schemas.microsoft.com/office/drawing/2017/decorative" val="1"/>
              </a:ext>
            </a:extLst>
          </p:cNvPr>
          <p:cNvSpPr/>
          <p:nvPr/>
        </p:nvSpPr>
        <p:spPr>
          <a:xfrm>
            <a:off x="2903791" y="1211991"/>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74" name="Oval 173">
            <a:extLst>
              <a:ext uri="{FF2B5EF4-FFF2-40B4-BE49-F238E27FC236}">
                <a16:creationId xmlns:a16="http://schemas.microsoft.com/office/drawing/2014/main" id="{D3C0513B-D0DF-BE31-5C48-DC26C9E9E623}"/>
              </a:ext>
              <a:ext uri="{C183D7F6-B498-43B3-948B-1728B52AA6E4}">
                <adec:decorative xmlns:adec="http://schemas.microsoft.com/office/drawing/2017/decorative" val="1"/>
              </a:ext>
            </a:extLst>
          </p:cNvPr>
          <p:cNvSpPr/>
          <p:nvPr/>
        </p:nvSpPr>
        <p:spPr>
          <a:xfrm>
            <a:off x="3443791" y="1211991"/>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75" name="Oval 174">
            <a:extLst>
              <a:ext uri="{FF2B5EF4-FFF2-40B4-BE49-F238E27FC236}">
                <a16:creationId xmlns:a16="http://schemas.microsoft.com/office/drawing/2014/main" id="{FB944B79-BF48-797C-41E9-81002360163F}"/>
              </a:ext>
              <a:ext uri="{C183D7F6-B498-43B3-948B-1728B52AA6E4}">
                <adec:decorative xmlns:adec="http://schemas.microsoft.com/office/drawing/2017/decorative" val="1"/>
              </a:ext>
            </a:extLst>
          </p:cNvPr>
          <p:cNvSpPr/>
          <p:nvPr/>
        </p:nvSpPr>
        <p:spPr>
          <a:xfrm>
            <a:off x="3335791" y="1644737"/>
            <a:ext cx="216000" cy="216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76" name="Oval 175">
            <a:extLst>
              <a:ext uri="{FF2B5EF4-FFF2-40B4-BE49-F238E27FC236}">
                <a16:creationId xmlns:a16="http://schemas.microsoft.com/office/drawing/2014/main" id="{E962F69E-4B01-89D8-68F7-BB7D4EDB1B81}"/>
              </a:ext>
              <a:ext uri="{C183D7F6-B498-43B3-948B-1728B52AA6E4}">
                <adec:decorative xmlns:adec="http://schemas.microsoft.com/office/drawing/2017/decorative" val="1"/>
              </a:ext>
            </a:extLst>
          </p:cNvPr>
          <p:cNvSpPr/>
          <p:nvPr/>
        </p:nvSpPr>
        <p:spPr>
          <a:xfrm>
            <a:off x="3443791" y="1751991"/>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77" name="Oval 176">
            <a:extLst>
              <a:ext uri="{FF2B5EF4-FFF2-40B4-BE49-F238E27FC236}">
                <a16:creationId xmlns:a16="http://schemas.microsoft.com/office/drawing/2014/main" id="{2F7DB9AA-7184-FEC3-1085-44F164DFF2B3}"/>
              </a:ext>
              <a:ext uri="{C183D7F6-B498-43B3-948B-1728B52AA6E4}">
                <adec:decorative xmlns:adec="http://schemas.microsoft.com/office/drawing/2017/decorative" val="1"/>
              </a:ext>
            </a:extLst>
          </p:cNvPr>
          <p:cNvSpPr/>
          <p:nvPr/>
        </p:nvSpPr>
        <p:spPr>
          <a:xfrm>
            <a:off x="2903791" y="1751991"/>
            <a:ext cx="540000" cy="540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accent6"/>
              </a:solidFill>
            </a:endParaRPr>
          </a:p>
        </p:txBody>
      </p:sp>
      <p:sp>
        <p:nvSpPr>
          <p:cNvPr id="178" name="TextBox 177">
            <a:extLst>
              <a:ext uri="{FF2B5EF4-FFF2-40B4-BE49-F238E27FC236}">
                <a16:creationId xmlns:a16="http://schemas.microsoft.com/office/drawing/2014/main" id="{98AC54EF-B9AE-BED6-23E6-D2FEFB9AB5C3}"/>
              </a:ext>
            </a:extLst>
          </p:cNvPr>
          <p:cNvSpPr txBox="1"/>
          <p:nvPr/>
        </p:nvSpPr>
        <p:spPr>
          <a:xfrm>
            <a:off x="3598402" y="3979787"/>
            <a:ext cx="2885943" cy="553998"/>
          </a:xfrm>
          <a:prstGeom prst="rect">
            <a:avLst/>
          </a:prstGeom>
          <a:noFill/>
        </p:spPr>
        <p:txBody>
          <a:bodyPr wrap="square" lIns="0" tIns="0" rIns="0" bIns="0" rtlCol="0">
            <a:spAutoFit/>
          </a:bodyPr>
          <a:lstStyle/>
          <a:p>
            <a:r>
              <a:rPr lang="en-GB" dirty="0"/>
              <a:t>Crystal lattices form to create solid structure</a:t>
            </a:r>
          </a:p>
        </p:txBody>
      </p:sp>
      <p:sp>
        <p:nvSpPr>
          <p:cNvPr id="4" name="Slide Number Placeholder 3"/>
          <p:cNvSpPr>
            <a:spLocks noGrp="1"/>
          </p:cNvSpPr>
          <p:nvPr>
            <p:ph type="sldNum" sz="quarter" idx="11"/>
          </p:nvPr>
        </p:nvSpPr>
        <p:spPr/>
        <p:txBody>
          <a:bodyPr/>
          <a:lstStyle/>
          <a:p>
            <a:fld id="{DA2C159E-F13C-4A85-9A41-E7669D3E0D70}" type="slidenum">
              <a:rPr lang="en-GB" smtClean="0"/>
              <a:pPr/>
              <a:t>28</a:t>
            </a:fld>
            <a:endParaRPr lang="en-GB"/>
          </a:p>
        </p:txBody>
      </p:sp>
    </p:spTree>
    <p:extLst>
      <p:ext uri="{BB962C8B-B14F-4D97-AF65-F5344CB8AC3E}">
        <p14:creationId xmlns:p14="http://schemas.microsoft.com/office/powerpoint/2010/main" val="2040275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a:t>03</a:t>
            </a: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a:xfrm>
            <a:off x="2446020" y="3258000"/>
            <a:ext cx="6408720" cy="1602360"/>
          </a:xfrm>
        </p:spPr>
        <p:txBody>
          <a:bodyPr>
            <a:normAutofit fontScale="70000" lnSpcReduction="20000"/>
          </a:bodyPr>
          <a:lstStyle/>
          <a:p>
            <a:pPr>
              <a:lnSpc>
                <a:spcPct val="120000"/>
              </a:lnSpc>
            </a:pPr>
            <a:r>
              <a:rPr lang="en-GB" dirty="0"/>
              <a:t>Mechanical properties, behaviour and the tensile test</a:t>
            </a:r>
          </a:p>
        </p:txBody>
      </p:sp>
    </p:spTree>
    <p:extLst>
      <p:ext uri="{BB962C8B-B14F-4D97-AF65-F5344CB8AC3E}">
        <p14:creationId xmlns:p14="http://schemas.microsoft.com/office/powerpoint/2010/main" val="4262200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8D02-1841-5541-B0EB-134EDB52DFA0}"/>
              </a:ext>
            </a:extLst>
          </p:cNvPr>
          <p:cNvSpPr>
            <a:spLocks noGrp="1"/>
          </p:cNvSpPr>
          <p:nvPr>
            <p:ph type="ctrTitle"/>
          </p:nvPr>
        </p:nvSpPr>
        <p:spPr/>
        <p:txBody>
          <a:bodyPr/>
          <a:lstStyle/>
          <a:p>
            <a:r>
              <a:rPr lang="en-US"/>
              <a:t>01</a:t>
            </a:r>
          </a:p>
        </p:txBody>
      </p:sp>
      <p:sp>
        <p:nvSpPr>
          <p:cNvPr id="3" name="Subtitle 2">
            <a:extLst>
              <a:ext uri="{FF2B5EF4-FFF2-40B4-BE49-F238E27FC236}">
                <a16:creationId xmlns:a16="http://schemas.microsoft.com/office/drawing/2014/main" id="{A39FE6D9-D96B-E748-810E-8BBC981DD009}"/>
              </a:ext>
            </a:extLst>
          </p:cNvPr>
          <p:cNvSpPr>
            <a:spLocks noGrp="1"/>
          </p:cNvSpPr>
          <p:nvPr>
            <p:ph type="subTitle" idx="1"/>
          </p:nvPr>
        </p:nvSpPr>
        <p:spPr/>
        <p:txBody>
          <a:bodyPr>
            <a:normAutofit/>
          </a:bodyPr>
          <a:lstStyle/>
          <a:p>
            <a:pPr>
              <a:lnSpc>
                <a:spcPct val="100000"/>
              </a:lnSpc>
            </a:pPr>
            <a:r>
              <a:rPr lang="en-US" sz="3200" dirty="0"/>
              <a:t>Chemical composition of metals</a:t>
            </a:r>
          </a:p>
        </p:txBody>
      </p:sp>
    </p:spTree>
    <p:extLst>
      <p:ext uri="{BB962C8B-B14F-4D97-AF65-F5344CB8AC3E}">
        <p14:creationId xmlns:p14="http://schemas.microsoft.com/office/powerpoint/2010/main" val="325678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pPr>
              <a:lnSpc>
                <a:spcPct val="100000"/>
              </a:lnSpc>
            </a:pPr>
            <a:r>
              <a:rPr lang="en-GB" sz="3200" dirty="0"/>
              <a:t>Mechanical properties, behaviour and the tensile test</a:t>
            </a:r>
          </a:p>
        </p:txBody>
      </p:sp>
      <p:sp>
        <p:nvSpPr>
          <p:cNvPr id="5" name="Text Placeholder 4"/>
          <p:cNvSpPr>
            <a:spLocks noGrp="1"/>
          </p:cNvSpPr>
          <p:nvPr>
            <p:ph type="body" sz="quarter" idx="12"/>
          </p:nvPr>
        </p:nvSpPr>
        <p:spPr/>
        <p:txBody>
          <a:bodyPr/>
          <a:lstStyle/>
          <a:p>
            <a:pPr>
              <a:lnSpc>
                <a:spcPct val="100000"/>
              </a:lnSpc>
            </a:pPr>
            <a:br>
              <a:rPr lang="en-GB" sz="2400" dirty="0"/>
            </a:br>
            <a:r>
              <a:rPr lang="en-GB" sz="2400" dirty="0">
                <a:solidFill>
                  <a:srgbClr val="E51C41"/>
                </a:solidFill>
              </a:rPr>
              <a:t>What you will learn in this session:</a:t>
            </a:r>
          </a:p>
          <a:p>
            <a:pPr>
              <a:lnSpc>
                <a:spcPct val="100000"/>
              </a:lnSpc>
            </a:pPr>
            <a:endParaRPr lang="en-GB" sz="2400" dirty="0">
              <a:solidFill>
                <a:srgbClr val="E51C41"/>
              </a:solidFill>
            </a:endParaRPr>
          </a:p>
          <a:p>
            <a:pPr marL="342900" lvl="0" indent="-342900">
              <a:lnSpc>
                <a:spcPct val="100000"/>
              </a:lnSpc>
              <a:buFont typeface="Symbol" panose="05050102010706020507" pitchFamily="18" charset="2"/>
              <a:buChar char=""/>
            </a:pPr>
            <a:r>
              <a:rPr lang="en-GB" sz="2400" dirty="0">
                <a:ea typeface="Times New Roman" panose="02020603050405020304" pitchFamily="18" charset="0"/>
              </a:rPr>
              <a:t>t</a:t>
            </a:r>
            <a:r>
              <a:rPr lang="en-GB" sz="2400" dirty="0">
                <a:effectLst/>
                <a:ea typeface="Times New Roman" panose="02020603050405020304" pitchFamily="18" charset="0"/>
              </a:rPr>
              <a:t>erminology of mechanical properties</a:t>
            </a:r>
          </a:p>
          <a:p>
            <a:pPr marL="342900" lvl="0" indent="-342900">
              <a:lnSpc>
                <a:spcPct val="100000"/>
              </a:lnSpc>
              <a:buFont typeface="Symbol" panose="05050102010706020507" pitchFamily="18" charset="2"/>
              <a:buChar char=""/>
            </a:pPr>
            <a:r>
              <a:rPr lang="en-GB" sz="2400" dirty="0">
                <a:ea typeface="Times New Roman" panose="02020603050405020304" pitchFamily="18" charset="0"/>
              </a:rPr>
              <a:t>b</a:t>
            </a:r>
            <a:r>
              <a:rPr lang="en-GB" sz="2400" dirty="0">
                <a:effectLst/>
                <a:ea typeface="Times New Roman" panose="02020603050405020304" pitchFamily="18" charset="0"/>
              </a:rPr>
              <a:t>ehaviours associated with the terminology</a:t>
            </a:r>
          </a:p>
          <a:p>
            <a:pPr marL="342900" lvl="0" indent="-342900">
              <a:lnSpc>
                <a:spcPct val="100000"/>
              </a:lnSpc>
              <a:buFont typeface="Symbol" panose="05050102010706020507" pitchFamily="18" charset="2"/>
              <a:buChar char=""/>
            </a:pPr>
            <a:r>
              <a:rPr lang="en-GB" sz="2400" dirty="0">
                <a:ea typeface="Times New Roman" panose="02020603050405020304" pitchFamily="18" charset="0"/>
              </a:rPr>
              <a:t>the relationship between a stress-strain graph and the tensile test.</a:t>
            </a:r>
            <a:br>
              <a:rPr lang="en-GB" dirty="0">
                <a:solidFill>
                  <a:schemeClr val="accent1"/>
                </a:solidFill>
              </a:rPr>
            </a:br>
            <a:endParaRPr lang="en-GB"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30</a:t>
            </a:fld>
            <a:endParaRPr lang="en-GB"/>
          </a:p>
        </p:txBody>
      </p:sp>
    </p:spTree>
    <p:extLst>
      <p:ext uri="{BB962C8B-B14F-4D97-AF65-F5344CB8AC3E}">
        <p14:creationId xmlns:p14="http://schemas.microsoft.com/office/powerpoint/2010/main" val="2623175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pPr>
              <a:lnSpc>
                <a:spcPct val="100000"/>
              </a:lnSpc>
            </a:pPr>
            <a:r>
              <a:rPr lang="en-GB" sz="3200" b="1" dirty="0">
                <a:effectLst/>
                <a:latin typeface="Arial" panose="020B0604020202020204" pitchFamily="34" charset="0"/>
                <a:ea typeface="Times New Roman" panose="02020603050405020304" pitchFamily="18" charset="0"/>
              </a:rPr>
              <a:t>Identifying molecules starter activity</a:t>
            </a:r>
            <a:endParaRPr lang="en-GB" sz="3200" dirty="0">
              <a:effectLst/>
              <a:latin typeface="Times New Roman" panose="02020603050405020304" pitchFamily="18" charset="0"/>
              <a:ea typeface="Times New Roman" panose="02020603050405020304" pitchFamily="18" charset="0"/>
            </a:endParaRPr>
          </a:p>
        </p:txBody>
      </p:sp>
      <p:sp>
        <p:nvSpPr>
          <p:cNvPr id="5" name="Text Placeholder 4"/>
          <p:cNvSpPr>
            <a:spLocks noGrp="1"/>
          </p:cNvSpPr>
          <p:nvPr>
            <p:ph type="body" sz="quarter" idx="12"/>
          </p:nvPr>
        </p:nvSpPr>
        <p:spPr/>
        <p:txBody>
          <a:bodyPr/>
          <a:lstStyle/>
          <a:p>
            <a:pPr>
              <a:lnSpc>
                <a:spcPct val="100000"/>
              </a:lnSpc>
            </a:pPr>
            <a:r>
              <a:rPr lang="en-GB" sz="2400" dirty="0">
                <a:solidFill>
                  <a:srgbClr val="E51C41"/>
                </a:solidFill>
              </a:rPr>
              <a:t>Complete the starter activity.</a:t>
            </a:r>
          </a:p>
          <a:p>
            <a:pPr>
              <a:lnSpc>
                <a:spcPct val="100000"/>
              </a:lnSpc>
            </a:pPr>
            <a:r>
              <a:rPr lang="en-GB" sz="2400" dirty="0">
                <a:solidFill>
                  <a:srgbClr val="E51C41"/>
                </a:solidFill>
              </a:rPr>
              <a:t> </a:t>
            </a:r>
            <a:br>
              <a:rPr lang="en-GB" sz="2400" dirty="0">
                <a:solidFill>
                  <a:schemeClr val="accent1"/>
                </a:solidFill>
              </a:rPr>
            </a:br>
            <a:r>
              <a:rPr lang="en-GB" sz="2400" dirty="0"/>
              <a:t>Using this key, identify the molecules on the Identifying molecules starter activity.</a:t>
            </a:r>
            <a:endParaRPr lang="en-GB" sz="2400" dirty="0">
              <a:solidFill>
                <a:schemeClr val="accent1"/>
              </a:solidFill>
            </a:endParaRPr>
          </a:p>
          <a:p>
            <a:endParaRPr lang="en-GB" b="1"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31</a:t>
            </a:fld>
            <a:endParaRPr lang="en-GB"/>
          </a:p>
        </p:txBody>
      </p:sp>
      <p:pic>
        <p:nvPicPr>
          <p:cNvPr id="6" name="Picture 5" descr="different coloured circles representing atoms with the text 'Iron, Hydrogen, Oxygen, Aluminium, Chloride, Copper, Sulfur'">
            <a:extLst>
              <a:ext uri="{FF2B5EF4-FFF2-40B4-BE49-F238E27FC236}">
                <a16:creationId xmlns:a16="http://schemas.microsoft.com/office/drawing/2014/main" id="{282FE238-E8AF-6572-1B4E-1AF049EDC123}"/>
              </a:ext>
            </a:extLst>
          </p:cNvPr>
          <p:cNvPicPr>
            <a:picLocks noChangeAspect="1"/>
          </p:cNvPicPr>
          <p:nvPr/>
        </p:nvPicPr>
        <p:blipFill>
          <a:blip r:embed="rId3"/>
          <a:stretch>
            <a:fillRect/>
          </a:stretch>
        </p:blipFill>
        <p:spPr>
          <a:xfrm>
            <a:off x="610145" y="2571750"/>
            <a:ext cx="7923709" cy="1715592"/>
          </a:xfrm>
          <a:prstGeom prst="rect">
            <a:avLst/>
          </a:prstGeom>
        </p:spPr>
      </p:pic>
    </p:spTree>
    <p:extLst>
      <p:ext uri="{BB962C8B-B14F-4D97-AF65-F5344CB8AC3E}">
        <p14:creationId xmlns:p14="http://schemas.microsoft.com/office/powerpoint/2010/main" val="3242586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pPr>
              <a:lnSpc>
                <a:spcPct val="100000"/>
              </a:lnSpc>
            </a:pPr>
            <a:r>
              <a:rPr lang="en-GB" sz="3200" b="1" dirty="0">
                <a:effectLst/>
                <a:latin typeface="+mn-lt"/>
                <a:ea typeface="Times New Roman" panose="02020603050405020304" pitchFamily="18" charset="0"/>
              </a:rPr>
              <a:t>Identifying molecules starter activity </a:t>
            </a:r>
            <a:r>
              <a:rPr lang="en-US" sz="3200" dirty="0">
                <a:latin typeface="+mn-lt"/>
              </a:rPr>
              <a:t>answers</a:t>
            </a:r>
          </a:p>
        </p:txBody>
      </p:sp>
      <p:sp>
        <p:nvSpPr>
          <p:cNvPr id="5" name="Text Placeholder 4"/>
          <p:cNvSpPr>
            <a:spLocks noGrp="1"/>
          </p:cNvSpPr>
          <p:nvPr>
            <p:ph type="body" sz="quarter" idx="12"/>
          </p:nvPr>
        </p:nvSpPr>
        <p:spPr/>
        <p:txBody>
          <a:bodyPr/>
          <a:lstStyle/>
          <a:p>
            <a:r>
              <a:rPr lang="en-GB" sz="2400" dirty="0">
                <a:solidFill>
                  <a:srgbClr val="E51C41"/>
                </a:solidFill>
              </a:rPr>
              <a:t>Answers</a:t>
            </a:r>
          </a:p>
          <a:p>
            <a:br>
              <a:rPr lang="en-GB" dirty="0">
                <a:solidFill>
                  <a:schemeClr val="accent1"/>
                </a:solidFill>
              </a:rPr>
            </a:br>
            <a:endParaRPr lang="en-GB"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grpSp>
        <p:nvGrpSpPr>
          <p:cNvPr id="49" name="Group 48">
            <a:extLst>
              <a:ext uri="{FF2B5EF4-FFF2-40B4-BE49-F238E27FC236}">
                <a16:creationId xmlns:a16="http://schemas.microsoft.com/office/drawing/2014/main" id="{352D4E6A-AB56-DDFA-929F-4526EE7EBD94}"/>
              </a:ext>
              <a:ext uri="{C183D7F6-B498-43B3-948B-1728B52AA6E4}">
                <adec:decorative xmlns:adec="http://schemas.microsoft.com/office/drawing/2017/decorative" val="1"/>
              </a:ext>
            </a:extLst>
          </p:cNvPr>
          <p:cNvGrpSpPr/>
          <p:nvPr/>
        </p:nvGrpSpPr>
        <p:grpSpPr>
          <a:xfrm>
            <a:off x="683568" y="1635646"/>
            <a:ext cx="1609725" cy="1550670"/>
            <a:chOff x="0" y="0"/>
            <a:chExt cx="1610104" cy="1550727"/>
          </a:xfrm>
        </p:grpSpPr>
        <p:sp>
          <p:nvSpPr>
            <p:cNvPr id="50" name="Oval 49">
              <a:extLst>
                <a:ext uri="{FF2B5EF4-FFF2-40B4-BE49-F238E27FC236}">
                  <a16:creationId xmlns:a16="http://schemas.microsoft.com/office/drawing/2014/main" id="{154A5592-4F8F-425F-02DF-FD3E68361C0A}"/>
                </a:ext>
              </a:extLst>
            </p:cNvPr>
            <p:cNvSpPr/>
            <p:nvPr/>
          </p:nvSpPr>
          <p:spPr>
            <a:xfrm>
              <a:off x="807522" y="0"/>
              <a:ext cx="719455" cy="719455"/>
            </a:xfrm>
            <a:prstGeom prst="ellipse">
              <a:avLst/>
            </a:prstGeom>
            <a:solidFill>
              <a:srgbClr val="D561C7"/>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kern="1200">
                  <a:solidFill>
                    <a:srgbClr val="C00000"/>
                  </a:solidFill>
                  <a:effectLst/>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sp>
          <p:nvSpPr>
            <p:cNvPr id="51" name="Oval 50">
              <a:extLst>
                <a:ext uri="{FF2B5EF4-FFF2-40B4-BE49-F238E27FC236}">
                  <a16:creationId xmlns:a16="http://schemas.microsoft.com/office/drawing/2014/main" id="{FC60B360-9CB5-CD2B-C434-D9AD3C851C40}"/>
                </a:ext>
              </a:extLst>
            </p:cNvPr>
            <p:cNvSpPr/>
            <p:nvPr/>
          </p:nvSpPr>
          <p:spPr>
            <a:xfrm>
              <a:off x="558140" y="380010"/>
              <a:ext cx="719455" cy="719455"/>
            </a:xfrm>
            <a:prstGeom prst="ellipse">
              <a:avLst/>
            </a:prstGeom>
            <a:solidFill>
              <a:schemeClr val="bg1">
                <a:lumMod val="75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kern="1200">
                  <a:solidFill>
                    <a:srgbClr val="C00000"/>
                  </a:solidFill>
                  <a:effectLst/>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sp>
          <p:nvSpPr>
            <p:cNvPr id="52" name="Oval 51">
              <a:extLst>
                <a:ext uri="{FF2B5EF4-FFF2-40B4-BE49-F238E27FC236}">
                  <a16:creationId xmlns:a16="http://schemas.microsoft.com/office/drawing/2014/main" id="{F8BF8CCC-F221-E2C5-63EC-EFD1DCC410D7}"/>
                </a:ext>
              </a:extLst>
            </p:cNvPr>
            <p:cNvSpPr/>
            <p:nvPr/>
          </p:nvSpPr>
          <p:spPr>
            <a:xfrm>
              <a:off x="0" y="427511"/>
              <a:ext cx="719455" cy="719455"/>
            </a:xfrm>
            <a:prstGeom prst="ellipse">
              <a:avLst/>
            </a:prstGeom>
            <a:solidFill>
              <a:srgbClr val="D561C7"/>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kern="1200">
                  <a:solidFill>
                    <a:srgbClr val="C00000"/>
                  </a:solidFill>
                  <a:effectLst/>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sp>
          <p:nvSpPr>
            <p:cNvPr id="53" name="Oval 52">
              <a:extLst>
                <a:ext uri="{FF2B5EF4-FFF2-40B4-BE49-F238E27FC236}">
                  <a16:creationId xmlns:a16="http://schemas.microsoft.com/office/drawing/2014/main" id="{1B0AE131-5208-5DB0-A4D8-A7E39A084EC5}"/>
                </a:ext>
              </a:extLst>
            </p:cNvPr>
            <p:cNvSpPr/>
            <p:nvPr/>
          </p:nvSpPr>
          <p:spPr>
            <a:xfrm>
              <a:off x="890649" y="831272"/>
              <a:ext cx="719455" cy="719455"/>
            </a:xfrm>
            <a:prstGeom prst="ellipse">
              <a:avLst/>
            </a:prstGeom>
            <a:solidFill>
              <a:srgbClr val="D561C7"/>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kern="1200">
                  <a:solidFill>
                    <a:srgbClr val="C00000"/>
                  </a:solidFill>
                  <a:effectLst/>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grpSp>
      <p:grpSp>
        <p:nvGrpSpPr>
          <p:cNvPr id="54" name="Group 53">
            <a:extLst>
              <a:ext uri="{FF2B5EF4-FFF2-40B4-BE49-F238E27FC236}">
                <a16:creationId xmlns:a16="http://schemas.microsoft.com/office/drawing/2014/main" id="{764CC13F-404F-C4C8-195D-E817B148096F}"/>
              </a:ext>
              <a:ext uri="{C183D7F6-B498-43B3-948B-1728B52AA6E4}">
                <adec:decorative xmlns:adec="http://schemas.microsoft.com/office/drawing/2017/decorative" val="1"/>
              </a:ext>
            </a:extLst>
          </p:cNvPr>
          <p:cNvGrpSpPr/>
          <p:nvPr/>
        </p:nvGrpSpPr>
        <p:grpSpPr>
          <a:xfrm>
            <a:off x="3467086" y="1351704"/>
            <a:ext cx="2251075" cy="1776095"/>
            <a:chOff x="0" y="0"/>
            <a:chExt cx="2251372" cy="1776359"/>
          </a:xfrm>
        </p:grpSpPr>
        <p:sp>
          <p:nvSpPr>
            <p:cNvPr id="55" name="Oval 54">
              <a:extLst>
                <a:ext uri="{FF2B5EF4-FFF2-40B4-BE49-F238E27FC236}">
                  <a16:creationId xmlns:a16="http://schemas.microsoft.com/office/drawing/2014/main" id="{04389455-C3A9-AB22-9537-8ACA6B0EC983}"/>
                </a:ext>
              </a:extLst>
            </p:cNvPr>
            <p:cNvSpPr/>
            <p:nvPr/>
          </p:nvSpPr>
          <p:spPr>
            <a:xfrm>
              <a:off x="1128156" y="819397"/>
              <a:ext cx="719455" cy="719455"/>
            </a:xfrm>
            <a:prstGeom prst="ellipse">
              <a:avLst/>
            </a:prstGeom>
            <a:solidFill>
              <a:srgbClr val="B0DD7F"/>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kern="1200">
                  <a:solidFill>
                    <a:srgbClr val="C00000"/>
                  </a:solidFill>
                  <a:effectLst/>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sp>
          <p:nvSpPr>
            <p:cNvPr id="56" name="Oval 55">
              <a:extLst>
                <a:ext uri="{FF2B5EF4-FFF2-40B4-BE49-F238E27FC236}">
                  <a16:creationId xmlns:a16="http://schemas.microsoft.com/office/drawing/2014/main" id="{DB0E725C-5316-C91F-2CB8-7D3117121451}"/>
                </a:ext>
              </a:extLst>
            </p:cNvPr>
            <p:cNvSpPr/>
            <p:nvPr/>
          </p:nvSpPr>
          <p:spPr>
            <a:xfrm>
              <a:off x="1531917" y="475013"/>
              <a:ext cx="719455" cy="719455"/>
            </a:xfrm>
            <a:prstGeom prst="ellipse">
              <a:avLst/>
            </a:prstGeom>
            <a:solidFill>
              <a:srgbClr val="B0DD7F"/>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kern="1200">
                  <a:solidFill>
                    <a:srgbClr val="C00000"/>
                  </a:solidFill>
                  <a:effectLst/>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sp>
          <p:nvSpPr>
            <p:cNvPr id="57" name="Oval 56">
              <a:extLst>
                <a:ext uri="{FF2B5EF4-FFF2-40B4-BE49-F238E27FC236}">
                  <a16:creationId xmlns:a16="http://schemas.microsoft.com/office/drawing/2014/main" id="{D90153CF-EBF5-28EE-2B30-A640F735BB75}"/>
                </a:ext>
              </a:extLst>
            </p:cNvPr>
            <p:cNvSpPr/>
            <p:nvPr/>
          </p:nvSpPr>
          <p:spPr>
            <a:xfrm>
              <a:off x="1128156" y="0"/>
              <a:ext cx="719455" cy="719455"/>
            </a:xfrm>
            <a:prstGeom prst="ellipse">
              <a:avLst/>
            </a:prstGeom>
            <a:solidFill>
              <a:srgbClr val="B0DD7F"/>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kern="1200">
                  <a:solidFill>
                    <a:srgbClr val="C00000"/>
                  </a:solidFill>
                  <a:effectLst/>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sp>
          <p:nvSpPr>
            <p:cNvPr id="58" name="Oval 57">
              <a:extLst>
                <a:ext uri="{FF2B5EF4-FFF2-40B4-BE49-F238E27FC236}">
                  <a16:creationId xmlns:a16="http://schemas.microsoft.com/office/drawing/2014/main" id="{8174D72A-CA38-5A0B-69BB-8F74CD1E822E}"/>
                </a:ext>
              </a:extLst>
            </p:cNvPr>
            <p:cNvSpPr/>
            <p:nvPr/>
          </p:nvSpPr>
          <p:spPr>
            <a:xfrm>
              <a:off x="1128156" y="451262"/>
              <a:ext cx="719455" cy="719455"/>
            </a:xfrm>
            <a:prstGeom prst="ellipse">
              <a:avLst/>
            </a:prstGeom>
            <a:solidFill>
              <a:srgbClr val="FFFF3B"/>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kern="1200">
                  <a:solidFill>
                    <a:srgbClr val="C00000"/>
                  </a:solidFill>
                  <a:effectLst/>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sp>
          <p:nvSpPr>
            <p:cNvPr id="59" name="Oval 58">
              <a:extLst>
                <a:ext uri="{FF2B5EF4-FFF2-40B4-BE49-F238E27FC236}">
                  <a16:creationId xmlns:a16="http://schemas.microsoft.com/office/drawing/2014/main" id="{B4578137-A5EB-FF26-731E-66B4EBB10F6D}"/>
                </a:ext>
              </a:extLst>
            </p:cNvPr>
            <p:cNvSpPr/>
            <p:nvPr/>
          </p:nvSpPr>
          <p:spPr>
            <a:xfrm>
              <a:off x="712519" y="344384"/>
              <a:ext cx="719455" cy="719455"/>
            </a:xfrm>
            <a:prstGeom prst="ellipse">
              <a:avLst/>
            </a:prstGeom>
            <a:solidFill>
              <a:srgbClr val="B0DD7F"/>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kern="1200">
                  <a:solidFill>
                    <a:srgbClr val="C00000"/>
                  </a:solidFill>
                  <a:effectLst/>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sp>
          <p:nvSpPr>
            <p:cNvPr id="60" name="Oval 59">
              <a:extLst>
                <a:ext uri="{FF2B5EF4-FFF2-40B4-BE49-F238E27FC236}">
                  <a16:creationId xmlns:a16="http://schemas.microsoft.com/office/drawing/2014/main" id="{78CEE86B-0901-4A68-F0A2-F3D20BCC0461}"/>
                </a:ext>
              </a:extLst>
            </p:cNvPr>
            <p:cNvSpPr/>
            <p:nvPr/>
          </p:nvSpPr>
          <p:spPr>
            <a:xfrm>
              <a:off x="0" y="1056904"/>
              <a:ext cx="719455" cy="719455"/>
            </a:xfrm>
            <a:prstGeom prst="ellipse">
              <a:avLst/>
            </a:prstGeom>
            <a:solidFill>
              <a:srgbClr val="FF9292"/>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kern="1200">
                  <a:solidFill>
                    <a:srgbClr val="C00000"/>
                  </a:solidFill>
                  <a:effectLst/>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grpSp>
      <p:grpSp>
        <p:nvGrpSpPr>
          <p:cNvPr id="65" name="Group 64">
            <a:extLst>
              <a:ext uri="{FF2B5EF4-FFF2-40B4-BE49-F238E27FC236}">
                <a16:creationId xmlns:a16="http://schemas.microsoft.com/office/drawing/2014/main" id="{B2B3DC7E-B306-08C1-F746-E85F4EDB531C}"/>
              </a:ext>
              <a:ext uri="{C183D7F6-B498-43B3-948B-1728B52AA6E4}">
                <adec:decorative xmlns:adec="http://schemas.microsoft.com/office/drawing/2017/decorative" val="1"/>
              </a:ext>
            </a:extLst>
          </p:cNvPr>
          <p:cNvGrpSpPr/>
          <p:nvPr/>
        </p:nvGrpSpPr>
        <p:grpSpPr>
          <a:xfrm>
            <a:off x="6814348" y="1789241"/>
            <a:ext cx="1645285" cy="1229995"/>
            <a:chOff x="0" y="0"/>
            <a:chExt cx="1645730" cy="1230094"/>
          </a:xfrm>
        </p:grpSpPr>
        <p:sp>
          <p:nvSpPr>
            <p:cNvPr id="66" name="Oval 65">
              <a:extLst>
                <a:ext uri="{FF2B5EF4-FFF2-40B4-BE49-F238E27FC236}">
                  <a16:creationId xmlns:a16="http://schemas.microsoft.com/office/drawing/2014/main" id="{105ADE77-9664-1595-5CDD-5BBBA185A635}"/>
                </a:ext>
              </a:extLst>
            </p:cNvPr>
            <p:cNvSpPr/>
            <p:nvPr/>
          </p:nvSpPr>
          <p:spPr>
            <a:xfrm>
              <a:off x="629392" y="0"/>
              <a:ext cx="719455" cy="719455"/>
            </a:xfrm>
            <a:prstGeom prst="ellipse">
              <a:avLst/>
            </a:prstGeom>
            <a:solidFill>
              <a:srgbClr val="37BEFE"/>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kern="1200">
                  <a:solidFill>
                    <a:srgbClr val="C00000"/>
                  </a:solidFill>
                  <a:effectLst/>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sp>
          <p:nvSpPr>
            <p:cNvPr id="67" name="Oval 66">
              <a:extLst>
                <a:ext uri="{FF2B5EF4-FFF2-40B4-BE49-F238E27FC236}">
                  <a16:creationId xmlns:a16="http://schemas.microsoft.com/office/drawing/2014/main" id="{AC0431FB-ADDD-8854-11A8-5ED46F037176}"/>
                </a:ext>
              </a:extLst>
            </p:cNvPr>
            <p:cNvSpPr/>
            <p:nvPr/>
          </p:nvSpPr>
          <p:spPr>
            <a:xfrm>
              <a:off x="926275" y="510639"/>
              <a:ext cx="719455" cy="719455"/>
            </a:xfrm>
            <a:prstGeom prst="ellipse">
              <a:avLst/>
            </a:prstGeom>
            <a:solidFill>
              <a:srgbClr val="B0DD7F"/>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kern="1200">
                  <a:solidFill>
                    <a:srgbClr val="C00000"/>
                  </a:solidFill>
                  <a:effectLst/>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sp>
          <p:nvSpPr>
            <p:cNvPr id="68" name="Oval 67">
              <a:extLst>
                <a:ext uri="{FF2B5EF4-FFF2-40B4-BE49-F238E27FC236}">
                  <a16:creationId xmlns:a16="http://schemas.microsoft.com/office/drawing/2014/main" id="{A4918831-FF24-8F51-10A9-779552952FA4}"/>
                </a:ext>
              </a:extLst>
            </p:cNvPr>
            <p:cNvSpPr/>
            <p:nvPr/>
          </p:nvSpPr>
          <p:spPr>
            <a:xfrm>
              <a:off x="0" y="11876"/>
              <a:ext cx="719455" cy="719455"/>
            </a:xfrm>
            <a:prstGeom prst="ellipse">
              <a:avLst/>
            </a:prstGeom>
            <a:solidFill>
              <a:srgbClr val="B0DD7F"/>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kern="1200">
                  <a:solidFill>
                    <a:srgbClr val="C00000"/>
                  </a:solidFill>
                  <a:effectLst/>
                  <a:ea typeface="Times New Roman" panose="02020603050405020304" pitchFamily="18" charset="0"/>
                  <a:cs typeface="Times New Roman" panose="02020603050405020304" pitchFamily="18" charset="0"/>
                </a:rPr>
                <a:t> </a:t>
              </a:r>
              <a:endParaRPr lang="en-GB" sz="1200">
                <a:effectLst/>
                <a:latin typeface="Times New Roman" panose="02020603050405020304" pitchFamily="18" charset="0"/>
                <a:ea typeface="Times New Roman" panose="02020603050405020304" pitchFamily="18" charset="0"/>
              </a:endParaRPr>
            </a:p>
          </p:txBody>
        </p:sp>
      </p:grpSp>
      <p:sp>
        <p:nvSpPr>
          <p:cNvPr id="69" name="TextBox 68">
            <a:extLst>
              <a:ext uri="{FF2B5EF4-FFF2-40B4-BE49-F238E27FC236}">
                <a16:creationId xmlns:a16="http://schemas.microsoft.com/office/drawing/2014/main" id="{71B26C41-47C4-077E-9475-53E04AC348BF}"/>
              </a:ext>
            </a:extLst>
          </p:cNvPr>
          <p:cNvSpPr txBox="1"/>
          <p:nvPr/>
        </p:nvSpPr>
        <p:spPr>
          <a:xfrm>
            <a:off x="413088" y="3701151"/>
            <a:ext cx="2376264" cy="738664"/>
          </a:xfrm>
          <a:prstGeom prst="rect">
            <a:avLst/>
          </a:prstGeom>
          <a:noFill/>
        </p:spPr>
        <p:txBody>
          <a:bodyPr wrap="square" lIns="0" tIns="0" rIns="0" bIns="0" rtlCol="0">
            <a:spAutoFit/>
          </a:bodyPr>
          <a:lstStyle/>
          <a:p>
            <a:r>
              <a:rPr lang="en-GB" sz="2400" dirty="0">
                <a:effectLst/>
                <a:latin typeface="Arial" panose="020B0604020202020204" pitchFamily="34" charset="0"/>
                <a:ea typeface="Times New Roman" panose="02020603050405020304" pitchFamily="18" charset="0"/>
              </a:rPr>
              <a:t>Aluminium chloride (AlCl</a:t>
            </a:r>
            <a:r>
              <a:rPr lang="en-GB" sz="2400" baseline="-25000" dirty="0">
                <a:effectLst/>
                <a:latin typeface="Arial" panose="020B0604020202020204" pitchFamily="34" charset="0"/>
                <a:ea typeface="Times New Roman" panose="02020603050405020304" pitchFamily="18" charset="0"/>
              </a:rPr>
              <a:t>3</a:t>
            </a:r>
            <a:r>
              <a:rPr lang="en-GB" sz="2400" dirty="0">
                <a:effectLst/>
                <a:latin typeface="Arial" panose="020B0604020202020204" pitchFamily="34" charset="0"/>
                <a:ea typeface="Times New Roman" panose="02020603050405020304" pitchFamily="18" charset="0"/>
              </a:rPr>
              <a:t>)</a:t>
            </a:r>
            <a:endParaRPr lang="en-GB" sz="1600" dirty="0"/>
          </a:p>
        </p:txBody>
      </p:sp>
      <p:sp>
        <p:nvSpPr>
          <p:cNvPr id="70" name="TextBox 69">
            <a:extLst>
              <a:ext uri="{FF2B5EF4-FFF2-40B4-BE49-F238E27FC236}">
                <a16:creationId xmlns:a16="http://schemas.microsoft.com/office/drawing/2014/main" id="{3C354E53-74CF-3C2D-C295-CD0C79B0487E}"/>
              </a:ext>
            </a:extLst>
          </p:cNvPr>
          <p:cNvSpPr txBox="1"/>
          <p:nvPr/>
        </p:nvSpPr>
        <p:spPr>
          <a:xfrm>
            <a:off x="3958186" y="3701151"/>
            <a:ext cx="2376264" cy="738664"/>
          </a:xfrm>
          <a:prstGeom prst="rect">
            <a:avLst/>
          </a:prstGeom>
          <a:noFill/>
        </p:spPr>
        <p:txBody>
          <a:bodyPr wrap="square" lIns="0" tIns="0" rIns="0" bIns="0" rtlCol="0">
            <a:spAutoFit/>
          </a:bodyPr>
          <a:lstStyle/>
          <a:p>
            <a:r>
              <a:rPr lang="en-GB" sz="2400" dirty="0">
                <a:effectLst/>
                <a:latin typeface="Arial" panose="020B0604020202020204" pitchFamily="34" charset="0"/>
                <a:ea typeface="Times New Roman" panose="02020603050405020304" pitchFamily="18" charset="0"/>
              </a:rPr>
              <a:t>Copper sulphate (CuSO</a:t>
            </a:r>
            <a:r>
              <a:rPr lang="en-GB" sz="2400" baseline="-25000" dirty="0">
                <a:effectLst/>
                <a:latin typeface="Arial" panose="020B0604020202020204" pitchFamily="34" charset="0"/>
                <a:ea typeface="Times New Roman" panose="02020603050405020304" pitchFamily="18" charset="0"/>
              </a:rPr>
              <a:t>4</a:t>
            </a:r>
            <a:r>
              <a:rPr lang="en-GB" sz="2400" dirty="0">
                <a:effectLst/>
                <a:latin typeface="Arial" panose="020B0604020202020204" pitchFamily="34" charset="0"/>
                <a:ea typeface="Times New Roman" panose="02020603050405020304" pitchFamily="18" charset="0"/>
              </a:rPr>
              <a:t>)</a:t>
            </a:r>
            <a:endParaRPr lang="en-GB" sz="1600" dirty="0"/>
          </a:p>
        </p:txBody>
      </p:sp>
      <p:sp>
        <p:nvSpPr>
          <p:cNvPr id="71" name="TextBox 70">
            <a:extLst>
              <a:ext uri="{FF2B5EF4-FFF2-40B4-BE49-F238E27FC236}">
                <a16:creationId xmlns:a16="http://schemas.microsoft.com/office/drawing/2014/main" id="{CB4223FF-0473-21C8-159F-684A04E7AEAF}"/>
              </a:ext>
            </a:extLst>
          </p:cNvPr>
          <p:cNvSpPr txBox="1"/>
          <p:nvPr/>
        </p:nvSpPr>
        <p:spPr>
          <a:xfrm>
            <a:off x="7150607" y="3702667"/>
            <a:ext cx="1580305" cy="738664"/>
          </a:xfrm>
          <a:prstGeom prst="rect">
            <a:avLst/>
          </a:prstGeom>
          <a:noFill/>
        </p:spPr>
        <p:txBody>
          <a:bodyPr wrap="square" lIns="0" tIns="0" rIns="0" bIns="0" rtlCol="0">
            <a:spAutoFit/>
          </a:bodyPr>
          <a:lstStyle/>
          <a:p>
            <a:r>
              <a:rPr lang="en-GB" sz="2400" dirty="0">
                <a:effectLst/>
                <a:latin typeface="Arial" panose="020B0604020202020204" pitchFamily="34" charset="0"/>
                <a:ea typeface="Times New Roman" panose="02020603050405020304" pitchFamily="18" charset="0"/>
              </a:rPr>
              <a:t>Iron </a:t>
            </a:r>
            <a:r>
              <a:rPr lang="en-GB" sz="2400" dirty="0">
                <a:latin typeface="Arial" panose="020B0604020202020204" pitchFamily="34" charset="0"/>
                <a:ea typeface="Times New Roman" panose="02020603050405020304" pitchFamily="18" charset="0"/>
              </a:rPr>
              <a:t>o</a:t>
            </a:r>
            <a:r>
              <a:rPr lang="en-GB" sz="2400" dirty="0">
                <a:effectLst/>
                <a:latin typeface="Arial" panose="020B0604020202020204" pitchFamily="34" charset="0"/>
                <a:ea typeface="Times New Roman" panose="02020603050405020304" pitchFamily="18" charset="0"/>
              </a:rPr>
              <a:t>xide </a:t>
            </a:r>
          </a:p>
          <a:p>
            <a:r>
              <a:rPr lang="en-GB" sz="2400" dirty="0">
                <a:effectLst/>
                <a:latin typeface="Arial" panose="020B0604020202020204" pitchFamily="34" charset="0"/>
                <a:ea typeface="Times New Roman" panose="02020603050405020304" pitchFamily="18" charset="0"/>
              </a:rPr>
              <a:t>(FEO</a:t>
            </a:r>
            <a:r>
              <a:rPr lang="en-GB" sz="2400" baseline="-25000" dirty="0">
                <a:effectLst/>
                <a:latin typeface="Arial" panose="020B0604020202020204" pitchFamily="34" charset="0"/>
                <a:ea typeface="Times New Roman" panose="02020603050405020304" pitchFamily="18" charset="0"/>
              </a:rPr>
              <a:t>2</a:t>
            </a:r>
            <a:r>
              <a:rPr lang="en-GB" sz="2400" dirty="0">
                <a:effectLst/>
                <a:latin typeface="Arial" panose="020B0604020202020204" pitchFamily="34" charset="0"/>
                <a:ea typeface="Times New Roman" panose="02020603050405020304" pitchFamily="18" charset="0"/>
              </a:rPr>
              <a:t>)</a:t>
            </a:r>
            <a:endParaRPr lang="en-GB" sz="1600" dirty="0"/>
          </a:p>
        </p:txBody>
      </p:sp>
      <p:sp>
        <p:nvSpPr>
          <p:cNvPr id="4" name="Slide Number Placeholder 3"/>
          <p:cNvSpPr>
            <a:spLocks noGrp="1"/>
          </p:cNvSpPr>
          <p:nvPr>
            <p:ph type="sldNum" sz="quarter" idx="11"/>
          </p:nvPr>
        </p:nvSpPr>
        <p:spPr/>
        <p:txBody>
          <a:bodyPr/>
          <a:lstStyle/>
          <a:p>
            <a:fld id="{DA2C159E-F13C-4A85-9A41-E7669D3E0D70}" type="slidenum">
              <a:rPr lang="en-GB" smtClean="0"/>
              <a:pPr/>
              <a:t>32</a:t>
            </a:fld>
            <a:endParaRPr lang="en-GB"/>
          </a:p>
        </p:txBody>
      </p:sp>
    </p:spTree>
    <p:extLst>
      <p:ext uri="{BB962C8B-B14F-4D97-AF65-F5344CB8AC3E}">
        <p14:creationId xmlns:p14="http://schemas.microsoft.com/office/powerpoint/2010/main" val="246354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pPr>
              <a:lnSpc>
                <a:spcPct val="100000"/>
              </a:lnSpc>
            </a:pPr>
            <a:r>
              <a:rPr lang="en-US" sz="3200" dirty="0"/>
              <a:t>Terminology recap</a:t>
            </a:r>
          </a:p>
        </p:txBody>
      </p:sp>
      <p:sp>
        <p:nvSpPr>
          <p:cNvPr id="5" name="Text Placeholder 4"/>
          <p:cNvSpPr>
            <a:spLocks noGrp="1"/>
          </p:cNvSpPr>
          <p:nvPr>
            <p:ph type="body" sz="quarter" idx="12"/>
          </p:nvPr>
        </p:nvSpPr>
        <p:spPr>
          <a:xfrm>
            <a:off x="278160" y="902620"/>
            <a:ext cx="8677050" cy="3864643"/>
          </a:xfrm>
        </p:spPr>
        <p:txBody>
          <a:bodyPr/>
          <a:lstStyle/>
          <a:p>
            <a:pPr marL="2782888" indent="-2782888">
              <a:lnSpc>
                <a:spcPct val="100000"/>
              </a:lnSpc>
            </a:pPr>
            <a:r>
              <a:rPr lang="en-GB" sz="2400" dirty="0"/>
              <a:t>Strength: 	</a:t>
            </a:r>
            <a:r>
              <a:rPr lang="en-GB" sz="2400" b="0" dirty="0"/>
              <a:t>The ability of a material to withstand deformation.</a:t>
            </a:r>
          </a:p>
          <a:p>
            <a:pPr>
              <a:lnSpc>
                <a:spcPct val="100000"/>
              </a:lnSpc>
            </a:pPr>
            <a:endParaRPr lang="en-GB" sz="2400" dirty="0"/>
          </a:p>
          <a:p>
            <a:pPr marL="2690813" indent="-2690813">
              <a:lnSpc>
                <a:spcPct val="100000"/>
              </a:lnSpc>
            </a:pPr>
            <a:r>
              <a:rPr lang="en-GB" sz="2400" dirty="0"/>
              <a:t>Elasticity:		T</a:t>
            </a:r>
            <a:r>
              <a:rPr lang="en-GB" sz="2400" kern="100" dirty="0">
                <a:effectLst/>
                <a:latin typeface="Arial" panose="020B0604020202020204" pitchFamily="34" charset="0"/>
                <a:ea typeface="Times New Roman" panose="02020603050405020304" pitchFamily="18" charset="0"/>
              </a:rPr>
              <a:t>he ability of the material to deform and reform from a load applied and removed.</a:t>
            </a:r>
            <a:endParaRPr lang="en-GB" sz="2400" dirty="0"/>
          </a:p>
          <a:p>
            <a:pPr>
              <a:lnSpc>
                <a:spcPct val="100000"/>
              </a:lnSpc>
            </a:pPr>
            <a:endParaRPr lang="en-GB" sz="2400" dirty="0"/>
          </a:p>
          <a:p>
            <a:pPr marL="2690813" indent="-2690813">
              <a:lnSpc>
                <a:spcPct val="100000"/>
              </a:lnSpc>
            </a:pPr>
            <a:r>
              <a:rPr lang="en-GB" sz="2400" dirty="0"/>
              <a:t>Yield strength: 	The quantity </a:t>
            </a:r>
            <a:r>
              <a:rPr lang="en-GB" sz="2400" kern="100" dirty="0">
                <a:effectLst/>
                <a:latin typeface="Arial" panose="020B0604020202020204" pitchFamily="34" charset="0"/>
                <a:ea typeface="Times New Roman" panose="02020603050405020304" pitchFamily="18" charset="0"/>
              </a:rPr>
              <a:t>of load at which the material ceases to respond elastically.</a:t>
            </a:r>
            <a:endParaRPr lang="en-GB" sz="2400" dirty="0">
              <a:effectLst/>
              <a:latin typeface="Times New Roman" panose="02020603050405020304" pitchFamily="18" charset="0"/>
              <a:ea typeface="Times New Roman" panose="02020603050405020304" pitchFamily="18" charset="0"/>
            </a:endParaRPr>
          </a:p>
          <a:p>
            <a:pPr>
              <a:lnSpc>
                <a:spcPct val="100000"/>
              </a:lnSpc>
            </a:pPr>
            <a:endParaRPr lang="en-GB" sz="2400" dirty="0"/>
          </a:p>
          <a:p>
            <a:pPr marL="2690813" indent="-2690813">
              <a:lnSpc>
                <a:spcPct val="100000"/>
              </a:lnSpc>
            </a:pPr>
            <a:r>
              <a:rPr lang="en-GB" sz="2400" dirty="0"/>
              <a:t>Hardness:		The ability of a material to withstand deformation.</a:t>
            </a:r>
          </a:p>
          <a:p>
            <a:br>
              <a:rPr lang="en-GB" dirty="0">
                <a:solidFill>
                  <a:schemeClr val="accent1"/>
                </a:solidFill>
              </a:rPr>
            </a:br>
            <a:endParaRPr lang="en-GB"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2" name="Rectangle 1">
            <a:extLst>
              <a:ext uri="{FF2B5EF4-FFF2-40B4-BE49-F238E27FC236}">
                <a16:creationId xmlns:a16="http://schemas.microsoft.com/office/drawing/2014/main" id="{DB00ACFC-98F1-34AF-96FB-A8BA1140430D}"/>
              </a:ext>
            </a:extLst>
          </p:cNvPr>
          <p:cNvSpPr/>
          <p:nvPr/>
        </p:nvSpPr>
        <p:spPr>
          <a:xfrm>
            <a:off x="2782389" y="783771"/>
            <a:ext cx="6083451" cy="966652"/>
          </a:xfrm>
          <a:prstGeom prst="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a:ln w="22225">
                  <a:solidFill>
                    <a:schemeClr val="accent2"/>
                  </a:solidFill>
                  <a:prstDash val="solid"/>
                </a:ln>
                <a:solidFill>
                  <a:schemeClr val="accent2">
                    <a:lumMod val="40000"/>
                    <a:lumOff val="60000"/>
                  </a:schemeClr>
                </a:solidFill>
              </a:rPr>
              <a:t>?</a:t>
            </a:r>
            <a:endParaRPr lang="en-GB" sz="5400"/>
          </a:p>
        </p:txBody>
      </p:sp>
      <p:sp>
        <p:nvSpPr>
          <p:cNvPr id="6" name="Rectangle 5">
            <a:extLst>
              <a:ext uri="{FF2B5EF4-FFF2-40B4-BE49-F238E27FC236}">
                <a16:creationId xmlns:a16="http://schemas.microsoft.com/office/drawing/2014/main" id="{074D8B23-8E7F-144B-0F4C-DC908D41B60B}"/>
              </a:ext>
            </a:extLst>
          </p:cNvPr>
          <p:cNvSpPr/>
          <p:nvPr/>
        </p:nvSpPr>
        <p:spPr>
          <a:xfrm>
            <a:off x="2782389" y="1891642"/>
            <a:ext cx="6083451" cy="966652"/>
          </a:xfrm>
          <a:prstGeom prst="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ln w="22225">
                  <a:solidFill>
                    <a:schemeClr val="accent2"/>
                  </a:solidFill>
                  <a:prstDash val="solid"/>
                </a:ln>
                <a:solidFill>
                  <a:schemeClr val="accent2">
                    <a:lumMod val="40000"/>
                    <a:lumOff val="60000"/>
                  </a:schemeClr>
                </a:solidFill>
              </a:rPr>
              <a:t>?</a:t>
            </a:r>
            <a:endParaRPr lang="en-GB" sz="5400" dirty="0"/>
          </a:p>
        </p:txBody>
      </p:sp>
      <p:sp>
        <p:nvSpPr>
          <p:cNvPr id="7" name="Rectangle 6">
            <a:extLst>
              <a:ext uri="{FF2B5EF4-FFF2-40B4-BE49-F238E27FC236}">
                <a16:creationId xmlns:a16="http://schemas.microsoft.com/office/drawing/2014/main" id="{94127434-648C-93BD-939A-047C4D38020F}"/>
              </a:ext>
            </a:extLst>
          </p:cNvPr>
          <p:cNvSpPr/>
          <p:nvPr/>
        </p:nvSpPr>
        <p:spPr>
          <a:xfrm>
            <a:off x="2782389" y="2999513"/>
            <a:ext cx="6083451" cy="966652"/>
          </a:xfrm>
          <a:prstGeom prst="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a:ln w="22225">
                  <a:solidFill>
                    <a:schemeClr val="accent2"/>
                  </a:solidFill>
                  <a:prstDash val="solid"/>
                </a:ln>
                <a:solidFill>
                  <a:schemeClr val="accent2">
                    <a:lumMod val="40000"/>
                    <a:lumOff val="60000"/>
                  </a:schemeClr>
                </a:solidFill>
              </a:rPr>
              <a:t>?</a:t>
            </a:r>
            <a:endParaRPr lang="en-GB" sz="5400"/>
          </a:p>
        </p:txBody>
      </p:sp>
      <p:sp>
        <p:nvSpPr>
          <p:cNvPr id="8" name="Rectangle 7">
            <a:extLst>
              <a:ext uri="{FF2B5EF4-FFF2-40B4-BE49-F238E27FC236}">
                <a16:creationId xmlns:a16="http://schemas.microsoft.com/office/drawing/2014/main" id="{33DFA1F7-258C-FB57-5906-BF652FE0DEEF}"/>
              </a:ext>
            </a:extLst>
          </p:cNvPr>
          <p:cNvSpPr/>
          <p:nvPr/>
        </p:nvSpPr>
        <p:spPr>
          <a:xfrm>
            <a:off x="2782389" y="4061392"/>
            <a:ext cx="6083451" cy="966652"/>
          </a:xfrm>
          <a:prstGeom prst="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a:ln w="22225">
                  <a:solidFill>
                    <a:schemeClr val="accent2"/>
                  </a:solidFill>
                  <a:prstDash val="solid"/>
                </a:ln>
                <a:solidFill>
                  <a:schemeClr val="accent2">
                    <a:lumMod val="40000"/>
                    <a:lumOff val="60000"/>
                  </a:schemeClr>
                </a:solidFill>
              </a:rPr>
              <a:t>?</a:t>
            </a:r>
            <a:endParaRPr lang="en-GB" sz="5400"/>
          </a:p>
        </p:txBody>
      </p:sp>
      <p:sp>
        <p:nvSpPr>
          <p:cNvPr id="4" name="Slide Number Placeholder 3"/>
          <p:cNvSpPr>
            <a:spLocks noGrp="1"/>
          </p:cNvSpPr>
          <p:nvPr>
            <p:ph type="sldNum" sz="quarter" idx="11"/>
          </p:nvPr>
        </p:nvSpPr>
        <p:spPr/>
        <p:txBody>
          <a:bodyPr/>
          <a:lstStyle/>
          <a:p>
            <a:fld id="{DA2C159E-F13C-4A85-9A41-E7669D3E0D70}" type="slidenum">
              <a:rPr lang="en-GB" smtClean="0"/>
              <a:pPr/>
              <a:t>33</a:t>
            </a:fld>
            <a:endParaRPr lang="en-GB"/>
          </a:p>
        </p:txBody>
      </p:sp>
    </p:spTree>
    <p:extLst>
      <p:ext uri="{BB962C8B-B14F-4D97-AF65-F5344CB8AC3E}">
        <p14:creationId xmlns:p14="http://schemas.microsoft.com/office/powerpoint/2010/main" val="205296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1" fill="hold" grpId="0" nodeType="clickEffect">
                                  <p:stCondLst>
                                    <p:cond delay="0"/>
                                  </p:stCondLst>
                                  <p:childTnLst>
                                    <p:animEffect transition="out" filter="wipe(up)">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218" y="507497"/>
            <a:ext cx="8437563" cy="699425"/>
          </a:xfrm>
        </p:spPr>
        <p:txBody>
          <a:bodyPr>
            <a:normAutofit/>
          </a:bodyPr>
          <a:lstStyle/>
          <a:p>
            <a:pPr>
              <a:lnSpc>
                <a:spcPct val="100000"/>
              </a:lnSpc>
            </a:pPr>
            <a:r>
              <a:rPr lang="en-US" sz="3200"/>
              <a:t>Mechanical properties terminology</a:t>
            </a:r>
            <a:endParaRPr lang="en-GB" sz="3200"/>
          </a:p>
        </p:txBody>
      </p:sp>
      <p:sp>
        <p:nvSpPr>
          <p:cNvPr id="2052" name="Content Placeholder 2051"/>
          <p:cNvSpPr>
            <a:spLocks noGrp="1"/>
          </p:cNvSpPr>
          <p:nvPr>
            <p:ph sz="quarter" idx="14"/>
          </p:nvPr>
        </p:nvSpPr>
        <p:spPr>
          <a:xfrm>
            <a:off x="234000" y="1165789"/>
            <a:ext cx="4122100" cy="3601474"/>
          </a:xfrm>
        </p:spPr>
        <p:txBody>
          <a:bodyPr/>
          <a:lstStyle/>
          <a:p>
            <a:pPr algn="ctr">
              <a:lnSpc>
                <a:spcPct val="100000"/>
              </a:lnSpc>
            </a:pPr>
            <a:endParaRPr lang="en-GB" sz="2400" dirty="0"/>
          </a:p>
          <a:p>
            <a:pPr algn="ctr">
              <a:lnSpc>
                <a:spcPct val="100000"/>
              </a:lnSpc>
            </a:pPr>
            <a:r>
              <a:rPr lang="en-GB" sz="2400" dirty="0"/>
              <a:t>Elasticity</a:t>
            </a:r>
          </a:p>
          <a:p>
            <a:pPr algn="ctr">
              <a:lnSpc>
                <a:spcPct val="100000"/>
              </a:lnSpc>
            </a:pPr>
            <a:endParaRPr lang="en-GB" sz="2400" dirty="0"/>
          </a:p>
          <a:p>
            <a:pPr algn="ctr">
              <a:lnSpc>
                <a:spcPct val="100000"/>
              </a:lnSpc>
            </a:pPr>
            <a:r>
              <a:rPr lang="en-GB" sz="2400" b="0" kern="100" dirty="0">
                <a:latin typeface="Arial" panose="020B0604020202020204" pitchFamily="34" charset="0"/>
                <a:ea typeface="Times New Roman" panose="02020603050405020304" pitchFamily="18" charset="0"/>
              </a:rPr>
              <a:t>T</a:t>
            </a:r>
            <a:r>
              <a:rPr lang="en-GB" sz="2400" b="0" kern="100" dirty="0">
                <a:effectLst/>
                <a:latin typeface="Arial" panose="020B0604020202020204" pitchFamily="34" charset="0"/>
                <a:ea typeface="Times New Roman" panose="02020603050405020304" pitchFamily="18" charset="0"/>
              </a:rPr>
              <a:t>he ability of a material to deform and reform from a load applied and removed.</a:t>
            </a:r>
            <a:endParaRPr lang="en-GB" sz="2400" b="0" dirty="0"/>
          </a:p>
          <a:p>
            <a:endParaRPr lang="en-GB" dirty="0"/>
          </a:p>
        </p:txBody>
      </p:sp>
      <p:sp>
        <p:nvSpPr>
          <p:cNvPr id="35" name="Content Placeholder 34"/>
          <p:cNvSpPr>
            <a:spLocks noGrp="1"/>
          </p:cNvSpPr>
          <p:nvPr>
            <p:ph sz="quarter" idx="17"/>
          </p:nvPr>
        </p:nvSpPr>
        <p:spPr>
          <a:xfrm>
            <a:off x="4499992" y="1128713"/>
            <a:ext cx="4175696" cy="3638549"/>
          </a:xfrm>
        </p:spPr>
        <p:txBody>
          <a:bodyPr/>
          <a:lstStyle/>
          <a:p>
            <a:pPr algn="ctr">
              <a:lnSpc>
                <a:spcPct val="100000"/>
              </a:lnSpc>
            </a:pPr>
            <a:endParaRPr lang="en-GB" sz="2400" dirty="0"/>
          </a:p>
          <a:p>
            <a:pPr algn="ctr">
              <a:lnSpc>
                <a:spcPct val="100000"/>
              </a:lnSpc>
            </a:pPr>
            <a:r>
              <a:rPr lang="en-GB" sz="2400" dirty="0"/>
              <a:t>Plasticity</a:t>
            </a:r>
          </a:p>
          <a:p>
            <a:pPr algn="ctr">
              <a:lnSpc>
                <a:spcPct val="100000"/>
              </a:lnSpc>
            </a:pPr>
            <a:endParaRPr lang="en-GB" sz="2400" dirty="0"/>
          </a:p>
          <a:p>
            <a:pPr lvl="1" algn="ctr">
              <a:lnSpc>
                <a:spcPct val="100000"/>
              </a:lnSpc>
            </a:pPr>
            <a:r>
              <a:rPr lang="en-GB" sz="2400" dirty="0"/>
              <a:t>The ability of a material to undergo permanent deformation (non-reversible change in shape) in response to an applied load.</a:t>
            </a:r>
          </a:p>
          <a:p>
            <a:endParaRPr lang="en-GB" sz="2400"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34</a:t>
            </a:fld>
            <a:endParaRPr lang="en-GB"/>
          </a:p>
        </p:txBody>
      </p:sp>
    </p:spTree>
    <p:extLst>
      <p:ext uri="{BB962C8B-B14F-4D97-AF65-F5344CB8AC3E}">
        <p14:creationId xmlns:p14="http://schemas.microsoft.com/office/powerpoint/2010/main" val="501356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138" y="546994"/>
            <a:ext cx="8437563" cy="699425"/>
          </a:xfrm>
        </p:spPr>
        <p:txBody>
          <a:bodyPr>
            <a:normAutofit/>
          </a:bodyPr>
          <a:lstStyle/>
          <a:p>
            <a:r>
              <a:rPr lang="en-US" sz="3200"/>
              <a:t>Mechanical properties terminology</a:t>
            </a:r>
            <a:endParaRPr lang="en-GB" sz="3200"/>
          </a:p>
        </p:txBody>
      </p:sp>
      <p:sp>
        <p:nvSpPr>
          <p:cNvPr id="2052" name="Content Placeholder 2051"/>
          <p:cNvSpPr>
            <a:spLocks noGrp="1"/>
          </p:cNvSpPr>
          <p:nvPr>
            <p:ph sz="quarter" idx="14"/>
          </p:nvPr>
        </p:nvSpPr>
        <p:spPr>
          <a:xfrm>
            <a:off x="234000" y="986401"/>
            <a:ext cx="2700000" cy="3601474"/>
          </a:xfrm>
        </p:spPr>
        <p:txBody>
          <a:bodyPr/>
          <a:lstStyle/>
          <a:p>
            <a:pPr algn="ctr">
              <a:lnSpc>
                <a:spcPct val="100000"/>
              </a:lnSpc>
            </a:pPr>
            <a:endParaRPr lang="en-GB" sz="2400" dirty="0"/>
          </a:p>
          <a:p>
            <a:pPr algn="ctr">
              <a:lnSpc>
                <a:spcPct val="100000"/>
              </a:lnSpc>
            </a:pPr>
            <a:r>
              <a:rPr lang="en-GB" sz="2400" dirty="0"/>
              <a:t>Strength</a:t>
            </a:r>
          </a:p>
          <a:p>
            <a:pPr algn="ctr">
              <a:lnSpc>
                <a:spcPct val="100000"/>
              </a:lnSpc>
            </a:pPr>
            <a:endParaRPr lang="en-GB" sz="2400" dirty="0"/>
          </a:p>
          <a:p>
            <a:pPr algn="ctr">
              <a:lnSpc>
                <a:spcPct val="100000"/>
              </a:lnSpc>
            </a:pPr>
            <a:r>
              <a:rPr lang="en-GB" sz="2400" b="0" dirty="0"/>
              <a:t>The ability of a material to withstand deformation.</a:t>
            </a:r>
          </a:p>
        </p:txBody>
      </p:sp>
      <p:sp>
        <p:nvSpPr>
          <p:cNvPr id="35" name="Content Placeholder 34"/>
          <p:cNvSpPr>
            <a:spLocks noGrp="1"/>
          </p:cNvSpPr>
          <p:nvPr>
            <p:ph sz="quarter" idx="17"/>
          </p:nvPr>
        </p:nvSpPr>
        <p:spPr>
          <a:xfrm>
            <a:off x="3199920" y="986400"/>
            <a:ext cx="2700000" cy="3603901"/>
          </a:xfrm>
        </p:spPr>
        <p:txBody>
          <a:bodyPr/>
          <a:lstStyle/>
          <a:p>
            <a:pPr algn="ctr">
              <a:lnSpc>
                <a:spcPct val="100000"/>
              </a:lnSpc>
            </a:pPr>
            <a:endParaRPr lang="en-GB" sz="2400" dirty="0"/>
          </a:p>
          <a:p>
            <a:pPr algn="ctr">
              <a:lnSpc>
                <a:spcPct val="100000"/>
              </a:lnSpc>
            </a:pPr>
            <a:r>
              <a:rPr lang="en-GB" sz="2400" dirty="0"/>
              <a:t>Yield strength</a:t>
            </a:r>
          </a:p>
          <a:p>
            <a:pPr algn="ctr">
              <a:lnSpc>
                <a:spcPct val="100000"/>
              </a:lnSpc>
            </a:pPr>
            <a:endParaRPr lang="en-GB" sz="2400" dirty="0"/>
          </a:p>
          <a:p>
            <a:pPr lvl="0" algn="ctr">
              <a:lnSpc>
                <a:spcPct val="100000"/>
              </a:lnSpc>
            </a:pPr>
            <a:r>
              <a:rPr lang="en-GB" sz="2400" b="0" kern="100" dirty="0">
                <a:ea typeface="Times New Roman" panose="02020603050405020304" pitchFamily="18" charset="0"/>
              </a:rPr>
              <a:t>T</a:t>
            </a:r>
            <a:r>
              <a:rPr lang="en-GB" sz="2400" b="0" kern="100" dirty="0">
                <a:effectLst/>
                <a:ea typeface="Times New Roman" panose="02020603050405020304" pitchFamily="18" charset="0"/>
              </a:rPr>
              <a:t>he </a:t>
            </a:r>
            <a:r>
              <a:rPr lang="en-GB" sz="2400" b="0" kern="100" dirty="0"/>
              <a:t>quantity</a:t>
            </a:r>
            <a:r>
              <a:rPr lang="en-GB" sz="2400" b="0" kern="100" dirty="0">
                <a:effectLst/>
                <a:ea typeface="Times New Roman" panose="02020603050405020304" pitchFamily="18" charset="0"/>
              </a:rPr>
              <a:t> of load at which the material ceases to respond elastically.</a:t>
            </a:r>
            <a:endParaRPr lang="en-GB" sz="2400" b="0" dirty="0">
              <a:effectLst/>
              <a:ea typeface="Times New Roman" panose="02020603050405020304" pitchFamily="18" charset="0"/>
            </a:endParaRPr>
          </a:p>
          <a:p>
            <a:pPr algn="ctr">
              <a:lnSpc>
                <a:spcPct val="100000"/>
              </a:lnSpc>
            </a:pPr>
            <a:endParaRPr lang="en-GB" sz="2400"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35</a:t>
            </a:fld>
            <a:endParaRPr lang="en-GB"/>
          </a:p>
        </p:txBody>
      </p:sp>
      <p:sp>
        <p:nvSpPr>
          <p:cNvPr id="11" name="Content Placeholder 34">
            <a:extLst>
              <a:ext uri="{FF2B5EF4-FFF2-40B4-BE49-F238E27FC236}">
                <a16:creationId xmlns:a16="http://schemas.microsoft.com/office/drawing/2014/main" id="{1F58C51E-9443-00F0-E349-1E151392521A}"/>
              </a:ext>
            </a:extLst>
          </p:cNvPr>
          <p:cNvSpPr txBox="1">
            <a:spLocks/>
          </p:cNvSpPr>
          <p:nvPr/>
        </p:nvSpPr>
        <p:spPr>
          <a:xfrm>
            <a:off x="6165840" y="945906"/>
            <a:ext cx="2700000" cy="3603901"/>
          </a:xfrm>
          <a:prstGeom prst="rect">
            <a:avLst/>
          </a:prstGeom>
        </p:spPr>
        <p:txBody>
          <a:bodyPr vert="horz" lIns="0" tIns="0" rIns="0" bIns="0" rtlCol="0">
            <a:noAutofit/>
          </a:bodyPr>
          <a:lstStyle>
            <a:lvl1pPr marL="0" indent="0" algn="l" defTabSz="914400" rtl="0" eaLnBrk="1" latinLnBrk="0" hangingPunct="1">
              <a:lnSpc>
                <a:spcPts val="1600"/>
              </a:lnSpc>
              <a:spcBef>
                <a:spcPct val="20000"/>
              </a:spcBef>
              <a:buFont typeface="Arial" panose="020B0604020202020204" pitchFamily="34" charset="0"/>
              <a:buNone/>
              <a:defRPr sz="1350" b="1" kern="1200">
                <a:solidFill>
                  <a:schemeClr val="tx1"/>
                </a:solidFill>
                <a:latin typeface="+mn-lt"/>
                <a:ea typeface="+mn-ea"/>
                <a:cs typeface="+mn-cs"/>
              </a:defRPr>
            </a:lvl1pPr>
            <a:lvl2pPr marL="0" indent="0" algn="l" defTabSz="914400" rtl="0" eaLnBrk="1" latinLnBrk="0" hangingPunct="1">
              <a:lnSpc>
                <a:spcPts val="1600"/>
              </a:lnSpc>
              <a:spcBef>
                <a:spcPct val="20000"/>
              </a:spcBef>
              <a:buFont typeface="Calibri" panose="020F0502020204030204" pitchFamily="34" charset="0"/>
              <a:buNone/>
              <a:defRPr sz="1350" kern="1200">
                <a:solidFill>
                  <a:schemeClr val="tx1"/>
                </a:solidFill>
                <a:latin typeface="+mn-lt"/>
                <a:ea typeface="+mn-ea"/>
                <a:cs typeface="+mn-cs"/>
              </a:defRPr>
            </a:lvl2pPr>
            <a:lvl3pPr marL="180000" indent="-179388"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3pPr>
            <a:lvl4pPr marL="358775" indent="-180000"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4pPr>
            <a:lvl5pPr marL="540000" indent="-180000"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100000"/>
              </a:lnSpc>
            </a:pPr>
            <a:endParaRPr lang="en-GB" sz="2400" dirty="0"/>
          </a:p>
          <a:p>
            <a:pPr algn="ctr">
              <a:lnSpc>
                <a:spcPct val="100000"/>
              </a:lnSpc>
            </a:pPr>
            <a:r>
              <a:rPr lang="en-GB" sz="2400" dirty="0"/>
              <a:t>Stiffness</a:t>
            </a:r>
          </a:p>
          <a:p>
            <a:pPr algn="ctr">
              <a:lnSpc>
                <a:spcPct val="100000"/>
              </a:lnSpc>
            </a:pPr>
            <a:endParaRPr lang="en-GB" sz="2400" dirty="0"/>
          </a:p>
          <a:p>
            <a:pPr algn="ctr">
              <a:lnSpc>
                <a:spcPct val="100000"/>
              </a:lnSpc>
            </a:pPr>
            <a:r>
              <a:rPr lang="en-GB" sz="2400" b="0" kern="100" dirty="0">
                <a:ea typeface="Times New Roman" panose="02020603050405020304" pitchFamily="18" charset="0"/>
              </a:rPr>
              <a:t>The </a:t>
            </a:r>
            <a:r>
              <a:rPr lang="en-GB" sz="2400" b="0" i="0" dirty="0">
                <a:solidFill>
                  <a:srgbClr val="000000"/>
                </a:solidFill>
                <a:effectLst/>
              </a:rPr>
              <a:t>ability of a material to resist the application of an external force.</a:t>
            </a:r>
            <a:endParaRPr lang="en-GB" sz="2400" dirty="0"/>
          </a:p>
        </p:txBody>
      </p:sp>
    </p:spTree>
    <p:extLst>
      <p:ext uri="{BB962C8B-B14F-4D97-AF65-F5344CB8AC3E}">
        <p14:creationId xmlns:p14="http://schemas.microsoft.com/office/powerpoint/2010/main" val="4090225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pPr>
              <a:lnSpc>
                <a:spcPct val="100000"/>
              </a:lnSpc>
            </a:pPr>
            <a:r>
              <a:rPr lang="en-US" sz="3200"/>
              <a:t>Terminology of mechanical properties in metals</a:t>
            </a:r>
          </a:p>
        </p:txBody>
      </p:sp>
      <p:sp>
        <p:nvSpPr>
          <p:cNvPr id="5" name="Text Placeholder 4"/>
          <p:cNvSpPr>
            <a:spLocks noGrp="1"/>
          </p:cNvSpPr>
          <p:nvPr>
            <p:ph type="body" sz="quarter" idx="12"/>
          </p:nvPr>
        </p:nvSpPr>
        <p:spPr/>
        <p:txBody>
          <a:bodyPr/>
          <a:lstStyle/>
          <a:p>
            <a:endParaRPr lang="en-GB" sz="2400" dirty="0">
              <a:solidFill>
                <a:schemeClr val="accent2"/>
              </a:solidFill>
            </a:endParaRPr>
          </a:p>
          <a:p>
            <a:r>
              <a:rPr lang="en-GB" sz="2400" dirty="0">
                <a:solidFill>
                  <a:schemeClr val="accent2"/>
                </a:solidFill>
                <a:latin typeface="Arial"/>
                <a:cs typeface="Arial"/>
              </a:rPr>
              <a:t>Watch the video </a:t>
            </a:r>
            <a:r>
              <a:rPr lang="en-GB" sz="2400" dirty="0">
                <a:latin typeface="Arial"/>
                <a:cs typeface="Arial"/>
              </a:rPr>
              <a:t>“Tensile Testing” by Instron.</a:t>
            </a:r>
          </a:p>
          <a:p>
            <a:endParaRPr lang="en-GB" dirty="0">
              <a:latin typeface="Arial"/>
              <a:cs typeface="Arial"/>
            </a:endParaRPr>
          </a:p>
          <a:p>
            <a:r>
              <a:rPr lang="en-GB" dirty="0">
                <a:solidFill>
                  <a:srgbClr val="E51C41"/>
                </a:solidFill>
              </a:rPr>
              <a:t> </a:t>
            </a:r>
            <a:br>
              <a:rPr lang="en-GB" dirty="0">
                <a:solidFill>
                  <a:schemeClr val="accent1"/>
                </a:solidFill>
              </a:rPr>
            </a:br>
            <a:endParaRPr lang="en-GB"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36</a:t>
            </a:fld>
            <a:endParaRPr lang="en-GB"/>
          </a:p>
        </p:txBody>
      </p:sp>
    </p:spTree>
    <p:extLst>
      <p:ext uri="{BB962C8B-B14F-4D97-AF65-F5344CB8AC3E}">
        <p14:creationId xmlns:p14="http://schemas.microsoft.com/office/powerpoint/2010/main" val="554751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950" y="249900"/>
            <a:ext cx="8437563" cy="699425"/>
          </a:xfrm>
        </p:spPr>
        <p:txBody>
          <a:bodyPr>
            <a:normAutofit fontScale="90000"/>
          </a:bodyPr>
          <a:lstStyle/>
          <a:p>
            <a:pPr>
              <a:lnSpc>
                <a:spcPct val="100000"/>
              </a:lnSpc>
            </a:pPr>
            <a:r>
              <a:rPr lang="en-GB" sz="3200" dirty="0"/>
              <a:t>Introducing the tensile test and the stress-strain graph</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a:t>Education &amp; Training Foundation</a:t>
            </a:r>
          </a:p>
        </p:txBody>
      </p:sp>
      <p:sp>
        <p:nvSpPr>
          <p:cNvPr id="7" name="L-Shape 6" descr="graph">
            <a:extLst>
              <a:ext uri="{FF2B5EF4-FFF2-40B4-BE49-F238E27FC236}">
                <a16:creationId xmlns:a16="http://schemas.microsoft.com/office/drawing/2014/main" id="{7CCFC6D5-7E1E-DF26-0A65-F2CE73FD7D2C}"/>
              </a:ext>
            </a:extLst>
          </p:cNvPr>
          <p:cNvSpPr/>
          <p:nvPr/>
        </p:nvSpPr>
        <p:spPr>
          <a:xfrm>
            <a:off x="2915816" y="1171768"/>
            <a:ext cx="3798464" cy="2952328"/>
          </a:xfrm>
          <a:prstGeom prst="corner">
            <a:avLst>
              <a:gd name="adj1" fmla="val 2176"/>
              <a:gd name="adj2" fmla="val 2176"/>
            </a:avLst>
          </a:prstGeom>
          <a:solidFill>
            <a:schemeClr val="accent6">
              <a:lumMod val="65000"/>
              <a:lumOff val="3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2C6605A1-1D34-2B57-EBA8-8A4EC9FE7630}"/>
              </a:ext>
            </a:extLst>
          </p:cNvPr>
          <p:cNvSpPr txBox="1"/>
          <p:nvPr/>
        </p:nvSpPr>
        <p:spPr>
          <a:xfrm>
            <a:off x="2602750" y="2446733"/>
            <a:ext cx="232950" cy="430887"/>
          </a:xfrm>
          <a:prstGeom prst="rect">
            <a:avLst/>
          </a:prstGeom>
          <a:noFill/>
        </p:spPr>
        <p:txBody>
          <a:bodyPr wrap="square" lIns="0" tIns="0" rIns="0" bIns="0" rtlCol="0">
            <a:spAutoFit/>
          </a:bodyPr>
          <a:lstStyle/>
          <a:p>
            <a:r>
              <a:rPr lang="en-GB" sz="2800" b="1"/>
              <a:t>F</a:t>
            </a:r>
          </a:p>
        </p:txBody>
      </p:sp>
      <p:sp>
        <p:nvSpPr>
          <p:cNvPr id="12" name="TextBox 11" descr="graph">
            <a:extLst>
              <a:ext uri="{FF2B5EF4-FFF2-40B4-BE49-F238E27FC236}">
                <a16:creationId xmlns:a16="http://schemas.microsoft.com/office/drawing/2014/main" id="{994F297A-EC55-FAC3-197A-2DA2BAE46FD7}"/>
              </a:ext>
            </a:extLst>
          </p:cNvPr>
          <p:cNvSpPr txBox="1"/>
          <p:nvPr/>
        </p:nvSpPr>
        <p:spPr>
          <a:xfrm>
            <a:off x="4812852" y="4113932"/>
            <a:ext cx="556304" cy="430887"/>
          </a:xfrm>
          <a:prstGeom prst="rect">
            <a:avLst/>
          </a:prstGeom>
          <a:noFill/>
        </p:spPr>
        <p:txBody>
          <a:bodyPr wrap="square" lIns="0" tIns="0" rIns="0" bIns="0" rtlCol="0">
            <a:spAutoFit/>
          </a:bodyPr>
          <a:lstStyle/>
          <a:p>
            <a:r>
              <a:rPr lang="el-GR" sz="2800" b="1">
                <a:latin typeface="Arial" panose="020B0604020202020204" pitchFamily="34" charset="0"/>
                <a:cs typeface="Arial" panose="020B0604020202020204" pitchFamily="34" charset="0"/>
              </a:rPr>
              <a:t>Δ</a:t>
            </a:r>
            <a:r>
              <a:rPr lang="en-GB" sz="2800" b="1">
                <a:latin typeface="Arial" panose="020B0604020202020204" pitchFamily="34" charset="0"/>
                <a:cs typeface="Arial" panose="020B0604020202020204" pitchFamily="34" charset="0"/>
              </a:rPr>
              <a:t>L</a:t>
            </a:r>
            <a:endParaRPr lang="en-GB" sz="2800" b="1"/>
          </a:p>
        </p:txBody>
      </p:sp>
      <p:cxnSp>
        <p:nvCxnSpPr>
          <p:cNvPr id="15" name="Straight Connector 14">
            <a:extLst>
              <a:ext uri="{FF2B5EF4-FFF2-40B4-BE49-F238E27FC236}">
                <a16:creationId xmlns:a16="http://schemas.microsoft.com/office/drawing/2014/main" id="{AA12BD0C-C98A-40CC-3B4E-046B9CC78CED}"/>
              </a:ext>
            </a:extLst>
          </p:cNvPr>
          <p:cNvCxnSpPr>
            <a:cxnSpLocks/>
          </p:cNvCxnSpPr>
          <p:nvPr/>
        </p:nvCxnSpPr>
        <p:spPr>
          <a:xfrm flipV="1">
            <a:off x="2915816" y="1785324"/>
            <a:ext cx="1107144" cy="2328608"/>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A7C581F-9486-7C7E-9D3A-428F6E1D7EBC}"/>
              </a:ext>
            </a:extLst>
          </p:cNvPr>
          <p:cNvSpPr txBox="1"/>
          <p:nvPr/>
        </p:nvSpPr>
        <p:spPr>
          <a:xfrm>
            <a:off x="4028526" y="1300268"/>
            <a:ext cx="232950" cy="430887"/>
          </a:xfrm>
          <a:prstGeom prst="rect">
            <a:avLst/>
          </a:prstGeom>
          <a:noFill/>
        </p:spPr>
        <p:txBody>
          <a:bodyPr wrap="square" lIns="0" tIns="0" rIns="0" bIns="0" rtlCol="0">
            <a:spAutoFit/>
          </a:bodyPr>
          <a:lstStyle/>
          <a:p>
            <a:r>
              <a:rPr lang="en-GB" sz="2800" b="1"/>
              <a:t>A</a:t>
            </a:r>
          </a:p>
        </p:txBody>
      </p:sp>
      <p:sp>
        <p:nvSpPr>
          <p:cNvPr id="19" name="TextBox 18">
            <a:extLst>
              <a:ext uri="{FF2B5EF4-FFF2-40B4-BE49-F238E27FC236}">
                <a16:creationId xmlns:a16="http://schemas.microsoft.com/office/drawing/2014/main" id="{857879C7-7108-3A4C-85B8-84FC87EE01AC}"/>
              </a:ext>
            </a:extLst>
          </p:cNvPr>
          <p:cNvSpPr txBox="1"/>
          <p:nvPr/>
        </p:nvSpPr>
        <p:spPr>
          <a:xfrm>
            <a:off x="5724722" y="2361381"/>
            <a:ext cx="232950" cy="430887"/>
          </a:xfrm>
          <a:prstGeom prst="rect">
            <a:avLst/>
          </a:prstGeom>
          <a:noFill/>
        </p:spPr>
        <p:txBody>
          <a:bodyPr wrap="square" lIns="0" tIns="0" rIns="0" bIns="0" rtlCol="0">
            <a:spAutoFit/>
          </a:bodyPr>
          <a:lstStyle/>
          <a:p>
            <a:r>
              <a:rPr lang="en-GB" sz="2800" b="1"/>
              <a:t>B</a:t>
            </a:r>
          </a:p>
        </p:txBody>
      </p:sp>
      <p:cxnSp>
        <p:nvCxnSpPr>
          <p:cNvPr id="22" name="Straight Connector 21">
            <a:extLst>
              <a:ext uri="{FF2B5EF4-FFF2-40B4-BE49-F238E27FC236}">
                <a16:creationId xmlns:a16="http://schemas.microsoft.com/office/drawing/2014/main" id="{17D4AD4D-AB42-6DA3-7175-A4204C7C63C5}"/>
              </a:ext>
            </a:extLst>
          </p:cNvPr>
          <p:cNvCxnSpPr/>
          <p:nvPr/>
        </p:nvCxnSpPr>
        <p:spPr>
          <a:xfrm>
            <a:off x="4022960" y="1785324"/>
            <a:ext cx="0" cy="2328608"/>
          </a:xfrm>
          <a:prstGeom prst="line">
            <a:avLst/>
          </a:prstGeom>
          <a:ln w="19050">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5E2AC41-4491-296D-84E3-CAD31FD59BF4}"/>
              </a:ext>
            </a:extLst>
          </p:cNvPr>
          <p:cNvCxnSpPr/>
          <p:nvPr/>
        </p:nvCxnSpPr>
        <p:spPr>
          <a:xfrm>
            <a:off x="5607136" y="2721428"/>
            <a:ext cx="0" cy="1392504"/>
          </a:xfrm>
          <a:prstGeom prst="line">
            <a:avLst/>
          </a:prstGeom>
          <a:ln w="19050">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28A21AE-95F2-58E0-EA60-9E44D32FA653}"/>
              </a:ext>
            </a:extLst>
          </p:cNvPr>
          <p:cNvCxnSpPr/>
          <p:nvPr/>
        </p:nvCxnSpPr>
        <p:spPr>
          <a:xfrm flipH="1">
            <a:off x="2915816" y="1785324"/>
            <a:ext cx="1107144" cy="0"/>
          </a:xfrm>
          <a:prstGeom prst="line">
            <a:avLst/>
          </a:prstGeom>
          <a:ln w="19050">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78A0273-326B-444A-EB75-159ABF393E6A}"/>
              </a:ext>
            </a:extLst>
          </p:cNvPr>
          <p:cNvCxnSpPr>
            <a:cxnSpLocks/>
          </p:cNvCxnSpPr>
          <p:nvPr/>
        </p:nvCxnSpPr>
        <p:spPr>
          <a:xfrm flipH="1">
            <a:off x="2976031" y="2729892"/>
            <a:ext cx="2618166" cy="18750"/>
          </a:xfrm>
          <a:prstGeom prst="line">
            <a:avLst/>
          </a:prstGeom>
          <a:ln w="19050">
            <a:solidFill>
              <a:schemeClr val="tx2"/>
            </a:solidFill>
            <a:prstDash val="lgDash"/>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61FF5F6-F13D-A6D4-8439-678A289BBAC9}"/>
              </a:ext>
            </a:extLst>
          </p:cNvPr>
          <p:cNvCxnSpPr/>
          <p:nvPr/>
        </p:nvCxnSpPr>
        <p:spPr>
          <a:xfrm>
            <a:off x="4022960" y="3729540"/>
            <a:ext cx="1584176" cy="0"/>
          </a:xfrm>
          <a:prstGeom prst="straightConnector1">
            <a:avLst/>
          </a:prstGeom>
          <a:ln w="19050">
            <a:solidFill>
              <a:schemeClr val="tx2"/>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48F9757-2FB4-F391-B9CA-DD12E3CD523F}"/>
              </a:ext>
            </a:extLst>
          </p:cNvPr>
          <p:cNvCxnSpPr>
            <a:cxnSpLocks/>
          </p:cNvCxnSpPr>
          <p:nvPr/>
        </p:nvCxnSpPr>
        <p:spPr>
          <a:xfrm flipV="1">
            <a:off x="3230872" y="1785324"/>
            <a:ext cx="0" cy="944568"/>
          </a:xfrm>
          <a:prstGeom prst="straightConnector1">
            <a:avLst/>
          </a:prstGeom>
          <a:ln w="19050">
            <a:solidFill>
              <a:schemeClr val="tx2"/>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1CCCCE3-1144-8F8C-D556-020107B65B64}"/>
              </a:ext>
            </a:extLst>
          </p:cNvPr>
          <p:cNvCxnSpPr>
            <a:cxnSpLocks/>
          </p:cNvCxnSpPr>
          <p:nvPr/>
        </p:nvCxnSpPr>
        <p:spPr>
          <a:xfrm flipV="1">
            <a:off x="2915816" y="2721428"/>
            <a:ext cx="2691320" cy="139250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1"/>
          </p:nvPr>
        </p:nvSpPr>
        <p:spPr/>
        <p:txBody>
          <a:bodyPr/>
          <a:lstStyle/>
          <a:p>
            <a:fld id="{DA2C159E-F13C-4A85-9A41-E7669D3E0D70}" type="slidenum">
              <a:rPr lang="en-GB" smtClean="0"/>
              <a:pPr/>
              <a:t>37</a:t>
            </a:fld>
            <a:endParaRPr lang="en-GB"/>
          </a:p>
        </p:txBody>
      </p:sp>
    </p:spTree>
    <p:extLst>
      <p:ext uri="{BB962C8B-B14F-4D97-AF65-F5344CB8AC3E}">
        <p14:creationId xmlns:p14="http://schemas.microsoft.com/office/powerpoint/2010/main" val="24683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0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2000"/>
                                        <p:tgtEl>
                                          <p:spTgt spid="15"/>
                                        </p:tgtEl>
                                      </p:cBhvr>
                                    </p:animEffect>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9"/>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18"/>
                                        </p:tgtEl>
                                        <p:attrNameLst>
                                          <p:attrName>style.visibility</p:attrName>
                                        </p:attrNameLst>
                                      </p:cBhvr>
                                      <p:to>
                                        <p:strVal val="hidden"/>
                                      </p:to>
                                    </p:set>
                                  </p:childTnLst>
                                </p:cTn>
                              </p:par>
                            </p:childTnLst>
                          </p:cTn>
                        </p:par>
                        <p:par>
                          <p:cTn id="22" fill="hold">
                            <p:stCondLst>
                              <p:cond delay="0"/>
                            </p:stCondLst>
                            <p:childTnLst>
                              <p:par>
                                <p:cTn id="23" presetID="22" presetClass="exit" presetSubtype="1" fill="hold" nodeType="afterEffect">
                                  <p:stCondLst>
                                    <p:cond delay="0"/>
                                  </p:stCondLst>
                                  <p:childTnLst>
                                    <p:animEffect transition="out" filter="wipe(up)">
                                      <p:cBhvr>
                                        <p:cTn id="24" dur="2000"/>
                                        <p:tgtEl>
                                          <p:spTgt spid="9"/>
                                        </p:tgtEl>
                                      </p:cBhvr>
                                    </p:animEffect>
                                    <p:set>
                                      <p:cBhvr>
                                        <p:cTn id="25" dur="1" fill="hold">
                                          <p:stCondLst>
                                            <p:cond delay="1999"/>
                                          </p:stCondLst>
                                        </p:cTn>
                                        <p:tgtEl>
                                          <p:spTgt spid="9"/>
                                        </p:tgtEl>
                                        <p:attrNameLst>
                                          <p:attrName>style.visibility</p:attrName>
                                        </p:attrNameLst>
                                      </p:cBhvr>
                                      <p:to>
                                        <p:strVal val="hidden"/>
                                      </p:to>
                                    </p:set>
                                  </p:childTnLst>
                                </p:cTn>
                              </p:par>
                              <p:par>
                                <p:cTn id="26" presetID="22" presetClass="exit" presetSubtype="1" fill="hold" nodeType="withEffect">
                                  <p:stCondLst>
                                    <p:cond delay="0"/>
                                  </p:stCondLst>
                                  <p:childTnLst>
                                    <p:animEffect transition="out" filter="wipe(up)">
                                      <p:cBhvr>
                                        <p:cTn id="27" dur="2000"/>
                                        <p:tgtEl>
                                          <p:spTgt spid="15"/>
                                        </p:tgtEl>
                                      </p:cBhvr>
                                    </p:animEffect>
                                    <p:set>
                                      <p:cBhvr>
                                        <p:cTn id="28" dur="1" fill="hold">
                                          <p:stCondLst>
                                            <p:cond delay="1999"/>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22" presetClass="entr" presetSubtype="4"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par>
                          <p:cTn id="37" fill="hold">
                            <p:stCondLst>
                              <p:cond delay="500"/>
                            </p:stCondLst>
                            <p:childTnLst>
                              <p:par>
                                <p:cTn id="38" presetID="1" presetClass="entr" presetSubtype="0" fill="hold" grpId="2" nodeType="after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500"/>
                            </p:stCondLst>
                            <p:childTnLst>
                              <p:par>
                                <p:cTn id="41" presetID="1" presetClass="entr" presetSubtype="0" fill="hold" grpId="2" nodeType="after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up)">
                                      <p:cBhvr>
                                        <p:cTn id="47" dur="500"/>
                                        <p:tgtEl>
                                          <p:spTgt spid="22"/>
                                        </p:tgtEl>
                                      </p:cBhvr>
                                    </p:animEffect>
                                  </p:childTnLst>
                                </p:cTn>
                              </p:par>
                              <p:par>
                                <p:cTn id="48" presetID="22" presetClass="entr" presetSubtype="1"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up)">
                                      <p:cBhvr>
                                        <p:cTn id="50" dur="500"/>
                                        <p:tgtEl>
                                          <p:spTgt spid="24"/>
                                        </p:tgtEl>
                                      </p:cBhvr>
                                    </p:animEffect>
                                  </p:childTnLst>
                                </p:cTn>
                              </p:par>
                              <p:par>
                                <p:cTn id="51" presetID="22" presetClass="entr" presetSubtype="8"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left)">
                                      <p:cBhvr>
                                        <p:cTn id="53" dur="500"/>
                                        <p:tgtEl>
                                          <p:spTgt spid="32"/>
                                        </p:tgtEl>
                                      </p:cBhvr>
                                    </p:animEffect>
                                  </p:childTnLst>
                                </p:cTn>
                              </p:par>
                            </p:childTnLst>
                          </p:cTn>
                        </p:par>
                        <p:par>
                          <p:cTn id="54" fill="hold">
                            <p:stCondLst>
                              <p:cond delay="500"/>
                            </p:stCondLst>
                            <p:childTnLst>
                              <p:par>
                                <p:cTn id="55" presetID="22" presetClass="entr" presetSubtype="2" fill="hold"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right)">
                                      <p:cBhvr>
                                        <p:cTn id="57" dur="500"/>
                                        <p:tgtEl>
                                          <p:spTgt spid="26"/>
                                        </p:tgtEl>
                                      </p:cBhvr>
                                    </p:animEffect>
                                  </p:childTnLst>
                                </p:cTn>
                              </p:par>
                              <p:par>
                                <p:cTn id="58" presetID="22" presetClass="entr" presetSubtype="2"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right)">
                                      <p:cBhvr>
                                        <p:cTn id="60" dur="500"/>
                                        <p:tgtEl>
                                          <p:spTgt spid="28"/>
                                        </p:tgtEl>
                                      </p:cBhvr>
                                    </p:animEffect>
                                  </p:childTnLst>
                                </p:cTn>
                              </p:par>
                              <p:par>
                                <p:cTn id="61" presetID="22" presetClass="entr" presetSubtype="4"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wipe(down)">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22"/>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24"/>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32"/>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26"/>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28"/>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19" grpId="0"/>
      <p:bldP spid="19" grpId="1"/>
      <p:bldP spid="19"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950" y="249900"/>
            <a:ext cx="8437563" cy="699425"/>
          </a:xfrm>
        </p:spPr>
        <p:txBody>
          <a:bodyPr>
            <a:normAutofit fontScale="90000"/>
          </a:bodyPr>
          <a:lstStyle/>
          <a:p>
            <a:pPr>
              <a:lnSpc>
                <a:spcPct val="100000"/>
              </a:lnSpc>
            </a:pPr>
            <a:r>
              <a:rPr lang="en-GB" sz="3200" dirty="0"/>
              <a:t>Introducing the tensile test and the stress-strain graph</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a:t>Education &amp; Training Foundation</a:t>
            </a:r>
          </a:p>
        </p:txBody>
      </p:sp>
      <p:grpSp>
        <p:nvGrpSpPr>
          <p:cNvPr id="17" name="Group 16" descr="graph">
            <a:extLst>
              <a:ext uri="{FF2B5EF4-FFF2-40B4-BE49-F238E27FC236}">
                <a16:creationId xmlns:a16="http://schemas.microsoft.com/office/drawing/2014/main" id="{F92BB122-9BEE-2255-93C7-683FBF06B1FE}"/>
              </a:ext>
            </a:extLst>
          </p:cNvPr>
          <p:cNvGrpSpPr/>
          <p:nvPr/>
        </p:nvGrpSpPr>
        <p:grpSpPr>
          <a:xfrm>
            <a:off x="623421" y="1171768"/>
            <a:ext cx="6450717" cy="3322356"/>
            <a:chOff x="623421" y="1171768"/>
            <a:chExt cx="6450717" cy="3322356"/>
          </a:xfrm>
        </p:grpSpPr>
        <p:sp>
          <p:nvSpPr>
            <p:cNvPr id="8" name="TextBox 7">
              <a:extLst>
                <a:ext uri="{FF2B5EF4-FFF2-40B4-BE49-F238E27FC236}">
                  <a16:creationId xmlns:a16="http://schemas.microsoft.com/office/drawing/2014/main" id="{3ECA4084-DFF1-1567-D261-C354EAE70479}"/>
                </a:ext>
              </a:extLst>
            </p:cNvPr>
            <p:cNvSpPr txBox="1"/>
            <p:nvPr/>
          </p:nvSpPr>
          <p:spPr>
            <a:xfrm>
              <a:off x="5724722" y="2361381"/>
              <a:ext cx="232950" cy="430887"/>
            </a:xfrm>
            <a:prstGeom prst="rect">
              <a:avLst/>
            </a:prstGeom>
            <a:noFill/>
          </p:spPr>
          <p:txBody>
            <a:bodyPr wrap="square" lIns="0" tIns="0" rIns="0" bIns="0" rtlCol="0">
              <a:spAutoFit/>
            </a:bodyPr>
            <a:lstStyle/>
            <a:p>
              <a:r>
                <a:rPr lang="en-GB" sz="2800" b="1" dirty="0"/>
                <a:t>B</a:t>
              </a:r>
            </a:p>
          </p:txBody>
        </p:sp>
        <p:cxnSp>
          <p:nvCxnSpPr>
            <p:cNvPr id="11" name="Straight Connector 10">
              <a:extLst>
                <a:ext uri="{FF2B5EF4-FFF2-40B4-BE49-F238E27FC236}">
                  <a16:creationId xmlns:a16="http://schemas.microsoft.com/office/drawing/2014/main" id="{0E7DF932-EA73-D6CD-0F50-E833F87978C8}"/>
                </a:ext>
              </a:extLst>
            </p:cNvPr>
            <p:cNvCxnSpPr>
              <a:cxnSpLocks/>
            </p:cNvCxnSpPr>
            <p:nvPr/>
          </p:nvCxnSpPr>
          <p:spPr>
            <a:xfrm flipV="1">
              <a:off x="2915816" y="2721428"/>
              <a:ext cx="2691320" cy="139250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L-Shape 12">
              <a:extLst>
                <a:ext uri="{FF2B5EF4-FFF2-40B4-BE49-F238E27FC236}">
                  <a16:creationId xmlns:a16="http://schemas.microsoft.com/office/drawing/2014/main" id="{43F54F00-F345-E657-83DD-661D3025D9B7}"/>
                </a:ext>
              </a:extLst>
            </p:cNvPr>
            <p:cNvSpPr/>
            <p:nvPr/>
          </p:nvSpPr>
          <p:spPr>
            <a:xfrm>
              <a:off x="2915816" y="1171768"/>
              <a:ext cx="3798464" cy="2952328"/>
            </a:xfrm>
            <a:prstGeom prst="corner">
              <a:avLst>
                <a:gd name="adj1" fmla="val 2176"/>
                <a:gd name="adj2" fmla="val 2176"/>
              </a:avLst>
            </a:prstGeom>
            <a:solidFill>
              <a:schemeClr val="accent6">
                <a:lumMod val="65000"/>
                <a:lumOff val="3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62F3567A-A0CA-DF83-E260-35BFA3F012A5}"/>
                </a:ext>
              </a:extLst>
            </p:cNvPr>
            <p:cNvSpPr txBox="1"/>
            <p:nvPr/>
          </p:nvSpPr>
          <p:spPr>
            <a:xfrm>
              <a:off x="623421" y="2053604"/>
              <a:ext cx="3401899" cy="861774"/>
            </a:xfrm>
            <a:prstGeom prst="rect">
              <a:avLst/>
            </a:prstGeom>
            <a:noFill/>
          </p:spPr>
          <p:txBody>
            <a:bodyPr wrap="square" lIns="0" tIns="0" rIns="0" bIns="0" rtlCol="0">
              <a:spAutoFit/>
            </a:bodyPr>
            <a:lstStyle/>
            <a:p>
              <a:r>
                <a:rPr lang="en-GB" sz="2000" b="1" dirty="0"/>
                <a:t>STRESS = F/ CSA</a:t>
              </a:r>
            </a:p>
            <a:p>
              <a:r>
                <a:rPr lang="el-GR" sz="3600" b="1" dirty="0">
                  <a:latin typeface="Calibri" panose="020F0502020204030204" pitchFamily="34" charset="0"/>
                  <a:cs typeface="Calibri" panose="020F0502020204030204" pitchFamily="34" charset="0"/>
                </a:rPr>
                <a:t>σ</a:t>
              </a:r>
              <a:r>
                <a:rPr lang="en-GB" sz="3600" b="1" dirty="0"/>
                <a:t> </a:t>
              </a:r>
            </a:p>
          </p:txBody>
        </p:sp>
        <p:sp>
          <p:nvSpPr>
            <p:cNvPr id="16" name="TextBox 15">
              <a:extLst>
                <a:ext uri="{FF2B5EF4-FFF2-40B4-BE49-F238E27FC236}">
                  <a16:creationId xmlns:a16="http://schemas.microsoft.com/office/drawing/2014/main" id="{30D17C2B-F954-F00B-2D8F-A80F47041161}"/>
                </a:ext>
              </a:extLst>
            </p:cNvPr>
            <p:cNvSpPr txBox="1"/>
            <p:nvPr/>
          </p:nvSpPr>
          <p:spPr>
            <a:xfrm>
              <a:off x="4794711" y="4186347"/>
              <a:ext cx="2279427" cy="307777"/>
            </a:xfrm>
            <a:prstGeom prst="rect">
              <a:avLst/>
            </a:prstGeom>
            <a:noFill/>
          </p:spPr>
          <p:txBody>
            <a:bodyPr wrap="square" lIns="0" tIns="0" rIns="0" bIns="0" rtlCol="0">
              <a:spAutoFit/>
            </a:bodyPr>
            <a:lstStyle/>
            <a:p>
              <a:r>
                <a:rPr lang="en-GB" sz="2000" b="1">
                  <a:latin typeface="Arial" panose="020B0604020202020204" pitchFamily="34" charset="0"/>
                  <a:cs typeface="Arial" panose="020B0604020202020204" pitchFamily="34" charset="0"/>
                </a:rPr>
                <a:t>STRAIN = </a:t>
              </a:r>
              <a:r>
                <a:rPr lang="el-GR" sz="2000" b="1">
                  <a:latin typeface="Arial" panose="020B0604020202020204" pitchFamily="34" charset="0"/>
                  <a:cs typeface="Arial" panose="020B0604020202020204" pitchFamily="34" charset="0"/>
                </a:rPr>
                <a:t>Δ</a:t>
              </a:r>
              <a:r>
                <a:rPr lang="en-GB" sz="2000" b="1">
                  <a:latin typeface="Arial" panose="020B0604020202020204" pitchFamily="34" charset="0"/>
                  <a:cs typeface="Arial" panose="020B0604020202020204" pitchFamily="34" charset="0"/>
                </a:rPr>
                <a:t>L/L</a:t>
              </a:r>
              <a:r>
                <a:rPr lang="en-GB" sz="2000" b="1" baseline="-25000">
                  <a:latin typeface="Arial" panose="020B0604020202020204" pitchFamily="34" charset="0"/>
                  <a:cs typeface="Arial" panose="020B0604020202020204" pitchFamily="34" charset="0"/>
                </a:rPr>
                <a:t>o</a:t>
              </a:r>
              <a:endParaRPr lang="en-GB" sz="2000" b="1" baseline="-25000"/>
            </a:p>
          </p:txBody>
        </p:sp>
      </p:grpSp>
      <p:sp>
        <p:nvSpPr>
          <p:cNvPr id="4" name="Slide Number Placeholder 3"/>
          <p:cNvSpPr>
            <a:spLocks noGrp="1"/>
          </p:cNvSpPr>
          <p:nvPr>
            <p:ph type="sldNum" sz="quarter" idx="11"/>
          </p:nvPr>
        </p:nvSpPr>
        <p:spPr/>
        <p:txBody>
          <a:bodyPr/>
          <a:lstStyle/>
          <a:p>
            <a:fld id="{DA2C159E-F13C-4A85-9A41-E7669D3E0D70}" type="slidenum">
              <a:rPr lang="en-GB" smtClean="0"/>
              <a:pPr/>
              <a:t>38</a:t>
            </a:fld>
            <a:endParaRPr lang="en-GB"/>
          </a:p>
        </p:txBody>
      </p:sp>
    </p:spTree>
    <p:extLst>
      <p:ext uri="{BB962C8B-B14F-4D97-AF65-F5344CB8AC3E}">
        <p14:creationId xmlns:p14="http://schemas.microsoft.com/office/powerpoint/2010/main" val="3310678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950" y="249900"/>
            <a:ext cx="8437563" cy="699425"/>
          </a:xfrm>
        </p:spPr>
        <p:txBody>
          <a:bodyPr>
            <a:normAutofit/>
          </a:bodyPr>
          <a:lstStyle/>
          <a:p>
            <a:r>
              <a:rPr lang="en-GB" sz="3200" dirty="0"/>
              <a:t>Calculating Young’s modulus</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a:t>Education &amp;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39</a:t>
            </a:fld>
            <a:endParaRPr lang="en-GB"/>
          </a:p>
        </p:txBody>
      </p:sp>
      <p:sp>
        <p:nvSpPr>
          <p:cNvPr id="11" name="Content Placeholder 10">
            <a:extLst>
              <a:ext uri="{FF2B5EF4-FFF2-40B4-BE49-F238E27FC236}">
                <a16:creationId xmlns:a16="http://schemas.microsoft.com/office/drawing/2014/main" id="{9D73FD12-081B-1903-DF35-F53AF8A646BE}"/>
              </a:ext>
            </a:extLst>
          </p:cNvPr>
          <p:cNvSpPr>
            <a:spLocks noGrp="1"/>
          </p:cNvSpPr>
          <p:nvPr>
            <p:ph sz="quarter" idx="13"/>
          </p:nvPr>
        </p:nvSpPr>
        <p:spPr>
          <a:xfrm>
            <a:off x="1608359" y="1714887"/>
            <a:ext cx="7558486" cy="2753328"/>
          </a:xfrm>
        </p:spPr>
        <p:txBody>
          <a:bodyPr/>
          <a:lstStyle/>
          <a:p>
            <a:r>
              <a:rPr lang="en-GB" sz="2400" i="1" dirty="0">
                <a:latin typeface="Times New Roman" panose="02020603050405020304" pitchFamily="18" charset="0"/>
                <a:cs typeface="Times New Roman" panose="02020603050405020304" pitchFamily="18" charset="0"/>
              </a:rPr>
              <a:t>k</a:t>
            </a:r>
            <a:r>
              <a:rPr lang="en-GB" sz="2400" dirty="0"/>
              <a:t> = STRESS / STRAIN = Stiffness = Young’s modulus</a:t>
            </a:r>
          </a:p>
        </p:txBody>
      </p:sp>
      <p:grpSp>
        <p:nvGrpSpPr>
          <p:cNvPr id="16" name="Group 15" descr="graph">
            <a:extLst>
              <a:ext uri="{FF2B5EF4-FFF2-40B4-BE49-F238E27FC236}">
                <a16:creationId xmlns:a16="http://schemas.microsoft.com/office/drawing/2014/main" id="{E0F3FAEF-5205-0856-1A71-D44C8C161704}"/>
              </a:ext>
            </a:extLst>
          </p:cNvPr>
          <p:cNvGrpSpPr/>
          <p:nvPr/>
        </p:nvGrpSpPr>
        <p:grpSpPr>
          <a:xfrm>
            <a:off x="185505" y="1435424"/>
            <a:ext cx="5385201" cy="3507022"/>
            <a:chOff x="1688937" y="1171768"/>
            <a:chExt cx="5385201" cy="3507022"/>
          </a:xfrm>
        </p:grpSpPr>
        <p:sp>
          <p:nvSpPr>
            <p:cNvPr id="17" name="TextBox 16">
              <a:extLst>
                <a:ext uri="{FF2B5EF4-FFF2-40B4-BE49-F238E27FC236}">
                  <a16:creationId xmlns:a16="http://schemas.microsoft.com/office/drawing/2014/main" id="{A9D4EC3A-9064-8CA1-C8FF-CF8FEDFD46CE}"/>
                </a:ext>
              </a:extLst>
            </p:cNvPr>
            <p:cNvSpPr txBox="1"/>
            <p:nvPr/>
          </p:nvSpPr>
          <p:spPr>
            <a:xfrm>
              <a:off x="5724722" y="2361381"/>
              <a:ext cx="232950" cy="430887"/>
            </a:xfrm>
            <a:prstGeom prst="rect">
              <a:avLst/>
            </a:prstGeom>
            <a:noFill/>
          </p:spPr>
          <p:txBody>
            <a:bodyPr wrap="square" lIns="0" tIns="0" rIns="0" bIns="0" rtlCol="0">
              <a:spAutoFit/>
            </a:bodyPr>
            <a:lstStyle/>
            <a:p>
              <a:r>
                <a:rPr lang="en-GB" sz="2800" b="1" dirty="0"/>
                <a:t>B</a:t>
              </a:r>
            </a:p>
          </p:txBody>
        </p:sp>
        <p:cxnSp>
          <p:nvCxnSpPr>
            <p:cNvPr id="18" name="Straight Connector 17">
              <a:extLst>
                <a:ext uri="{FF2B5EF4-FFF2-40B4-BE49-F238E27FC236}">
                  <a16:creationId xmlns:a16="http://schemas.microsoft.com/office/drawing/2014/main" id="{E5D63F99-82FC-837A-01AF-47990F2F3261}"/>
                </a:ext>
              </a:extLst>
            </p:cNvPr>
            <p:cNvCxnSpPr>
              <a:cxnSpLocks/>
            </p:cNvCxnSpPr>
            <p:nvPr/>
          </p:nvCxnSpPr>
          <p:spPr>
            <a:xfrm flipV="1">
              <a:off x="2915816" y="2721428"/>
              <a:ext cx="2691320" cy="1392504"/>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0" name="L-Shape 19">
              <a:extLst>
                <a:ext uri="{FF2B5EF4-FFF2-40B4-BE49-F238E27FC236}">
                  <a16:creationId xmlns:a16="http://schemas.microsoft.com/office/drawing/2014/main" id="{AF1D381C-D11D-A2A2-09ED-D2768EC530B8}"/>
                </a:ext>
              </a:extLst>
            </p:cNvPr>
            <p:cNvSpPr/>
            <p:nvPr/>
          </p:nvSpPr>
          <p:spPr>
            <a:xfrm>
              <a:off x="2915816" y="1171768"/>
              <a:ext cx="3798464" cy="2952328"/>
            </a:xfrm>
            <a:prstGeom prst="corner">
              <a:avLst>
                <a:gd name="adj1" fmla="val 2176"/>
                <a:gd name="adj2" fmla="val 2176"/>
              </a:avLst>
            </a:prstGeom>
            <a:solidFill>
              <a:schemeClr val="accent6">
                <a:lumMod val="65000"/>
                <a:lumOff val="3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A1F07C6C-05AE-F0E9-D261-4C22FC3667CD}"/>
                </a:ext>
              </a:extLst>
            </p:cNvPr>
            <p:cNvSpPr txBox="1"/>
            <p:nvPr/>
          </p:nvSpPr>
          <p:spPr>
            <a:xfrm>
              <a:off x="1688937" y="2053604"/>
              <a:ext cx="1050125" cy="800219"/>
            </a:xfrm>
            <a:prstGeom prst="rect">
              <a:avLst/>
            </a:prstGeom>
            <a:noFill/>
          </p:spPr>
          <p:txBody>
            <a:bodyPr wrap="square" lIns="0" tIns="0" rIns="0" bIns="0" rtlCol="0">
              <a:spAutoFit/>
            </a:bodyPr>
            <a:lstStyle/>
            <a:p>
              <a:r>
                <a:rPr lang="en-GB" sz="2000" b="1" dirty="0"/>
                <a:t>STRESS</a:t>
              </a:r>
            </a:p>
            <a:p>
              <a:r>
                <a:rPr lang="el-GR" sz="3200" dirty="0">
                  <a:latin typeface="Calibri" panose="020F0502020204030204" pitchFamily="34" charset="0"/>
                  <a:cs typeface="Calibri" panose="020F0502020204030204" pitchFamily="34" charset="0"/>
                </a:rPr>
                <a:t>σ</a:t>
              </a:r>
              <a:endParaRPr lang="en-GB" sz="3200" dirty="0"/>
            </a:p>
          </p:txBody>
        </p:sp>
        <p:sp>
          <p:nvSpPr>
            <p:cNvPr id="22" name="TextBox 21">
              <a:extLst>
                <a:ext uri="{FF2B5EF4-FFF2-40B4-BE49-F238E27FC236}">
                  <a16:creationId xmlns:a16="http://schemas.microsoft.com/office/drawing/2014/main" id="{0C138CB1-4231-7CE7-856D-220F763DFF14}"/>
                </a:ext>
              </a:extLst>
            </p:cNvPr>
            <p:cNvSpPr txBox="1"/>
            <p:nvPr/>
          </p:nvSpPr>
          <p:spPr>
            <a:xfrm>
              <a:off x="4794711" y="4186347"/>
              <a:ext cx="2279427" cy="492443"/>
            </a:xfrm>
            <a:prstGeom prst="rect">
              <a:avLst/>
            </a:prstGeom>
            <a:noFill/>
          </p:spPr>
          <p:txBody>
            <a:bodyPr wrap="square" lIns="0" tIns="0" rIns="0" bIns="0" rtlCol="0">
              <a:spAutoFit/>
            </a:bodyPr>
            <a:lstStyle/>
            <a:p>
              <a:r>
                <a:rPr lang="en-GB" sz="2000" b="1">
                  <a:latin typeface="Arial" panose="020B0604020202020204" pitchFamily="34" charset="0"/>
                  <a:cs typeface="Arial" panose="020B0604020202020204" pitchFamily="34" charset="0"/>
                </a:rPr>
                <a:t>STRAIN </a:t>
              </a:r>
              <a:r>
                <a:rPr lang="el-GR" sz="3200">
                  <a:latin typeface="Calibri" panose="020F0502020204030204" pitchFamily="34" charset="0"/>
                  <a:cs typeface="Calibri" panose="020F0502020204030204" pitchFamily="34" charset="0"/>
                </a:rPr>
                <a:t>ϵ</a:t>
              </a:r>
              <a:endParaRPr lang="en-GB" sz="3200" baseline="-25000"/>
            </a:p>
          </p:txBody>
        </p:sp>
      </p:grpSp>
      <p:cxnSp>
        <p:nvCxnSpPr>
          <p:cNvPr id="24" name="Straight Connector 23" descr="graph">
            <a:extLst>
              <a:ext uri="{FF2B5EF4-FFF2-40B4-BE49-F238E27FC236}">
                <a16:creationId xmlns:a16="http://schemas.microsoft.com/office/drawing/2014/main" id="{AAA804CE-6109-8AAE-D7D3-201875CC90FB}"/>
              </a:ext>
            </a:extLst>
          </p:cNvPr>
          <p:cNvCxnSpPr/>
          <p:nvPr/>
        </p:nvCxnSpPr>
        <p:spPr>
          <a:xfrm>
            <a:off x="1412384" y="3195446"/>
            <a:ext cx="2304256" cy="0"/>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descr="graph">
            <a:extLst>
              <a:ext uri="{FF2B5EF4-FFF2-40B4-BE49-F238E27FC236}">
                <a16:creationId xmlns:a16="http://schemas.microsoft.com/office/drawing/2014/main" id="{3683BCF0-EEB8-4282-6AC8-EAAFF47076D3}"/>
              </a:ext>
            </a:extLst>
          </p:cNvPr>
          <p:cNvCxnSpPr/>
          <p:nvPr/>
        </p:nvCxnSpPr>
        <p:spPr>
          <a:xfrm>
            <a:off x="3716640" y="3195446"/>
            <a:ext cx="0" cy="1182142"/>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descr="graph">
            <a:extLst>
              <a:ext uri="{FF2B5EF4-FFF2-40B4-BE49-F238E27FC236}">
                <a16:creationId xmlns:a16="http://schemas.microsoft.com/office/drawing/2014/main" id="{514C5E59-E3E7-C6CF-87F9-BE55B4E0D57A}"/>
              </a:ext>
            </a:extLst>
          </p:cNvPr>
          <p:cNvSpPr txBox="1"/>
          <p:nvPr/>
        </p:nvSpPr>
        <p:spPr>
          <a:xfrm>
            <a:off x="2725305" y="3233547"/>
            <a:ext cx="549424" cy="430887"/>
          </a:xfrm>
          <a:prstGeom prst="rect">
            <a:avLst/>
          </a:prstGeom>
          <a:noFill/>
        </p:spPr>
        <p:txBody>
          <a:bodyPr wrap="square" lIns="0" tIns="0" rIns="0" bIns="0" rtlCol="0">
            <a:spAutoFit/>
          </a:bodyPr>
          <a:lstStyle/>
          <a:p>
            <a:r>
              <a:rPr lang="en-GB" sz="2800" b="1" i="1">
                <a:latin typeface="Times New Roman" panose="02020603050405020304" pitchFamily="18" charset="0"/>
                <a:cs typeface="Times New Roman" panose="02020603050405020304" pitchFamily="18" charset="0"/>
              </a:rPr>
              <a:t>k</a:t>
            </a:r>
          </a:p>
        </p:txBody>
      </p:sp>
    </p:spTree>
    <p:extLst>
      <p:ext uri="{BB962C8B-B14F-4D97-AF65-F5344CB8AC3E}">
        <p14:creationId xmlns:p14="http://schemas.microsoft.com/office/powerpoint/2010/main" val="181690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893" y="432165"/>
            <a:ext cx="8437563" cy="699425"/>
          </a:xfrm>
        </p:spPr>
        <p:txBody>
          <a:bodyPr>
            <a:normAutofit/>
          </a:bodyPr>
          <a:lstStyle/>
          <a:p>
            <a:pPr>
              <a:lnSpc>
                <a:spcPct val="120000"/>
              </a:lnSpc>
            </a:pPr>
            <a:r>
              <a:rPr lang="en-GB" sz="3200" dirty="0">
                <a:latin typeface="Arial"/>
                <a:cs typeface="Arial"/>
              </a:rPr>
              <a:t>Atomic composition</a:t>
            </a:r>
            <a:endParaRPr lang="en-GB" sz="3200" dirty="0"/>
          </a:p>
        </p:txBody>
      </p:sp>
      <p:sp>
        <p:nvSpPr>
          <p:cNvPr id="6" name="Content Placeholder 5"/>
          <p:cNvSpPr>
            <a:spLocks noGrp="1"/>
          </p:cNvSpPr>
          <p:nvPr>
            <p:ph sz="quarter" idx="13"/>
          </p:nvPr>
        </p:nvSpPr>
        <p:spPr>
          <a:xfrm>
            <a:off x="4572000" y="1131590"/>
            <a:ext cx="4302000" cy="3635673"/>
          </a:xfrm>
        </p:spPr>
        <p:txBody>
          <a:bodyPr/>
          <a:lstStyle/>
          <a:p>
            <a:pPr marL="285750" indent="-285750">
              <a:lnSpc>
                <a:spcPct val="100000"/>
              </a:lnSpc>
              <a:spcBef>
                <a:spcPts val="0"/>
              </a:spcBef>
              <a:buFont typeface="Arial" panose="020B0604020202020204" pitchFamily="34" charset="0"/>
              <a:buChar char="•"/>
            </a:pPr>
            <a:r>
              <a:rPr lang="en-GB" altLang="en-US" sz="2000" dirty="0"/>
              <a:t>An atom has a positive nucleus made of protons and neutrons at its core, surrounded by shells of electrons.</a:t>
            </a:r>
          </a:p>
          <a:p>
            <a:pPr marL="285750" indent="-285750">
              <a:lnSpc>
                <a:spcPct val="100000"/>
              </a:lnSpc>
              <a:spcBef>
                <a:spcPts val="0"/>
              </a:spcBef>
              <a:buFont typeface="Arial" panose="020B0604020202020204" pitchFamily="34" charset="0"/>
              <a:buChar char="•"/>
            </a:pPr>
            <a:r>
              <a:rPr lang="en-GB" altLang="en-US" sz="2000" dirty="0"/>
              <a:t>Its structure is comparable to the solar system, in that the orbiting electrons move around a static core.</a:t>
            </a:r>
          </a:p>
          <a:p>
            <a:pPr marL="285750" indent="-285750">
              <a:lnSpc>
                <a:spcPct val="100000"/>
              </a:lnSpc>
              <a:spcBef>
                <a:spcPts val="0"/>
              </a:spcBef>
              <a:buFont typeface="Arial" panose="020B0604020202020204" pitchFamily="34" charset="0"/>
              <a:buChar char="•"/>
            </a:pPr>
            <a:r>
              <a:rPr lang="en-GB" altLang="en-US" sz="2000" dirty="0"/>
              <a:t>Electrostatic forces hold the atom together.</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70000" y="4756678"/>
            <a:ext cx="7686376" cy="273844"/>
          </a:xfrm>
        </p:spPr>
        <p:txBody>
          <a:bodyPr/>
          <a:lstStyle/>
          <a:p>
            <a:r>
              <a:rPr lang="en-GB" cap="none"/>
              <a:t>Education and Training Foundation</a:t>
            </a:r>
          </a:p>
        </p:txBody>
      </p:sp>
      <p:pic>
        <p:nvPicPr>
          <p:cNvPr id="7" name="Picture 4" descr="Diagram representation of the element hydrogen Vector Image">
            <a:extLst>
              <a:ext uri="{FF2B5EF4-FFF2-40B4-BE49-F238E27FC236}">
                <a16:creationId xmlns:a16="http://schemas.microsoft.com/office/drawing/2014/main" id="{C3F32AE2-8DAD-8EA6-9ABB-DB238FE32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27" r="10127" b="20811"/>
          <a:stretch/>
        </p:blipFill>
        <p:spPr bwMode="auto">
          <a:xfrm>
            <a:off x="755576" y="1275606"/>
            <a:ext cx="3006226" cy="326233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C183D7F6-B498-43B3-948B-1728B52AA6E4}">
                <adec:decorative xmlns:adec="http://schemas.microsoft.com/office/drawing/2017/decorative" val="0"/>
              </a:ext>
            </a:extLst>
          </p:cNvPr>
          <p:cNvSpPr>
            <a:spLocks noGrp="1"/>
          </p:cNvSpPr>
          <p:nvPr>
            <p:ph type="sldNum" sz="quarter" idx="11"/>
          </p:nvPr>
        </p:nvSpPr>
        <p:spPr/>
        <p:txBody>
          <a:bodyPr/>
          <a:lstStyle/>
          <a:p>
            <a:fld id="{DA2C159E-F13C-4A85-9A41-E7669D3E0D70}" type="slidenum">
              <a:rPr lang="en-GB" smtClean="0"/>
              <a:pPr/>
              <a:t>4</a:t>
            </a:fld>
            <a:endParaRPr lang="en-GB"/>
          </a:p>
        </p:txBody>
      </p:sp>
    </p:spTree>
    <p:extLst>
      <p:ext uri="{BB962C8B-B14F-4D97-AF65-F5344CB8AC3E}">
        <p14:creationId xmlns:p14="http://schemas.microsoft.com/office/powerpoint/2010/main" val="42588744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950" y="249900"/>
            <a:ext cx="8437563" cy="699425"/>
          </a:xfrm>
        </p:spPr>
        <p:txBody>
          <a:bodyPr>
            <a:normAutofit/>
          </a:bodyPr>
          <a:lstStyle/>
          <a:p>
            <a:r>
              <a:rPr lang="en-GB" sz="3200" dirty="0"/>
              <a:t>The behaviour of the metal sample</a:t>
            </a:r>
          </a:p>
        </p:txBody>
      </p:sp>
      <p:cxnSp>
        <p:nvCxnSpPr>
          <p:cNvPr id="6" name="Straight Connector 5">
            <a:extLst>
              <a:ext uri="{FF2B5EF4-FFF2-40B4-BE49-F238E27FC236}">
                <a16:creationId xmlns:a16="http://schemas.microsoft.com/office/drawing/2014/main" id="{2D57CE8E-C0F9-FE57-A79C-86AACAA77793}"/>
              </a:ext>
            </a:extLst>
          </p:cNvPr>
          <p:cNvCxnSpPr>
            <a:cxnSpLocks/>
          </p:cNvCxnSpPr>
          <p:nvPr/>
        </p:nvCxnSpPr>
        <p:spPr>
          <a:xfrm>
            <a:off x="6828439" y="2671996"/>
            <a:ext cx="0" cy="1404000"/>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F9FA0FB-0E97-D473-F8CC-B1F93B50A818}"/>
              </a:ext>
            </a:extLst>
          </p:cNvPr>
          <p:cNvCxnSpPr>
            <a:cxnSpLocks/>
            <a:endCxn id="20" idx="1"/>
          </p:cNvCxnSpPr>
          <p:nvPr/>
        </p:nvCxnSpPr>
        <p:spPr>
          <a:xfrm flipH="1">
            <a:off x="4630268" y="2720145"/>
            <a:ext cx="20092" cy="1357981"/>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a:t>Education &amp; Training Foundation</a:t>
            </a:r>
          </a:p>
        </p:txBody>
      </p:sp>
      <p:sp>
        <p:nvSpPr>
          <p:cNvPr id="21" name="TextBox 20" descr="graph">
            <a:extLst>
              <a:ext uri="{FF2B5EF4-FFF2-40B4-BE49-F238E27FC236}">
                <a16:creationId xmlns:a16="http://schemas.microsoft.com/office/drawing/2014/main" id="{A1F07C6C-05AE-F0E9-D261-4C22FC3667CD}"/>
              </a:ext>
            </a:extLst>
          </p:cNvPr>
          <p:cNvSpPr txBox="1"/>
          <p:nvPr/>
        </p:nvSpPr>
        <p:spPr>
          <a:xfrm>
            <a:off x="637455" y="2077668"/>
            <a:ext cx="1050125" cy="307777"/>
          </a:xfrm>
          <a:prstGeom prst="rect">
            <a:avLst/>
          </a:prstGeom>
          <a:noFill/>
        </p:spPr>
        <p:txBody>
          <a:bodyPr wrap="square" lIns="0" tIns="0" rIns="0" bIns="0" rtlCol="0">
            <a:spAutoFit/>
          </a:bodyPr>
          <a:lstStyle/>
          <a:p>
            <a:r>
              <a:rPr lang="en-GB" sz="2000" b="1" dirty="0"/>
              <a:t>STRESS</a:t>
            </a:r>
          </a:p>
        </p:txBody>
      </p:sp>
      <p:sp>
        <p:nvSpPr>
          <p:cNvPr id="22" name="TextBox 21">
            <a:extLst>
              <a:ext uri="{FF2B5EF4-FFF2-40B4-BE49-F238E27FC236}">
                <a16:creationId xmlns:a16="http://schemas.microsoft.com/office/drawing/2014/main" id="{0C138CB1-4231-7CE7-856D-220F763DFF14}"/>
              </a:ext>
            </a:extLst>
          </p:cNvPr>
          <p:cNvSpPr txBox="1"/>
          <p:nvPr/>
        </p:nvSpPr>
        <p:spPr>
          <a:xfrm>
            <a:off x="3743229" y="4210411"/>
            <a:ext cx="2279427" cy="307777"/>
          </a:xfrm>
          <a:prstGeom prst="rect">
            <a:avLst/>
          </a:prstGeom>
          <a:noFill/>
        </p:spPr>
        <p:txBody>
          <a:bodyPr wrap="square" lIns="0" tIns="0" rIns="0" bIns="0" rtlCol="0">
            <a:spAutoFit/>
          </a:bodyPr>
          <a:lstStyle/>
          <a:p>
            <a:r>
              <a:rPr lang="en-GB" sz="2000" b="1" dirty="0">
                <a:latin typeface="Arial" panose="020B0604020202020204" pitchFamily="34" charset="0"/>
                <a:cs typeface="Arial" panose="020B0604020202020204" pitchFamily="34" charset="0"/>
              </a:rPr>
              <a:t>STRAIN</a:t>
            </a:r>
            <a:endParaRPr lang="en-GB" sz="2000" b="1" baseline="-25000" dirty="0"/>
          </a:p>
        </p:txBody>
      </p:sp>
      <p:cxnSp>
        <p:nvCxnSpPr>
          <p:cNvPr id="18" name="Straight Connector 17">
            <a:extLst>
              <a:ext uri="{FF2B5EF4-FFF2-40B4-BE49-F238E27FC236}">
                <a16:creationId xmlns:a16="http://schemas.microsoft.com/office/drawing/2014/main" id="{E5D63F99-82FC-837A-01AF-47990F2F3261}"/>
              </a:ext>
            </a:extLst>
          </p:cNvPr>
          <p:cNvCxnSpPr>
            <a:cxnSpLocks/>
          </p:cNvCxnSpPr>
          <p:nvPr/>
        </p:nvCxnSpPr>
        <p:spPr>
          <a:xfrm flipV="1">
            <a:off x="1891442" y="2733584"/>
            <a:ext cx="2718032" cy="1344542"/>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 name="Arc 8">
            <a:extLst>
              <a:ext uri="{FF2B5EF4-FFF2-40B4-BE49-F238E27FC236}">
                <a16:creationId xmlns:a16="http://schemas.microsoft.com/office/drawing/2014/main" id="{51C27AD3-3F15-2C08-E638-C266D44C6690}"/>
              </a:ext>
              <a:ext uri="{C183D7F6-B498-43B3-948B-1728B52AA6E4}">
                <adec:decorative xmlns:adec="http://schemas.microsoft.com/office/drawing/2017/decorative" val="1"/>
              </a:ext>
            </a:extLst>
          </p:cNvPr>
          <p:cNvSpPr/>
          <p:nvPr/>
        </p:nvSpPr>
        <p:spPr>
          <a:xfrm rot="20269993">
            <a:off x="2683500" y="2686125"/>
            <a:ext cx="4459229" cy="2073434"/>
          </a:xfrm>
          <a:prstGeom prst="arc">
            <a:avLst>
              <a:gd name="adj1" fmla="val 16655281"/>
              <a:gd name="adj2" fmla="val 21183100"/>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L-Shape 19">
            <a:extLst>
              <a:ext uri="{FF2B5EF4-FFF2-40B4-BE49-F238E27FC236}">
                <a16:creationId xmlns:a16="http://schemas.microsoft.com/office/drawing/2014/main" id="{AF1D381C-D11D-A2A2-09ED-D2768EC530B8}"/>
              </a:ext>
            </a:extLst>
          </p:cNvPr>
          <p:cNvSpPr/>
          <p:nvPr/>
        </p:nvSpPr>
        <p:spPr>
          <a:xfrm>
            <a:off x="1864332" y="1195832"/>
            <a:ext cx="5531871" cy="2882294"/>
          </a:xfrm>
          <a:prstGeom prst="corner">
            <a:avLst>
              <a:gd name="adj1" fmla="val 2176"/>
              <a:gd name="adj2" fmla="val 2176"/>
            </a:avLst>
          </a:prstGeom>
          <a:solidFill>
            <a:schemeClr val="accent6">
              <a:lumMod val="65000"/>
              <a:lumOff val="3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Multiplication Sign 4">
            <a:extLst>
              <a:ext uri="{FF2B5EF4-FFF2-40B4-BE49-F238E27FC236}">
                <a16:creationId xmlns:a16="http://schemas.microsoft.com/office/drawing/2014/main" id="{62FFBE1F-5B5A-A88D-F1F1-8D13B1704A69}"/>
              </a:ext>
            </a:extLst>
          </p:cNvPr>
          <p:cNvSpPr/>
          <p:nvPr/>
        </p:nvSpPr>
        <p:spPr>
          <a:xfrm>
            <a:off x="4471084" y="2560864"/>
            <a:ext cx="323850" cy="304800"/>
          </a:xfrm>
          <a:prstGeom prst="mathMultiply">
            <a:avLst/>
          </a:prstGeom>
          <a:solidFill>
            <a:srgbClr val="FEB91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Multiplication Sign 11">
            <a:extLst>
              <a:ext uri="{FF2B5EF4-FFF2-40B4-BE49-F238E27FC236}">
                <a16:creationId xmlns:a16="http://schemas.microsoft.com/office/drawing/2014/main" id="{52176034-2D18-EC01-643F-41ED99B369BD}"/>
              </a:ext>
            </a:extLst>
          </p:cNvPr>
          <p:cNvSpPr/>
          <p:nvPr/>
        </p:nvSpPr>
        <p:spPr>
          <a:xfrm>
            <a:off x="6646959" y="2519596"/>
            <a:ext cx="323850" cy="304800"/>
          </a:xfrm>
          <a:prstGeom prst="mathMultiply">
            <a:avLst/>
          </a:prstGeom>
          <a:solidFill>
            <a:srgbClr val="FEB91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peech Bubble: Rectangle 12">
            <a:extLst>
              <a:ext uri="{FF2B5EF4-FFF2-40B4-BE49-F238E27FC236}">
                <a16:creationId xmlns:a16="http://schemas.microsoft.com/office/drawing/2014/main" id="{57E75201-F65B-04DF-E594-E8E8B4FDE666}"/>
              </a:ext>
            </a:extLst>
          </p:cNvPr>
          <p:cNvSpPr/>
          <p:nvPr/>
        </p:nvSpPr>
        <p:spPr>
          <a:xfrm>
            <a:off x="3186456" y="1741256"/>
            <a:ext cx="1463904" cy="288040"/>
          </a:xfrm>
          <a:prstGeom prst="wedgeRectCallout">
            <a:avLst>
              <a:gd name="adj1" fmla="val 42242"/>
              <a:gd name="adj2" fmla="val 227842"/>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tx1"/>
                </a:solidFill>
              </a:rPr>
              <a:t>ELASTIC LIMIT</a:t>
            </a:r>
          </a:p>
        </p:txBody>
      </p:sp>
      <p:sp>
        <p:nvSpPr>
          <p:cNvPr id="14" name="Speech Bubble: Rectangle 13" descr="graph">
            <a:extLst>
              <a:ext uri="{FF2B5EF4-FFF2-40B4-BE49-F238E27FC236}">
                <a16:creationId xmlns:a16="http://schemas.microsoft.com/office/drawing/2014/main" id="{B2BAF763-D3BD-A744-E3AB-E6E5CCC61FB4}"/>
              </a:ext>
            </a:extLst>
          </p:cNvPr>
          <p:cNvSpPr/>
          <p:nvPr/>
        </p:nvSpPr>
        <p:spPr>
          <a:xfrm>
            <a:off x="6579999" y="3081789"/>
            <a:ext cx="1463904" cy="288040"/>
          </a:xfrm>
          <a:prstGeom prst="wedgeRectCallout">
            <a:avLst>
              <a:gd name="adj1" fmla="val -23475"/>
              <a:gd name="adj2" fmla="val -139216"/>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solidFill>
                  <a:schemeClr val="tx1"/>
                </a:solidFill>
              </a:rPr>
              <a:t>FRACTURE</a:t>
            </a:r>
          </a:p>
        </p:txBody>
      </p:sp>
      <p:sp>
        <p:nvSpPr>
          <p:cNvPr id="16" name="Multiplication Sign 15">
            <a:extLst>
              <a:ext uri="{FF2B5EF4-FFF2-40B4-BE49-F238E27FC236}">
                <a16:creationId xmlns:a16="http://schemas.microsoft.com/office/drawing/2014/main" id="{8D65BC7F-7440-E206-EB7E-E1EDA2BB9AAB}"/>
              </a:ext>
            </a:extLst>
          </p:cNvPr>
          <p:cNvSpPr/>
          <p:nvPr/>
        </p:nvSpPr>
        <p:spPr>
          <a:xfrm>
            <a:off x="4778611" y="2471022"/>
            <a:ext cx="323850" cy="304800"/>
          </a:xfrm>
          <a:prstGeom prst="mathMultiply">
            <a:avLst/>
          </a:prstGeom>
          <a:solidFill>
            <a:srgbClr val="FEB91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peech Bubble: Rectangle 16">
            <a:extLst>
              <a:ext uri="{FF2B5EF4-FFF2-40B4-BE49-F238E27FC236}">
                <a16:creationId xmlns:a16="http://schemas.microsoft.com/office/drawing/2014/main" id="{B60B86B3-5189-4883-6B4D-CD5B927DBB65}"/>
              </a:ext>
            </a:extLst>
          </p:cNvPr>
          <p:cNvSpPr/>
          <p:nvPr/>
        </p:nvSpPr>
        <p:spPr>
          <a:xfrm>
            <a:off x="4867031" y="1738230"/>
            <a:ext cx="1463904" cy="288040"/>
          </a:xfrm>
          <a:prstGeom prst="wedgeRectCallout">
            <a:avLst>
              <a:gd name="adj1" fmla="val -42995"/>
              <a:gd name="adj2" fmla="val 201388"/>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tx1"/>
                </a:solidFill>
              </a:rPr>
              <a:t>YIELD POINT</a:t>
            </a:r>
          </a:p>
        </p:txBody>
      </p:sp>
      <p:sp>
        <p:nvSpPr>
          <p:cNvPr id="19" name="Multiplication Sign 18">
            <a:extLst>
              <a:ext uri="{FF2B5EF4-FFF2-40B4-BE49-F238E27FC236}">
                <a16:creationId xmlns:a16="http://schemas.microsoft.com/office/drawing/2014/main" id="{B14DAC08-9640-DF8D-4E20-30CDE09F7442}"/>
              </a:ext>
            </a:extLst>
          </p:cNvPr>
          <p:cNvSpPr/>
          <p:nvPr/>
        </p:nvSpPr>
        <p:spPr>
          <a:xfrm>
            <a:off x="4228710" y="2671996"/>
            <a:ext cx="323850" cy="304800"/>
          </a:xfrm>
          <a:prstGeom prst="mathMultiply">
            <a:avLst/>
          </a:prstGeom>
          <a:solidFill>
            <a:srgbClr val="FEB91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peech Bubble: Rectangle 22">
            <a:extLst>
              <a:ext uri="{FF2B5EF4-FFF2-40B4-BE49-F238E27FC236}">
                <a16:creationId xmlns:a16="http://schemas.microsoft.com/office/drawing/2014/main" id="{E2C9AB3A-0491-3B5D-1A3E-3A5E03D0DAE3}"/>
              </a:ext>
            </a:extLst>
          </p:cNvPr>
          <p:cNvSpPr/>
          <p:nvPr/>
        </p:nvSpPr>
        <p:spPr>
          <a:xfrm>
            <a:off x="1995107" y="2334412"/>
            <a:ext cx="2138521" cy="288040"/>
          </a:xfrm>
          <a:prstGeom prst="wedgeRectCallout">
            <a:avLst>
              <a:gd name="adj1" fmla="val 53296"/>
              <a:gd name="adj2" fmla="val 118717"/>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tx1"/>
                </a:solidFill>
              </a:rPr>
              <a:t>PROPORTIONAL LIMIT</a:t>
            </a:r>
          </a:p>
        </p:txBody>
      </p:sp>
      <p:sp>
        <p:nvSpPr>
          <p:cNvPr id="26" name="Multiplication Sign 25">
            <a:extLst>
              <a:ext uri="{FF2B5EF4-FFF2-40B4-BE49-F238E27FC236}">
                <a16:creationId xmlns:a16="http://schemas.microsoft.com/office/drawing/2014/main" id="{1D53D98A-DD9B-39ED-B281-8B9DB7B49287}"/>
              </a:ext>
            </a:extLst>
          </p:cNvPr>
          <p:cNvSpPr/>
          <p:nvPr/>
        </p:nvSpPr>
        <p:spPr>
          <a:xfrm>
            <a:off x="5791048" y="2271946"/>
            <a:ext cx="323850" cy="304800"/>
          </a:xfrm>
          <a:prstGeom prst="mathMultiply">
            <a:avLst/>
          </a:prstGeom>
          <a:solidFill>
            <a:srgbClr val="FEB91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peech Bubble: Rectangle 26" descr="graph">
            <a:extLst>
              <a:ext uri="{FF2B5EF4-FFF2-40B4-BE49-F238E27FC236}">
                <a16:creationId xmlns:a16="http://schemas.microsoft.com/office/drawing/2014/main" id="{47AF5134-7D8B-14F0-A42A-8D33DC97393C}"/>
              </a:ext>
            </a:extLst>
          </p:cNvPr>
          <p:cNvSpPr/>
          <p:nvPr/>
        </p:nvSpPr>
        <p:spPr>
          <a:xfrm>
            <a:off x="6497990" y="1738230"/>
            <a:ext cx="1812679" cy="471316"/>
          </a:xfrm>
          <a:prstGeom prst="wedgeRectCallout">
            <a:avLst>
              <a:gd name="adj1" fmla="val -69096"/>
              <a:gd name="adj2" fmla="val 79581"/>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tx1"/>
                </a:solidFill>
              </a:rPr>
              <a:t>ULTIMATE TENSILE STRENGTH</a:t>
            </a:r>
          </a:p>
        </p:txBody>
      </p:sp>
      <p:cxnSp>
        <p:nvCxnSpPr>
          <p:cNvPr id="28" name="Straight Connector 27">
            <a:extLst>
              <a:ext uri="{FF2B5EF4-FFF2-40B4-BE49-F238E27FC236}">
                <a16:creationId xmlns:a16="http://schemas.microsoft.com/office/drawing/2014/main" id="{6AC67412-D759-2866-A679-48D3607A6180}"/>
              </a:ext>
            </a:extLst>
          </p:cNvPr>
          <p:cNvCxnSpPr>
            <a:cxnSpLocks/>
          </p:cNvCxnSpPr>
          <p:nvPr/>
        </p:nvCxnSpPr>
        <p:spPr>
          <a:xfrm>
            <a:off x="5945760" y="2471022"/>
            <a:ext cx="0" cy="1607104"/>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39" name="Arrow: Left-Right 38">
            <a:extLst>
              <a:ext uri="{FF2B5EF4-FFF2-40B4-BE49-F238E27FC236}">
                <a16:creationId xmlns:a16="http://schemas.microsoft.com/office/drawing/2014/main" id="{2EA50387-10E5-E438-0BEA-AB7BBB601BEA}"/>
              </a:ext>
            </a:extLst>
          </p:cNvPr>
          <p:cNvSpPr/>
          <p:nvPr/>
        </p:nvSpPr>
        <p:spPr>
          <a:xfrm>
            <a:off x="1911535" y="3422486"/>
            <a:ext cx="2725049" cy="530546"/>
          </a:xfrm>
          <a:prstGeom prst="leftRightArrow">
            <a:avLst/>
          </a:prstGeom>
          <a:solidFill>
            <a:schemeClr val="bg2">
              <a:lumMod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tx1"/>
                </a:solidFill>
              </a:rPr>
              <a:t>ELASTIC REGION</a:t>
            </a:r>
          </a:p>
        </p:txBody>
      </p:sp>
      <p:sp>
        <p:nvSpPr>
          <p:cNvPr id="40" name="Arrow: Left-Right 39">
            <a:extLst>
              <a:ext uri="{FF2B5EF4-FFF2-40B4-BE49-F238E27FC236}">
                <a16:creationId xmlns:a16="http://schemas.microsoft.com/office/drawing/2014/main" id="{73FED9F2-3E5A-ECE0-590F-D40D22E5FAF0}"/>
              </a:ext>
            </a:extLst>
          </p:cNvPr>
          <p:cNvSpPr/>
          <p:nvPr/>
        </p:nvSpPr>
        <p:spPr>
          <a:xfrm>
            <a:off x="4636584" y="3409776"/>
            <a:ext cx="2175698" cy="530546"/>
          </a:xfrm>
          <a:prstGeom prst="leftRightArrow">
            <a:avLst/>
          </a:prstGeom>
          <a:solidFill>
            <a:schemeClr val="bg2">
              <a:lumMod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solidFill>
                  <a:schemeClr val="tx1"/>
                </a:solidFill>
              </a:rPr>
              <a:t>PLASTIC REGION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40</a:t>
            </a:fld>
            <a:endParaRPr lang="en-GB"/>
          </a:p>
        </p:txBody>
      </p:sp>
    </p:spTree>
    <p:extLst>
      <p:ext uri="{BB962C8B-B14F-4D97-AF65-F5344CB8AC3E}">
        <p14:creationId xmlns:p14="http://schemas.microsoft.com/office/powerpoint/2010/main" val="284608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par>
                          <p:cTn id="20" fill="hold">
                            <p:stCondLst>
                              <p:cond delay="0"/>
                            </p:stCondLst>
                            <p:childTnLst>
                              <p:par>
                                <p:cTn id="21" presetID="22" presetClass="entr" presetSubtype="1"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circle(out)">
                                      <p:cBhvr>
                                        <p:cTn id="42" dur="20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32"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circle(out)">
                                      <p:cBhvr>
                                        <p:cTn id="47" dur="20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up)">
                                      <p:cBhvr>
                                        <p:cTn id="5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12" grpId="0" animBg="1"/>
      <p:bldP spid="13" grpId="0" animBg="1"/>
      <p:bldP spid="14" grpId="0" animBg="1"/>
      <p:bldP spid="16" grpId="0" animBg="1"/>
      <p:bldP spid="17" grpId="0" animBg="1"/>
      <p:bldP spid="19" grpId="0" animBg="1"/>
      <p:bldP spid="23" grpId="0" animBg="1"/>
      <p:bldP spid="26" grpId="0" animBg="1"/>
      <p:bldP spid="27" grpId="0" animBg="1"/>
      <p:bldP spid="39" grpId="0" animBg="1"/>
      <p:bldP spid="4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a:effectLst/>
                <a:latin typeface="Arial" panose="020B0604020202020204" pitchFamily="34" charset="0"/>
                <a:ea typeface="Times New Roman" panose="02020603050405020304" pitchFamily="18" charset="0"/>
              </a:rPr>
              <a:t>Properties observed in the tensile test </a:t>
            </a:r>
            <a:endParaRPr lang="en-GB" sz="3200"/>
          </a:p>
        </p:txBody>
      </p:sp>
      <p:sp>
        <p:nvSpPr>
          <p:cNvPr id="2052" name="Content Placeholder 2051"/>
          <p:cNvSpPr>
            <a:spLocks noGrp="1"/>
          </p:cNvSpPr>
          <p:nvPr>
            <p:ph sz="quarter" idx="14"/>
          </p:nvPr>
        </p:nvSpPr>
        <p:spPr>
          <a:xfrm>
            <a:off x="232949" y="1057557"/>
            <a:ext cx="8437563" cy="3601474"/>
          </a:xfrm>
        </p:spPr>
        <p:txBody>
          <a:bodyPr/>
          <a:lstStyle/>
          <a:p>
            <a:pPr algn="ctr">
              <a:lnSpc>
                <a:spcPct val="100000"/>
              </a:lnSpc>
            </a:pPr>
            <a:endParaRPr lang="en-GB" sz="2400" dirty="0"/>
          </a:p>
          <a:p>
            <a:pPr algn="ctr">
              <a:lnSpc>
                <a:spcPct val="100000"/>
              </a:lnSpc>
            </a:pPr>
            <a:endParaRPr lang="en-GB" sz="2400" dirty="0"/>
          </a:p>
          <a:p>
            <a:pPr algn="ctr">
              <a:lnSpc>
                <a:spcPct val="100000"/>
              </a:lnSpc>
            </a:pPr>
            <a:r>
              <a:rPr lang="en-GB" sz="2400" dirty="0"/>
              <a:t>Hardness</a:t>
            </a:r>
          </a:p>
          <a:p>
            <a:pPr algn="ctr">
              <a:lnSpc>
                <a:spcPct val="100000"/>
              </a:lnSpc>
            </a:pPr>
            <a:r>
              <a:rPr lang="en-GB" sz="2400" b="0" kern="100" dirty="0">
                <a:solidFill>
                  <a:srgbClr val="232323"/>
                </a:solidFill>
                <a:ea typeface="Times New Roman" panose="02020603050405020304" pitchFamily="18" charset="0"/>
                <a:cs typeface="Times New Roman" panose="02020603050405020304" pitchFamily="18" charset="0"/>
              </a:rPr>
              <a:t>T</a:t>
            </a:r>
            <a:r>
              <a:rPr lang="en-GB" sz="2400" b="0" kern="100" dirty="0">
                <a:solidFill>
                  <a:srgbClr val="232323"/>
                </a:solidFill>
                <a:effectLst/>
                <a:ea typeface="Times New Roman" panose="02020603050405020304" pitchFamily="18" charset="0"/>
                <a:cs typeface="Times New Roman" panose="02020603050405020304" pitchFamily="18" charset="0"/>
              </a:rPr>
              <a:t>he ability of a material to withstand surface indentation and scratching.</a:t>
            </a:r>
            <a:endParaRPr lang="en-GB" sz="2400" b="0"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a:ln>
                  <a:noFill/>
                </a:ln>
                <a:solidFill>
                  <a:srgbClr val="000000"/>
                </a:solidFill>
                <a:effectLst/>
                <a:uLnTx/>
                <a:uFillTx/>
                <a:latin typeface="Arial"/>
                <a:ea typeface="+mn-ea"/>
                <a:cs typeface="+mn-cs"/>
              </a:rPr>
              <a:t>Education &amp; Training Foundation</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44548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a:effectLst/>
                <a:latin typeface="Arial" panose="020B0604020202020204" pitchFamily="34" charset="0"/>
                <a:ea typeface="Times New Roman" panose="02020603050405020304" pitchFamily="18" charset="0"/>
              </a:rPr>
              <a:t>Properties observed in the tensile test </a:t>
            </a:r>
            <a:endParaRPr lang="en-GB" sz="3200"/>
          </a:p>
        </p:txBody>
      </p:sp>
      <p:sp>
        <p:nvSpPr>
          <p:cNvPr id="35" name="Content Placeholder 34"/>
          <p:cNvSpPr>
            <a:spLocks noGrp="1"/>
          </p:cNvSpPr>
          <p:nvPr>
            <p:ph sz="quarter" idx="17"/>
          </p:nvPr>
        </p:nvSpPr>
        <p:spPr>
          <a:xfrm>
            <a:off x="4768292" y="936688"/>
            <a:ext cx="4175696" cy="3601473"/>
          </a:xfrm>
        </p:spPr>
        <p:txBody>
          <a:bodyPr/>
          <a:lstStyle/>
          <a:p>
            <a:pPr algn="ctr">
              <a:lnSpc>
                <a:spcPct val="100000"/>
              </a:lnSpc>
            </a:pPr>
            <a:endParaRPr lang="en-GB" sz="2400" dirty="0"/>
          </a:p>
          <a:p>
            <a:pPr algn="ctr">
              <a:lnSpc>
                <a:spcPct val="100000"/>
              </a:lnSpc>
            </a:pPr>
            <a:endParaRPr lang="en-GB" sz="2400" dirty="0"/>
          </a:p>
          <a:p>
            <a:pPr algn="ctr">
              <a:lnSpc>
                <a:spcPct val="100000"/>
              </a:lnSpc>
            </a:pPr>
            <a:r>
              <a:rPr lang="en-GB" sz="2400" dirty="0"/>
              <a:t>Toughness</a:t>
            </a:r>
          </a:p>
          <a:p>
            <a:pPr lvl="1" algn="ctr">
              <a:lnSpc>
                <a:spcPct val="100000"/>
              </a:lnSpc>
            </a:pPr>
            <a:r>
              <a:rPr lang="en-GB" sz="2400" kern="100" dirty="0">
                <a:solidFill>
                  <a:srgbClr val="232323"/>
                </a:solidFill>
                <a:cs typeface="Times New Roman" panose="02020603050405020304" pitchFamily="18" charset="0"/>
              </a:rPr>
              <a:t>The ability of a material to absorb energy and plastically deform without fracturing.</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a:ln>
                  <a:noFill/>
                </a:ln>
                <a:solidFill>
                  <a:srgbClr val="000000"/>
                </a:solidFill>
                <a:effectLst/>
                <a:uLnTx/>
                <a:uFillTx/>
                <a:latin typeface="Arial"/>
                <a:ea typeface="+mn-ea"/>
                <a:cs typeface="+mn-cs"/>
              </a:rPr>
              <a:t>Education &amp; Training Foundation</a:t>
            </a:r>
          </a:p>
        </p:txBody>
      </p:sp>
      <p:grpSp>
        <p:nvGrpSpPr>
          <p:cNvPr id="19" name="Group 18" descr="two graphs">
            <a:extLst>
              <a:ext uri="{FF2B5EF4-FFF2-40B4-BE49-F238E27FC236}">
                <a16:creationId xmlns:a16="http://schemas.microsoft.com/office/drawing/2014/main" id="{DFD6E359-DB4F-B8DC-5C60-51258591FE72}"/>
              </a:ext>
            </a:extLst>
          </p:cNvPr>
          <p:cNvGrpSpPr/>
          <p:nvPr/>
        </p:nvGrpSpPr>
        <p:grpSpPr>
          <a:xfrm>
            <a:off x="237074" y="1452701"/>
            <a:ext cx="4531218" cy="2238098"/>
            <a:chOff x="336690" y="1802471"/>
            <a:chExt cx="4531218" cy="2238098"/>
          </a:xfrm>
        </p:grpSpPr>
        <p:grpSp>
          <p:nvGrpSpPr>
            <p:cNvPr id="2102" name="Group 2101">
              <a:extLst>
                <a:ext uri="{FF2B5EF4-FFF2-40B4-BE49-F238E27FC236}">
                  <a16:creationId xmlns:a16="http://schemas.microsoft.com/office/drawing/2014/main" id="{938B5446-D64A-2406-E21E-B0FC593EBFF0}"/>
                </a:ext>
              </a:extLst>
            </p:cNvPr>
            <p:cNvGrpSpPr/>
            <p:nvPr/>
          </p:nvGrpSpPr>
          <p:grpSpPr>
            <a:xfrm>
              <a:off x="469362" y="1802471"/>
              <a:ext cx="1624589" cy="1728115"/>
              <a:chOff x="1162817" y="627534"/>
              <a:chExt cx="2303488" cy="2374043"/>
            </a:xfrm>
          </p:grpSpPr>
          <p:grpSp>
            <p:nvGrpSpPr>
              <p:cNvPr id="49" name="Group 48">
                <a:extLst>
                  <a:ext uri="{FF2B5EF4-FFF2-40B4-BE49-F238E27FC236}">
                    <a16:creationId xmlns:a16="http://schemas.microsoft.com/office/drawing/2014/main" id="{4748F9A2-8F5C-3B13-7700-F31DBE8562ED}"/>
                  </a:ext>
                </a:extLst>
              </p:cNvPr>
              <p:cNvGrpSpPr/>
              <p:nvPr/>
            </p:nvGrpSpPr>
            <p:grpSpPr>
              <a:xfrm>
                <a:off x="1339325" y="1705806"/>
                <a:ext cx="771672" cy="1269980"/>
                <a:chOff x="1339325" y="1705806"/>
                <a:chExt cx="771672" cy="1269980"/>
              </a:xfrm>
            </p:grpSpPr>
            <p:cxnSp>
              <p:nvCxnSpPr>
                <p:cNvPr id="36" name="Straight Connector 35">
                  <a:extLst>
                    <a:ext uri="{FF2B5EF4-FFF2-40B4-BE49-F238E27FC236}">
                      <a16:creationId xmlns:a16="http://schemas.microsoft.com/office/drawing/2014/main" id="{79B8B935-93A4-9596-5439-01A4672E2C6B}"/>
                    </a:ext>
                  </a:extLst>
                </p:cNvPr>
                <p:cNvCxnSpPr/>
                <p:nvPr/>
              </p:nvCxnSpPr>
              <p:spPr>
                <a:xfrm flipH="1" flipV="1">
                  <a:off x="1408233" y="2565524"/>
                  <a:ext cx="702764" cy="392442"/>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37" name="Straight Connector 36">
                  <a:extLst>
                    <a:ext uri="{FF2B5EF4-FFF2-40B4-BE49-F238E27FC236}">
                      <a16:creationId xmlns:a16="http://schemas.microsoft.com/office/drawing/2014/main" id="{1675B178-E80D-B5CA-BF29-7538CE5DE6AE}"/>
                    </a:ext>
                  </a:extLst>
                </p:cNvPr>
                <p:cNvCxnSpPr>
                  <a:cxnSpLocks/>
                </p:cNvCxnSpPr>
                <p:nvPr/>
              </p:nvCxnSpPr>
              <p:spPr>
                <a:xfrm flipH="1" flipV="1">
                  <a:off x="1534733" y="2416766"/>
                  <a:ext cx="576264" cy="310254"/>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38" name="Straight Connector 37">
                  <a:extLst>
                    <a:ext uri="{FF2B5EF4-FFF2-40B4-BE49-F238E27FC236}">
                      <a16:creationId xmlns:a16="http://schemas.microsoft.com/office/drawing/2014/main" id="{A82A1C7B-586C-711D-C481-B440E20DCCC9}"/>
                    </a:ext>
                  </a:extLst>
                </p:cNvPr>
                <p:cNvCxnSpPr>
                  <a:cxnSpLocks/>
                </p:cNvCxnSpPr>
                <p:nvPr/>
              </p:nvCxnSpPr>
              <p:spPr>
                <a:xfrm flipH="1" flipV="1">
                  <a:off x="1339325" y="2744737"/>
                  <a:ext cx="435271" cy="223345"/>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39" name="Straight Connector 38">
                  <a:extLst>
                    <a:ext uri="{FF2B5EF4-FFF2-40B4-BE49-F238E27FC236}">
                      <a16:creationId xmlns:a16="http://schemas.microsoft.com/office/drawing/2014/main" id="{C25168D5-EAB4-958F-3B50-ECC0CFE1D163}"/>
                    </a:ext>
                  </a:extLst>
                </p:cNvPr>
                <p:cNvCxnSpPr>
                  <a:cxnSpLocks/>
                </p:cNvCxnSpPr>
                <p:nvPr/>
              </p:nvCxnSpPr>
              <p:spPr>
                <a:xfrm flipH="1" flipV="1">
                  <a:off x="1744635" y="2061671"/>
                  <a:ext cx="361608" cy="206071"/>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40" name="Straight Connector 39">
                  <a:extLst>
                    <a:ext uri="{FF2B5EF4-FFF2-40B4-BE49-F238E27FC236}">
                      <a16:creationId xmlns:a16="http://schemas.microsoft.com/office/drawing/2014/main" id="{6D44AB9C-D01B-C3F1-CBCC-A57E6AC3A323}"/>
                    </a:ext>
                  </a:extLst>
                </p:cNvPr>
                <p:cNvCxnSpPr>
                  <a:cxnSpLocks/>
                </p:cNvCxnSpPr>
                <p:nvPr/>
              </p:nvCxnSpPr>
              <p:spPr>
                <a:xfrm flipH="1" flipV="1">
                  <a:off x="1649034" y="2246884"/>
                  <a:ext cx="446983" cy="240873"/>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41" name="Straight Connector 40">
                  <a:extLst>
                    <a:ext uri="{FF2B5EF4-FFF2-40B4-BE49-F238E27FC236}">
                      <a16:creationId xmlns:a16="http://schemas.microsoft.com/office/drawing/2014/main" id="{80ADBDE4-676E-2BC4-F28E-6E1E0B0688C6}"/>
                    </a:ext>
                  </a:extLst>
                </p:cNvPr>
                <p:cNvCxnSpPr>
                  <a:cxnSpLocks/>
                </p:cNvCxnSpPr>
                <p:nvPr/>
              </p:nvCxnSpPr>
              <p:spPr>
                <a:xfrm flipH="1" flipV="1">
                  <a:off x="1862610" y="1894802"/>
                  <a:ext cx="243633" cy="134576"/>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42" name="Straight Connector 41">
                  <a:extLst>
                    <a:ext uri="{FF2B5EF4-FFF2-40B4-BE49-F238E27FC236}">
                      <a16:creationId xmlns:a16="http://schemas.microsoft.com/office/drawing/2014/main" id="{6674B47E-1DD3-EA39-042F-F9ABFF4A5B15}"/>
                    </a:ext>
                  </a:extLst>
                </p:cNvPr>
                <p:cNvCxnSpPr>
                  <a:cxnSpLocks/>
                </p:cNvCxnSpPr>
                <p:nvPr/>
              </p:nvCxnSpPr>
              <p:spPr>
                <a:xfrm flipH="1" flipV="1">
                  <a:off x="1983746" y="1705806"/>
                  <a:ext cx="122497" cy="49463"/>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27" name="Straight Connector 26">
                  <a:extLst>
                    <a:ext uri="{FF2B5EF4-FFF2-40B4-BE49-F238E27FC236}">
                      <a16:creationId xmlns:a16="http://schemas.microsoft.com/office/drawing/2014/main" id="{17CA3BE0-328F-5918-1038-455112900B34}"/>
                    </a:ext>
                  </a:extLst>
                </p:cNvPr>
                <p:cNvCxnSpPr/>
                <p:nvPr/>
              </p:nvCxnSpPr>
              <p:spPr>
                <a:xfrm flipV="1">
                  <a:off x="1390650" y="1788764"/>
                  <a:ext cx="720347" cy="1169202"/>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7F445434-1975-B0AA-5411-0AD0DAA00239}"/>
                    </a:ext>
                  </a:extLst>
                </p:cNvPr>
                <p:cNvCxnSpPr>
                  <a:cxnSpLocks/>
                </p:cNvCxnSpPr>
                <p:nvPr/>
              </p:nvCxnSpPr>
              <p:spPr>
                <a:xfrm flipV="1">
                  <a:off x="1653119" y="2183189"/>
                  <a:ext cx="457878" cy="774777"/>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29" name="Straight Connector 28">
                  <a:extLst>
                    <a:ext uri="{FF2B5EF4-FFF2-40B4-BE49-F238E27FC236}">
                      <a16:creationId xmlns:a16="http://schemas.microsoft.com/office/drawing/2014/main" id="{34BBE1C0-9E7A-C9A7-94F0-DF741A0FA8F7}"/>
                    </a:ext>
                  </a:extLst>
                </p:cNvPr>
                <p:cNvCxnSpPr>
                  <a:cxnSpLocks/>
                </p:cNvCxnSpPr>
                <p:nvPr/>
              </p:nvCxnSpPr>
              <p:spPr>
                <a:xfrm flipV="1">
                  <a:off x="1882058" y="2565524"/>
                  <a:ext cx="228939" cy="410262"/>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grpSp>
          <p:sp>
            <p:nvSpPr>
              <p:cNvPr id="6" name="L-Shape 5">
                <a:extLst>
                  <a:ext uri="{FF2B5EF4-FFF2-40B4-BE49-F238E27FC236}">
                    <a16:creationId xmlns:a16="http://schemas.microsoft.com/office/drawing/2014/main" id="{6098F6A3-71BB-2DC1-DF1D-9580531931D6}"/>
                  </a:ext>
                </a:extLst>
              </p:cNvPr>
              <p:cNvSpPr>
                <a:spLocks noChangeAspect="1"/>
              </p:cNvSpPr>
              <p:nvPr/>
            </p:nvSpPr>
            <p:spPr>
              <a:xfrm>
                <a:off x="1162817" y="627534"/>
                <a:ext cx="2303488" cy="2374043"/>
              </a:xfrm>
              <a:prstGeom prst="corner">
                <a:avLst>
                  <a:gd name="adj1" fmla="val 2176"/>
                  <a:gd name="adj2" fmla="val 2176"/>
                </a:avLst>
              </a:prstGeom>
              <a:solidFill>
                <a:schemeClr val="accent6">
                  <a:lumMod val="65000"/>
                  <a:lumOff val="3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7" name="Straight Connector 6">
                <a:extLst>
                  <a:ext uri="{FF2B5EF4-FFF2-40B4-BE49-F238E27FC236}">
                    <a16:creationId xmlns:a16="http://schemas.microsoft.com/office/drawing/2014/main" id="{BB088567-1BC4-49F9-4E85-FC7DE989775D}"/>
                  </a:ext>
                </a:extLst>
              </p:cNvPr>
              <p:cNvCxnSpPr>
                <a:cxnSpLocks noChangeAspect="1"/>
              </p:cNvCxnSpPr>
              <p:nvPr/>
            </p:nvCxnSpPr>
            <p:spPr>
              <a:xfrm flipV="1">
                <a:off x="1195242" y="1479423"/>
                <a:ext cx="915755" cy="1488659"/>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E8D1A74-C087-26E0-02AE-54587E0F0B96}"/>
                  </a:ext>
                </a:extLst>
              </p:cNvPr>
              <p:cNvCxnSpPr/>
              <p:nvPr/>
            </p:nvCxnSpPr>
            <p:spPr>
              <a:xfrm>
                <a:off x="2110997" y="1476964"/>
                <a:ext cx="0" cy="148100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101" name="Group 2100">
              <a:extLst>
                <a:ext uri="{FF2B5EF4-FFF2-40B4-BE49-F238E27FC236}">
                  <a16:creationId xmlns:a16="http://schemas.microsoft.com/office/drawing/2014/main" id="{9E7E6974-1EC1-67FD-2D02-B50BAFD2F775}"/>
                </a:ext>
              </a:extLst>
            </p:cNvPr>
            <p:cNvGrpSpPr/>
            <p:nvPr/>
          </p:nvGrpSpPr>
          <p:grpSpPr>
            <a:xfrm>
              <a:off x="2564420" y="1802471"/>
              <a:ext cx="2303488" cy="1963781"/>
              <a:chOff x="5525624" y="601743"/>
              <a:chExt cx="3521514" cy="2725878"/>
            </a:xfrm>
          </p:grpSpPr>
          <p:grpSp>
            <p:nvGrpSpPr>
              <p:cNvPr id="2096" name="Group 2095">
                <a:extLst>
                  <a:ext uri="{FF2B5EF4-FFF2-40B4-BE49-F238E27FC236}">
                    <a16:creationId xmlns:a16="http://schemas.microsoft.com/office/drawing/2014/main" id="{60FF1E59-A814-AF7C-C932-2CCC873DF8CD}"/>
                  </a:ext>
                </a:extLst>
              </p:cNvPr>
              <p:cNvGrpSpPr/>
              <p:nvPr/>
            </p:nvGrpSpPr>
            <p:grpSpPr>
              <a:xfrm>
                <a:off x="5682153" y="894644"/>
                <a:ext cx="2891123" cy="2081142"/>
                <a:chOff x="5682153" y="894644"/>
                <a:chExt cx="2891123" cy="2081142"/>
              </a:xfrm>
            </p:grpSpPr>
            <p:cxnSp>
              <p:nvCxnSpPr>
                <p:cNvPr id="2057" name="Straight Connector 2056">
                  <a:extLst>
                    <a:ext uri="{FF2B5EF4-FFF2-40B4-BE49-F238E27FC236}">
                      <a16:creationId xmlns:a16="http://schemas.microsoft.com/office/drawing/2014/main" id="{F030C621-E818-0974-DA57-A310B9C28F18}"/>
                    </a:ext>
                  </a:extLst>
                </p:cNvPr>
                <p:cNvCxnSpPr>
                  <a:cxnSpLocks/>
                </p:cNvCxnSpPr>
                <p:nvPr/>
              </p:nvCxnSpPr>
              <p:spPr>
                <a:xfrm flipH="1" flipV="1">
                  <a:off x="7829112" y="903909"/>
                  <a:ext cx="729574" cy="449931"/>
                </a:xfrm>
                <a:prstGeom prst="line">
                  <a:avLst/>
                </a:prstGeom>
                <a:ln/>
              </p:spPr>
              <p:style>
                <a:lnRef idx="1">
                  <a:schemeClr val="accent3"/>
                </a:lnRef>
                <a:fillRef idx="0">
                  <a:schemeClr val="accent3"/>
                </a:fillRef>
                <a:effectRef idx="0">
                  <a:schemeClr val="accent3"/>
                </a:effectRef>
                <a:fontRef idx="minor">
                  <a:schemeClr val="tx1"/>
                </a:fontRef>
              </p:style>
            </p:cxnSp>
            <p:grpSp>
              <p:nvGrpSpPr>
                <p:cNvPr id="2095" name="Group 2094">
                  <a:extLst>
                    <a:ext uri="{FF2B5EF4-FFF2-40B4-BE49-F238E27FC236}">
                      <a16:creationId xmlns:a16="http://schemas.microsoft.com/office/drawing/2014/main" id="{7096F667-13AF-CCCF-C1EA-8FDDDA0D0AE0}"/>
                    </a:ext>
                  </a:extLst>
                </p:cNvPr>
                <p:cNvGrpSpPr/>
                <p:nvPr/>
              </p:nvGrpSpPr>
              <p:grpSpPr>
                <a:xfrm>
                  <a:off x="5682153" y="894644"/>
                  <a:ext cx="2891123" cy="2081142"/>
                  <a:chOff x="5682153" y="894644"/>
                  <a:chExt cx="2891123" cy="2081142"/>
                </a:xfrm>
              </p:grpSpPr>
              <p:cxnSp>
                <p:nvCxnSpPr>
                  <p:cNvPr id="2055" name="Straight Connector 2054">
                    <a:extLst>
                      <a:ext uri="{FF2B5EF4-FFF2-40B4-BE49-F238E27FC236}">
                        <a16:creationId xmlns:a16="http://schemas.microsoft.com/office/drawing/2014/main" id="{53C80CBF-DAB5-8595-A1F4-2142EBDDEF6F}"/>
                      </a:ext>
                    </a:extLst>
                  </p:cNvPr>
                  <p:cNvCxnSpPr>
                    <a:cxnSpLocks/>
                  </p:cNvCxnSpPr>
                  <p:nvPr/>
                </p:nvCxnSpPr>
                <p:spPr>
                  <a:xfrm flipH="1" flipV="1">
                    <a:off x="6634651" y="1276582"/>
                    <a:ext cx="1938625" cy="1128184"/>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51" name="Straight Connector 50">
                    <a:extLst>
                      <a:ext uri="{FF2B5EF4-FFF2-40B4-BE49-F238E27FC236}">
                        <a16:creationId xmlns:a16="http://schemas.microsoft.com/office/drawing/2014/main" id="{09FCA800-4EF6-E330-6ED8-B793ECAB255D}"/>
                      </a:ext>
                    </a:extLst>
                  </p:cNvPr>
                  <p:cNvCxnSpPr/>
                  <p:nvPr/>
                </p:nvCxnSpPr>
                <p:spPr>
                  <a:xfrm flipH="1" flipV="1">
                    <a:off x="5751061" y="2515268"/>
                    <a:ext cx="702764" cy="392442"/>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52" name="Straight Connector 51">
                    <a:extLst>
                      <a:ext uri="{FF2B5EF4-FFF2-40B4-BE49-F238E27FC236}">
                        <a16:creationId xmlns:a16="http://schemas.microsoft.com/office/drawing/2014/main" id="{22D3F575-99EC-5F58-B2A2-488255ED8CB7}"/>
                      </a:ext>
                    </a:extLst>
                  </p:cNvPr>
                  <p:cNvCxnSpPr>
                    <a:cxnSpLocks/>
                  </p:cNvCxnSpPr>
                  <p:nvPr/>
                </p:nvCxnSpPr>
                <p:spPr>
                  <a:xfrm flipH="1" flipV="1">
                    <a:off x="5877561" y="2366510"/>
                    <a:ext cx="1024684" cy="574448"/>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53" name="Straight Connector 52">
                    <a:extLst>
                      <a:ext uri="{FF2B5EF4-FFF2-40B4-BE49-F238E27FC236}">
                        <a16:creationId xmlns:a16="http://schemas.microsoft.com/office/drawing/2014/main" id="{C9BFA577-1F5A-D4D5-750B-BBE6F0784E25}"/>
                      </a:ext>
                    </a:extLst>
                  </p:cNvPr>
                  <p:cNvCxnSpPr>
                    <a:cxnSpLocks/>
                  </p:cNvCxnSpPr>
                  <p:nvPr/>
                </p:nvCxnSpPr>
                <p:spPr>
                  <a:xfrm flipH="1" flipV="1">
                    <a:off x="5682153" y="2694481"/>
                    <a:ext cx="435271" cy="223345"/>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54" name="Straight Connector 53">
                    <a:extLst>
                      <a:ext uri="{FF2B5EF4-FFF2-40B4-BE49-F238E27FC236}">
                        <a16:creationId xmlns:a16="http://schemas.microsoft.com/office/drawing/2014/main" id="{19A2EF87-1D5E-8234-5DB3-9489A1CD167D}"/>
                      </a:ext>
                    </a:extLst>
                  </p:cNvPr>
                  <p:cNvCxnSpPr>
                    <a:cxnSpLocks/>
                  </p:cNvCxnSpPr>
                  <p:nvPr/>
                </p:nvCxnSpPr>
                <p:spPr>
                  <a:xfrm flipH="1" flipV="1">
                    <a:off x="6087463" y="2011415"/>
                    <a:ext cx="1603821" cy="929543"/>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55" name="Straight Connector 54">
                    <a:extLst>
                      <a:ext uri="{FF2B5EF4-FFF2-40B4-BE49-F238E27FC236}">
                        <a16:creationId xmlns:a16="http://schemas.microsoft.com/office/drawing/2014/main" id="{AF3306F3-7E15-A320-350A-14DDCE3A7553}"/>
                      </a:ext>
                    </a:extLst>
                  </p:cNvPr>
                  <p:cNvCxnSpPr>
                    <a:cxnSpLocks/>
                  </p:cNvCxnSpPr>
                  <p:nvPr/>
                </p:nvCxnSpPr>
                <p:spPr>
                  <a:xfrm flipH="1" flipV="1">
                    <a:off x="5991862" y="2196628"/>
                    <a:ext cx="1301215" cy="74433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56" name="Straight Connector 55">
                    <a:extLst>
                      <a:ext uri="{FF2B5EF4-FFF2-40B4-BE49-F238E27FC236}">
                        <a16:creationId xmlns:a16="http://schemas.microsoft.com/office/drawing/2014/main" id="{3BEA5E06-7197-3CA2-0B1B-24DB0E868460}"/>
                      </a:ext>
                    </a:extLst>
                  </p:cNvPr>
                  <p:cNvCxnSpPr>
                    <a:cxnSpLocks/>
                  </p:cNvCxnSpPr>
                  <p:nvPr/>
                </p:nvCxnSpPr>
                <p:spPr>
                  <a:xfrm flipH="1" flipV="1">
                    <a:off x="6205438" y="1844546"/>
                    <a:ext cx="1876678" cy="1080984"/>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57" name="Straight Connector 56">
                    <a:extLst>
                      <a:ext uri="{FF2B5EF4-FFF2-40B4-BE49-F238E27FC236}">
                        <a16:creationId xmlns:a16="http://schemas.microsoft.com/office/drawing/2014/main" id="{79668878-43A2-BB4D-C2EC-A126014FAC20}"/>
                      </a:ext>
                    </a:extLst>
                  </p:cNvPr>
                  <p:cNvCxnSpPr>
                    <a:cxnSpLocks/>
                  </p:cNvCxnSpPr>
                  <p:nvPr/>
                </p:nvCxnSpPr>
                <p:spPr>
                  <a:xfrm flipH="1" flipV="1">
                    <a:off x="6326574" y="1655550"/>
                    <a:ext cx="2161123" cy="1262276"/>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58" name="Straight Connector 57">
                    <a:extLst>
                      <a:ext uri="{FF2B5EF4-FFF2-40B4-BE49-F238E27FC236}">
                        <a16:creationId xmlns:a16="http://schemas.microsoft.com/office/drawing/2014/main" id="{200F6AFC-24CB-0657-8978-DA23E86CDDC5}"/>
                      </a:ext>
                    </a:extLst>
                  </p:cNvPr>
                  <p:cNvCxnSpPr>
                    <a:cxnSpLocks/>
                  </p:cNvCxnSpPr>
                  <p:nvPr/>
                </p:nvCxnSpPr>
                <p:spPr>
                  <a:xfrm flipV="1">
                    <a:off x="5733478" y="1138321"/>
                    <a:ext cx="1060273" cy="1769389"/>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60" name="Straight Connector 59">
                    <a:extLst>
                      <a:ext uri="{FF2B5EF4-FFF2-40B4-BE49-F238E27FC236}">
                        <a16:creationId xmlns:a16="http://schemas.microsoft.com/office/drawing/2014/main" id="{186ED50A-649E-88A5-0B92-940A2F2CB1C6}"/>
                      </a:ext>
                    </a:extLst>
                  </p:cNvPr>
                  <p:cNvCxnSpPr>
                    <a:cxnSpLocks/>
                  </p:cNvCxnSpPr>
                  <p:nvPr/>
                </p:nvCxnSpPr>
                <p:spPr>
                  <a:xfrm flipV="1">
                    <a:off x="6255546" y="911994"/>
                    <a:ext cx="1155968" cy="1999059"/>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2051" name="Straight Connector 2050">
                    <a:extLst>
                      <a:ext uri="{FF2B5EF4-FFF2-40B4-BE49-F238E27FC236}">
                        <a16:creationId xmlns:a16="http://schemas.microsoft.com/office/drawing/2014/main" id="{34DA0844-3306-8A90-185B-806E8B9A1E37}"/>
                      </a:ext>
                    </a:extLst>
                  </p:cNvPr>
                  <p:cNvCxnSpPr>
                    <a:cxnSpLocks/>
                  </p:cNvCxnSpPr>
                  <p:nvPr/>
                </p:nvCxnSpPr>
                <p:spPr>
                  <a:xfrm flipH="1" flipV="1">
                    <a:off x="7110158" y="997279"/>
                    <a:ext cx="1448528" cy="843395"/>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2053" name="Straight Connector 2052">
                    <a:extLst>
                      <a:ext uri="{FF2B5EF4-FFF2-40B4-BE49-F238E27FC236}">
                        <a16:creationId xmlns:a16="http://schemas.microsoft.com/office/drawing/2014/main" id="{576D9CFC-525E-45F9-93B7-A317BED4DC57}"/>
                      </a:ext>
                    </a:extLst>
                  </p:cNvPr>
                  <p:cNvCxnSpPr>
                    <a:cxnSpLocks/>
                  </p:cNvCxnSpPr>
                  <p:nvPr/>
                </p:nvCxnSpPr>
                <p:spPr>
                  <a:xfrm flipH="1" flipV="1">
                    <a:off x="7396449" y="906389"/>
                    <a:ext cx="1159342" cy="685366"/>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2054" name="Straight Connector 2053">
                    <a:extLst>
                      <a:ext uri="{FF2B5EF4-FFF2-40B4-BE49-F238E27FC236}">
                        <a16:creationId xmlns:a16="http://schemas.microsoft.com/office/drawing/2014/main" id="{B33DD157-F514-EBA6-FA37-8EF5C672F202}"/>
                      </a:ext>
                    </a:extLst>
                  </p:cNvPr>
                  <p:cNvCxnSpPr>
                    <a:cxnSpLocks/>
                  </p:cNvCxnSpPr>
                  <p:nvPr/>
                </p:nvCxnSpPr>
                <p:spPr>
                  <a:xfrm flipH="1" flipV="1">
                    <a:off x="6834408" y="1102410"/>
                    <a:ext cx="1724278" cy="1012909"/>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2056" name="Straight Connector 2055">
                    <a:extLst>
                      <a:ext uri="{FF2B5EF4-FFF2-40B4-BE49-F238E27FC236}">
                        <a16:creationId xmlns:a16="http://schemas.microsoft.com/office/drawing/2014/main" id="{174BFAC6-0C44-78D5-45B4-127D6B37E90A}"/>
                      </a:ext>
                    </a:extLst>
                  </p:cNvPr>
                  <p:cNvCxnSpPr>
                    <a:cxnSpLocks/>
                  </p:cNvCxnSpPr>
                  <p:nvPr/>
                </p:nvCxnSpPr>
                <p:spPr>
                  <a:xfrm flipH="1" flipV="1">
                    <a:off x="6438317" y="1451539"/>
                    <a:ext cx="2111880" cy="1230059"/>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2068" name="Straight Connector 2067">
                    <a:extLst>
                      <a:ext uri="{FF2B5EF4-FFF2-40B4-BE49-F238E27FC236}">
                        <a16:creationId xmlns:a16="http://schemas.microsoft.com/office/drawing/2014/main" id="{F979B1FC-AD0B-3937-35B6-8A4B7CDB077D}"/>
                      </a:ext>
                    </a:extLst>
                  </p:cNvPr>
                  <p:cNvCxnSpPr>
                    <a:cxnSpLocks/>
                  </p:cNvCxnSpPr>
                  <p:nvPr/>
                </p:nvCxnSpPr>
                <p:spPr>
                  <a:xfrm flipV="1">
                    <a:off x="6487236" y="894644"/>
                    <a:ext cx="1151127" cy="2046314"/>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2069" name="Straight Connector 2068">
                    <a:extLst>
                      <a:ext uri="{FF2B5EF4-FFF2-40B4-BE49-F238E27FC236}">
                        <a16:creationId xmlns:a16="http://schemas.microsoft.com/office/drawing/2014/main" id="{44A627C4-D7AB-8272-BD19-E84E2639E3A3}"/>
                      </a:ext>
                    </a:extLst>
                  </p:cNvPr>
                  <p:cNvCxnSpPr>
                    <a:cxnSpLocks/>
                    <a:stCxn id="5" idx="1"/>
                  </p:cNvCxnSpPr>
                  <p:nvPr/>
                </p:nvCxnSpPr>
                <p:spPr>
                  <a:xfrm flipV="1">
                    <a:off x="6677368" y="941696"/>
                    <a:ext cx="1202309" cy="2034090"/>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2070" name="Straight Connector 2069">
                    <a:extLst>
                      <a:ext uri="{FF2B5EF4-FFF2-40B4-BE49-F238E27FC236}">
                        <a16:creationId xmlns:a16="http://schemas.microsoft.com/office/drawing/2014/main" id="{FC43B779-79FE-3D4F-A272-58387756C9C7}"/>
                      </a:ext>
                    </a:extLst>
                  </p:cNvPr>
                  <p:cNvCxnSpPr>
                    <a:cxnSpLocks/>
                  </p:cNvCxnSpPr>
                  <p:nvPr/>
                </p:nvCxnSpPr>
                <p:spPr>
                  <a:xfrm flipV="1">
                    <a:off x="6934892" y="977616"/>
                    <a:ext cx="1141292" cy="1987801"/>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2071" name="Straight Connector 2070">
                    <a:extLst>
                      <a:ext uri="{FF2B5EF4-FFF2-40B4-BE49-F238E27FC236}">
                        <a16:creationId xmlns:a16="http://schemas.microsoft.com/office/drawing/2014/main" id="{C292D7AC-CC11-D1D6-676A-B4847C5A39EE}"/>
                      </a:ext>
                    </a:extLst>
                  </p:cNvPr>
                  <p:cNvCxnSpPr>
                    <a:cxnSpLocks/>
                  </p:cNvCxnSpPr>
                  <p:nvPr/>
                </p:nvCxnSpPr>
                <p:spPr>
                  <a:xfrm flipV="1">
                    <a:off x="7188536" y="1054260"/>
                    <a:ext cx="1094973" cy="1911157"/>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2072" name="Straight Connector 2071">
                    <a:extLst>
                      <a:ext uri="{FF2B5EF4-FFF2-40B4-BE49-F238E27FC236}">
                        <a16:creationId xmlns:a16="http://schemas.microsoft.com/office/drawing/2014/main" id="{4817CEA5-8914-E9DE-460E-F681E86ABC23}"/>
                      </a:ext>
                    </a:extLst>
                  </p:cNvPr>
                  <p:cNvCxnSpPr>
                    <a:cxnSpLocks/>
                  </p:cNvCxnSpPr>
                  <p:nvPr/>
                </p:nvCxnSpPr>
                <p:spPr>
                  <a:xfrm flipV="1">
                    <a:off x="7436969" y="1153336"/>
                    <a:ext cx="1015921" cy="1780447"/>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2073" name="Straight Connector 2072">
                    <a:extLst>
                      <a:ext uri="{FF2B5EF4-FFF2-40B4-BE49-F238E27FC236}">
                        <a16:creationId xmlns:a16="http://schemas.microsoft.com/office/drawing/2014/main" id="{11195FFC-729C-05AA-09DC-DDD6CA80A8FC}"/>
                      </a:ext>
                    </a:extLst>
                  </p:cNvPr>
                  <p:cNvCxnSpPr>
                    <a:cxnSpLocks/>
                  </p:cNvCxnSpPr>
                  <p:nvPr/>
                </p:nvCxnSpPr>
                <p:spPr>
                  <a:xfrm flipV="1">
                    <a:off x="7671732" y="1341784"/>
                    <a:ext cx="884059" cy="1608210"/>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2074" name="Straight Connector 2073">
                    <a:extLst>
                      <a:ext uri="{FF2B5EF4-FFF2-40B4-BE49-F238E27FC236}">
                        <a16:creationId xmlns:a16="http://schemas.microsoft.com/office/drawing/2014/main" id="{59B4D84E-948C-547E-B6AC-5F95725AC1CD}"/>
                      </a:ext>
                    </a:extLst>
                  </p:cNvPr>
                  <p:cNvCxnSpPr>
                    <a:cxnSpLocks/>
                  </p:cNvCxnSpPr>
                  <p:nvPr/>
                </p:nvCxnSpPr>
                <p:spPr>
                  <a:xfrm flipV="1">
                    <a:off x="7913088" y="1755269"/>
                    <a:ext cx="650941" cy="1178519"/>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2075" name="Straight Connector 2074">
                    <a:extLst>
                      <a:ext uri="{FF2B5EF4-FFF2-40B4-BE49-F238E27FC236}">
                        <a16:creationId xmlns:a16="http://schemas.microsoft.com/office/drawing/2014/main" id="{8471588E-0B00-82FE-4C61-4D61B3D8AFA8}"/>
                      </a:ext>
                    </a:extLst>
                  </p:cNvPr>
                  <p:cNvCxnSpPr>
                    <a:cxnSpLocks/>
                  </p:cNvCxnSpPr>
                  <p:nvPr/>
                </p:nvCxnSpPr>
                <p:spPr>
                  <a:xfrm flipV="1">
                    <a:off x="8133677" y="2160362"/>
                    <a:ext cx="439599" cy="773426"/>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grpSp>
          </p:grpSp>
          <p:sp>
            <p:nvSpPr>
              <p:cNvPr id="5" name="L-Shape 4">
                <a:extLst>
                  <a:ext uri="{FF2B5EF4-FFF2-40B4-BE49-F238E27FC236}">
                    <a16:creationId xmlns:a16="http://schemas.microsoft.com/office/drawing/2014/main" id="{E783CD82-4E28-16D5-0BCB-9FE7478F334F}"/>
                  </a:ext>
                </a:extLst>
              </p:cNvPr>
              <p:cNvSpPr>
                <a:spLocks noChangeAspect="1"/>
              </p:cNvSpPr>
              <p:nvPr/>
            </p:nvSpPr>
            <p:spPr>
              <a:xfrm>
                <a:off x="5525624" y="601743"/>
                <a:ext cx="2303488" cy="2374043"/>
              </a:xfrm>
              <a:prstGeom prst="corner">
                <a:avLst>
                  <a:gd name="adj1" fmla="val 2176"/>
                  <a:gd name="adj2" fmla="val 2176"/>
                </a:avLst>
              </a:prstGeom>
              <a:solidFill>
                <a:schemeClr val="accent6">
                  <a:lumMod val="65000"/>
                  <a:lumOff val="3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09C48E7E-C216-3245-8ADD-7476FED3AB12}"/>
                  </a:ext>
                </a:extLst>
              </p:cNvPr>
              <p:cNvGrpSpPr/>
              <p:nvPr/>
            </p:nvGrpSpPr>
            <p:grpSpPr>
              <a:xfrm>
                <a:off x="5538070" y="903017"/>
                <a:ext cx="3509068" cy="2424604"/>
                <a:chOff x="1200070" y="890683"/>
                <a:chExt cx="3509068" cy="2424604"/>
              </a:xfrm>
            </p:grpSpPr>
            <p:cxnSp>
              <p:nvCxnSpPr>
                <p:cNvPr id="9" name="Straight Connector 8">
                  <a:extLst>
                    <a:ext uri="{FF2B5EF4-FFF2-40B4-BE49-F238E27FC236}">
                      <a16:creationId xmlns:a16="http://schemas.microsoft.com/office/drawing/2014/main" id="{71DB2B05-DA88-9581-7E2D-C838232E3283}"/>
                    </a:ext>
                  </a:extLst>
                </p:cNvPr>
                <p:cNvCxnSpPr>
                  <a:cxnSpLocks noChangeAspect="1"/>
                  <a:endCxn id="10" idx="0"/>
                </p:cNvCxnSpPr>
                <p:nvPr/>
              </p:nvCxnSpPr>
              <p:spPr>
                <a:xfrm flipV="1">
                  <a:off x="1200070" y="1464630"/>
                  <a:ext cx="903309" cy="1481002"/>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Arc 9">
                  <a:extLst>
                    <a:ext uri="{FF2B5EF4-FFF2-40B4-BE49-F238E27FC236}">
                      <a16:creationId xmlns:a16="http://schemas.microsoft.com/office/drawing/2014/main" id="{6850CB56-CCDD-7937-3F15-C8A543DCE57A}"/>
                    </a:ext>
                  </a:extLst>
                </p:cNvPr>
                <p:cNvSpPr/>
                <p:nvPr/>
              </p:nvSpPr>
              <p:spPr>
                <a:xfrm rot="16464550">
                  <a:off x="2096836" y="702985"/>
                  <a:ext cx="2424604" cy="2800000"/>
                </a:xfrm>
                <a:prstGeom prst="arc">
                  <a:avLst>
                    <a:gd name="adj1" fmla="val 17609315"/>
                    <a:gd name="adj2" fmla="val 2453931"/>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14" name="Straight Connector 13">
                <a:extLst>
                  <a:ext uri="{FF2B5EF4-FFF2-40B4-BE49-F238E27FC236}">
                    <a16:creationId xmlns:a16="http://schemas.microsoft.com/office/drawing/2014/main" id="{E8EE6FE2-E55E-29DB-08E6-49A5A1069EB8}"/>
                  </a:ext>
                </a:extLst>
              </p:cNvPr>
              <p:cNvCxnSpPr>
                <a:stCxn id="10" idx="2"/>
              </p:cNvCxnSpPr>
              <p:nvPr/>
            </p:nvCxnSpPr>
            <p:spPr>
              <a:xfrm flipH="1">
                <a:off x="8552329" y="1212958"/>
                <a:ext cx="6925" cy="172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600956C-D936-3F24-1B7B-00BABB45FF50}"/>
                  </a:ext>
                </a:extLst>
              </p:cNvPr>
              <p:cNvCxnSpPr>
                <a:cxnSpLocks/>
              </p:cNvCxnSpPr>
              <p:nvPr/>
            </p:nvCxnSpPr>
            <p:spPr>
              <a:xfrm flipH="1">
                <a:off x="7829112" y="2927354"/>
                <a:ext cx="72321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4CCDA45-89BC-1C22-34DC-62F0A420633A}"/>
                  </a:ext>
                </a:extLst>
              </p:cNvPr>
              <p:cNvCxnSpPr>
                <a:cxnSpLocks/>
              </p:cNvCxnSpPr>
              <p:nvPr/>
            </p:nvCxnSpPr>
            <p:spPr>
              <a:xfrm flipV="1">
                <a:off x="5995947" y="1003689"/>
                <a:ext cx="1122438" cy="1904021"/>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2076" name="Straight Connector 2075">
                <a:extLst>
                  <a:ext uri="{FF2B5EF4-FFF2-40B4-BE49-F238E27FC236}">
                    <a16:creationId xmlns:a16="http://schemas.microsoft.com/office/drawing/2014/main" id="{6EA5C9CF-3531-7CAA-F504-9E5E8A2E71BB}"/>
                  </a:ext>
                </a:extLst>
              </p:cNvPr>
              <p:cNvCxnSpPr>
                <a:cxnSpLocks/>
              </p:cNvCxnSpPr>
              <p:nvPr/>
            </p:nvCxnSpPr>
            <p:spPr>
              <a:xfrm flipV="1">
                <a:off x="8398349" y="2653734"/>
                <a:ext cx="167443" cy="291096"/>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grpSp>
        <p:sp>
          <p:nvSpPr>
            <p:cNvPr id="17" name="Content Placeholder 34">
              <a:extLst>
                <a:ext uri="{FF2B5EF4-FFF2-40B4-BE49-F238E27FC236}">
                  <a16:creationId xmlns:a16="http://schemas.microsoft.com/office/drawing/2014/main" id="{714DB1B4-1645-B691-3BA4-18331EB871A3}"/>
                </a:ext>
              </a:extLst>
            </p:cNvPr>
            <p:cNvSpPr txBox="1">
              <a:spLocks/>
            </p:cNvSpPr>
            <p:nvPr/>
          </p:nvSpPr>
          <p:spPr>
            <a:xfrm>
              <a:off x="336690" y="3594660"/>
              <a:ext cx="2041834" cy="441842"/>
            </a:xfrm>
            <a:prstGeom prst="rect">
              <a:avLst/>
            </a:prstGeom>
          </p:spPr>
          <p:txBody>
            <a:bodyPr vert="horz" lIns="0" tIns="0" rIns="0" bIns="0" rtlCol="0">
              <a:noAutofit/>
            </a:bodyPr>
            <a:lstStyle>
              <a:lvl1pPr marL="0" indent="0" algn="l" defTabSz="914400" rtl="0" eaLnBrk="1" latinLnBrk="0" hangingPunct="1">
                <a:lnSpc>
                  <a:spcPts val="1600"/>
                </a:lnSpc>
                <a:spcBef>
                  <a:spcPct val="20000"/>
                </a:spcBef>
                <a:buFont typeface="Arial" panose="020B0604020202020204" pitchFamily="34" charset="0"/>
                <a:buNone/>
                <a:defRPr sz="1350" b="1" kern="1200">
                  <a:solidFill>
                    <a:schemeClr val="tx1"/>
                  </a:solidFill>
                  <a:latin typeface="+mn-lt"/>
                  <a:ea typeface="+mn-ea"/>
                  <a:cs typeface="+mn-cs"/>
                </a:defRPr>
              </a:lvl1pPr>
              <a:lvl2pPr marL="0" indent="0" algn="l" defTabSz="914400" rtl="0" eaLnBrk="1" latinLnBrk="0" hangingPunct="1">
                <a:lnSpc>
                  <a:spcPts val="1600"/>
                </a:lnSpc>
                <a:spcBef>
                  <a:spcPct val="20000"/>
                </a:spcBef>
                <a:buFont typeface="Calibri" panose="020F0502020204030204" pitchFamily="34" charset="0"/>
                <a:buNone/>
                <a:defRPr sz="1350" kern="1200">
                  <a:solidFill>
                    <a:schemeClr val="tx1"/>
                  </a:solidFill>
                  <a:latin typeface="+mn-lt"/>
                  <a:ea typeface="+mn-ea"/>
                  <a:cs typeface="+mn-cs"/>
                </a:defRPr>
              </a:lvl2pPr>
              <a:lvl3pPr marL="180000" indent="-179388"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3pPr>
              <a:lvl4pPr marL="358775" indent="-180000"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4pPr>
              <a:lvl5pPr marL="540000" indent="-180000"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000000"/>
                  </a:solidFill>
                  <a:effectLst/>
                  <a:uLnTx/>
                  <a:uFillTx/>
                  <a:latin typeface="Arial"/>
                  <a:ea typeface="+mn-ea"/>
                  <a:cs typeface="+mn-cs"/>
                </a:rPr>
                <a:t>Brittle Material</a:t>
              </a:r>
            </a:p>
          </p:txBody>
        </p:sp>
        <p:sp>
          <p:nvSpPr>
            <p:cNvPr id="18" name="Content Placeholder 34">
              <a:extLst>
                <a:ext uri="{FF2B5EF4-FFF2-40B4-BE49-F238E27FC236}">
                  <a16:creationId xmlns:a16="http://schemas.microsoft.com/office/drawing/2014/main" id="{E0DFBDB7-0492-2425-E224-AF0E0A9A7336}"/>
                </a:ext>
              </a:extLst>
            </p:cNvPr>
            <p:cNvSpPr txBox="1">
              <a:spLocks/>
            </p:cNvSpPr>
            <p:nvPr/>
          </p:nvSpPr>
          <p:spPr>
            <a:xfrm>
              <a:off x="2710774" y="3598727"/>
              <a:ext cx="2041834" cy="441842"/>
            </a:xfrm>
            <a:prstGeom prst="rect">
              <a:avLst/>
            </a:prstGeom>
          </p:spPr>
          <p:txBody>
            <a:bodyPr vert="horz" lIns="0" tIns="0" rIns="0" bIns="0" rtlCol="0">
              <a:noAutofit/>
            </a:bodyPr>
            <a:lstStyle>
              <a:lvl1pPr marL="0" indent="0" algn="l" defTabSz="914400" rtl="0" eaLnBrk="1" latinLnBrk="0" hangingPunct="1">
                <a:lnSpc>
                  <a:spcPts val="1600"/>
                </a:lnSpc>
                <a:spcBef>
                  <a:spcPct val="20000"/>
                </a:spcBef>
                <a:buFont typeface="Arial" panose="020B0604020202020204" pitchFamily="34" charset="0"/>
                <a:buNone/>
                <a:defRPr sz="1350" b="1" kern="1200">
                  <a:solidFill>
                    <a:schemeClr val="tx1"/>
                  </a:solidFill>
                  <a:latin typeface="+mn-lt"/>
                  <a:ea typeface="+mn-ea"/>
                  <a:cs typeface="+mn-cs"/>
                </a:defRPr>
              </a:lvl1pPr>
              <a:lvl2pPr marL="0" indent="0" algn="l" defTabSz="914400" rtl="0" eaLnBrk="1" latinLnBrk="0" hangingPunct="1">
                <a:lnSpc>
                  <a:spcPts val="1600"/>
                </a:lnSpc>
                <a:spcBef>
                  <a:spcPct val="20000"/>
                </a:spcBef>
                <a:buFont typeface="Calibri" panose="020F0502020204030204" pitchFamily="34" charset="0"/>
                <a:buNone/>
                <a:defRPr sz="1350" kern="1200">
                  <a:solidFill>
                    <a:schemeClr val="tx1"/>
                  </a:solidFill>
                  <a:latin typeface="+mn-lt"/>
                  <a:ea typeface="+mn-ea"/>
                  <a:cs typeface="+mn-cs"/>
                </a:defRPr>
              </a:lvl2pPr>
              <a:lvl3pPr marL="180000" indent="-179388"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3pPr>
              <a:lvl4pPr marL="358775" indent="-180000"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4pPr>
              <a:lvl5pPr marL="540000" indent="-180000"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000000"/>
                  </a:solidFill>
                  <a:effectLst/>
                  <a:uLnTx/>
                  <a:uFillTx/>
                  <a:latin typeface="Arial"/>
                  <a:ea typeface="+mn-ea"/>
                  <a:cs typeface="+mn-cs"/>
                </a:rPr>
                <a:t>Ductile Material</a:t>
              </a:r>
            </a:p>
          </p:txBody>
        </p:sp>
      </p:gr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346120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a:effectLst/>
                <a:latin typeface="Arial" panose="020B0604020202020204" pitchFamily="34" charset="0"/>
                <a:ea typeface="Times New Roman" panose="02020603050405020304" pitchFamily="18" charset="0"/>
              </a:rPr>
              <a:t>Properties observed in the tensile test </a:t>
            </a:r>
            <a:endParaRPr lang="en-GB" sz="3200"/>
          </a:p>
        </p:txBody>
      </p:sp>
      <p:sp>
        <p:nvSpPr>
          <p:cNvPr id="2052" name="Content Placeholder 2051"/>
          <p:cNvSpPr>
            <a:spLocks noGrp="1"/>
          </p:cNvSpPr>
          <p:nvPr>
            <p:ph sz="quarter" idx="14"/>
          </p:nvPr>
        </p:nvSpPr>
        <p:spPr>
          <a:xfrm>
            <a:off x="150451" y="1292126"/>
            <a:ext cx="4122100" cy="3601474"/>
          </a:xfrm>
        </p:spPr>
        <p:txBody>
          <a:bodyPr/>
          <a:lstStyle/>
          <a:p>
            <a:pPr algn="ctr">
              <a:lnSpc>
                <a:spcPct val="100000"/>
              </a:lnSpc>
            </a:pPr>
            <a:endParaRPr lang="en-GB" sz="2400" dirty="0"/>
          </a:p>
          <a:p>
            <a:pPr algn="ctr">
              <a:lnSpc>
                <a:spcPct val="100000"/>
              </a:lnSpc>
            </a:pPr>
            <a:endParaRPr lang="en-GB" sz="2400" dirty="0"/>
          </a:p>
          <a:p>
            <a:pPr algn="ctr">
              <a:lnSpc>
                <a:spcPct val="100000"/>
              </a:lnSpc>
            </a:pPr>
            <a:r>
              <a:rPr lang="en-GB" sz="2400" dirty="0"/>
              <a:t>Hardness</a:t>
            </a:r>
          </a:p>
          <a:p>
            <a:pPr algn="ctr">
              <a:lnSpc>
                <a:spcPct val="100000"/>
              </a:lnSpc>
            </a:pPr>
            <a:r>
              <a:rPr lang="en-GB" sz="2400" b="0" kern="100" dirty="0">
                <a:solidFill>
                  <a:srgbClr val="232323"/>
                </a:solidFill>
                <a:ea typeface="Times New Roman" panose="02020603050405020304" pitchFamily="18" charset="0"/>
                <a:cs typeface="Times New Roman" panose="02020603050405020304" pitchFamily="18" charset="0"/>
              </a:rPr>
              <a:t>T</a:t>
            </a:r>
            <a:r>
              <a:rPr lang="en-GB" sz="2400" b="0" kern="100" dirty="0">
                <a:solidFill>
                  <a:srgbClr val="232323"/>
                </a:solidFill>
                <a:effectLst/>
                <a:ea typeface="Times New Roman" panose="02020603050405020304" pitchFamily="18" charset="0"/>
                <a:cs typeface="Times New Roman" panose="02020603050405020304" pitchFamily="18" charset="0"/>
              </a:rPr>
              <a:t>he ability of a material to withstand surface indentation and scratching.</a:t>
            </a:r>
            <a:endParaRPr lang="en-GB" sz="2400" b="0" dirty="0"/>
          </a:p>
        </p:txBody>
      </p:sp>
      <p:sp>
        <p:nvSpPr>
          <p:cNvPr id="35" name="Content Placeholder 34"/>
          <p:cNvSpPr>
            <a:spLocks noGrp="1"/>
          </p:cNvSpPr>
          <p:nvPr>
            <p:ph sz="quarter" idx="17"/>
          </p:nvPr>
        </p:nvSpPr>
        <p:spPr>
          <a:xfrm>
            <a:off x="4498942" y="2183189"/>
            <a:ext cx="4175696" cy="3601473"/>
          </a:xfrm>
        </p:spPr>
        <p:txBody>
          <a:bodyPr/>
          <a:lstStyle/>
          <a:p>
            <a:pPr algn="ctr">
              <a:lnSpc>
                <a:spcPct val="100000"/>
              </a:lnSpc>
            </a:pPr>
            <a:endParaRPr lang="en-GB" sz="2400"/>
          </a:p>
          <a:p>
            <a:pPr algn="ctr">
              <a:lnSpc>
                <a:spcPct val="100000"/>
              </a:lnSpc>
            </a:pPr>
            <a:endParaRPr lang="en-GB" sz="2400"/>
          </a:p>
          <a:p>
            <a:pPr algn="ctr">
              <a:lnSpc>
                <a:spcPct val="100000"/>
              </a:lnSpc>
            </a:pPr>
            <a:r>
              <a:rPr lang="en-GB" sz="2400"/>
              <a:t>Toughness</a:t>
            </a:r>
          </a:p>
          <a:p>
            <a:pPr lvl="1" algn="ctr">
              <a:lnSpc>
                <a:spcPct val="100000"/>
              </a:lnSpc>
            </a:pPr>
            <a:r>
              <a:rPr lang="en-GB" sz="2400" kern="100">
                <a:solidFill>
                  <a:srgbClr val="232323"/>
                </a:solidFill>
                <a:cs typeface="Times New Roman" panose="02020603050405020304" pitchFamily="18" charset="0"/>
              </a:rPr>
              <a:t>The ability of a material to absorb energy and plastically deform without fracturing.</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grpSp>
        <p:nvGrpSpPr>
          <p:cNvPr id="2102" name="Group 2101" descr="graph">
            <a:extLst>
              <a:ext uri="{FF2B5EF4-FFF2-40B4-BE49-F238E27FC236}">
                <a16:creationId xmlns:a16="http://schemas.microsoft.com/office/drawing/2014/main" id="{938B5446-D64A-2406-E21E-B0FC593EBFF0}"/>
              </a:ext>
            </a:extLst>
          </p:cNvPr>
          <p:cNvGrpSpPr/>
          <p:nvPr/>
        </p:nvGrpSpPr>
        <p:grpSpPr>
          <a:xfrm>
            <a:off x="4671117" y="1199387"/>
            <a:ext cx="1624589" cy="1728115"/>
            <a:chOff x="1162817" y="627534"/>
            <a:chExt cx="2303488" cy="2374043"/>
          </a:xfrm>
        </p:grpSpPr>
        <p:grpSp>
          <p:nvGrpSpPr>
            <p:cNvPr id="49" name="Group 48">
              <a:extLst>
                <a:ext uri="{FF2B5EF4-FFF2-40B4-BE49-F238E27FC236}">
                  <a16:creationId xmlns:a16="http://schemas.microsoft.com/office/drawing/2014/main" id="{4748F9A2-8F5C-3B13-7700-F31DBE8562ED}"/>
                </a:ext>
              </a:extLst>
            </p:cNvPr>
            <p:cNvGrpSpPr/>
            <p:nvPr/>
          </p:nvGrpSpPr>
          <p:grpSpPr>
            <a:xfrm>
              <a:off x="1339325" y="1705806"/>
              <a:ext cx="771672" cy="1269980"/>
              <a:chOff x="1339325" y="1705806"/>
              <a:chExt cx="771672" cy="1269980"/>
            </a:xfrm>
          </p:grpSpPr>
          <p:cxnSp>
            <p:nvCxnSpPr>
              <p:cNvPr id="36" name="Straight Connector 35">
                <a:extLst>
                  <a:ext uri="{FF2B5EF4-FFF2-40B4-BE49-F238E27FC236}">
                    <a16:creationId xmlns:a16="http://schemas.microsoft.com/office/drawing/2014/main" id="{79B8B935-93A4-9596-5439-01A4672E2C6B}"/>
                  </a:ext>
                </a:extLst>
              </p:cNvPr>
              <p:cNvCxnSpPr/>
              <p:nvPr/>
            </p:nvCxnSpPr>
            <p:spPr>
              <a:xfrm flipH="1" flipV="1">
                <a:off x="1408233" y="2565524"/>
                <a:ext cx="702764" cy="392442"/>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37" name="Straight Connector 36">
                <a:extLst>
                  <a:ext uri="{FF2B5EF4-FFF2-40B4-BE49-F238E27FC236}">
                    <a16:creationId xmlns:a16="http://schemas.microsoft.com/office/drawing/2014/main" id="{1675B178-E80D-B5CA-BF29-7538CE5DE6AE}"/>
                  </a:ext>
                </a:extLst>
              </p:cNvPr>
              <p:cNvCxnSpPr>
                <a:cxnSpLocks/>
              </p:cNvCxnSpPr>
              <p:nvPr/>
            </p:nvCxnSpPr>
            <p:spPr>
              <a:xfrm flipH="1" flipV="1">
                <a:off x="1534733" y="2416766"/>
                <a:ext cx="576264" cy="310254"/>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38" name="Straight Connector 37">
                <a:extLst>
                  <a:ext uri="{FF2B5EF4-FFF2-40B4-BE49-F238E27FC236}">
                    <a16:creationId xmlns:a16="http://schemas.microsoft.com/office/drawing/2014/main" id="{A82A1C7B-586C-711D-C481-B440E20DCCC9}"/>
                  </a:ext>
                </a:extLst>
              </p:cNvPr>
              <p:cNvCxnSpPr>
                <a:cxnSpLocks/>
              </p:cNvCxnSpPr>
              <p:nvPr/>
            </p:nvCxnSpPr>
            <p:spPr>
              <a:xfrm flipH="1" flipV="1">
                <a:off x="1339325" y="2744737"/>
                <a:ext cx="435271" cy="223345"/>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39" name="Straight Connector 38">
                <a:extLst>
                  <a:ext uri="{FF2B5EF4-FFF2-40B4-BE49-F238E27FC236}">
                    <a16:creationId xmlns:a16="http://schemas.microsoft.com/office/drawing/2014/main" id="{C25168D5-EAB4-958F-3B50-ECC0CFE1D163}"/>
                  </a:ext>
                </a:extLst>
              </p:cNvPr>
              <p:cNvCxnSpPr>
                <a:cxnSpLocks/>
              </p:cNvCxnSpPr>
              <p:nvPr/>
            </p:nvCxnSpPr>
            <p:spPr>
              <a:xfrm flipH="1" flipV="1">
                <a:off x="1744635" y="2061671"/>
                <a:ext cx="361608" cy="206071"/>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40" name="Straight Connector 39">
                <a:extLst>
                  <a:ext uri="{FF2B5EF4-FFF2-40B4-BE49-F238E27FC236}">
                    <a16:creationId xmlns:a16="http://schemas.microsoft.com/office/drawing/2014/main" id="{6D44AB9C-D01B-C3F1-CBCC-A57E6AC3A323}"/>
                  </a:ext>
                </a:extLst>
              </p:cNvPr>
              <p:cNvCxnSpPr>
                <a:cxnSpLocks/>
              </p:cNvCxnSpPr>
              <p:nvPr/>
            </p:nvCxnSpPr>
            <p:spPr>
              <a:xfrm flipH="1" flipV="1">
                <a:off x="1649034" y="2246884"/>
                <a:ext cx="446983" cy="240873"/>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41" name="Straight Connector 40">
                <a:extLst>
                  <a:ext uri="{FF2B5EF4-FFF2-40B4-BE49-F238E27FC236}">
                    <a16:creationId xmlns:a16="http://schemas.microsoft.com/office/drawing/2014/main" id="{80ADBDE4-676E-2BC4-F28E-6E1E0B0688C6}"/>
                  </a:ext>
                </a:extLst>
              </p:cNvPr>
              <p:cNvCxnSpPr>
                <a:cxnSpLocks/>
              </p:cNvCxnSpPr>
              <p:nvPr/>
            </p:nvCxnSpPr>
            <p:spPr>
              <a:xfrm flipH="1" flipV="1">
                <a:off x="1862610" y="1894802"/>
                <a:ext cx="243633" cy="134576"/>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42" name="Straight Connector 41">
                <a:extLst>
                  <a:ext uri="{FF2B5EF4-FFF2-40B4-BE49-F238E27FC236}">
                    <a16:creationId xmlns:a16="http://schemas.microsoft.com/office/drawing/2014/main" id="{6674B47E-1DD3-EA39-042F-F9ABFF4A5B15}"/>
                  </a:ext>
                </a:extLst>
              </p:cNvPr>
              <p:cNvCxnSpPr>
                <a:cxnSpLocks/>
              </p:cNvCxnSpPr>
              <p:nvPr/>
            </p:nvCxnSpPr>
            <p:spPr>
              <a:xfrm flipH="1" flipV="1">
                <a:off x="1983746" y="1705806"/>
                <a:ext cx="122497" cy="49463"/>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27" name="Straight Connector 26">
                <a:extLst>
                  <a:ext uri="{FF2B5EF4-FFF2-40B4-BE49-F238E27FC236}">
                    <a16:creationId xmlns:a16="http://schemas.microsoft.com/office/drawing/2014/main" id="{17CA3BE0-328F-5918-1038-455112900B34}"/>
                  </a:ext>
                </a:extLst>
              </p:cNvPr>
              <p:cNvCxnSpPr/>
              <p:nvPr/>
            </p:nvCxnSpPr>
            <p:spPr>
              <a:xfrm flipV="1">
                <a:off x="1390650" y="1788764"/>
                <a:ext cx="720347" cy="1169202"/>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7F445434-1975-B0AA-5411-0AD0DAA00239}"/>
                  </a:ext>
                </a:extLst>
              </p:cNvPr>
              <p:cNvCxnSpPr>
                <a:cxnSpLocks/>
              </p:cNvCxnSpPr>
              <p:nvPr/>
            </p:nvCxnSpPr>
            <p:spPr>
              <a:xfrm flipV="1">
                <a:off x="1653119" y="2183189"/>
                <a:ext cx="457878" cy="774777"/>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29" name="Straight Connector 28">
                <a:extLst>
                  <a:ext uri="{FF2B5EF4-FFF2-40B4-BE49-F238E27FC236}">
                    <a16:creationId xmlns:a16="http://schemas.microsoft.com/office/drawing/2014/main" id="{34BBE1C0-9E7A-C9A7-94F0-DF741A0FA8F7}"/>
                  </a:ext>
                </a:extLst>
              </p:cNvPr>
              <p:cNvCxnSpPr>
                <a:cxnSpLocks/>
              </p:cNvCxnSpPr>
              <p:nvPr/>
            </p:nvCxnSpPr>
            <p:spPr>
              <a:xfrm flipV="1">
                <a:off x="1882058" y="2565524"/>
                <a:ext cx="228939" cy="410262"/>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grpSp>
        <p:sp>
          <p:nvSpPr>
            <p:cNvPr id="6" name="L-Shape 5">
              <a:extLst>
                <a:ext uri="{FF2B5EF4-FFF2-40B4-BE49-F238E27FC236}">
                  <a16:creationId xmlns:a16="http://schemas.microsoft.com/office/drawing/2014/main" id="{6098F6A3-71BB-2DC1-DF1D-9580531931D6}"/>
                </a:ext>
              </a:extLst>
            </p:cNvPr>
            <p:cNvSpPr>
              <a:spLocks noChangeAspect="1"/>
            </p:cNvSpPr>
            <p:nvPr/>
          </p:nvSpPr>
          <p:spPr>
            <a:xfrm>
              <a:off x="1162817" y="627534"/>
              <a:ext cx="2303488" cy="2374043"/>
            </a:xfrm>
            <a:prstGeom prst="corner">
              <a:avLst>
                <a:gd name="adj1" fmla="val 2176"/>
                <a:gd name="adj2" fmla="val 2176"/>
              </a:avLst>
            </a:prstGeom>
            <a:solidFill>
              <a:schemeClr val="accent6">
                <a:lumMod val="65000"/>
                <a:lumOff val="3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BB088567-1BC4-49F9-4E85-FC7DE989775D}"/>
                </a:ext>
              </a:extLst>
            </p:cNvPr>
            <p:cNvCxnSpPr>
              <a:cxnSpLocks noChangeAspect="1"/>
            </p:cNvCxnSpPr>
            <p:nvPr/>
          </p:nvCxnSpPr>
          <p:spPr>
            <a:xfrm flipV="1">
              <a:off x="1195242" y="1479423"/>
              <a:ext cx="915755" cy="1488659"/>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E8D1A74-C087-26E0-02AE-54587E0F0B96}"/>
                </a:ext>
              </a:extLst>
            </p:cNvPr>
            <p:cNvCxnSpPr/>
            <p:nvPr/>
          </p:nvCxnSpPr>
          <p:spPr>
            <a:xfrm>
              <a:off x="2110997" y="1476964"/>
              <a:ext cx="0" cy="148100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101" name="Group 2100" descr="graph">
            <a:extLst>
              <a:ext uri="{FF2B5EF4-FFF2-40B4-BE49-F238E27FC236}">
                <a16:creationId xmlns:a16="http://schemas.microsoft.com/office/drawing/2014/main" id="{9E7E6974-1EC1-67FD-2D02-B50BAFD2F775}"/>
              </a:ext>
            </a:extLst>
          </p:cNvPr>
          <p:cNvGrpSpPr/>
          <p:nvPr/>
        </p:nvGrpSpPr>
        <p:grpSpPr>
          <a:xfrm>
            <a:off x="6766175" y="1199387"/>
            <a:ext cx="2303488" cy="1963781"/>
            <a:chOff x="5525624" y="601743"/>
            <a:chExt cx="3521514" cy="2725878"/>
          </a:xfrm>
        </p:grpSpPr>
        <p:grpSp>
          <p:nvGrpSpPr>
            <p:cNvPr id="2096" name="Group 2095">
              <a:extLst>
                <a:ext uri="{FF2B5EF4-FFF2-40B4-BE49-F238E27FC236}">
                  <a16:creationId xmlns:a16="http://schemas.microsoft.com/office/drawing/2014/main" id="{60FF1E59-A814-AF7C-C932-2CCC873DF8CD}"/>
                </a:ext>
              </a:extLst>
            </p:cNvPr>
            <p:cNvGrpSpPr/>
            <p:nvPr/>
          </p:nvGrpSpPr>
          <p:grpSpPr>
            <a:xfrm>
              <a:off x="5682153" y="894644"/>
              <a:ext cx="2891123" cy="2081142"/>
              <a:chOff x="5682153" y="894644"/>
              <a:chExt cx="2891123" cy="2081142"/>
            </a:xfrm>
          </p:grpSpPr>
          <p:cxnSp>
            <p:nvCxnSpPr>
              <p:cNvPr id="2057" name="Straight Connector 2056">
                <a:extLst>
                  <a:ext uri="{FF2B5EF4-FFF2-40B4-BE49-F238E27FC236}">
                    <a16:creationId xmlns:a16="http://schemas.microsoft.com/office/drawing/2014/main" id="{F030C621-E818-0974-DA57-A310B9C28F18}"/>
                  </a:ext>
                </a:extLst>
              </p:cNvPr>
              <p:cNvCxnSpPr>
                <a:cxnSpLocks/>
              </p:cNvCxnSpPr>
              <p:nvPr/>
            </p:nvCxnSpPr>
            <p:spPr>
              <a:xfrm flipH="1" flipV="1">
                <a:off x="7829112" y="903909"/>
                <a:ext cx="729574" cy="449931"/>
              </a:xfrm>
              <a:prstGeom prst="line">
                <a:avLst/>
              </a:prstGeom>
              <a:ln/>
            </p:spPr>
            <p:style>
              <a:lnRef idx="1">
                <a:schemeClr val="accent3"/>
              </a:lnRef>
              <a:fillRef idx="0">
                <a:schemeClr val="accent3"/>
              </a:fillRef>
              <a:effectRef idx="0">
                <a:schemeClr val="accent3"/>
              </a:effectRef>
              <a:fontRef idx="minor">
                <a:schemeClr val="tx1"/>
              </a:fontRef>
            </p:style>
          </p:cxnSp>
          <p:grpSp>
            <p:nvGrpSpPr>
              <p:cNvPr id="2095" name="Group 2094">
                <a:extLst>
                  <a:ext uri="{FF2B5EF4-FFF2-40B4-BE49-F238E27FC236}">
                    <a16:creationId xmlns:a16="http://schemas.microsoft.com/office/drawing/2014/main" id="{7096F667-13AF-CCCF-C1EA-8FDDDA0D0AE0}"/>
                  </a:ext>
                </a:extLst>
              </p:cNvPr>
              <p:cNvGrpSpPr/>
              <p:nvPr/>
            </p:nvGrpSpPr>
            <p:grpSpPr>
              <a:xfrm>
                <a:off x="5682153" y="894644"/>
                <a:ext cx="2891123" cy="2081142"/>
                <a:chOff x="5682153" y="894644"/>
                <a:chExt cx="2891123" cy="2081142"/>
              </a:xfrm>
            </p:grpSpPr>
            <p:cxnSp>
              <p:nvCxnSpPr>
                <p:cNvPr id="2055" name="Straight Connector 2054">
                  <a:extLst>
                    <a:ext uri="{FF2B5EF4-FFF2-40B4-BE49-F238E27FC236}">
                      <a16:creationId xmlns:a16="http://schemas.microsoft.com/office/drawing/2014/main" id="{53C80CBF-DAB5-8595-A1F4-2142EBDDEF6F}"/>
                    </a:ext>
                  </a:extLst>
                </p:cNvPr>
                <p:cNvCxnSpPr>
                  <a:cxnSpLocks/>
                </p:cNvCxnSpPr>
                <p:nvPr/>
              </p:nvCxnSpPr>
              <p:spPr>
                <a:xfrm flipH="1" flipV="1">
                  <a:off x="6634651" y="1276582"/>
                  <a:ext cx="1938625" cy="1128184"/>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51" name="Straight Connector 50">
                  <a:extLst>
                    <a:ext uri="{FF2B5EF4-FFF2-40B4-BE49-F238E27FC236}">
                      <a16:creationId xmlns:a16="http://schemas.microsoft.com/office/drawing/2014/main" id="{09FCA800-4EF6-E330-6ED8-B793ECAB255D}"/>
                    </a:ext>
                  </a:extLst>
                </p:cNvPr>
                <p:cNvCxnSpPr/>
                <p:nvPr/>
              </p:nvCxnSpPr>
              <p:spPr>
                <a:xfrm flipH="1" flipV="1">
                  <a:off x="5751061" y="2515268"/>
                  <a:ext cx="702764" cy="392442"/>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52" name="Straight Connector 51">
                  <a:extLst>
                    <a:ext uri="{FF2B5EF4-FFF2-40B4-BE49-F238E27FC236}">
                      <a16:creationId xmlns:a16="http://schemas.microsoft.com/office/drawing/2014/main" id="{22D3F575-99EC-5F58-B2A2-488255ED8CB7}"/>
                    </a:ext>
                  </a:extLst>
                </p:cNvPr>
                <p:cNvCxnSpPr>
                  <a:cxnSpLocks/>
                </p:cNvCxnSpPr>
                <p:nvPr/>
              </p:nvCxnSpPr>
              <p:spPr>
                <a:xfrm flipH="1" flipV="1">
                  <a:off x="5877561" y="2366510"/>
                  <a:ext cx="1024684" cy="574448"/>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53" name="Straight Connector 52">
                  <a:extLst>
                    <a:ext uri="{FF2B5EF4-FFF2-40B4-BE49-F238E27FC236}">
                      <a16:creationId xmlns:a16="http://schemas.microsoft.com/office/drawing/2014/main" id="{C9BFA577-1F5A-D4D5-750B-BBE6F0784E25}"/>
                    </a:ext>
                  </a:extLst>
                </p:cNvPr>
                <p:cNvCxnSpPr>
                  <a:cxnSpLocks/>
                </p:cNvCxnSpPr>
                <p:nvPr/>
              </p:nvCxnSpPr>
              <p:spPr>
                <a:xfrm flipH="1" flipV="1">
                  <a:off x="5682153" y="2694481"/>
                  <a:ext cx="435271" cy="223345"/>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54" name="Straight Connector 53">
                  <a:extLst>
                    <a:ext uri="{FF2B5EF4-FFF2-40B4-BE49-F238E27FC236}">
                      <a16:creationId xmlns:a16="http://schemas.microsoft.com/office/drawing/2014/main" id="{19A2EF87-1D5E-8234-5DB3-9489A1CD167D}"/>
                    </a:ext>
                  </a:extLst>
                </p:cNvPr>
                <p:cNvCxnSpPr>
                  <a:cxnSpLocks/>
                </p:cNvCxnSpPr>
                <p:nvPr/>
              </p:nvCxnSpPr>
              <p:spPr>
                <a:xfrm flipH="1" flipV="1">
                  <a:off x="6087463" y="2011415"/>
                  <a:ext cx="1603821" cy="929543"/>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55" name="Straight Connector 54">
                  <a:extLst>
                    <a:ext uri="{FF2B5EF4-FFF2-40B4-BE49-F238E27FC236}">
                      <a16:creationId xmlns:a16="http://schemas.microsoft.com/office/drawing/2014/main" id="{AF3306F3-7E15-A320-350A-14DDCE3A7553}"/>
                    </a:ext>
                  </a:extLst>
                </p:cNvPr>
                <p:cNvCxnSpPr>
                  <a:cxnSpLocks/>
                </p:cNvCxnSpPr>
                <p:nvPr/>
              </p:nvCxnSpPr>
              <p:spPr>
                <a:xfrm flipH="1" flipV="1">
                  <a:off x="5991862" y="2196628"/>
                  <a:ext cx="1301215" cy="744330"/>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56" name="Straight Connector 55">
                  <a:extLst>
                    <a:ext uri="{FF2B5EF4-FFF2-40B4-BE49-F238E27FC236}">
                      <a16:creationId xmlns:a16="http://schemas.microsoft.com/office/drawing/2014/main" id="{3BEA5E06-7197-3CA2-0B1B-24DB0E868460}"/>
                    </a:ext>
                  </a:extLst>
                </p:cNvPr>
                <p:cNvCxnSpPr>
                  <a:cxnSpLocks/>
                </p:cNvCxnSpPr>
                <p:nvPr/>
              </p:nvCxnSpPr>
              <p:spPr>
                <a:xfrm flipH="1" flipV="1">
                  <a:off x="6205438" y="1844546"/>
                  <a:ext cx="1876678" cy="1080984"/>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57" name="Straight Connector 56">
                  <a:extLst>
                    <a:ext uri="{FF2B5EF4-FFF2-40B4-BE49-F238E27FC236}">
                      <a16:creationId xmlns:a16="http://schemas.microsoft.com/office/drawing/2014/main" id="{79668878-43A2-BB4D-C2EC-A126014FAC20}"/>
                    </a:ext>
                  </a:extLst>
                </p:cNvPr>
                <p:cNvCxnSpPr>
                  <a:cxnSpLocks/>
                </p:cNvCxnSpPr>
                <p:nvPr/>
              </p:nvCxnSpPr>
              <p:spPr>
                <a:xfrm flipH="1" flipV="1">
                  <a:off x="6326574" y="1655550"/>
                  <a:ext cx="2161123" cy="1262276"/>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58" name="Straight Connector 57">
                  <a:extLst>
                    <a:ext uri="{FF2B5EF4-FFF2-40B4-BE49-F238E27FC236}">
                      <a16:creationId xmlns:a16="http://schemas.microsoft.com/office/drawing/2014/main" id="{200F6AFC-24CB-0657-8978-DA23E86CDDC5}"/>
                    </a:ext>
                  </a:extLst>
                </p:cNvPr>
                <p:cNvCxnSpPr>
                  <a:cxnSpLocks/>
                </p:cNvCxnSpPr>
                <p:nvPr/>
              </p:nvCxnSpPr>
              <p:spPr>
                <a:xfrm flipV="1">
                  <a:off x="5733478" y="1138321"/>
                  <a:ext cx="1060273" cy="1769389"/>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60" name="Straight Connector 59">
                  <a:extLst>
                    <a:ext uri="{FF2B5EF4-FFF2-40B4-BE49-F238E27FC236}">
                      <a16:creationId xmlns:a16="http://schemas.microsoft.com/office/drawing/2014/main" id="{186ED50A-649E-88A5-0B92-940A2F2CB1C6}"/>
                    </a:ext>
                  </a:extLst>
                </p:cNvPr>
                <p:cNvCxnSpPr>
                  <a:cxnSpLocks/>
                </p:cNvCxnSpPr>
                <p:nvPr/>
              </p:nvCxnSpPr>
              <p:spPr>
                <a:xfrm flipV="1">
                  <a:off x="6255546" y="911994"/>
                  <a:ext cx="1155968" cy="1999059"/>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2051" name="Straight Connector 2050">
                  <a:extLst>
                    <a:ext uri="{FF2B5EF4-FFF2-40B4-BE49-F238E27FC236}">
                      <a16:creationId xmlns:a16="http://schemas.microsoft.com/office/drawing/2014/main" id="{34DA0844-3306-8A90-185B-806E8B9A1E37}"/>
                    </a:ext>
                  </a:extLst>
                </p:cNvPr>
                <p:cNvCxnSpPr>
                  <a:cxnSpLocks/>
                </p:cNvCxnSpPr>
                <p:nvPr/>
              </p:nvCxnSpPr>
              <p:spPr>
                <a:xfrm flipH="1" flipV="1">
                  <a:off x="7110158" y="997279"/>
                  <a:ext cx="1448528" cy="843395"/>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2053" name="Straight Connector 2052">
                  <a:extLst>
                    <a:ext uri="{FF2B5EF4-FFF2-40B4-BE49-F238E27FC236}">
                      <a16:creationId xmlns:a16="http://schemas.microsoft.com/office/drawing/2014/main" id="{576D9CFC-525E-45F9-93B7-A317BED4DC57}"/>
                    </a:ext>
                  </a:extLst>
                </p:cNvPr>
                <p:cNvCxnSpPr>
                  <a:cxnSpLocks/>
                </p:cNvCxnSpPr>
                <p:nvPr/>
              </p:nvCxnSpPr>
              <p:spPr>
                <a:xfrm flipH="1" flipV="1">
                  <a:off x="7396449" y="906389"/>
                  <a:ext cx="1159342" cy="685366"/>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2054" name="Straight Connector 2053">
                  <a:extLst>
                    <a:ext uri="{FF2B5EF4-FFF2-40B4-BE49-F238E27FC236}">
                      <a16:creationId xmlns:a16="http://schemas.microsoft.com/office/drawing/2014/main" id="{B33DD157-F514-EBA6-FA37-8EF5C672F202}"/>
                    </a:ext>
                  </a:extLst>
                </p:cNvPr>
                <p:cNvCxnSpPr>
                  <a:cxnSpLocks/>
                </p:cNvCxnSpPr>
                <p:nvPr/>
              </p:nvCxnSpPr>
              <p:spPr>
                <a:xfrm flipH="1" flipV="1">
                  <a:off x="6834408" y="1102410"/>
                  <a:ext cx="1724278" cy="1012909"/>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2056" name="Straight Connector 2055">
                  <a:extLst>
                    <a:ext uri="{FF2B5EF4-FFF2-40B4-BE49-F238E27FC236}">
                      <a16:creationId xmlns:a16="http://schemas.microsoft.com/office/drawing/2014/main" id="{174BFAC6-0C44-78D5-45B4-127D6B37E90A}"/>
                    </a:ext>
                  </a:extLst>
                </p:cNvPr>
                <p:cNvCxnSpPr>
                  <a:cxnSpLocks/>
                </p:cNvCxnSpPr>
                <p:nvPr/>
              </p:nvCxnSpPr>
              <p:spPr>
                <a:xfrm flipH="1" flipV="1">
                  <a:off x="6438317" y="1451539"/>
                  <a:ext cx="2111880" cy="1230059"/>
                </a:xfrm>
                <a:prstGeom prst="line">
                  <a:avLst/>
                </a:prstGeom>
                <a:ln/>
              </p:spPr>
              <p:style>
                <a:lnRef idx="1">
                  <a:schemeClr val="accent3"/>
                </a:lnRef>
                <a:fillRef idx="0">
                  <a:schemeClr val="accent3"/>
                </a:fillRef>
                <a:effectRef idx="0">
                  <a:schemeClr val="accent3"/>
                </a:effectRef>
                <a:fontRef idx="minor">
                  <a:schemeClr val="tx1"/>
                </a:fontRef>
              </p:style>
            </p:cxnSp>
            <p:cxnSp>
              <p:nvCxnSpPr>
                <p:cNvPr id="2068" name="Straight Connector 2067">
                  <a:extLst>
                    <a:ext uri="{FF2B5EF4-FFF2-40B4-BE49-F238E27FC236}">
                      <a16:creationId xmlns:a16="http://schemas.microsoft.com/office/drawing/2014/main" id="{F979B1FC-AD0B-3937-35B6-8A4B7CDB077D}"/>
                    </a:ext>
                  </a:extLst>
                </p:cNvPr>
                <p:cNvCxnSpPr>
                  <a:cxnSpLocks/>
                </p:cNvCxnSpPr>
                <p:nvPr/>
              </p:nvCxnSpPr>
              <p:spPr>
                <a:xfrm flipV="1">
                  <a:off x="6487236" y="894644"/>
                  <a:ext cx="1151127" cy="2046314"/>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2069" name="Straight Connector 2068">
                  <a:extLst>
                    <a:ext uri="{FF2B5EF4-FFF2-40B4-BE49-F238E27FC236}">
                      <a16:creationId xmlns:a16="http://schemas.microsoft.com/office/drawing/2014/main" id="{44A627C4-D7AB-8272-BD19-E84E2639E3A3}"/>
                    </a:ext>
                  </a:extLst>
                </p:cNvPr>
                <p:cNvCxnSpPr>
                  <a:cxnSpLocks/>
                  <a:stCxn id="5" idx="1"/>
                </p:cNvCxnSpPr>
                <p:nvPr/>
              </p:nvCxnSpPr>
              <p:spPr>
                <a:xfrm flipV="1">
                  <a:off x="6677368" y="941696"/>
                  <a:ext cx="1202309" cy="2034090"/>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2070" name="Straight Connector 2069">
                  <a:extLst>
                    <a:ext uri="{FF2B5EF4-FFF2-40B4-BE49-F238E27FC236}">
                      <a16:creationId xmlns:a16="http://schemas.microsoft.com/office/drawing/2014/main" id="{FC43B779-79FE-3D4F-A272-58387756C9C7}"/>
                    </a:ext>
                  </a:extLst>
                </p:cNvPr>
                <p:cNvCxnSpPr>
                  <a:cxnSpLocks/>
                </p:cNvCxnSpPr>
                <p:nvPr/>
              </p:nvCxnSpPr>
              <p:spPr>
                <a:xfrm flipV="1">
                  <a:off x="6934892" y="977616"/>
                  <a:ext cx="1141292" cy="1987801"/>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2071" name="Straight Connector 2070">
                  <a:extLst>
                    <a:ext uri="{FF2B5EF4-FFF2-40B4-BE49-F238E27FC236}">
                      <a16:creationId xmlns:a16="http://schemas.microsoft.com/office/drawing/2014/main" id="{C292D7AC-CC11-D1D6-676A-B4847C5A39EE}"/>
                    </a:ext>
                  </a:extLst>
                </p:cNvPr>
                <p:cNvCxnSpPr>
                  <a:cxnSpLocks/>
                </p:cNvCxnSpPr>
                <p:nvPr/>
              </p:nvCxnSpPr>
              <p:spPr>
                <a:xfrm flipV="1">
                  <a:off x="7188536" y="1054260"/>
                  <a:ext cx="1094973" cy="1911157"/>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2072" name="Straight Connector 2071">
                  <a:extLst>
                    <a:ext uri="{FF2B5EF4-FFF2-40B4-BE49-F238E27FC236}">
                      <a16:creationId xmlns:a16="http://schemas.microsoft.com/office/drawing/2014/main" id="{4817CEA5-8914-E9DE-460E-F681E86ABC23}"/>
                    </a:ext>
                  </a:extLst>
                </p:cNvPr>
                <p:cNvCxnSpPr>
                  <a:cxnSpLocks/>
                </p:cNvCxnSpPr>
                <p:nvPr/>
              </p:nvCxnSpPr>
              <p:spPr>
                <a:xfrm flipV="1">
                  <a:off x="7436969" y="1153336"/>
                  <a:ext cx="1015921" cy="1780447"/>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2073" name="Straight Connector 2072">
                  <a:extLst>
                    <a:ext uri="{FF2B5EF4-FFF2-40B4-BE49-F238E27FC236}">
                      <a16:creationId xmlns:a16="http://schemas.microsoft.com/office/drawing/2014/main" id="{11195FFC-729C-05AA-09DC-DDD6CA80A8FC}"/>
                    </a:ext>
                  </a:extLst>
                </p:cNvPr>
                <p:cNvCxnSpPr>
                  <a:cxnSpLocks/>
                </p:cNvCxnSpPr>
                <p:nvPr/>
              </p:nvCxnSpPr>
              <p:spPr>
                <a:xfrm flipV="1">
                  <a:off x="7671732" y="1341784"/>
                  <a:ext cx="884059" cy="1608210"/>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2074" name="Straight Connector 2073">
                  <a:extLst>
                    <a:ext uri="{FF2B5EF4-FFF2-40B4-BE49-F238E27FC236}">
                      <a16:creationId xmlns:a16="http://schemas.microsoft.com/office/drawing/2014/main" id="{59B4D84E-948C-547E-B6AC-5F95725AC1CD}"/>
                    </a:ext>
                  </a:extLst>
                </p:cNvPr>
                <p:cNvCxnSpPr>
                  <a:cxnSpLocks/>
                </p:cNvCxnSpPr>
                <p:nvPr/>
              </p:nvCxnSpPr>
              <p:spPr>
                <a:xfrm flipV="1">
                  <a:off x="7913088" y="1755269"/>
                  <a:ext cx="650941" cy="1178519"/>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2075" name="Straight Connector 2074">
                  <a:extLst>
                    <a:ext uri="{FF2B5EF4-FFF2-40B4-BE49-F238E27FC236}">
                      <a16:creationId xmlns:a16="http://schemas.microsoft.com/office/drawing/2014/main" id="{8471588E-0B00-82FE-4C61-4D61B3D8AFA8}"/>
                    </a:ext>
                  </a:extLst>
                </p:cNvPr>
                <p:cNvCxnSpPr>
                  <a:cxnSpLocks/>
                </p:cNvCxnSpPr>
                <p:nvPr/>
              </p:nvCxnSpPr>
              <p:spPr>
                <a:xfrm flipV="1">
                  <a:off x="8133677" y="2160362"/>
                  <a:ext cx="439599" cy="773426"/>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grpSp>
        </p:grpSp>
        <p:sp>
          <p:nvSpPr>
            <p:cNvPr id="5" name="L-Shape 4">
              <a:extLst>
                <a:ext uri="{FF2B5EF4-FFF2-40B4-BE49-F238E27FC236}">
                  <a16:creationId xmlns:a16="http://schemas.microsoft.com/office/drawing/2014/main" id="{E783CD82-4E28-16D5-0BCB-9FE7478F334F}"/>
                </a:ext>
              </a:extLst>
            </p:cNvPr>
            <p:cNvSpPr>
              <a:spLocks noChangeAspect="1"/>
            </p:cNvSpPr>
            <p:nvPr/>
          </p:nvSpPr>
          <p:spPr>
            <a:xfrm>
              <a:off x="5525624" y="601743"/>
              <a:ext cx="2303488" cy="2374043"/>
            </a:xfrm>
            <a:prstGeom prst="corner">
              <a:avLst>
                <a:gd name="adj1" fmla="val 2176"/>
                <a:gd name="adj2" fmla="val 2176"/>
              </a:avLst>
            </a:prstGeom>
            <a:solidFill>
              <a:schemeClr val="accent6">
                <a:lumMod val="65000"/>
                <a:lumOff val="3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09C48E7E-C216-3245-8ADD-7476FED3AB12}"/>
                </a:ext>
              </a:extLst>
            </p:cNvPr>
            <p:cNvGrpSpPr/>
            <p:nvPr/>
          </p:nvGrpSpPr>
          <p:grpSpPr>
            <a:xfrm>
              <a:off x="5538070" y="903017"/>
              <a:ext cx="3509068" cy="2424604"/>
              <a:chOff x="1200070" y="890683"/>
              <a:chExt cx="3509068" cy="2424604"/>
            </a:xfrm>
          </p:grpSpPr>
          <p:cxnSp>
            <p:nvCxnSpPr>
              <p:cNvPr id="9" name="Straight Connector 8">
                <a:extLst>
                  <a:ext uri="{FF2B5EF4-FFF2-40B4-BE49-F238E27FC236}">
                    <a16:creationId xmlns:a16="http://schemas.microsoft.com/office/drawing/2014/main" id="{71DB2B05-DA88-9581-7E2D-C838232E3283}"/>
                  </a:ext>
                </a:extLst>
              </p:cNvPr>
              <p:cNvCxnSpPr>
                <a:cxnSpLocks noChangeAspect="1"/>
                <a:endCxn id="10" idx="0"/>
              </p:cNvCxnSpPr>
              <p:nvPr/>
            </p:nvCxnSpPr>
            <p:spPr>
              <a:xfrm flipV="1">
                <a:off x="1200070" y="1464630"/>
                <a:ext cx="903309" cy="1481002"/>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Arc 9">
                <a:extLst>
                  <a:ext uri="{FF2B5EF4-FFF2-40B4-BE49-F238E27FC236}">
                    <a16:creationId xmlns:a16="http://schemas.microsoft.com/office/drawing/2014/main" id="{6850CB56-CCDD-7937-3F15-C8A543DCE57A}"/>
                  </a:ext>
                </a:extLst>
              </p:cNvPr>
              <p:cNvSpPr/>
              <p:nvPr/>
            </p:nvSpPr>
            <p:spPr>
              <a:xfrm rot="16464550">
                <a:off x="2096836" y="702985"/>
                <a:ext cx="2424604" cy="2800000"/>
              </a:xfrm>
              <a:prstGeom prst="arc">
                <a:avLst>
                  <a:gd name="adj1" fmla="val 17609315"/>
                  <a:gd name="adj2" fmla="val 2453931"/>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cxnSp>
          <p:nvCxnSpPr>
            <p:cNvPr id="14" name="Straight Connector 13">
              <a:extLst>
                <a:ext uri="{FF2B5EF4-FFF2-40B4-BE49-F238E27FC236}">
                  <a16:creationId xmlns:a16="http://schemas.microsoft.com/office/drawing/2014/main" id="{E8EE6FE2-E55E-29DB-08E6-49A5A1069EB8}"/>
                </a:ext>
              </a:extLst>
            </p:cNvPr>
            <p:cNvCxnSpPr>
              <a:stCxn id="10" idx="2"/>
            </p:cNvCxnSpPr>
            <p:nvPr/>
          </p:nvCxnSpPr>
          <p:spPr>
            <a:xfrm flipH="1">
              <a:off x="8552329" y="1212958"/>
              <a:ext cx="6925" cy="1728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600956C-D936-3F24-1B7B-00BABB45FF50}"/>
                </a:ext>
              </a:extLst>
            </p:cNvPr>
            <p:cNvCxnSpPr>
              <a:cxnSpLocks/>
            </p:cNvCxnSpPr>
            <p:nvPr/>
          </p:nvCxnSpPr>
          <p:spPr>
            <a:xfrm flipH="1">
              <a:off x="7829112" y="2927354"/>
              <a:ext cx="72321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4CCDA45-89BC-1C22-34DC-62F0A420633A}"/>
                </a:ext>
              </a:extLst>
            </p:cNvPr>
            <p:cNvCxnSpPr>
              <a:cxnSpLocks/>
            </p:cNvCxnSpPr>
            <p:nvPr/>
          </p:nvCxnSpPr>
          <p:spPr>
            <a:xfrm flipV="1">
              <a:off x="5995947" y="1003689"/>
              <a:ext cx="1122438" cy="1904021"/>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cxnSp>
          <p:nvCxnSpPr>
            <p:cNvPr id="2076" name="Straight Connector 2075">
              <a:extLst>
                <a:ext uri="{FF2B5EF4-FFF2-40B4-BE49-F238E27FC236}">
                  <a16:creationId xmlns:a16="http://schemas.microsoft.com/office/drawing/2014/main" id="{6EA5C9CF-3531-7CAA-F504-9E5E8A2E71BB}"/>
                </a:ext>
              </a:extLst>
            </p:cNvPr>
            <p:cNvCxnSpPr>
              <a:cxnSpLocks/>
            </p:cNvCxnSpPr>
            <p:nvPr/>
          </p:nvCxnSpPr>
          <p:spPr>
            <a:xfrm flipV="1">
              <a:off x="8398349" y="2653734"/>
              <a:ext cx="167443" cy="291096"/>
            </a:xfrm>
            <a:prstGeom prst="line">
              <a:avLst/>
            </a:prstGeom>
            <a:ln>
              <a:solidFill>
                <a:srgbClr val="FFC000"/>
              </a:solidFill>
            </a:ln>
          </p:spPr>
          <p:style>
            <a:lnRef idx="1">
              <a:schemeClr val="accent4"/>
            </a:lnRef>
            <a:fillRef idx="0">
              <a:schemeClr val="accent4"/>
            </a:fillRef>
            <a:effectRef idx="0">
              <a:schemeClr val="accent4"/>
            </a:effectRef>
            <a:fontRef idx="minor">
              <a:schemeClr val="tx1"/>
            </a:fontRef>
          </p:style>
        </p:cxnSp>
      </p:grpSp>
      <p:sp>
        <p:nvSpPr>
          <p:cNvPr id="4" name="Slide Number Placeholder 3"/>
          <p:cNvSpPr>
            <a:spLocks noGrp="1"/>
          </p:cNvSpPr>
          <p:nvPr>
            <p:ph type="sldNum" sz="quarter" idx="11"/>
          </p:nvPr>
        </p:nvSpPr>
        <p:spPr/>
        <p:txBody>
          <a:bodyPr/>
          <a:lstStyle/>
          <a:p>
            <a:fld id="{DA2C159E-F13C-4A85-9A41-E7669D3E0D70}" type="slidenum">
              <a:rPr lang="en-GB" smtClean="0"/>
              <a:pPr/>
              <a:t>43</a:t>
            </a:fld>
            <a:endParaRPr lang="en-GB"/>
          </a:p>
        </p:txBody>
      </p:sp>
    </p:spTree>
    <p:extLst>
      <p:ext uri="{BB962C8B-B14F-4D97-AF65-F5344CB8AC3E}">
        <p14:creationId xmlns:p14="http://schemas.microsoft.com/office/powerpoint/2010/main" val="4155474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pPr>
              <a:lnSpc>
                <a:spcPct val="100000"/>
              </a:lnSpc>
            </a:pPr>
            <a:r>
              <a:rPr lang="en-US" sz="3200" dirty="0"/>
              <a:t>Terminology of mechanical properties in metals</a:t>
            </a:r>
          </a:p>
        </p:txBody>
      </p:sp>
      <p:sp>
        <p:nvSpPr>
          <p:cNvPr id="5" name="Text Placeholder 4"/>
          <p:cNvSpPr>
            <a:spLocks noGrp="1"/>
          </p:cNvSpPr>
          <p:nvPr>
            <p:ph type="body" sz="quarter" idx="12"/>
          </p:nvPr>
        </p:nvSpPr>
        <p:spPr/>
        <p:txBody>
          <a:bodyPr/>
          <a:lstStyle/>
          <a:p>
            <a:endParaRPr lang="en-GB" sz="2400" dirty="0">
              <a:solidFill>
                <a:srgbClr val="E51C41"/>
              </a:solidFill>
            </a:endParaRPr>
          </a:p>
          <a:p>
            <a:endParaRPr lang="en-GB" sz="2400" dirty="0">
              <a:solidFill>
                <a:srgbClr val="E51C41"/>
              </a:solidFill>
            </a:endParaRPr>
          </a:p>
          <a:p>
            <a:r>
              <a:rPr lang="en-GB" sz="2400" dirty="0">
                <a:solidFill>
                  <a:schemeClr val="accent2"/>
                </a:solidFill>
                <a:latin typeface="Arial"/>
                <a:cs typeface="Arial"/>
              </a:rPr>
              <a:t>Watch the video </a:t>
            </a:r>
            <a:r>
              <a:rPr lang="en-GB" sz="2400" dirty="0">
                <a:latin typeface="Arial"/>
                <a:cs typeface="Arial"/>
              </a:rPr>
              <a:t>“Material Properties 101” video by Real Engineering.</a:t>
            </a:r>
          </a:p>
          <a:p>
            <a:endParaRPr lang="en-GB" dirty="0">
              <a:latin typeface="Arial"/>
              <a:cs typeface="Arial"/>
            </a:endParaRPr>
          </a:p>
          <a:p>
            <a:r>
              <a:rPr lang="en-GB" dirty="0">
                <a:solidFill>
                  <a:srgbClr val="E51C41"/>
                </a:solidFill>
              </a:rPr>
              <a:t> </a:t>
            </a:r>
            <a:br>
              <a:rPr lang="en-GB" dirty="0">
                <a:solidFill>
                  <a:schemeClr val="accent1"/>
                </a:solidFill>
              </a:rPr>
            </a:br>
            <a:endParaRPr lang="en-GB"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44</a:t>
            </a:fld>
            <a:endParaRPr lang="en-GB"/>
          </a:p>
        </p:txBody>
      </p:sp>
    </p:spTree>
    <p:extLst>
      <p:ext uri="{BB962C8B-B14F-4D97-AF65-F5344CB8AC3E}">
        <p14:creationId xmlns:p14="http://schemas.microsoft.com/office/powerpoint/2010/main" val="3462494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00000"/>
              </a:lnSpc>
            </a:pPr>
            <a:r>
              <a:rPr lang="en-US" sz="3200"/>
              <a:t>Relationship of chemical bonding in metals to properties</a:t>
            </a:r>
            <a:endParaRPr lang="en-GB" sz="3200"/>
          </a:p>
        </p:txBody>
      </p:sp>
      <p:sp>
        <p:nvSpPr>
          <p:cNvPr id="2052" name="Content Placeholder 2051"/>
          <p:cNvSpPr>
            <a:spLocks noGrp="1"/>
          </p:cNvSpPr>
          <p:nvPr>
            <p:ph sz="quarter" idx="14"/>
          </p:nvPr>
        </p:nvSpPr>
        <p:spPr>
          <a:xfrm>
            <a:off x="279544" y="2674351"/>
            <a:ext cx="2808000" cy="1454252"/>
          </a:xfrm>
        </p:spPr>
        <p:txBody>
          <a:bodyPr/>
          <a:lstStyle/>
          <a:p>
            <a:pPr algn="ctr">
              <a:lnSpc>
                <a:spcPct val="100000"/>
              </a:lnSpc>
            </a:pPr>
            <a:endParaRPr lang="en-GB" sz="2400" dirty="0"/>
          </a:p>
          <a:p>
            <a:pPr algn="ctr">
              <a:lnSpc>
                <a:spcPct val="100000"/>
              </a:lnSpc>
            </a:pPr>
            <a:r>
              <a:rPr lang="en-GB" sz="2400" b="0" dirty="0"/>
              <a:t>Body-centred cubic structure</a:t>
            </a:r>
          </a:p>
          <a:p>
            <a:pPr lvl="1" algn="ctr">
              <a:lnSpc>
                <a:spcPct val="100000"/>
              </a:lnSpc>
            </a:pPr>
            <a:endParaRPr lang="en-GB" sz="2400"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13" name="Content Placeholder 2051">
            <a:extLst>
              <a:ext uri="{FF2B5EF4-FFF2-40B4-BE49-F238E27FC236}">
                <a16:creationId xmlns:a16="http://schemas.microsoft.com/office/drawing/2014/main" id="{2D21CCAE-DCCD-614A-1356-4249517A66E3}"/>
              </a:ext>
            </a:extLst>
          </p:cNvPr>
          <p:cNvSpPr txBox="1">
            <a:spLocks/>
          </p:cNvSpPr>
          <p:nvPr/>
        </p:nvSpPr>
        <p:spPr>
          <a:xfrm>
            <a:off x="3168692" y="2674351"/>
            <a:ext cx="2808000" cy="1454252"/>
          </a:xfrm>
          <a:prstGeom prst="rect">
            <a:avLst/>
          </a:prstGeom>
        </p:spPr>
        <p:txBody>
          <a:bodyPr vert="horz" lIns="0" tIns="0" rIns="0" bIns="0" rtlCol="0">
            <a:noAutofit/>
          </a:bodyPr>
          <a:lstStyle>
            <a:lvl1pPr marL="0" indent="0" algn="l" defTabSz="914400" rtl="0" eaLnBrk="1" latinLnBrk="0" hangingPunct="1">
              <a:lnSpc>
                <a:spcPts val="1600"/>
              </a:lnSpc>
              <a:spcBef>
                <a:spcPct val="20000"/>
              </a:spcBef>
              <a:buFont typeface="Arial" panose="020B0604020202020204" pitchFamily="34" charset="0"/>
              <a:buNone/>
              <a:defRPr sz="1350" b="1" kern="1200">
                <a:solidFill>
                  <a:schemeClr val="tx1"/>
                </a:solidFill>
                <a:latin typeface="+mn-lt"/>
                <a:ea typeface="+mn-ea"/>
                <a:cs typeface="+mn-cs"/>
              </a:defRPr>
            </a:lvl1pPr>
            <a:lvl2pPr marL="0" indent="0" algn="l" defTabSz="914400" rtl="0" eaLnBrk="1" latinLnBrk="0" hangingPunct="1">
              <a:lnSpc>
                <a:spcPts val="1600"/>
              </a:lnSpc>
              <a:spcBef>
                <a:spcPct val="20000"/>
              </a:spcBef>
              <a:buFont typeface="Calibri" panose="020F0502020204030204" pitchFamily="34" charset="0"/>
              <a:buNone/>
              <a:defRPr sz="1350" kern="1200">
                <a:solidFill>
                  <a:schemeClr val="tx1"/>
                </a:solidFill>
                <a:latin typeface="+mn-lt"/>
                <a:ea typeface="+mn-ea"/>
                <a:cs typeface="+mn-cs"/>
              </a:defRPr>
            </a:lvl2pPr>
            <a:lvl3pPr marL="180000" indent="-179388"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3pPr>
            <a:lvl4pPr marL="358775" indent="-180000"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4pPr>
            <a:lvl5pPr marL="540000" indent="-180000"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100000"/>
              </a:lnSpc>
            </a:pPr>
            <a:endParaRPr lang="en-GB" sz="2400" dirty="0"/>
          </a:p>
          <a:p>
            <a:pPr algn="ctr">
              <a:lnSpc>
                <a:spcPct val="100000"/>
              </a:lnSpc>
            </a:pPr>
            <a:r>
              <a:rPr lang="en-GB" sz="2400" b="0" dirty="0"/>
              <a:t>Face-centred cubic structure</a:t>
            </a:r>
          </a:p>
        </p:txBody>
      </p:sp>
      <p:sp>
        <p:nvSpPr>
          <p:cNvPr id="14" name="Content Placeholder 2051">
            <a:extLst>
              <a:ext uri="{FF2B5EF4-FFF2-40B4-BE49-F238E27FC236}">
                <a16:creationId xmlns:a16="http://schemas.microsoft.com/office/drawing/2014/main" id="{651B63FA-4625-B72D-6DBB-19AE6304C158}"/>
              </a:ext>
            </a:extLst>
          </p:cNvPr>
          <p:cNvSpPr txBox="1">
            <a:spLocks/>
          </p:cNvSpPr>
          <p:nvPr/>
        </p:nvSpPr>
        <p:spPr>
          <a:xfrm>
            <a:off x="6057840" y="2674351"/>
            <a:ext cx="2808000" cy="1454252"/>
          </a:xfrm>
          <a:prstGeom prst="rect">
            <a:avLst/>
          </a:prstGeom>
        </p:spPr>
        <p:txBody>
          <a:bodyPr vert="horz" lIns="0" tIns="0" rIns="0" bIns="0" rtlCol="0">
            <a:noAutofit/>
          </a:bodyPr>
          <a:lstStyle>
            <a:lvl1pPr marL="0" indent="0" algn="l" defTabSz="914400" rtl="0" eaLnBrk="1" latinLnBrk="0" hangingPunct="1">
              <a:lnSpc>
                <a:spcPts val="1600"/>
              </a:lnSpc>
              <a:spcBef>
                <a:spcPct val="20000"/>
              </a:spcBef>
              <a:buFont typeface="Arial" panose="020B0604020202020204" pitchFamily="34" charset="0"/>
              <a:buNone/>
              <a:defRPr sz="1350" b="1" kern="1200">
                <a:solidFill>
                  <a:schemeClr val="tx1"/>
                </a:solidFill>
                <a:latin typeface="+mn-lt"/>
                <a:ea typeface="+mn-ea"/>
                <a:cs typeface="+mn-cs"/>
              </a:defRPr>
            </a:lvl1pPr>
            <a:lvl2pPr marL="0" indent="0" algn="l" defTabSz="914400" rtl="0" eaLnBrk="1" latinLnBrk="0" hangingPunct="1">
              <a:lnSpc>
                <a:spcPts val="1600"/>
              </a:lnSpc>
              <a:spcBef>
                <a:spcPct val="20000"/>
              </a:spcBef>
              <a:buFont typeface="Calibri" panose="020F0502020204030204" pitchFamily="34" charset="0"/>
              <a:buNone/>
              <a:defRPr sz="1350" kern="1200">
                <a:solidFill>
                  <a:schemeClr val="tx1"/>
                </a:solidFill>
                <a:latin typeface="+mn-lt"/>
                <a:ea typeface="+mn-ea"/>
                <a:cs typeface="+mn-cs"/>
              </a:defRPr>
            </a:lvl2pPr>
            <a:lvl3pPr marL="180000" indent="-179388"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3pPr>
            <a:lvl4pPr marL="358775" indent="-180000"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4pPr>
            <a:lvl5pPr marL="540000" indent="-180000"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lnSpc>
                <a:spcPct val="100000"/>
              </a:lnSpc>
            </a:pPr>
            <a:endParaRPr lang="en-GB" sz="2400" dirty="0"/>
          </a:p>
          <a:p>
            <a:pPr algn="ctr">
              <a:lnSpc>
                <a:spcPct val="100000"/>
              </a:lnSpc>
            </a:pPr>
            <a:r>
              <a:rPr lang="en-GB" sz="2400" b="0" dirty="0"/>
              <a:t>Hexagonal close-packed</a:t>
            </a:r>
          </a:p>
        </p:txBody>
      </p:sp>
      <p:sp>
        <p:nvSpPr>
          <p:cNvPr id="16" name="Content Placeholder 9">
            <a:extLst>
              <a:ext uri="{FF2B5EF4-FFF2-40B4-BE49-F238E27FC236}">
                <a16:creationId xmlns:a16="http://schemas.microsoft.com/office/drawing/2014/main" id="{216CBCBF-F4BD-7335-507C-58AF9D65EA70}"/>
              </a:ext>
              <a:ext uri="{C183D7F6-B498-43B3-948B-1728B52AA6E4}">
                <adec:decorative xmlns:adec="http://schemas.microsoft.com/office/drawing/2017/decorative" val="1"/>
              </a:ext>
            </a:extLst>
          </p:cNvPr>
          <p:cNvSpPr txBox="1">
            <a:spLocks/>
          </p:cNvSpPr>
          <p:nvPr/>
        </p:nvSpPr>
        <p:spPr>
          <a:xfrm>
            <a:off x="3123148" y="986400"/>
            <a:ext cx="2808000" cy="1584076"/>
          </a:xfrm>
          <a:prstGeom prst="rect">
            <a:avLst/>
          </a:prstGeom>
        </p:spPr>
        <p:txBody>
          <a:bodyPr vert="horz" lIns="0" tIns="0" rIns="0" bIns="0" rtlCol="0" anchor="ctr">
            <a:noAutofit/>
          </a:bodyPr>
          <a:lstStyle>
            <a:lvl1pPr marL="0" indent="0" algn="l" defTabSz="914400" rtl="0" eaLnBrk="1" latinLnBrk="0" hangingPunct="1">
              <a:lnSpc>
                <a:spcPts val="1600"/>
              </a:lnSpc>
              <a:spcBef>
                <a:spcPct val="20000"/>
              </a:spcBef>
              <a:buFont typeface="Arial" panose="020B0604020202020204" pitchFamily="34" charset="0"/>
              <a:buNone/>
              <a:defRPr sz="1350" b="1" kern="1200">
                <a:solidFill>
                  <a:schemeClr val="tx1"/>
                </a:solidFill>
                <a:latin typeface="+mn-lt"/>
                <a:ea typeface="+mn-ea"/>
                <a:cs typeface="+mn-cs"/>
              </a:defRPr>
            </a:lvl1pPr>
            <a:lvl2pPr marL="0" indent="0" algn="l" defTabSz="914400" rtl="0" eaLnBrk="1" latinLnBrk="0" hangingPunct="1">
              <a:lnSpc>
                <a:spcPts val="1600"/>
              </a:lnSpc>
              <a:spcBef>
                <a:spcPct val="20000"/>
              </a:spcBef>
              <a:buFont typeface="Calibri" panose="020F0502020204030204" pitchFamily="34" charset="0"/>
              <a:buNone/>
              <a:defRPr sz="1350" kern="1200">
                <a:solidFill>
                  <a:schemeClr val="tx1"/>
                </a:solidFill>
                <a:latin typeface="+mn-lt"/>
                <a:ea typeface="+mn-ea"/>
                <a:cs typeface="+mn-cs"/>
              </a:defRPr>
            </a:lvl2pPr>
            <a:lvl3pPr marL="180000" indent="-179388"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3pPr>
            <a:lvl4pPr marL="358775" indent="-180000"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4pPr>
            <a:lvl5pPr marL="540000" indent="-180000"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endParaRPr lang="en-GB">
              <a:solidFill>
                <a:schemeClr val="accent2"/>
              </a:solidFill>
            </a:endParaRPr>
          </a:p>
        </p:txBody>
      </p:sp>
      <p:sp>
        <p:nvSpPr>
          <p:cNvPr id="17" name="Content Placeholder 9">
            <a:extLst>
              <a:ext uri="{FF2B5EF4-FFF2-40B4-BE49-F238E27FC236}">
                <a16:creationId xmlns:a16="http://schemas.microsoft.com/office/drawing/2014/main" id="{BF732B44-2002-B9CD-3835-4BC35B85577E}"/>
              </a:ext>
              <a:ext uri="{C183D7F6-B498-43B3-948B-1728B52AA6E4}">
                <adec:decorative xmlns:adec="http://schemas.microsoft.com/office/drawing/2017/decorative" val="1"/>
              </a:ext>
            </a:extLst>
          </p:cNvPr>
          <p:cNvSpPr txBox="1">
            <a:spLocks/>
          </p:cNvSpPr>
          <p:nvPr/>
        </p:nvSpPr>
        <p:spPr>
          <a:xfrm>
            <a:off x="6012296" y="986400"/>
            <a:ext cx="2808000" cy="1584076"/>
          </a:xfrm>
          <a:prstGeom prst="rect">
            <a:avLst/>
          </a:prstGeom>
        </p:spPr>
        <p:txBody>
          <a:bodyPr vert="horz" lIns="0" tIns="0" rIns="0" bIns="0" rtlCol="0" anchor="ctr">
            <a:noAutofit/>
          </a:bodyPr>
          <a:lstStyle>
            <a:lvl1pPr marL="0" indent="0" algn="l" defTabSz="914400" rtl="0" eaLnBrk="1" latinLnBrk="0" hangingPunct="1">
              <a:lnSpc>
                <a:spcPts val="1600"/>
              </a:lnSpc>
              <a:spcBef>
                <a:spcPct val="20000"/>
              </a:spcBef>
              <a:buFont typeface="Arial" panose="020B0604020202020204" pitchFamily="34" charset="0"/>
              <a:buNone/>
              <a:defRPr sz="1350" b="1" kern="1200">
                <a:solidFill>
                  <a:schemeClr val="tx1"/>
                </a:solidFill>
                <a:latin typeface="+mn-lt"/>
                <a:ea typeface="+mn-ea"/>
                <a:cs typeface="+mn-cs"/>
              </a:defRPr>
            </a:lvl1pPr>
            <a:lvl2pPr marL="0" indent="0" algn="l" defTabSz="914400" rtl="0" eaLnBrk="1" latinLnBrk="0" hangingPunct="1">
              <a:lnSpc>
                <a:spcPts val="1600"/>
              </a:lnSpc>
              <a:spcBef>
                <a:spcPct val="20000"/>
              </a:spcBef>
              <a:buFont typeface="Calibri" panose="020F0502020204030204" pitchFamily="34" charset="0"/>
              <a:buNone/>
              <a:defRPr sz="1350" kern="1200">
                <a:solidFill>
                  <a:schemeClr val="tx1"/>
                </a:solidFill>
                <a:latin typeface="+mn-lt"/>
                <a:ea typeface="+mn-ea"/>
                <a:cs typeface="+mn-cs"/>
              </a:defRPr>
            </a:lvl2pPr>
            <a:lvl3pPr marL="180000" indent="-179388"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3pPr>
            <a:lvl4pPr marL="358775" indent="-180000"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4pPr>
            <a:lvl5pPr marL="540000" indent="-180000" algn="l" defTabSz="914400" rtl="0" eaLnBrk="1" latinLnBrk="0" hangingPunct="1">
              <a:lnSpc>
                <a:spcPts val="1600"/>
              </a:lnSpc>
              <a:spcBef>
                <a:spcPct val="20000"/>
              </a:spcBef>
              <a:buFont typeface="Calibri" panose="020F0502020204030204" pitchFamily="34" charset="0"/>
              <a:buChar char="–"/>
              <a:defRPr sz="135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endParaRPr lang="en-GB">
              <a:solidFill>
                <a:schemeClr val="accent2"/>
              </a:solidFill>
            </a:endParaRPr>
          </a:p>
        </p:txBody>
      </p:sp>
      <p:pic>
        <p:nvPicPr>
          <p:cNvPr id="9" name="Picture 8" descr="Body-centred cubic structure">
            <a:extLst>
              <a:ext uri="{FF2B5EF4-FFF2-40B4-BE49-F238E27FC236}">
                <a16:creationId xmlns:a16="http://schemas.microsoft.com/office/drawing/2014/main" id="{1BC567E8-5B16-0FAD-E80B-6E0BB901885D}"/>
              </a:ext>
            </a:extLst>
          </p:cNvPr>
          <p:cNvPicPr>
            <a:picLocks noChangeAspect="1"/>
          </p:cNvPicPr>
          <p:nvPr/>
        </p:nvPicPr>
        <p:blipFill rotWithShape="1">
          <a:blip r:embed="rId3"/>
          <a:srcRect l="2110" t="24748" r="65963"/>
          <a:stretch/>
        </p:blipFill>
        <p:spPr>
          <a:xfrm>
            <a:off x="746911" y="1183405"/>
            <a:ext cx="2016225" cy="1584076"/>
          </a:xfrm>
          <a:prstGeom prst="rect">
            <a:avLst/>
          </a:prstGeom>
        </p:spPr>
      </p:pic>
      <p:pic>
        <p:nvPicPr>
          <p:cNvPr id="11" name="Picture 10" descr="Face centred cubic structure">
            <a:extLst>
              <a:ext uri="{FF2B5EF4-FFF2-40B4-BE49-F238E27FC236}">
                <a16:creationId xmlns:a16="http://schemas.microsoft.com/office/drawing/2014/main" id="{BD9F556F-037F-DBE1-4D3C-547C8C18ADA4}"/>
              </a:ext>
            </a:extLst>
          </p:cNvPr>
          <p:cNvPicPr>
            <a:picLocks noChangeAspect="1"/>
          </p:cNvPicPr>
          <p:nvPr/>
        </p:nvPicPr>
        <p:blipFill rotWithShape="1">
          <a:blip r:embed="rId3"/>
          <a:srcRect l="39605" t="19329" r="30891"/>
          <a:stretch/>
        </p:blipFill>
        <p:spPr>
          <a:xfrm>
            <a:off x="3707931" y="1069330"/>
            <a:ext cx="1863205" cy="1698151"/>
          </a:xfrm>
          <a:prstGeom prst="rect">
            <a:avLst/>
          </a:prstGeom>
        </p:spPr>
      </p:pic>
      <p:pic>
        <p:nvPicPr>
          <p:cNvPr id="12" name="Picture 11" descr="Hexagonal close-packed">
            <a:extLst>
              <a:ext uri="{FF2B5EF4-FFF2-40B4-BE49-F238E27FC236}">
                <a16:creationId xmlns:a16="http://schemas.microsoft.com/office/drawing/2014/main" id="{B727B6B4-7799-CEA8-EFFB-869C339AF76F}"/>
              </a:ext>
            </a:extLst>
          </p:cNvPr>
          <p:cNvPicPr>
            <a:picLocks noChangeAspect="1"/>
          </p:cNvPicPr>
          <p:nvPr/>
        </p:nvPicPr>
        <p:blipFill rotWithShape="1">
          <a:blip r:embed="rId3"/>
          <a:srcRect l="69937"/>
          <a:stretch/>
        </p:blipFill>
        <p:spPr>
          <a:xfrm>
            <a:off x="6516216" y="912085"/>
            <a:ext cx="1898524" cy="2105025"/>
          </a:xfrm>
          <a:prstGeom prst="rect">
            <a:avLst/>
          </a:prstGeom>
        </p:spPr>
      </p:pic>
      <p:sp>
        <p:nvSpPr>
          <p:cNvPr id="15" name="TextBox 14">
            <a:extLst>
              <a:ext uri="{FF2B5EF4-FFF2-40B4-BE49-F238E27FC236}">
                <a16:creationId xmlns:a16="http://schemas.microsoft.com/office/drawing/2014/main" id="{00F07F4F-FBC2-D774-BA61-9F5B41FDF4E6}"/>
              </a:ext>
            </a:extLst>
          </p:cNvPr>
          <p:cNvSpPr txBox="1"/>
          <p:nvPr/>
        </p:nvSpPr>
        <p:spPr>
          <a:xfrm>
            <a:off x="5931148" y="4663388"/>
            <a:ext cx="2676966" cy="207749"/>
          </a:xfrm>
          <a:prstGeom prst="rect">
            <a:avLst/>
          </a:prstGeom>
          <a:noFill/>
        </p:spPr>
        <p:txBody>
          <a:bodyPr wrap="square" lIns="0" tIns="0" rIns="0" bIns="0" rtlCol="0">
            <a:spAutoFit/>
          </a:bodyPr>
          <a:lstStyle/>
          <a:p>
            <a:pPr algn="r"/>
            <a:r>
              <a:rPr lang="en-GB" sz="1350">
                <a:hlinkClick r:id="rId4"/>
              </a:rPr>
              <a:t>(www.libretexts.org</a:t>
            </a:r>
            <a:r>
              <a:rPr lang="en-GB" sz="1350"/>
              <a:t>, 2021)</a:t>
            </a:r>
          </a:p>
        </p:txBody>
      </p:sp>
      <p:sp>
        <p:nvSpPr>
          <p:cNvPr id="4" name="Slide Number Placeholder 3"/>
          <p:cNvSpPr>
            <a:spLocks noGrp="1"/>
          </p:cNvSpPr>
          <p:nvPr>
            <p:ph type="sldNum" sz="quarter" idx="11"/>
          </p:nvPr>
        </p:nvSpPr>
        <p:spPr/>
        <p:txBody>
          <a:bodyPr/>
          <a:lstStyle/>
          <a:p>
            <a:fld id="{DA2C159E-F13C-4A85-9A41-E7669D3E0D70}" type="slidenum">
              <a:rPr lang="en-GB" smtClean="0"/>
              <a:pPr/>
              <a:t>45</a:t>
            </a:fld>
            <a:endParaRPr lang="en-GB"/>
          </a:p>
        </p:txBody>
      </p:sp>
    </p:spTree>
    <p:extLst>
      <p:ext uri="{BB962C8B-B14F-4D97-AF65-F5344CB8AC3E}">
        <p14:creationId xmlns:p14="http://schemas.microsoft.com/office/powerpoint/2010/main" val="26363802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00000"/>
              </a:lnSpc>
            </a:pPr>
            <a:r>
              <a:rPr lang="en-GB" sz="3200" dirty="0"/>
              <a:t>Relationship of chemical bonding in metals to behaviour</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2065" name="Arrow: Right 2064" descr="arrow">
            <a:extLst>
              <a:ext uri="{FF2B5EF4-FFF2-40B4-BE49-F238E27FC236}">
                <a16:creationId xmlns:a16="http://schemas.microsoft.com/office/drawing/2014/main" id="{C155BDB2-CF8B-4DBA-AE97-7C13048F3218}"/>
              </a:ext>
            </a:extLst>
          </p:cNvPr>
          <p:cNvSpPr/>
          <p:nvPr/>
        </p:nvSpPr>
        <p:spPr>
          <a:xfrm>
            <a:off x="796476" y="1643823"/>
            <a:ext cx="1008112" cy="697141"/>
          </a:xfrm>
          <a:prstGeom prst="rightArrow">
            <a:avLst/>
          </a:prstGeom>
          <a:solidFill>
            <a:srgbClr val="E51C4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descr="circles with 'Fe+'">
            <a:extLst>
              <a:ext uri="{FF2B5EF4-FFF2-40B4-BE49-F238E27FC236}">
                <a16:creationId xmlns:a16="http://schemas.microsoft.com/office/drawing/2014/main" id="{5E9D9ED7-9D83-7C53-EAC9-B63BDCD8C129}"/>
              </a:ext>
            </a:extLst>
          </p:cNvPr>
          <p:cNvGrpSpPr/>
          <p:nvPr/>
        </p:nvGrpSpPr>
        <p:grpSpPr>
          <a:xfrm>
            <a:off x="3001281" y="2915685"/>
            <a:ext cx="4785259" cy="648000"/>
            <a:chOff x="2509010" y="2466414"/>
            <a:chExt cx="4785259" cy="648000"/>
          </a:xfrm>
        </p:grpSpPr>
        <p:sp>
          <p:nvSpPr>
            <p:cNvPr id="12" name="Oval 11">
              <a:extLst>
                <a:ext uri="{FF2B5EF4-FFF2-40B4-BE49-F238E27FC236}">
                  <a16:creationId xmlns:a16="http://schemas.microsoft.com/office/drawing/2014/main" id="{6292EDAF-BBA0-41BD-981E-33F8778BF972}"/>
                </a:ext>
              </a:extLst>
            </p:cNvPr>
            <p:cNvSpPr/>
            <p:nvPr/>
          </p:nvSpPr>
          <p:spPr>
            <a:xfrm>
              <a:off x="2509010" y="2466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accent6"/>
                  </a:solidFill>
                </a:rPr>
                <a:t>Fe+</a:t>
              </a:r>
            </a:p>
          </p:txBody>
        </p:sp>
        <p:sp>
          <p:nvSpPr>
            <p:cNvPr id="15" name="Oval 14">
              <a:extLst>
                <a:ext uri="{FF2B5EF4-FFF2-40B4-BE49-F238E27FC236}">
                  <a16:creationId xmlns:a16="http://schemas.microsoft.com/office/drawing/2014/main" id="{40BF4776-8564-B081-B392-01B13E34B978}"/>
                </a:ext>
              </a:extLst>
            </p:cNvPr>
            <p:cNvSpPr/>
            <p:nvPr/>
          </p:nvSpPr>
          <p:spPr>
            <a:xfrm>
              <a:off x="3198553" y="2466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18" name="Oval 17">
              <a:extLst>
                <a:ext uri="{FF2B5EF4-FFF2-40B4-BE49-F238E27FC236}">
                  <a16:creationId xmlns:a16="http://schemas.microsoft.com/office/drawing/2014/main" id="{E511BED7-A481-534D-971E-63E3BEF37563}"/>
                </a:ext>
              </a:extLst>
            </p:cNvPr>
            <p:cNvSpPr/>
            <p:nvPr/>
          </p:nvSpPr>
          <p:spPr>
            <a:xfrm>
              <a:off x="3888096" y="2466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21" name="Oval 20">
              <a:extLst>
                <a:ext uri="{FF2B5EF4-FFF2-40B4-BE49-F238E27FC236}">
                  <a16:creationId xmlns:a16="http://schemas.microsoft.com/office/drawing/2014/main" id="{99B8F8A1-80CF-8097-D7BB-0C27E6DE1DDA}"/>
                </a:ext>
              </a:extLst>
            </p:cNvPr>
            <p:cNvSpPr/>
            <p:nvPr/>
          </p:nvSpPr>
          <p:spPr>
            <a:xfrm>
              <a:off x="4577639" y="2466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24" name="Oval 23" descr="circles with 'Fe+'">
              <a:extLst>
                <a:ext uri="{FF2B5EF4-FFF2-40B4-BE49-F238E27FC236}">
                  <a16:creationId xmlns:a16="http://schemas.microsoft.com/office/drawing/2014/main" id="{8F8997F0-E281-10DF-3923-4DC1BE6DD019}"/>
                </a:ext>
              </a:extLst>
            </p:cNvPr>
            <p:cNvSpPr/>
            <p:nvPr/>
          </p:nvSpPr>
          <p:spPr>
            <a:xfrm>
              <a:off x="5267182" y="2466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accent6"/>
                  </a:solidFill>
                </a:rPr>
                <a:t>Fe+</a:t>
              </a:r>
            </a:p>
          </p:txBody>
        </p:sp>
        <p:sp>
          <p:nvSpPr>
            <p:cNvPr id="27" name="Oval 26">
              <a:extLst>
                <a:ext uri="{FF2B5EF4-FFF2-40B4-BE49-F238E27FC236}">
                  <a16:creationId xmlns:a16="http://schemas.microsoft.com/office/drawing/2014/main" id="{F79B4AC0-FDAC-9FF7-5F90-C5C6FD143226}"/>
                </a:ext>
              </a:extLst>
            </p:cNvPr>
            <p:cNvSpPr/>
            <p:nvPr/>
          </p:nvSpPr>
          <p:spPr>
            <a:xfrm>
              <a:off x="5956725" y="2466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30" name="Oval 29">
              <a:extLst>
                <a:ext uri="{FF2B5EF4-FFF2-40B4-BE49-F238E27FC236}">
                  <a16:creationId xmlns:a16="http://schemas.microsoft.com/office/drawing/2014/main" id="{97793C94-01A7-6C7C-4BD2-3C2424CF6722}"/>
                </a:ext>
              </a:extLst>
            </p:cNvPr>
            <p:cNvSpPr/>
            <p:nvPr/>
          </p:nvSpPr>
          <p:spPr>
            <a:xfrm>
              <a:off x="6646269" y="2466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grpSp>
      <p:grpSp>
        <p:nvGrpSpPr>
          <p:cNvPr id="40" name="Group 39" descr="circles with 'Fe+'">
            <a:extLst>
              <a:ext uri="{FF2B5EF4-FFF2-40B4-BE49-F238E27FC236}">
                <a16:creationId xmlns:a16="http://schemas.microsoft.com/office/drawing/2014/main" id="{C8108ECC-738A-967C-3F5D-1B66E15459B9}"/>
              </a:ext>
            </a:extLst>
          </p:cNvPr>
          <p:cNvGrpSpPr/>
          <p:nvPr/>
        </p:nvGrpSpPr>
        <p:grpSpPr>
          <a:xfrm>
            <a:off x="2644465" y="2342716"/>
            <a:ext cx="4785259" cy="648000"/>
            <a:chOff x="2509010" y="2466414"/>
            <a:chExt cx="4785259" cy="648000"/>
          </a:xfrm>
        </p:grpSpPr>
        <p:sp>
          <p:nvSpPr>
            <p:cNvPr id="41" name="Oval 40">
              <a:extLst>
                <a:ext uri="{FF2B5EF4-FFF2-40B4-BE49-F238E27FC236}">
                  <a16:creationId xmlns:a16="http://schemas.microsoft.com/office/drawing/2014/main" id="{92266668-AC2B-0096-4ADD-5C2582228322}"/>
                </a:ext>
              </a:extLst>
            </p:cNvPr>
            <p:cNvSpPr/>
            <p:nvPr/>
          </p:nvSpPr>
          <p:spPr>
            <a:xfrm>
              <a:off x="2509010" y="2466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42" name="Oval 41">
              <a:extLst>
                <a:ext uri="{FF2B5EF4-FFF2-40B4-BE49-F238E27FC236}">
                  <a16:creationId xmlns:a16="http://schemas.microsoft.com/office/drawing/2014/main" id="{CAFA99C4-BB88-C12E-809E-1D34CD5D106B}"/>
                </a:ext>
              </a:extLst>
            </p:cNvPr>
            <p:cNvSpPr/>
            <p:nvPr/>
          </p:nvSpPr>
          <p:spPr>
            <a:xfrm>
              <a:off x="3198553" y="2466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44" name="Oval 43">
              <a:extLst>
                <a:ext uri="{FF2B5EF4-FFF2-40B4-BE49-F238E27FC236}">
                  <a16:creationId xmlns:a16="http://schemas.microsoft.com/office/drawing/2014/main" id="{EC1A2AE5-86DE-98B4-252B-9A2567258BF8}"/>
                </a:ext>
              </a:extLst>
            </p:cNvPr>
            <p:cNvSpPr/>
            <p:nvPr/>
          </p:nvSpPr>
          <p:spPr>
            <a:xfrm>
              <a:off x="3888096" y="2466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52" name="Oval 51">
              <a:extLst>
                <a:ext uri="{FF2B5EF4-FFF2-40B4-BE49-F238E27FC236}">
                  <a16:creationId xmlns:a16="http://schemas.microsoft.com/office/drawing/2014/main" id="{9DBE6FB2-7C2E-720A-4BDB-14B1798BCCC4}"/>
                </a:ext>
              </a:extLst>
            </p:cNvPr>
            <p:cNvSpPr/>
            <p:nvPr/>
          </p:nvSpPr>
          <p:spPr>
            <a:xfrm>
              <a:off x="4577639" y="2466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61" name="Oval 60">
              <a:extLst>
                <a:ext uri="{FF2B5EF4-FFF2-40B4-BE49-F238E27FC236}">
                  <a16:creationId xmlns:a16="http://schemas.microsoft.com/office/drawing/2014/main" id="{D1170BDA-0917-4B7F-2670-9051006A4F2F}"/>
                </a:ext>
              </a:extLst>
            </p:cNvPr>
            <p:cNvSpPr/>
            <p:nvPr/>
          </p:nvSpPr>
          <p:spPr>
            <a:xfrm>
              <a:off x="5267182" y="2466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62" name="Oval 61">
              <a:extLst>
                <a:ext uri="{FF2B5EF4-FFF2-40B4-BE49-F238E27FC236}">
                  <a16:creationId xmlns:a16="http://schemas.microsoft.com/office/drawing/2014/main" id="{BBADA6F5-FB9F-EC31-F115-F715C6495C4B}"/>
                </a:ext>
              </a:extLst>
            </p:cNvPr>
            <p:cNvSpPr/>
            <p:nvPr/>
          </p:nvSpPr>
          <p:spPr>
            <a:xfrm>
              <a:off x="5956725" y="2466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63" name="Oval 62">
              <a:extLst>
                <a:ext uri="{FF2B5EF4-FFF2-40B4-BE49-F238E27FC236}">
                  <a16:creationId xmlns:a16="http://schemas.microsoft.com/office/drawing/2014/main" id="{D8450C48-4509-EE8A-012C-A68D43221F48}"/>
                </a:ext>
              </a:extLst>
            </p:cNvPr>
            <p:cNvSpPr/>
            <p:nvPr/>
          </p:nvSpPr>
          <p:spPr>
            <a:xfrm>
              <a:off x="6646269" y="2466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grpSp>
      <p:grpSp>
        <p:nvGrpSpPr>
          <p:cNvPr id="2048" name="Group 2047" descr="circles with 'Fe+'">
            <a:extLst>
              <a:ext uri="{FF2B5EF4-FFF2-40B4-BE49-F238E27FC236}">
                <a16:creationId xmlns:a16="http://schemas.microsoft.com/office/drawing/2014/main" id="{516278D7-9675-71EF-FEA3-F76A5D81983B}"/>
              </a:ext>
            </a:extLst>
          </p:cNvPr>
          <p:cNvGrpSpPr/>
          <p:nvPr/>
        </p:nvGrpSpPr>
        <p:grpSpPr>
          <a:xfrm>
            <a:off x="2987824" y="1776374"/>
            <a:ext cx="4785259" cy="648000"/>
            <a:chOff x="2509010" y="2466414"/>
            <a:chExt cx="4785259" cy="648000"/>
          </a:xfrm>
        </p:grpSpPr>
        <p:sp>
          <p:nvSpPr>
            <p:cNvPr id="2049" name="Oval 2048">
              <a:extLst>
                <a:ext uri="{FF2B5EF4-FFF2-40B4-BE49-F238E27FC236}">
                  <a16:creationId xmlns:a16="http://schemas.microsoft.com/office/drawing/2014/main" id="{BB8989E8-BFEB-2451-856E-D4ED2515E6B0}"/>
                </a:ext>
              </a:extLst>
            </p:cNvPr>
            <p:cNvSpPr/>
            <p:nvPr/>
          </p:nvSpPr>
          <p:spPr>
            <a:xfrm>
              <a:off x="2509010" y="2466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2050" name="Oval 2049">
              <a:extLst>
                <a:ext uri="{FF2B5EF4-FFF2-40B4-BE49-F238E27FC236}">
                  <a16:creationId xmlns:a16="http://schemas.microsoft.com/office/drawing/2014/main" id="{06D0C6DE-7349-6612-250F-3285471D85D8}"/>
                </a:ext>
              </a:extLst>
            </p:cNvPr>
            <p:cNvSpPr/>
            <p:nvPr/>
          </p:nvSpPr>
          <p:spPr>
            <a:xfrm>
              <a:off x="3198553" y="2466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2051" name="Oval 2050">
              <a:extLst>
                <a:ext uri="{FF2B5EF4-FFF2-40B4-BE49-F238E27FC236}">
                  <a16:creationId xmlns:a16="http://schemas.microsoft.com/office/drawing/2014/main" id="{8F7F74ED-18D3-B687-B0A6-7B28DC07FE03}"/>
                </a:ext>
              </a:extLst>
            </p:cNvPr>
            <p:cNvSpPr/>
            <p:nvPr/>
          </p:nvSpPr>
          <p:spPr>
            <a:xfrm>
              <a:off x="3888096" y="2466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2053" name="Oval 2052">
              <a:extLst>
                <a:ext uri="{FF2B5EF4-FFF2-40B4-BE49-F238E27FC236}">
                  <a16:creationId xmlns:a16="http://schemas.microsoft.com/office/drawing/2014/main" id="{CE811E65-52B6-D4E8-1CEC-DE6E75999946}"/>
                </a:ext>
              </a:extLst>
            </p:cNvPr>
            <p:cNvSpPr/>
            <p:nvPr/>
          </p:nvSpPr>
          <p:spPr>
            <a:xfrm>
              <a:off x="4577639" y="2466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2054" name="Oval 2053">
              <a:extLst>
                <a:ext uri="{FF2B5EF4-FFF2-40B4-BE49-F238E27FC236}">
                  <a16:creationId xmlns:a16="http://schemas.microsoft.com/office/drawing/2014/main" id="{D2071A3F-4990-9FBE-A74A-D0BDFFEFD772}"/>
                </a:ext>
              </a:extLst>
            </p:cNvPr>
            <p:cNvSpPr/>
            <p:nvPr/>
          </p:nvSpPr>
          <p:spPr>
            <a:xfrm>
              <a:off x="5267182" y="2466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2055" name="Oval 2054">
              <a:extLst>
                <a:ext uri="{FF2B5EF4-FFF2-40B4-BE49-F238E27FC236}">
                  <a16:creationId xmlns:a16="http://schemas.microsoft.com/office/drawing/2014/main" id="{F783F3CF-920A-487D-08FD-CA597F99A475}"/>
                </a:ext>
              </a:extLst>
            </p:cNvPr>
            <p:cNvSpPr/>
            <p:nvPr/>
          </p:nvSpPr>
          <p:spPr>
            <a:xfrm>
              <a:off x="5956725" y="2466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sp>
          <p:nvSpPr>
            <p:cNvPr id="2056" name="Oval 2055">
              <a:extLst>
                <a:ext uri="{FF2B5EF4-FFF2-40B4-BE49-F238E27FC236}">
                  <a16:creationId xmlns:a16="http://schemas.microsoft.com/office/drawing/2014/main" id="{FFA611FB-5252-F8B6-2253-2E72EF166F99}"/>
                </a:ext>
              </a:extLst>
            </p:cNvPr>
            <p:cNvSpPr/>
            <p:nvPr/>
          </p:nvSpPr>
          <p:spPr>
            <a:xfrm>
              <a:off x="6646269" y="2466414"/>
              <a:ext cx="648000" cy="648000"/>
            </a:xfrm>
            <a:prstGeom prst="ellipse">
              <a:avLst/>
            </a:prstGeom>
            <a:solidFill>
              <a:schemeClr val="accent4">
                <a:lumMod val="40000"/>
                <a:lumOff val="6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accent6"/>
                  </a:solidFill>
                </a:rPr>
                <a:t>Fe+</a:t>
              </a:r>
            </a:p>
          </p:txBody>
        </p:sp>
      </p:grpSp>
      <p:sp>
        <p:nvSpPr>
          <p:cNvPr id="4" name="Slide Number Placeholder 3"/>
          <p:cNvSpPr>
            <a:spLocks noGrp="1"/>
          </p:cNvSpPr>
          <p:nvPr>
            <p:ph type="sldNum" sz="quarter" idx="11"/>
          </p:nvPr>
        </p:nvSpPr>
        <p:spPr/>
        <p:txBody>
          <a:bodyPr/>
          <a:lstStyle/>
          <a:p>
            <a:fld id="{DA2C159E-F13C-4A85-9A41-E7669D3E0D70}" type="slidenum">
              <a:rPr lang="en-GB" smtClean="0"/>
              <a:pPr/>
              <a:t>46</a:t>
            </a:fld>
            <a:endParaRPr lang="en-GB"/>
          </a:p>
        </p:txBody>
      </p:sp>
    </p:spTree>
    <p:extLst>
      <p:ext uri="{BB962C8B-B14F-4D97-AF65-F5344CB8AC3E}">
        <p14:creationId xmlns:p14="http://schemas.microsoft.com/office/powerpoint/2010/main" val="236099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4.32099E-6 L 0.11892 0.00493 " pathEditMode="relative" rAng="0" ptsTypes="AA">
                                      <p:cBhvr>
                                        <p:cTn id="6" dur="2000" fill="hold"/>
                                        <p:tgtEl>
                                          <p:spTgt spid="2065"/>
                                        </p:tgtEl>
                                        <p:attrNameLst>
                                          <p:attrName>ppt_x</p:attrName>
                                          <p:attrName>ppt_y</p:attrName>
                                        </p:attrNameLst>
                                      </p:cBhvr>
                                      <p:rCtr x="5937" y="247"/>
                                    </p:animMotion>
                                  </p:childTnLst>
                                </p:cTn>
                              </p:par>
                            </p:childTnLst>
                          </p:cTn>
                        </p:par>
                        <p:par>
                          <p:cTn id="7" fill="hold">
                            <p:stCondLst>
                              <p:cond delay="2000"/>
                            </p:stCondLst>
                            <p:childTnLst>
                              <p:par>
                                <p:cTn id="8" presetID="44" presetClass="path" presetSubtype="0" accel="50000" decel="50000" fill="hold" nodeType="afterEffect">
                                  <p:stCondLst>
                                    <p:cond delay="500"/>
                                  </p:stCondLst>
                                  <p:childTnLst>
                                    <p:animMotion origin="layout" path="M 1.94444E-6 -3.33333E-6 C 0.00208 -0.00802 0.00312 -0.00524 0.0059 -0.01265 C 0.00798 -0.01759 0.01128 -0.01605 0.01458 -0.01759 C 0.01719 -0.01944 0.02274 -0.01944 0.02465 -0.0145 C 0.0276 -0.0071 0.02951 -0.02253 0.03333 -0.01481 " pathEditMode="relative" rAng="0" ptsTypes="AAAAA">
                                      <p:cBhvr>
                                        <p:cTn id="9" dur="2000" fill="hold"/>
                                        <p:tgtEl>
                                          <p:spTgt spid="2048"/>
                                        </p:tgtEl>
                                        <p:attrNameLst>
                                          <p:attrName>ppt_x</p:attrName>
                                          <p:attrName>ppt_y</p:attrName>
                                        </p:attrNameLst>
                                      </p:cBhvr>
                                      <p:rCtr x="1667" y="-926"/>
                                    </p:animMotion>
                                  </p:childTnLst>
                                </p:cTn>
                              </p:par>
                            </p:childTnLst>
                          </p:cTn>
                        </p:par>
                      </p:childTnLst>
                    </p:cTn>
                  </p:par>
                  <p:par>
                    <p:cTn id="10" fill="hold">
                      <p:stCondLst>
                        <p:cond delay="indefinite"/>
                      </p:stCondLst>
                      <p:childTnLst>
                        <p:par>
                          <p:cTn id="11" fill="hold">
                            <p:stCondLst>
                              <p:cond delay="0"/>
                            </p:stCondLst>
                            <p:childTnLst>
                              <p:par>
                                <p:cTn id="12" presetID="44" presetClass="path" presetSubtype="0" accel="50000" decel="50000" fill="hold" nodeType="clickEffect">
                                  <p:stCondLst>
                                    <p:cond delay="0"/>
                                  </p:stCondLst>
                                  <p:childTnLst>
                                    <p:animMotion origin="layout" path="M 0.03333 -0.01481 C 0.03698 -0.0321 0.0342 -0.00833 0.03819 -0.02314 C 0.04097 -0.03426 0.05243 -0.03673 0.05642 -0.0395 C 0.06059 -0.04352 0.06719 -0.03796 0.06979 -0.02716 C 0.07378 -0.01203 0.07344 -0.0321 0.0776 -0.01481 " pathEditMode="relative" rAng="0" ptsTypes="AAAAA">
                                      <p:cBhvr>
                                        <p:cTn id="13" dur="2000" fill="hold"/>
                                        <p:tgtEl>
                                          <p:spTgt spid="2048"/>
                                        </p:tgtEl>
                                        <p:attrNameLst>
                                          <p:attrName>ppt_x</p:attrName>
                                          <p:attrName>ppt_y</p:attrName>
                                        </p:attrNameLst>
                                      </p:cBhvr>
                                      <p:rCtr x="2205" y="-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591DB8-533D-1991-6024-E8B1E8100AFD}"/>
              </a:ext>
            </a:extLst>
          </p:cNvPr>
          <p:cNvSpPr>
            <a:spLocks noGrp="1"/>
          </p:cNvSpPr>
          <p:nvPr>
            <p:ph type="title"/>
          </p:nvPr>
        </p:nvSpPr>
        <p:spPr/>
        <p:txBody>
          <a:bodyPr>
            <a:normAutofit/>
          </a:bodyPr>
          <a:lstStyle/>
          <a:p>
            <a:pPr>
              <a:lnSpc>
                <a:spcPct val="100000"/>
              </a:lnSpc>
            </a:pPr>
            <a:r>
              <a:rPr lang="en-US" sz="3200"/>
              <a:t>Properties of metals summary</a:t>
            </a:r>
            <a:endParaRPr lang="en-GB" sz="3200"/>
          </a:p>
        </p:txBody>
      </p:sp>
      <p:pic>
        <p:nvPicPr>
          <p:cNvPr id="41" name="Picture 40" descr="graph">
            <a:extLst>
              <a:ext uri="{FF2B5EF4-FFF2-40B4-BE49-F238E27FC236}">
                <a16:creationId xmlns:a16="http://schemas.microsoft.com/office/drawing/2014/main" id="{82C034A7-F2D8-E73E-E54A-726FEB233957}"/>
              </a:ext>
            </a:extLst>
          </p:cNvPr>
          <p:cNvPicPr>
            <a:picLocks noChangeAspect="1"/>
          </p:cNvPicPr>
          <p:nvPr/>
        </p:nvPicPr>
        <p:blipFill>
          <a:blip r:embed="rId3"/>
          <a:stretch>
            <a:fillRect/>
          </a:stretch>
        </p:blipFill>
        <p:spPr>
          <a:xfrm>
            <a:off x="2919412" y="924544"/>
            <a:ext cx="3668812" cy="3541937"/>
          </a:xfrm>
          <a:prstGeom prst="rect">
            <a:avLst/>
          </a:prstGeom>
        </p:spPr>
      </p:pic>
      <p:sp>
        <p:nvSpPr>
          <p:cNvPr id="42" name="TextBox 41">
            <a:extLst>
              <a:ext uri="{FF2B5EF4-FFF2-40B4-BE49-F238E27FC236}">
                <a16:creationId xmlns:a16="http://schemas.microsoft.com/office/drawing/2014/main" id="{05343A5C-0B69-0B64-8546-68E761BDF4F4}"/>
              </a:ext>
            </a:extLst>
          </p:cNvPr>
          <p:cNvSpPr txBox="1"/>
          <p:nvPr/>
        </p:nvSpPr>
        <p:spPr>
          <a:xfrm>
            <a:off x="3563888" y="1008585"/>
            <a:ext cx="720080" cy="246221"/>
          </a:xfrm>
          <a:prstGeom prst="rect">
            <a:avLst/>
          </a:prstGeom>
          <a:noFill/>
        </p:spPr>
        <p:txBody>
          <a:bodyPr wrap="square" lIns="0" tIns="0" rIns="0" bIns="0" rtlCol="0">
            <a:spAutoFit/>
          </a:bodyPr>
          <a:lstStyle/>
          <a:p>
            <a:r>
              <a:rPr lang="en-GB" sz="1600" b="1"/>
              <a:t>A</a:t>
            </a:r>
          </a:p>
        </p:txBody>
      </p:sp>
      <p:sp>
        <p:nvSpPr>
          <p:cNvPr id="43" name="TextBox 42">
            <a:extLst>
              <a:ext uri="{FF2B5EF4-FFF2-40B4-BE49-F238E27FC236}">
                <a16:creationId xmlns:a16="http://schemas.microsoft.com/office/drawing/2014/main" id="{C93A53E8-0943-5B2D-E959-5F1DF05321B7}"/>
              </a:ext>
            </a:extLst>
          </p:cNvPr>
          <p:cNvSpPr txBox="1"/>
          <p:nvPr/>
        </p:nvSpPr>
        <p:spPr>
          <a:xfrm>
            <a:off x="4054050" y="1340823"/>
            <a:ext cx="720080" cy="246221"/>
          </a:xfrm>
          <a:prstGeom prst="rect">
            <a:avLst/>
          </a:prstGeom>
          <a:noFill/>
        </p:spPr>
        <p:txBody>
          <a:bodyPr wrap="square" lIns="0" tIns="0" rIns="0" bIns="0" rtlCol="0">
            <a:spAutoFit/>
          </a:bodyPr>
          <a:lstStyle/>
          <a:p>
            <a:r>
              <a:rPr lang="en-GB" sz="1600" b="1"/>
              <a:t>B</a:t>
            </a:r>
          </a:p>
        </p:txBody>
      </p:sp>
      <p:sp>
        <p:nvSpPr>
          <p:cNvPr id="44" name="TextBox 43">
            <a:extLst>
              <a:ext uri="{FF2B5EF4-FFF2-40B4-BE49-F238E27FC236}">
                <a16:creationId xmlns:a16="http://schemas.microsoft.com/office/drawing/2014/main" id="{E199D7A5-F309-DAA4-0851-8E144908FD33}"/>
              </a:ext>
            </a:extLst>
          </p:cNvPr>
          <p:cNvSpPr txBox="1"/>
          <p:nvPr/>
        </p:nvSpPr>
        <p:spPr>
          <a:xfrm>
            <a:off x="5652120" y="2284119"/>
            <a:ext cx="720080" cy="246221"/>
          </a:xfrm>
          <a:prstGeom prst="rect">
            <a:avLst/>
          </a:prstGeom>
          <a:noFill/>
        </p:spPr>
        <p:txBody>
          <a:bodyPr wrap="square" lIns="0" tIns="0" rIns="0" bIns="0" rtlCol="0">
            <a:spAutoFit/>
          </a:bodyPr>
          <a:lstStyle/>
          <a:p>
            <a:r>
              <a:rPr lang="en-GB" sz="1600" b="1"/>
              <a:t>C</a:t>
            </a:r>
          </a:p>
        </p:txBody>
      </p:sp>
      <p:sp>
        <p:nvSpPr>
          <p:cNvPr id="45" name="TextBox 44">
            <a:extLst>
              <a:ext uri="{FF2B5EF4-FFF2-40B4-BE49-F238E27FC236}">
                <a16:creationId xmlns:a16="http://schemas.microsoft.com/office/drawing/2014/main" id="{7AB8AD09-2DFD-55ED-D474-A2B9DD45D806}"/>
              </a:ext>
            </a:extLst>
          </p:cNvPr>
          <p:cNvSpPr txBox="1"/>
          <p:nvPr/>
        </p:nvSpPr>
        <p:spPr>
          <a:xfrm>
            <a:off x="6015458" y="3742023"/>
            <a:ext cx="720080" cy="246221"/>
          </a:xfrm>
          <a:prstGeom prst="rect">
            <a:avLst/>
          </a:prstGeom>
          <a:noFill/>
        </p:spPr>
        <p:txBody>
          <a:bodyPr wrap="square" lIns="0" tIns="0" rIns="0" bIns="0" rtlCol="0">
            <a:spAutoFit/>
          </a:bodyPr>
          <a:lstStyle/>
          <a:p>
            <a:r>
              <a:rPr lang="en-GB" sz="1600" b="1"/>
              <a:t>D</a:t>
            </a:r>
          </a:p>
        </p:txBody>
      </p:sp>
      <p:sp>
        <p:nvSpPr>
          <p:cNvPr id="2" name="Slide Number Placeholder 1">
            <a:extLst>
              <a:ext uri="{FF2B5EF4-FFF2-40B4-BE49-F238E27FC236}">
                <a16:creationId xmlns:a16="http://schemas.microsoft.com/office/drawing/2014/main" id="{6F33D58F-B0E9-E0EE-C563-E0C3150CF43A}"/>
              </a:ext>
            </a:extLst>
          </p:cNvPr>
          <p:cNvSpPr>
            <a:spLocks noGrp="1"/>
          </p:cNvSpPr>
          <p:nvPr>
            <p:ph type="sldNum" sz="quarter" idx="11"/>
          </p:nvPr>
        </p:nvSpPr>
        <p:spPr/>
        <p:txBody>
          <a:bodyPr/>
          <a:lstStyle/>
          <a:p>
            <a:fld id="{DA2C159E-F13C-4A85-9A41-E7669D3E0D70}" type="slidenum">
              <a:rPr lang="en-GB" smtClean="0"/>
              <a:pPr/>
              <a:t>47</a:t>
            </a:fld>
            <a:endParaRPr lang="en-GB"/>
          </a:p>
        </p:txBody>
      </p:sp>
      <p:sp>
        <p:nvSpPr>
          <p:cNvPr id="5" name="Footer Placeholder 4">
            <a:extLst>
              <a:ext uri="{FF2B5EF4-FFF2-40B4-BE49-F238E27FC236}">
                <a16:creationId xmlns:a16="http://schemas.microsoft.com/office/drawing/2014/main" id="{3C96450E-FBC6-D5AE-3BE2-FF1EED71CBBC}"/>
              </a:ext>
            </a:extLst>
          </p:cNvPr>
          <p:cNvSpPr>
            <a:spLocks noGrp="1"/>
          </p:cNvSpPr>
          <p:nvPr>
            <p:ph type="ftr" sz="quarter" idx="10"/>
          </p:nvPr>
        </p:nvSpPr>
        <p:spPr/>
        <p:txBody>
          <a:bodyPr/>
          <a:lstStyle/>
          <a:p>
            <a:r>
              <a:rPr lang="en-GB"/>
              <a:t>Education &amp; Training Foundation</a:t>
            </a:r>
          </a:p>
        </p:txBody>
      </p:sp>
    </p:spTree>
    <p:extLst>
      <p:ext uri="{BB962C8B-B14F-4D97-AF65-F5344CB8AC3E}">
        <p14:creationId xmlns:p14="http://schemas.microsoft.com/office/powerpoint/2010/main" val="21151452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D9FC5-34DD-5565-21A8-F822E55D6D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579525-AAA8-BD09-20E2-22F04DBCC53E}"/>
              </a:ext>
            </a:extLst>
          </p:cNvPr>
          <p:cNvSpPr>
            <a:spLocks noGrp="1"/>
          </p:cNvSpPr>
          <p:nvPr>
            <p:ph type="ctrTitle"/>
          </p:nvPr>
        </p:nvSpPr>
        <p:spPr/>
        <p:txBody>
          <a:bodyPr/>
          <a:lstStyle/>
          <a:p>
            <a:r>
              <a:rPr lang="en-US"/>
              <a:t>04</a:t>
            </a:r>
          </a:p>
        </p:txBody>
      </p:sp>
      <p:sp>
        <p:nvSpPr>
          <p:cNvPr id="3" name="Subtitle 2">
            <a:extLst>
              <a:ext uri="{FF2B5EF4-FFF2-40B4-BE49-F238E27FC236}">
                <a16:creationId xmlns:a16="http://schemas.microsoft.com/office/drawing/2014/main" id="{C8CB0DA4-3906-0192-878E-026080F22BBA}"/>
              </a:ext>
            </a:extLst>
          </p:cNvPr>
          <p:cNvSpPr>
            <a:spLocks noGrp="1"/>
          </p:cNvSpPr>
          <p:nvPr>
            <p:ph type="subTitle" idx="1"/>
          </p:nvPr>
        </p:nvSpPr>
        <p:spPr/>
        <p:txBody>
          <a:bodyPr>
            <a:normAutofit/>
          </a:bodyPr>
          <a:lstStyle/>
          <a:p>
            <a:r>
              <a:rPr lang="en-US"/>
              <a:t>The tensile test</a:t>
            </a:r>
          </a:p>
        </p:txBody>
      </p:sp>
    </p:spTree>
    <p:extLst>
      <p:ext uri="{BB962C8B-B14F-4D97-AF65-F5344CB8AC3E}">
        <p14:creationId xmlns:p14="http://schemas.microsoft.com/office/powerpoint/2010/main" val="31794337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6A42D-8496-E5AA-FF9F-79FE2F269719}"/>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1791BCE-A785-637A-9030-546BBA6F69F3}"/>
              </a:ext>
            </a:extLst>
          </p:cNvPr>
          <p:cNvSpPr>
            <a:spLocks noGrp="1"/>
          </p:cNvSpPr>
          <p:nvPr>
            <p:ph type="title"/>
          </p:nvPr>
        </p:nvSpPr>
        <p:spPr/>
        <p:txBody>
          <a:bodyPr>
            <a:normAutofit/>
          </a:bodyPr>
          <a:lstStyle/>
          <a:p>
            <a:pPr>
              <a:lnSpc>
                <a:spcPct val="100000"/>
              </a:lnSpc>
            </a:pPr>
            <a:r>
              <a:rPr lang="en-US" sz="3200" dirty="0"/>
              <a:t>The tensile test</a:t>
            </a:r>
          </a:p>
        </p:txBody>
      </p:sp>
      <p:sp>
        <p:nvSpPr>
          <p:cNvPr id="5" name="Text Placeholder 4">
            <a:extLst>
              <a:ext uri="{FF2B5EF4-FFF2-40B4-BE49-F238E27FC236}">
                <a16:creationId xmlns:a16="http://schemas.microsoft.com/office/drawing/2014/main" id="{CFD124B3-22D4-8F42-F1E0-11C9958A7F45}"/>
              </a:ext>
            </a:extLst>
          </p:cNvPr>
          <p:cNvSpPr>
            <a:spLocks noGrp="1"/>
          </p:cNvSpPr>
          <p:nvPr>
            <p:ph type="body" sz="quarter" idx="12"/>
          </p:nvPr>
        </p:nvSpPr>
        <p:spPr/>
        <p:txBody>
          <a:bodyPr/>
          <a:lstStyle/>
          <a:p>
            <a:pPr>
              <a:lnSpc>
                <a:spcPct val="100000"/>
              </a:lnSpc>
            </a:pPr>
            <a:br>
              <a:rPr lang="en-GB" dirty="0"/>
            </a:br>
            <a:r>
              <a:rPr lang="en-GB" dirty="0">
                <a:solidFill>
                  <a:srgbClr val="E51C41"/>
                </a:solidFill>
              </a:rPr>
              <a:t>What you will learn in this session:</a:t>
            </a:r>
          </a:p>
          <a:p>
            <a:pPr>
              <a:lnSpc>
                <a:spcPct val="100000"/>
              </a:lnSpc>
            </a:pPr>
            <a:endParaRPr lang="en-GB" dirty="0">
              <a:solidFill>
                <a:srgbClr val="E51C41"/>
              </a:solidFill>
            </a:endParaRPr>
          </a:p>
          <a:p>
            <a:pPr marL="342900" lvl="0" indent="-342900">
              <a:lnSpc>
                <a:spcPct val="100000"/>
              </a:lnSpc>
              <a:buFont typeface="Symbol" panose="05050102010706020507" pitchFamily="18" charset="2"/>
              <a:buChar char=""/>
            </a:pPr>
            <a:r>
              <a:rPr lang="en-GB" dirty="0"/>
              <a:t>how to conduct a tensile test</a:t>
            </a:r>
          </a:p>
          <a:p>
            <a:pPr marL="342900" lvl="0" indent="-342900">
              <a:lnSpc>
                <a:spcPct val="100000"/>
              </a:lnSpc>
              <a:buFont typeface="Symbol" panose="05050102010706020507" pitchFamily="18" charset="2"/>
              <a:buChar char=""/>
            </a:pPr>
            <a:r>
              <a:rPr lang="en-GB" dirty="0"/>
              <a:t>what happens to the test sample during the tensile test</a:t>
            </a:r>
          </a:p>
          <a:p>
            <a:pPr marL="342900" lvl="0" indent="-342900">
              <a:lnSpc>
                <a:spcPct val="100000"/>
              </a:lnSpc>
              <a:buFont typeface="Symbol" panose="05050102010706020507" pitchFamily="18" charset="2"/>
              <a:buChar char=""/>
            </a:pPr>
            <a:r>
              <a:rPr lang="en-GB" dirty="0"/>
              <a:t>how to interpret the stress-strain graph.</a:t>
            </a:r>
            <a:br>
              <a:rPr lang="en-GB" dirty="0">
                <a:solidFill>
                  <a:schemeClr val="accent1"/>
                </a:solidFill>
              </a:rPr>
            </a:br>
            <a:endParaRPr lang="en-GB" dirty="0"/>
          </a:p>
        </p:txBody>
      </p:sp>
      <p:sp>
        <p:nvSpPr>
          <p:cNvPr id="3" name="Footer Placeholder 2">
            <a:extLst>
              <a:ext uri="{FF2B5EF4-FFF2-40B4-BE49-F238E27FC236}">
                <a16:creationId xmlns:a16="http://schemas.microsoft.com/office/drawing/2014/main" id="{F5596DB6-FC1C-F47D-60D6-86EDC651899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8DA0A328-73C4-11EB-83FF-A49B3987577E}"/>
              </a:ext>
            </a:extLst>
          </p:cNvPr>
          <p:cNvSpPr>
            <a:spLocks noGrp="1"/>
          </p:cNvSpPr>
          <p:nvPr>
            <p:ph type="sldNum" sz="quarter" idx="11"/>
          </p:nvPr>
        </p:nvSpPr>
        <p:spPr/>
        <p:txBody>
          <a:bodyPr/>
          <a:lstStyle/>
          <a:p>
            <a:fld id="{DA2C159E-F13C-4A85-9A41-E7669D3E0D70}" type="slidenum">
              <a:rPr lang="en-GB" smtClean="0"/>
              <a:pPr/>
              <a:t>49</a:t>
            </a:fld>
            <a:endParaRPr lang="en-GB"/>
          </a:p>
        </p:txBody>
      </p:sp>
    </p:spTree>
    <p:extLst>
      <p:ext uri="{BB962C8B-B14F-4D97-AF65-F5344CB8AC3E}">
        <p14:creationId xmlns:p14="http://schemas.microsoft.com/office/powerpoint/2010/main" val="1286981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893" y="432165"/>
            <a:ext cx="8437563" cy="699425"/>
          </a:xfrm>
        </p:spPr>
        <p:txBody>
          <a:bodyPr>
            <a:normAutofit/>
          </a:bodyPr>
          <a:lstStyle/>
          <a:p>
            <a:pPr>
              <a:lnSpc>
                <a:spcPct val="120000"/>
              </a:lnSpc>
            </a:pPr>
            <a:r>
              <a:rPr lang="en-GB" sz="3200">
                <a:latin typeface="Arial"/>
                <a:cs typeface="Arial"/>
              </a:rPr>
              <a:t>Atomic composition</a:t>
            </a:r>
            <a:endParaRPr lang="en-GB" sz="320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p:txBody>
          <a:bodyPr/>
          <a:lstStyle/>
          <a:p>
            <a:r>
              <a:rPr lang="en-GB" cap="none"/>
              <a:t>Education and Training Foundation</a:t>
            </a:r>
          </a:p>
        </p:txBody>
      </p:sp>
      <p:pic>
        <p:nvPicPr>
          <p:cNvPr id="1032" name="Picture 8" descr="Iron atom bohr model">
            <a:extLst>
              <a:ext uri="{FF2B5EF4-FFF2-40B4-BE49-F238E27FC236}">
                <a16:creationId xmlns:a16="http://schemas.microsoft.com/office/drawing/2014/main" id="{46F3843D-5E6B-AB17-74BD-11D3E1E8D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987574"/>
            <a:ext cx="360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ector aluminium atom bohr model">
            <a:extLst>
              <a:ext uri="{FF2B5EF4-FFF2-40B4-BE49-F238E27FC236}">
                <a16:creationId xmlns:a16="http://schemas.microsoft.com/office/drawing/2014/main" id="{3B7A010E-0AFA-5C26-0AE9-937C84D156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83" t="4933" r="13692" b="5991"/>
          <a:stretch/>
        </p:blipFill>
        <p:spPr bwMode="auto">
          <a:xfrm>
            <a:off x="4928820" y="1039005"/>
            <a:ext cx="2686513" cy="320675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C183D7F6-B498-43B3-948B-1728B52AA6E4}">
                <adec:decorative xmlns:adec="http://schemas.microsoft.com/office/drawing/2017/decorative" val="0"/>
              </a:ext>
            </a:extLst>
          </p:cNvPr>
          <p:cNvSpPr>
            <a:spLocks noGrp="1"/>
          </p:cNvSpPr>
          <p:nvPr>
            <p:ph type="sldNum" sz="quarter" idx="11"/>
          </p:nvPr>
        </p:nvSpPr>
        <p:spPr/>
        <p:txBody>
          <a:bodyPr/>
          <a:lstStyle/>
          <a:p>
            <a:fld id="{DA2C159E-F13C-4A85-9A41-E7669D3E0D70}" type="slidenum">
              <a:rPr lang="en-GB" smtClean="0"/>
              <a:pPr/>
              <a:t>5</a:t>
            </a:fld>
            <a:endParaRPr lang="en-GB"/>
          </a:p>
        </p:txBody>
      </p:sp>
    </p:spTree>
    <p:extLst>
      <p:ext uri="{BB962C8B-B14F-4D97-AF65-F5344CB8AC3E}">
        <p14:creationId xmlns:p14="http://schemas.microsoft.com/office/powerpoint/2010/main" val="36550390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6A42D-8496-E5AA-FF9F-79FE2F269719}"/>
            </a:ext>
          </a:extLst>
        </p:cNvPr>
        <p:cNvGrpSpPr/>
        <p:nvPr/>
      </p:nvGrpSpPr>
      <p:grpSpPr>
        <a:xfrm>
          <a:off x="0" y="0"/>
          <a:ext cx="0" cy="0"/>
          <a:chOff x="0" y="0"/>
          <a:chExt cx="0" cy="0"/>
        </a:xfrm>
      </p:grpSpPr>
      <p:pic>
        <p:nvPicPr>
          <p:cNvPr id="2" name="Picture 6">
            <a:extLst>
              <a:ext uri="{FF2B5EF4-FFF2-40B4-BE49-F238E27FC236}">
                <a16:creationId xmlns:a16="http://schemas.microsoft.com/office/drawing/2014/main" id="{65DC2EB1-945B-07A8-BD2C-35E01834857A}"/>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06"/>
          <a:stretch/>
        </p:blipFill>
        <p:spPr bwMode="auto">
          <a:xfrm>
            <a:off x="4104796" y="1098852"/>
            <a:ext cx="4761044" cy="337667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a:extLst>
              <a:ext uri="{FF2B5EF4-FFF2-40B4-BE49-F238E27FC236}">
                <a16:creationId xmlns:a16="http://schemas.microsoft.com/office/drawing/2014/main" id="{11791BCE-A785-637A-9030-546BBA6F69F3}"/>
              </a:ext>
            </a:extLst>
          </p:cNvPr>
          <p:cNvSpPr>
            <a:spLocks noGrp="1"/>
          </p:cNvSpPr>
          <p:nvPr>
            <p:ph type="title"/>
          </p:nvPr>
        </p:nvSpPr>
        <p:spPr/>
        <p:txBody>
          <a:bodyPr>
            <a:normAutofit/>
          </a:bodyPr>
          <a:lstStyle/>
          <a:p>
            <a:pPr>
              <a:lnSpc>
                <a:spcPct val="100000"/>
              </a:lnSpc>
            </a:pPr>
            <a:r>
              <a:rPr lang="en-US" sz="3200"/>
              <a:t>The tensile test</a:t>
            </a:r>
          </a:p>
        </p:txBody>
      </p:sp>
      <p:sp>
        <p:nvSpPr>
          <p:cNvPr id="5" name="Text Placeholder 4">
            <a:extLst>
              <a:ext uri="{FF2B5EF4-FFF2-40B4-BE49-F238E27FC236}">
                <a16:creationId xmlns:a16="http://schemas.microsoft.com/office/drawing/2014/main" id="{CFD124B3-22D4-8F42-F1E0-11C9958A7F45}"/>
              </a:ext>
            </a:extLst>
          </p:cNvPr>
          <p:cNvSpPr>
            <a:spLocks noGrp="1"/>
          </p:cNvSpPr>
          <p:nvPr>
            <p:ph type="body" sz="quarter" idx="12"/>
          </p:nvPr>
        </p:nvSpPr>
        <p:spPr>
          <a:xfrm>
            <a:off x="234001" y="986400"/>
            <a:ext cx="4106646" cy="3601574"/>
          </a:xfrm>
        </p:spPr>
        <p:txBody>
          <a:bodyPr/>
          <a:lstStyle/>
          <a:p>
            <a:endParaRPr lang="en-GB" sz="2400" dirty="0"/>
          </a:p>
          <a:p>
            <a:endParaRPr lang="en-GB" sz="2400" dirty="0"/>
          </a:p>
          <a:p>
            <a:r>
              <a:rPr lang="en-GB" sz="2400" dirty="0"/>
              <a:t>All materials have potential mechanical energy.</a:t>
            </a:r>
          </a:p>
        </p:txBody>
      </p:sp>
      <p:sp>
        <p:nvSpPr>
          <p:cNvPr id="3" name="Footer Placeholder 2">
            <a:extLst>
              <a:ext uri="{FF2B5EF4-FFF2-40B4-BE49-F238E27FC236}">
                <a16:creationId xmlns:a16="http://schemas.microsoft.com/office/drawing/2014/main" id="{F5596DB6-FC1C-F47D-60D6-86EDC651899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8DA0A328-73C4-11EB-83FF-A49B3987577E}"/>
              </a:ext>
            </a:extLst>
          </p:cNvPr>
          <p:cNvSpPr>
            <a:spLocks noGrp="1"/>
          </p:cNvSpPr>
          <p:nvPr>
            <p:ph type="sldNum" sz="quarter" idx="11"/>
          </p:nvPr>
        </p:nvSpPr>
        <p:spPr/>
        <p:txBody>
          <a:bodyPr/>
          <a:lstStyle/>
          <a:p>
            <a:fld id="{DA2C159E-F13C-4A85-9A41-E7669D3E0D70}" type="slidenum">
              <a:rPr lang="en-GB" smtClean="0"/>
              <a:pPr/>
              <a:t>50</a:t>
            </a:fld>
            <a:endParaRPr lang="en-GB"/>
          </a:p>
        </p:txBody>
      </p:sp>
    </p:spTree>
    <p:extLst>
      <p:ext uri="{BB962C8B-B14F-4D97-AF65-F5344CB8AC3E}">
        <p14:creationId xmlns:p14="http://schemas.microsoft.com/office/powerpoint/2010/main" val="5520725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6A42D-8496-E5AA-FF9F-79FE2F269719}"/>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1791BCE-A785-637A-9030-546BBA6F69F3}"/>
              </a:ext>
            </a:extLst>
          </p:cNvPr>
          <p:cNvSpPr>
            <a:spLocks noGrp="1"/>
          </p:cNvSpPr>
          <p:nvPr>
            <p:ph type="title"/>
          </p:nvPr>
        </p:nvSpPr>
        <p:spPr/>
        <p:txBody>
          <a:bodyPr>
            <a:normAutofit/>
          </a:bodyPr>
          <a:lstStyle/>
          <a:p>
            <a:pPr>
              <a:lnSpc>
                <a:spcPct val="100000"/>
              </a:lnSpc>
            </a:pPr>
            <a:r>
              <a:rPr lang="en-US" sz="3200"/>
              <a:t>The tensile test</a:t>
            </a:r>
          </a:p>
        </p:txBody>
      </p:sp>
      <p:sp>
        <p:nvSpPr>
          <p:cNvPr id="5" name="Text Placeholder 4">
            <a:extLst>
              <a:ext uri="{FF2B5EF4-FFF2-40B4-BE49-F238E27FC236}">
                <a16:creationId xmlns:a16="http://schemas.microsoft.com/office/drawing/2014/main" id="{CFD124B3-22D4-8F42-F1E0-11C9958A7F45}"/>
              </a:ext>
            </a:extLst>
          </p:cNvPr>
          <p:cNvSpPr>
            <a:spLocks noGrp="1"/>
          </p:cNvSpPr>
          <p:nvPr>
            <p:ph type="body" sz="quarter" idx="12"/>
          </p:nvPr>
        </p:nvSpPr>
        <p:spPr/>
        <p:txBody>
          <a:bodyPr/>
          <a:lstStyle/>
          <a:p>
            <a:br>
              <a:rPr lang="en-GB" dirty="0"/>
            </a:br>
            <a:endParaRPr lang="en-GB" dirty="0">
              <a:solidFill>
                <a:srgbClr val="E51C41"/>
              </a:solidFill>
            </a:endParaRPr>
          </a:p>
          <a:p>
            <a:pPr algn="l"/>
            <a:r>
              <a:rPr lang="en-GB" sz="2400" dirty="0">
                <a:solidFill>
                  <a:schemeClr val="accent2"/>
                </a:solidFill>
              </a:rPr>
              <a:t>Watch the video </a:t>
            </a:r>
            <a:r>
              <a:rPr lang="en-GB" sz="2400" dirty="0"/>
              <a:t>“</a:t>
            </a:r>
            <a:r>
              <a:rPr lang="en-GB" sz="2400" i="0" dirty="0">
                <a:solidFill>
                  <a:srgbClr val="0F0F0F"/>
                </a:solidFill>
                <a:effectLst/>
                <a:highlight>
                  <a:srgbClr val="FFFFFF"/>
                </a:highlight>
              </a:rPr>
              <a:t>Tensile Testing Basics” by MTS Systems </a:t>
            </a:r>
            <a:r>
              <a:rPr lang="en-GB" sz="2400" dirty="0">
                <a:effectLst/>
              </a:rPr>
              <a:t>(3 minutes 16 seconds).</a:t>
            </a:r>
          </a:p>
          <a:p>
            <a:br>
              <a:rPr lang="en-GB" sz="1600" dirty="0"/>
            </a:br>
            <a:endParaRPr lang="en-GB" sz="2400" dirty="0"/>
          </a:p>
          <a:p>
            <a:br>
              <a:rPr lang="en-GB" dirty="0">
                <a:solidFill>
                  <a:schemeClr val="accent1"/>
                </a:solidFill>
              </a:rPr>
            </a:br>
            <a:endParaRPr lang="en-GB" dirty="0"/>
          </a:p>
        </p:txBody>
      </p:sp>
      <p:sp>
        <p:nvSpPr>
          <p:cNvPr id="3" name="Footer Placeholder 2">
            <a:extLst>
              <a:ext uri="{FF2B5EF4-FFF2-40B4-BE49-F238E27FC236}">
                <a16:creationId xmlns:a16="http://schemas.microsoft.com/office/drawing/2014/main" id="{F5596DB6-FC1C-F47D-60D6-86EDC651899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8DA0A328-73C4-11EB-83FF-A49B3987577E}"/>
              </a:ext>
            </a:extLst>
          </p:cNvPr>
          <p:cNvSpPr>
            <a:spLocks noGrp="1"/>
          </p:cNvSpPr>
          <p:nvPr>
            <p:ph type="sldNum" sz="quarter" idx="11"/>
          </p:nvPr>
        </p:nvSpPr>
        <p:spPr/>
        <p:txBody>
          <a:bodyPr/>
          <a:lstStyle/>
          <a:p>
            <a:fld id="{DA2C159E-F13C-4A85-9A41-E7669D3E0D70}" type="slidenum">
              <a:rPr lang="en-GB" smtClean="0"/>
              <a:pPr/>
              <a:t>51</a:t>
            </a:fld>
            <a:endParaRPr lang="en-GB"/>
          </a:p>
        </p:txBody>
      </p:sp>
    </p:spTree>
    <p:extLst>
      <p:ext uri="{BB962C8B-B14F-4D97-AF65-F5344CB8AC3E}">
        <p14:creationId xmlns:p14="http://schemas.microsoft.com/office/powerpoint/2010/main" val="4128944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6A42D-8496-E5AA-FF9F-79FE2F269719}"/>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1791BCE-A785-637A-9030-546BBA6F69F3}"/>
              </a:ext>
            </a:extLst>
          </p:cNvPr>
          <p:cNvSpPr>
            <a:spLocks noGrp="1"/>
          </p:cNvSpPr>
          <p:nvPr>
            <p:ph type="title"/>
          </p:nvPr>
        </p:nvSpPr>
        <p:spPr/>
        <p:txBody>
          <a:bodyPr>
            <a:normAutofit/>
          </a:bodyPr>
          <a:lstStyle/>
          <a:p>
            <a:pPr>
              <a:lnSpc>
                <a:spcPct val="100000"/>
              </a:lnSpc>
            </a:pPr>
            <a:r>
              <a:rPr lang="en-US" sz="3200" dirty="0"/>
              <a:t>What happens during the tensile test?</a:t>
            </a:r>
          </a:p>
        </p:txBody>
      </p:sp>
      <p:cxnSp>
        <p:nvCxnSpPr>
          <p:cNvPr id="22" name="Straight Connector 21" descr="graph">
            <a:extLst>
              <a:ext uri="{FF2B5EF4-FFF2-40B4-BE49-F238E27FC236}">
                <a16:creationId xmlns:a16="http://schemas.microsoft.com/office/drawing/2014/main" id="{E85883B2-D4B6-7CC1-3B59-DD9E00A53296}"/>
              </a:ext>
            </a:extLst>
          </p:cNvPr>
          <p:cNvCxnSpPr>
            <a:cxnSpLocks/>
          </p:cNvCxnSpPr>
          <p:nvPr/>
        </p:nvCxnSpPr>
        <p:spPr>
          <a:xfrm>
            <a:off x="5756842" y="2423410"/>
            <a:ext cx="0" cy="1656000"/>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5" name="Arc 24">
            <a:extLst>
              <a:ext uri="{FF2B5EF4-FFF2-40B4-BE49-F238E27FC236}">
                <a16:creationId xmlns:a16="http://schemas.microsoft.com/office/drawing/2014/main" id="{AA725BF1-0901-691E-A126-EB195A1E89B5}"/>
              </a:ext>
              <a:ext uri="{C183D7F6-B498-43B3-948B-1728B52AA6E4}">
                <adec:decorative xmlns:adec="http://schemas.microsoft.com/office/drawing/2017/decorative" val="1"/>
              </a:ext>
            </a:extLst>
          </p:cNvPr>
          <p:cNvSpPr/>
          <p:nvPr/>
        </p:nvSpPr>
        <p:spPr>
          <a:xfrm rot="20269993">
            <a:off x="2481021" y="2621137"/>
            <a:ext cx="4811040" cy="2073434"/>
          </a:xfrm>
          <a:prstGeom prst="arc">
            <a:avLst>
              <a:gd name="adj1" fmla="val 16036747"/>
              <a:gd name="adj2" fmla="val 21183100"/>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F5596DB6-FC1C-F47D-60D6-86EDC651899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cxnSp>
        <p:nvCxnSpPr>
          <p:cNvPr id="2" name="Straight Connector 1" descr="graph">
            <a:extLst>
              <a:ext uri="{FF2B5EF4-FFF2-40B4-BE49-F238E27FC236}">
                <a16:creationId xmlns:a16="http://schemas.microsoft.com/office/drawing/2014/main" id="{583448E2-DD35-C04D-45B1-06FAADBAF9A0}"/>
              </a:ext>
            </a:extLst>
          </p:cNvPr>
          <p:cNvCxnSpPr>
            <a:cxnSpLocks/>
          </p:cNvCxnSpPr>
          <p:nvPr/>
        </p:nvCxnSpPr>
        <p:spPr>
          <a:xfrm>
            <a:off x="7008976" y="2638263"/>
            <a:ext cx="0" cy="1404000"/>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descr="graph">
            <a:extLst>
              <a:ext uri="{FF2B5EF4-FFF2-40B4-BE49-F238E27FC236}">
                <a16:creationId xmlns:a16="http://schemas.microsoft.com/office/drawing/2014/main" id="{8336C5E3-7184-AF18-BCC3-C6AD09FFCAFA}"/>
              </a:ext>
            </a:extLst>
          </p:cNvPr>
          <p:cNvCxnSpPr>
            <a:cxnSpLocks/>
            <a:endCxn id="10" idx="1"/>
          </p:cNvCxnSpPr>
          <p:nvPr/>
        </p:nvCxnSpPr>
        <p:spPr>
          <a:xfrm flipH="1">
            <a:off x="4441158" y="2721429"/>
            <a:ext cx="20092" cy="1357981"/>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7" name="TextBox 6" descr="graph">
            <a:extLst>
              <a:ext uri="{FF2B5EF4-FFF2-40B4-BE49-F238E27FC236}">
                <a16:creationId xmlns:a16="http://schemas.microsoft.com/office/drawing/2014/main" id="{6D6C23E1-AD58-7A5F-DD02-430A02B1BA49}"/>
              </a:ext>
            </a:extLst>
          </p:cNvPr>
          <p:cNvSpPr txBox="1"/>
          <p:nvPr/>
        </p:nvSpPr>
        <p:spPr>
          <a:xfrm>
            <a:off x="448345" y="2078952"/>
            <a:ext cx="1050125" cy="307777"/>
          </a:xfrm>
          <a:prstGeom prst="rect">
            <a:avLst/>
          </a:prstGeom>
          <a:noFill/>
        </p:spPr>
        <p:txBody>
          <a:bodyPr wrap="square" lIns="0" tIns="0" rIns="0" bIns="0" rtlCol="0">
            <a:spAutoFit/>
          </a:bodyPr>
          <a:lstStyle/>
          <a:p>
            <a:r>
              <a:rPr lang="en-GB" sz="2000" b="1"/>
              <a:t>STRESS</a:t>
            </a:r>
          </a:p>
        </p:txBody>
      </p:sp>
      <p:sp>
        <p:nvSpPr>
          <p:cNvPr id="8" name="TextBox 7" descr="graph">
            <a:extLst>
              <a:ext uri="{FF2B5EF4-FFF2-40B4-BE49-F238E27FC236}">
                <a16:creationId xmlns:a16="http://schemas.microsoft.com/office/drawing/2014/main" id="{10A143E6-C489-D495-6EED-D107E9743025}"/>
              </a:ext>
            </a:extLst>
          </p:cNvPr>
          <p:cNvSpPr txBox="1"/>
          <p:nvPr/>
        </p:nvSpPr>
        <p:spPr>
          <a:xfrm>
            <a:off x="3554119" y="4211695"/>
            <a:ext cx="2279427" cy="307777"/>
          </a:xfrm>
          <a:prstGeom prst="rect">
            <a:avLst/>
          </a:prstGeom>
          <a:noFill/>
        </p:spPr>
        <p:txBody>
          <a:bodyPr wrap="square" lIns="0" tIns="0" rIns="0" bIns="0" rtlCol="0">
            <a:spAutoFit/>
          </a:bodyPr>
          <a:lstStyle/>
          <a:p>
            <a:r>
              <a:rPr lang="en-GB" sz="2000" b="1" dirty="0">
                <a:latin typeface="Arial" panose="020B0604020202020204" pitchFamily="34" charset="0"/>
                <a:cs typeface="Arial" panose="020B0604020202020204" pitchFamily="34" charset="0"/>
              </a:rPr>
              <a:t>STRAIN</a:t>
            </a:r>
            <a:endParaRPr lang="en-GB" sz="2000" b="1" baseline="-25000" dirty="0"/>
          </a:p>
        </p:txBody>
      </p:sp>
      <p:cxnSp>
        <p:nvCxnSpPr>
          <p:cNvPr id="9" name="Straight Connector 8" descr="graph">
            <a:extLst>
              <a:ext uri="{FF2B5EF4-FFF2-40B4-BE49-F238E27FC236}">
                <a16:creationId xmlns:a16="http://schemas.microsoft.com/office/drawing/2014/main" id="{848F92E7-3C8B-98F3-5329-3A1652BAD052}"/>
              </a:ext>
            </a:extLst>
          </p:cNvPr>
          <p:cNvCxnSpPr>
            <a:cxnSpLocks/>
          </p:cNvCxnSpPr>
          <p:nvPr/>
        </p:nvCxnSpPr>
        <p:spPr>
          <a:xfrm flipV="1">
            <a:off x="1702332" y="2734868"/>
            <a:ext cx="2718032" cy="1344542"/>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L-Shape 9" descr="graph">
            <a:extLst>
              <a:ext uri="{FF2B5EF4-FFF2-40B4-BE49-F238E27FC236}">
                <a16:creationId xmlns:a16="http://schemas.microsoft.com/office/drawing/2014/main" id="{E5FF054C-34A5-81DF-E1F1-CD446E1BA3FB}"/>
              </a:ext>
            </a:extLst>
          </p:cNvPr>
          <p:cNvSpPr/>
          <p:nvPr/>
        </p:nvSpPr>
        <p:spPr>
          <a:xfrm>
            <a:off x="1675222" y="1197116"/>
            <a:ext cx="5531871" cy="2882294"/>
          </a:xfrm>
          <a:prstGeom prst="corner">
            <a:avLst>
              <a:gd name="adj1" fmla="val 2176"/>
              <a:gd name="adj2" fmla="val 2176"/>
            </a:avLst>
          </a:prstGeom>
          <a:solidFill>
            <a:schemeClr val="accent6">
              <a:lumMod val="65000"/>
              <a:lumOff val="3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ultiplication Sign 10" descr="graph">
            <a:extLst>
              <a:ext uri="{FF2B5EF4-FFF2-40B4-BE49-F238E27FC236}">
                <a16:creationId xmlns:a16="http://schemas.microsoft.com/office/drawing/2014/main" id="{D197E241-1632-F110-EAB1-B49B8090F80A}"/>
              </a:ext>
            </a:extLst>
          </p:cNvPr>
          <p:cNvSpPr/>
          <p:nvPr/>
        </p:nvSpPr>
        <p:spPr>
          <a:xfrm>
            <a:off x="4281974" y="2562148"/>
            <a:ext cx="323850" cy="304800"/>
          </a:xfrm>
          <a:prstGeom prst="mathMultiply">
            <a:avLst/>
          </a:prstGeom>
          <a:solidFill>
            <a:srgbClr val="FEB91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Multiplication Sign 12" descr="graph">
            <a:extLst>
              <a:ext uri="{FF2B5EF4-FFF2-40B4-BE49-F238E27FC236}">
                <a16:creationId xmlns:a16="http://schemas.microsoft.com/office/drawing/2014/main" id="{F9482733-7895-697C-0B86-8F67F0B06435}"/>
              </a:ext>
            </a:extLst>
          </p:cNvPr>
          <p:cNvSpPr/>
          <p:nvPr/>
        </p:nvSpPr>
        <p:spPr>
          <a:xfrm>
            <a:off x="6833233" y="2416629"/>
            <a:ext cx="323850" cy="304800"/>
          </a:xfrm>
          <a:prstGeom prst="mathMultiply">
            <a:avLst/>
          </a:prstGeom>
          <a:solidFill>
            <a:srgbClr val="FEB91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peech Bubble: Rectangle 13" descr="graph">
            <a:extLst>
              <a:ext uri="{FF2B5EF4-FFF2-40B4-BE49-F238E27FC236}">
                <a16:creationId xmlns:a16="http://schemas.microsoft.com/office/drawing/2014/main" id="{2F2CBE05-FCA5-864F-B3BC-923D89E71592}"/>
              </a:ext>
            </a:extLst>
          </p:cNvPr>
          <p:cNvSpPr/>
          <p:nvPr/>
        </p:nvSpPr>
        <p:spPr>
          <a:xfrm>
            <a:off x="2997346" y="1742540"/>
            <a:ext cx="1463904" cy="288040"/>
          </a:xfrm>
          <a:prstGeom prst="wedgeRectCallout">
            <a:avLst>
              <a:gd name="adj1" fmla="val 42242"/>
              <a:gd name="adj2" fmla="val 227842"/>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solidFill>
                  <a:schemeClr val="tx1"/>
                </a:solidFill>
              </a:rPr>
              <a:t>ELASTIC LIMIT</a:t>
            </a:r>
          </a:p>
        </p:txBody>
      </p:sp>
      <p:sp>
        <p:nvSpPr>
          <p:cNvPr id="15" name="Speech Bubble: Rectangle 14">
            <a:extLst>
              <a:ext uri="{FF2B5EF4-FFF2-40B4-BE49-F238E27FC236}">
                <a16:creationId xmlns:a16="http://schemas.microsoft.com/office/drawing/2014/main" id="{640671DD-2E7D-333D-1ACA-706002808C01}"/>
              </a:ext>
            </a:extLst>
          </p:cNvPr>
          <p:cNvSpPr/>
          <p:nvPr/>
        </p:nvSpPr>
        <p:spPr>
          <a:xfrm>
            <a:off x="6773474" y="2960548"/>
            <a:ext cx="1463904" cy="288040"/>
          </a:xfrm>
          <a:prstGeom prst="wedgeRectCallout">
            <a:avLst>
              <a:gd name="adj1" fmla="val -23475"/>
              <a:gd name="adj2" fmla="val -139216"/>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solidFill>
                  <a:schemeClr val="tx1"/>
                </a:solidFill>
              </a:rPr>
              <a:t>FRACTURE</a:t>
            </a:r>
          </a:p>
        </p:txBody>
      </p:sp>
      <p:sp>
        <p:nvSpPr>
          <p:cNvPr id="16" name="Multiplication Sign 15" descr="graph">
            <a:extLst>
              <a:ext uri="{FF2B5EF4-FFF2-40B4-BE49-F238E27FC236}">
                <a16:creationId xmlns:a16="http://schemas.microsoft.com/office/drawing/2014/main" id="{DBF8795C-06B3-3BFB-1136-B8131AB49B75}"/>
              </a:ext>
            </a:extLst>
          </p:cNvPr>
          <p:cNvSpPr/>
          <p:nvPr/>
        </p:nvSpPr>
        <p:spPr>
          <a:xfrm>
            <a:off x="4589501" y="2472306"/>
            <a:ext cx="323850" cy="304800"/>
          </a:xfrm>
          <a:prstGeom prst="mathMultiply">
            <a:avLst/>
          </a:prstGeom>
          <a:solidFill>
            <a:srgbClr val="FEB91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peech Bubble: Rectangle 16" descr="graph">
            <a:extLst>
              <a:ext uri="{FF2B5EF4-FFF2-40B4-BE49-F238E27FC236}">
                <a16:creationId xmlns:a16="http://schemas.microsoft.com/office/drawing/2014/main" id="{8B7EBB70-379E-7CEE-B399-E80A8DCA9692}"/>
              </a:ext>
            </a:extLst>
          </p:cNvPr>
          <p:cNvSpPr/>
          <p:nvPr/>
        </p:nvSpPr>
        <p:spPr>
          <a:xfrm>
            <a:off x="4677921" y="1739514"/>
            <a:ext cx="1463904" cy="288040"/>
          </a:xfrm>
          <a:prstGeom prst="wedgeRectCallout">
            <a:avLst>
              <a:gd name="adj1" fmla="val -42995"/>
              <a:gd name="adj2" fmla="val 201388"/>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solidFill>
                  <a:schemeClr val="tx1"/>
                </a:solidFill>
              </a:rPr>
              <a:t>YIELD POINT</a:t>
            </a:r>
          </a:p>
        </p:txBody>
      </p:sp>
      <p:sp>
        <p:nvSpPr>
          <p:cNvPr id="18" name="Multiplication Sign 17" descr="graph">
            <a:extLst>
              <a:ext uri="{FF2B5EF4-FFF2-40B4-BE49-F238E27FC236}">
                <a16:creationId xmlns:a16="http://schemas.microsoft.com/office/drawing/2014/main" id="{3F75E955-1FD1-F788-2A1F-FEF02AF14CA9}"/>
              </a:ext>
            </a:extLst>
          </p:cNvPr>
          <p:cNvSpPr/>
          <p:nvPr/>
        </p:nvSpPr>
        <p:spPr>
          <a:xfrm>
            <a:off x="4039600" y="2673280"/>
            <a:ext cx="323850" cy="304800"/>
          </a:xfrm>
          <a:prstGeom prst="mathMultiply">
            <a:avLst/>
          </a:prstGeom>
          <a:solidFill>
            <a:srgbClr val="FEB91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18" descr="graph">
            <a:extLst>
              <a:ext uri="{FF2B5EF4-FFF2-40B4-BE49-F238E27FC236}">
                <a16:creationId xmlns:a16="http://schemas.microsoft.com/office/drawing/2014/main" id="{C6128C4B-6026-DCE9-355B-6F49BA120B98}"/>
              </a:ext>
            </a:extLst>
          </p:cNvPr>
          <p:cNvSpPr/>
          <p:nvPr/>
        </p:nvSpPr>
        <p:spPr>
          <a:xfrm>
            <a:off x="1805997" y="2335696"/>
            <a:ext cx="2138521" cy="288040"/>
          </a:xfrm>
          <a:prstGeom prst="wedgeRectCallout">
            <a:avLst>
              <a:gd name="adj1" fmla="val 53296"/>
              <a:gd name="adj2" fmla="val 118717"/>
            </a:avLst>
          </a:prstGeom>
          <a:noFill/>
          <a:ln w="12700">
            <a:solidFill>
              <a:srgbClr val="797E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solidFill>
                  <a:schemeClr val="bg1">
                    <a:lumMod val="65000"/>
                  </a:schemeClr>
                </a:solidFill>
              </a:rPr>
              <a:t>PROPORTIONAL LIMIT</a:t>
            </a:r>
          </a:p>
        </p:txBody>
      </p:sp>
      <p:sp>
        <p:nvSpPr>
          <p:cNvPr id="20" name="Multiplication Sign 19" descr="graph">
            <a:extLst>
              <a:ext uri="{FF2B5EF4-FFF2-40B4-BE49-F238E27FC236}">
                <a16:creationId xmlns:a16="http://schemas.microsoft.com/office/drawing/2014/main" id="{D2A67969-4110-FDE1-F779-CB05EB97773C}"/>
              </a:ext>
            </a:extLst>
          </p:cNvPr>
          <p:cNvSpPr/>
          <p:nvPr/>
        </p:nvSpPr>
        <p:spPr>
          <a:xfrm>
            <a:off x="5594917" y="2216721"/>
            <a:ext cx="323850" cy="304800"/>
          </a:xfrm>
          <a:prstGeom prst="mathMultiply">
            <a:avLst/>
          </a:prstGeom>
          <a:solidFill>
            <a:srgbClr val="FEB91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peech Bubble: Rectangle 20" descr="graph">
            <a:extLst>
              <a:ext uri="{FF2B5EF4-FFF2-40B4-BE49-F238E27FC236}">
                <a16:creationId xmlns:a16="http://schemas.microsoft.com/office/drawing/2014/main" id="{64318239-FA42-4981-5C16-D2A0F87310C8}"/>
              </a:ext>
            </a:extLst>
          </p:cNvPr>
          <p:cNvSpPr/>
          <p:nvPr/>
        </p:nvSpPr>
        <p:spPr>
          <a:xfrm>
            <a:off x="6308880" y="1739514"/>
            <a:ext cx="1812679" cy="471316"/>
          </a:xfrm>
          <a:prstGeom prst="wedgeRectCallout">
            <a:avLst>
              <a:gd name="adj1" fmla="val -69096"/>
              <a:gd name="adj2" fmla="val 79581"/>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solidFill>
                  <a:schemeClr val="bg1">
                    <a:lumMod val="65000"/>
                  </a:schemeClr>
                </a:solidFill>
              </a:rPr>
              <a:t>ULTIMATE TENSILE STRENGTH</a:t>
            </a:r>
          </a:p>
        </p:txBody>
      </p:sp>
      <p:sp>
        <p:nvSpPr>
          <p:cNvPr id="23" name="Arrow: Left-Right 22" descr="graph">
            <a:extLst>
              <a:ext uri="{FF2B5EF4-FFF2-40B4-BE49-F238E27FC236}">
                <a16:creationId xmlns:a16="http://schemas.microsoft.com/office/drawing/2014/main" id="{17B33C47-7311-7348-767C-10B9A6EDF2C6}"/>
              </a:ext>
            </a:extLst>
          </p:cNvPr>
          <p:cNvSpPr/>
          <p:nvPr/>
        </p:nvSpPr>
        <p:spPr>
          <a:xfrm>
            <a:off x="1722425" y="3423770"/>
            <a:ext cx="2725049" cy="530546"/>
          </a:xfrm>
          <a:prstGeom prst="leftRightArrow">
            <a:avLst/>
          </a:prstGeom>
          <a:solidFill>
            <a:schemeClr val="bg2">
              <a:lumMod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solidFill>
                  <a:schemeClr val="tx1"/>
                </a:solidFill>
              </a:rPr>
              <a:t>ELASTIC DEFORMATION</a:t>
            </a:r>
          </a:p>
        </p:txBody>
      </p:sp>
      <p:sp>
        <p:nvSpPr>
          <p:cNvPr id="24" name="Arrow: Left-Right 23" descr="graph">
            <a:extLst>
              <a:ext uri="{FF2B5EF4-FFF2-40B4-BE49-F238E27FC236}">
                <a16:creationId xmlns:a16="http://schemas.microsoft.com/office/drawing/2014/main" id="{60EFBD6E-5C6B-DE29-7686-2F88AB15DFF4}"/>
              </a:ext>
            </a:extLst>
          </p:cNvPr>
          <p:cNvSpPr/>
          <p:nvPr/>
        </p:nvSpPr>
        <p:spPr>
          <a:xfrm>
            <a:off x="4447473" y="3411060"/>
            <a:ext cx="2566165" cy="530546"/>
          </a:xfrm>
          <a:prstGeom prst="leftRightArrow">
            <a:avLst/>
          </a:prstGeom>
          <a:solidFill>
            <a:schemeClr val="bg2">
              <a:lumMod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solidFill>
                  <a:schemeClr val="tx1"/>
                </a:solidFill>
              </a:rPr>
              <a:t>PLASTIC DEFORMATION</a:t>
            </a:r>
          </a:p>
        </p:txBody>
      </p:sp>
      <p:sp>
        <p:nvSpPr>
          <p:cNvPr id="4" name="Slide Number Placeholder 3">
            <a:extLst>
              <a:ext uri="{FF2B5EF4-FFF2-40B4-BE49-F238E27FC236}">
                <a16:creationId xmlns:a16="http://schemas.microsoft.com/office/drawing/2014/main" id="{8DA0A328-73C4-11EB-83FF-A49B3987577E}"/>
              </a:ext>
            </a:extLst>
          </p:cNvPr>
          <p:cNvSpPr>
            <a:spLocks noGrp="1"/>
          </p:cNvSpPr>
          <p:nvPr>
            <p:ph type="sldNum" sz="quarter" idx="11"/>
          </p:nvPr>
        </p:nvSpPr>
        <p:spPr/>
        <p:txBody>
          <a:bodyPr/>
          <a:lstStyle/>
          <a:p>
            <a:fld id="{DA2C159E-F13C-4A85-9A41-E7669D3E0D70}" type="slidenum">
              <a:rPr lang="en-GB" smtClean="0"/>
              <a:pPr/>
              <a:t>52</a:t>
            </a:fld>
            <a:endParaRPr lang="en-GB"/>
          </a:p>
        </p:txBody>
      </p:sp>
    </p:spTree>
    <p:extLst>
      <p:ext uri="{BB962C8B-B14F-4D97-AF65-F5344CB8AC3E}">
        <p14:creationId xmlns:p14="http://schemas.microsoft.com/office/powerpoint/2010/main" val="30087484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6A42D-8496-E5AA-FF9F-79FE2F269719}"/>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1791BCE-A785-637A-9030-546BBA6F69F3}"/>
              </a:ext>
            </a:extLst>
          </p:cNvPr>
          <p:cNvSpPr>
            <a:spLocks noGrp="1"/>
          </p:cNvSpPr>
          <p:nvPr>
            <p:ph type="title"/>
          </p:nvPr>
        </p:nvSpPr>
        <p:spPr/>
        <p:txBody>
          <a:bodyPr>
            <a:normAutofit/>
          </a:bodyPr>
          <a:lstStyle/>
          <a:p>
            <a:pPr>
              <a:lnSpc>
                <a:spcPct val="100000"/>
              </a:lnSpc>
            </a:pPr>
            <a:r>
              <a:rPr lang="en-US" sz="3200"/>
              <a:t>What happens during the tensile test?</a:t>
            </a:r>
          </a:p>
        </p:txBody>
      </p:sp>
      <p:pic>
        <p:nvPicPr>
          <p:cNvPr id="2" name="Picture 1" descr="graph">
            <a:extLst>
              <a:ext uri="{FF2B5EF4-FFF2-40B4-BE49-F238E27FC236}">
                <a16:creationId xmlns:a16="http://schemas.microsoft.com/office/drawing/2014/main" id="{3F7EF81A-30D6-B803-F892-0824CEB54FC1}"/>
              </a:ext>
            </a:extLst>
          </p:cNvPr>
          <p:cNvPicPr>
            <a:picLocks noChangeAspect="1"/>
          </p:cNvPicPr>
          <p:nvPr/>
        </p:nvPicPr>
        <p:blipFill>
          <a:blip r:embed="rId3"/>
          <a:stretch>
            <a:fillRect/>
          </a:stretch>
        </p:blipFill>
        <p:spPr>
          <a:xfrm>
            <a:off x="347223" y="1286936"/>
            <a:ext cx="2880595" cy="2751041"/>
          </a:xfrm>
          <a:prstGeom prst="rect">
            <a:avLst/>
          </a:prstGeom>
        </p:spPr>
      </p:pic>
      <p:sp>
        <p:nvSpPr>
          <p:cNvPr id="176" name="Rectangle: Rounded Corners 175">
            <a:extLst>
              <a:ext uri="{FF2B5EF4-FFF2-40B4-BE49-F238E27FC236}">
                <a16:creationId xmlns:a16="http://schemas.microsoft.com/office/drawing/2014/main" id="{A3A7DB7D-997A-AF30-4549-656DB935FD57}"/>
              </a:ext>
            </a:extLst>
          </p:cNvPr>
          <p:cNvSpPr/>
          <p:nvPr/>
        </p:nvSpPr>
        <p:spPr>
          <a:xfrm>
            <a:off x="4051593" y="949325"/>
            <a:ext cx="3904783" cy="4010968"/>
          </a:xfrm>
          <a:prstGeom prst="roundRect">
            <a:avLst/>
          </a:prstGeom>
          <a:noFill/>
          <a:ln w="57150">
            <a:solidFill>
              <a:srgbClr val="E51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F5596DB6-FC1C-F47D-60D6-86EDC651899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a:ln>
                  <a:noFill/>
                </a:ln>
                <a:solidFill>
                  <a:srgbClr val="000000"/>
                </a:solidFill>
                <a:effectLst/>
                <a:uLnTx/>
                <a:uFillTx/>
                <a:latin typeface="Arial"/>
                <a:ea typeface="+mn-ea"/>
                <a:cs typeface="+mn-cs"/>
              </a:rPr>
              <a:t>Education &amp; Training Foundation</a:t>
            </a:r>
          </a:p>
        </p:txBody>
      </p:sp>
      <p:grpSp>
        <p:nvGrpSpPr>
          <p:cNvPr id="76" name="Group 75">
            <a:extLst>
              <a:ext uri="{FF2B5EF4-FFF2-40B4-BE49-F238E27FC236}">
                <a16:creationId xmlns:a16="http://schemas.microsoft.com/office/drawing/2014/main" id="{EF3F8887-50DE-0FDA-1B07-CA46C5FA60EF}"/>
              </a:ext>
            </a:extLst>
          </p:cNvPr>
          <p:cNvGrpSpPr/>
          <p:nvPr/>
        </p:nvGrpSpPr>
        <p:grpSpPr>
          <a:xfrm>
            <a:off x="5936856" y="2826995"/>
            <a:ext cx="1983520" cy="1979999"/>
            <a:chOff x="4300398" y="2343877"/>
            <a:chExt cx="1983520" cy="1979999"/>
          </a:xfrm>
        </p:grpSpPr>
        <p:sp>
          <p:nvSpPr>
            <p:cNvPr id="47" name="Oval 46">
              <a:extLst>
                <a:ext uri="{FF2B5EF4-FFF2-40B4-BE49-F238E27FC236}">
                  <a16:creationId xmlns:a16="http://schemas.microsoft.com/office/drawing/2014/main" id="{B18B9D4B-B103-6AC5-7333-FD208A3867A6}"/>
                </a:ext>
              </a:extLst>
            </p:cNvPr>
            <p:cNvSpPr/>
            <p:nvPr/>
          </p:nvSpPr>
          <p:spPr>
            <a:xfrm>
              <a:off x="4392157" y="2434756"/>
              <a:ext cx="1800000" cy="180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a:ea typeface="+mn-ea"/>
                <a:cs typeface="+mn-cs"/>
              </a:endParaRPr>
            </a:p>
          </p:txBody>
        </p:sp>
        <p:grpSp>
          <p:nvGrpSpPr>
            <p:cNvPr id="31" name="Group 30">
              <a:extLst>
                <a:ext uri="{FF2B5EF4-FFF2-40B4-BE49-F238E27FC236}">
                  <a16:creationId xmlns:a16="http://schemas.microsoft.com/office/drawing/2014/main" id="{24B6BA42-8208-813C-C617-643556358734}"/>
                </a:ext>
              </a:extLst>
            </p:cNvPr>
            <p:cNvGrpSpPr/>
            <p:nvPr/>
          </p:nvGrpSpPr>
          <p:grpSpPr>
            <a:xfrm>
              <a:off x="4572158" y="2614757"/>
              <a:ext cx="1440000" cy="1440000"/>
              <a:chOff x="678844" y="1059622"/>
              <a:chExt cx="1260000" cy="1260000"/>
            </a:xfrm>
          </p:grpSpPr>
          <p:sp>
            <p:nvSpPr>
              <p:cNvPr id="40" name="Oval 39">
                <a:extLst>
                  <a:ext uri="{FF2B5EF4-FFF2-40B4-BE49-F238E27FC236}">
                    <a16:creationId xmlns:a16="http://schemas.microsoft.com/office/drawing/2014/main" id="{E5E54F6E-8E4E-7016-FC48-AB3DD097A7B1}"/>
                  </a:ext>
                </a:extLst>
              </p:cNvPr>
              <p:cNvSpPr/>
              <p:nvPr/>
            </p:nvSpPr>
            <p:spPr>
              <a:xfrm>
                <a:off x="1043608" y="1419622"/>
                <a:ext cx="540000" cy="540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a:ea typeface="+mn-ea"/>
                  <a:cs typeface="+mn-cs"/>
                </a:endParaRPr>
              </a:p>
            </p:txBody>
          </p:sp>
          <p:sp>
            <p:nvSpPr>
              <p:cNvPr id="41" name="Oval 40">
                <a:extLst>
                  <a:ext uri="{FF2B5EF4-FFF2-40B4-BE49-F238E27FC236}">
                    <a16:creationId xmlns:a16="http://schemas.microsoft.com/office/drawing/2014/main" id="{39A14B41-0E14-F5B9-53C8-4F75D799D694}"/>
                  </a:ext>
                </a:extLst>
              </p:cNvPr>
              <p:cNvSpPr/>
              <p:nvPr/>
            </p:nvSpPr>
            <p:spPr>
              <a:xfrm>
                <a:off x="858844" y="1239622"/>
                <a:ext cx="900000" cy="90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a:ea typeface="+mn-ea"/>
                  <a:cs typeface="+mn-cs"/>
                </a:endParaRPr>
              </a:p>
            </p:txBody>
          </p:sp>
          <p:sp>
            <p:nvSpPr>
              <p:cNvPr id="42" name="Oval 41">
                <a:extLst>
                  <a:ext uri="{FF2B5EF4-FFF2-40B4-BE49-F238E27FC236}">
                    <a16:creationId xmlns:a16="http://schemas.microsoft.com/office/drawing/2014/main" id="{C73311B1-090B-A0F2-60D8-0E40B9DCCF18}"/>
                  </a:ext>
                </a:extLst>
              </p:cNvPr>
              <p:cNvSpPr/>
              <p:nvPr/>
            </p:nvSpPr>
            <p:spPr>
              <a:xfrm>
                <a:off x="678844" y="1059622"/>
                <a:ext cx="1260000" cy="126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a:ea typeface="+mn-ea"/>
                  <a:cs typeface="+mn-cs"/>
                </a:endParaRPr>
              </a:p>
            </p:txBody>
          </p:sp>
        </p:grpSp>
        <p:sp>
          <p:nvSpPr>
            <p:cNvPr id="39" name="Oval 38">
              <a:extLst>
                <a:ext uri="{FF2B5EF4-FFF2-40B4-BE49-F238E27FC236}">
                  <a16:creationId xmlns:a16="http://schemas.microsoft.com/office/drawing/2014/main" id="{44CB25BD-FA50-F6E3-B1F8-D6413EDEF132}"/>
                </a:ext>
              </a:extLst>
            </p:cNvPr>
            <p:cNvSpPr/>
            <p:nvPr/>
          </p:nvSpPr>
          <p:spPr>
            <a:xfrm>
              <a:off x="5088873" y="4142116"/>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3" name="Oval 42">
              <a:extLst>
                <a:ext uri="{FF2B5EF4-FFF2-40B4-BE49-F238E27FC236}">
                  <a16:creationId xmlns:a16="http://schemas.microsoft.com/office/drawing/2014/main" id="{76B53F9B-D466-EE30-369C-AD8EAB57BCC1}"/>
                </a:ext>
              </a:extLst>
            </p:cNvPr>
            <p:cNvSpPr/>
            <p:nvPr/>
          </p:nvSpPr>
          <p:spPr>
            <a:xfrm>
              <a:off x="5370515" y="4143876"/>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8" name="Oval 47">
              <a:extLst>
                <a:ext uri="{FF2B5EF4-FFF2-40B4-BE49-F238E27FC236}">
                  <a16:creationId xmlns:a16="http://schemas.microsoft.com/office/drawing/2014/main" id="{4A5E6FA4-9747-4136-A56D-748309983042}"/>
                </a:ext>
              </a:extLst>
            </p:cNvPr>
            <p:cNvSpPr/>
            <p:nvPr/>
          </p:nvSpPr>
          <p:spPr>
            <a:xfrm>
              <a:off x="5083141" y="2343877"/>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Oval 48">
              <a:extLst>
                <a:ext uri="{FF2B5EF4-FFF2-40B4-BE49-F238E27FC236}">
                  <a16:creationId xmlns:a16="http://schemas.microsoft.com/office/drawing/2014/main" id="{47B055A7-342D-FF54-78CD-D16CC44C17A4}"/>
                </a:ext>
              </a:extLst>
            </p:cNvPr>
            <p:cNvSpPr/>
            <p:nvPr/>
          </p:nvSpPr>
          <p:spPr>
            <a:xfrm>
              <a:off x="5364783" y="2345637"/>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52" name="Group 51">
              <a:extLst>
                <a:ext uri="{FF2B5EF4-FFF2-40B4-BE49-F238E27FC236}">
                  <a16:creationId xmlns:a16="http://schemas.microsoft.com/office/drawing/2014/main" id="{A3533DD8-AF94-268D-F0F7-CE6466BB7395}"/>
                </a:ext>
              </a:extLst>
            </p:cNvPr>
            <p:cNvGrpSpPr/>
            <p:nvPr/>
          </p:nvGrpSpPr>
          <p:grpSpPr>
            <a:xfrm rot="16200000">
              <a:off x="4160457" y="3295403"/>
              <a:ext cx="461642" cy="181760"/>
              <a:chOff x="7327306" y="3338959"/>
              <a:chExt cx="461642" cy="181760"/>
            </a:xfrm>
          </p:grpSpPr>
          <p:sp>
            <p:nvSpPr>
              <p:cNvPr id="50" name="Oval 49">
                <a:extLst>
                  <a:ext uri="{FF2B5EF4-FFF2-40B4-BE49-F238E27FC236}">
                    <a16:creationId xmlns:a16="http://schemas.microsoft.com/office/drawing/2014/main" id="{49B2F533-4507-CFA7-F844-49DCCD1457EB}"/>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Oval 50">
                <a:extLst>
                  <a:ext uri="{FF2B5EF4-FFF2-40B4-BE49-F238E27FC236}">
                    <a16:creationId xmlns:a16="http://schemas.microsoft.com/office/drawing/2014/main" id="{2F66D1F5-C6A2-AD91-A997-F2E2F5EE16E8}"/>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3" name="Group 52">
              <a:extLst>
                <a:ext uri="{FF2B5EF4-FFF2-40B4-BE49-F238E27FC236}">
                  <a16:creationId xmlns:a16="http://schemas.microsoft.com/office/drawing/2014/main" id="{2C7AB56B-2441-174B-121E-34EDFFE3E8E0}"/>
                </a:ext>
              </a:extLst>
            </p:cNvPr>
            <p:cNvGrpSpPr/>
            <p:nvPr/>
          </p:nvGrpSpPr>
          <p:grpSpPr>
            <a:xfrm rot="16200000">
              <a:off x="5962217" y="3295404"/>
              <a:ext cx="461642" cy="181760"/>
              <a:chOff x="7327306" y="3338959"/>
              <a:chExt cx="461642" cy="181760"/>
            </a:xfrm>
          </p:grpSpPr>
          <p:sp>
            <p:nvSpPr>
              <p:cNvPr id="54" name="Oval 53">
                <a:extLst>
                  <a:ext uri="{FF2B5EF4-FFF2-40B4-BE49-F238E27FC236}">
                    <a16:creationId xmlns:a16="http://schemas.microsoft.com/office/drawing/2014/main" id="{3E186ABC-0336-F9C2-DF27-3E5E5D03502E}"/>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5" name="Oval 54">
                <a:extLst>
                  <a:ext uri="{FF2B5EF4-FFF2-40B4-BE49-F238E27FC236}">
                    <a16:creationId xmlns:a16="http://schemas.microsoft.com/office/drawing/2014/main" id="{8F314046-3FC8-9A13-EFC0-1282BA32FCAC}"/>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6" name="Group 55">
              <a:extLst>
                <a:ext uri="{FF2B5EF4-FFF2-40B4-BE49-F238E27FC236}">
                  <a16:creationId xmlns:a16="http://schemas.microsoft.com/office/drawing/2014/main" id="{20F335B6-CDA6-0FA1-1F8E-55B72671DCE0}"/>
                </a:ext>
              </a:extLst>
            </p:cNvPr>
            <p:cNvGrpSpPr/>
            <p:nvPr/>
          </p:nvGrpSpPr>
          <p:grpSpPr>
            <a:xfrm rot="13579751">
              <a:off x="4547050" y="3730772"/>
              <a:ext cx="461642" cy="181760"/>
              <a:chOff x="7327306" y="3338959"/>
              <a:chExt cx="461642" cy="181760"/>
            </a:xfrm>
          </p:grpSpPr>
          <p:sp>
            <p:nvSpPr>
              <p:cNvPr id="57" name="Oval 56">
                <a:extLst>
                  <a:ext uri="{FF2B5EF4-FFF2-40B4-BE49-F238E27FC236}">
                    <a16:creationId xmlns:a16="http://schemas.microsoft.com/office/drawing/2014/main" id="{6CBBD1E9-B874-920D-09B1-A84C4FA818B0}"/>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8" name="Oval 57">
                <a:extLst>
                  <a:ext uri="{FF2B5EF4-FFF2-40B4-BE49-F238E27FC236}">
                    <a16:creationId xmlns:a16="http://schemas.microsoft.com/office/drawing/2014/main" id="{7075F609-1390-B67A-690C-BC4450668DCC}"/>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59" name="Group 58">
              <a:extLst>
                <a:ext uri="{FF2B5EF4-FFF2-40B4-BE49-F238E27FC236}">
                  <a16:creationId xmlns:a16="http://schemas.microsoft.com/office/drawing/2014/main" id="{83E89A39-2689-1E09-9FCF-FE25FCDE6052}"/>
                </a:ext>
              </a:extLst>
            </p:cNvPr>
            <p:cNvGrpSpPr/>
            <p:nvPr/>
          </p:nvGrpSpPr>
          <p:grpSpPr>
            <a:xfrm rot="13579751">
              <a:off x="5561204" y="2753588"/>
              <a:ext cx="461642" cy="181760"/>
              <a:chOff x="7327306" y="3338959"/>
              <a:chExt cx="461642" cy="181760"/>
            </a:xfrm>
          </p:grpSpPr>
          <p:sp>
            <p:nvSpPr>
              <p:cNvPr id="60" name="Oval 59">
                <a:extLst>
                  <a:ext uri="{FF2B5EF4-FFF2-40B4-BE49-F238E27FC236}">
                    <a16:creationId xmlns:a16="http://schemas.microsoft.com/office/drawing/2014/main" id="{E792AAC9-FE7A-EE78-81EA-9E902D30BA1F}"/>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Oval 60">
                <a:extLst>
                  <a:ext uri="{FF2B5EF4-FFF2-40B4-BE49-F238E27FC236}">
                    <a16:creationId xmlns:a16="http://schemas.microsoft.com/office/drawing/2014/main" id="{157FF8FB-AF4A-558F-A0A8-EFCCECA08A31}"/>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62" name="Group 61">
              <a:extLst>
                <a:ext uri="{FF2B5EF4-FFF2-40B4-BE49-F238E27FC236}">
                  <a16:creationId xmlns:a16="http://schemas.microsoft.com/office/drawing/2014/main" id="{D0168131-CA3D-7F5E-5B1F-501C0DD9489F}"/>
                </a:ext>
              </a:extLst>
            </p:cNvPr>
            <p:cNvGrpSpPr/>
            <p:nvPr/>
          </p:nvGrpSpPr>
          <p:grpSpPr>
            <a:xfrm rot="8069779">
              <a:off x="5572871" y="3732144"/>
              <a:ext cx="461642" cy="181760"/>
              <a:chOff x="7327306" y="3338959"/>
              <a:chExt cx="461642" cy="181760"/>
            </a:xfrm>
          </p:grpSpPr>
          <p:sp>
            <p:nvSpPr>
              <p:cNvPr id="63" name="Oval 62">
                <a:extLst>
                  <a:ext uri="{FF2B5EF4-FFF2-40B4-BE49-F238E27FC236}">
                    <a16:creationId xmlns:a16="http://schemas.microsoft.com/office/drawing/2014/main" id="{9F169E81-4469-4BDB-3F69-9A90C6D6355A}"/>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4" name="Oval 63">
                <a:extLst>
                  <a:ext uri="{FF2B5EF4-FFF2-40B4-BE49-F238E27FC236}">
                    <a16:creationId xmlns:a16="http://schemas.microsoft.com/office/drawing/2014/main" id="{A5FF8EAD-C3C6-D743-0901-02A767404C2B}"/>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68" name="Group 67">
              <a:extLst>
                <a:ext uri="{FF2B5EF4-FFF2-40B4-BE49-F238E27FC236}">
                  <a16:creationId xmlns:a16="http://schemas.microsoft.com/office/drawing/2014/main" id="{4332088E-7B45-9C96-B075-7424143627AA}"/>
                </a:ext>
              </a:extLst>
            </p:cNvPr>
            <p:cNvGrpSpPr/>
            <p:nvPr/>
          </p:nvGrpSpPr>
          <p:grpSpPr>
            <a:xfrm rot="8069779">
              <a:off x="4541499" y="2754961"/>
              <a:ext cx="461642" cy="181760"/>
              <a:chOff x="7327306" y="3338959"/>
              <a:chExt cx="461642" cy="181760"/>
            </a:xfrm>
          </p:grpSpPr>
          <p:sp>
            <p:nvSpPr>
              <p:cNvPr id="69" name="Oval 68">
                <a:extLst>
                  <a:ext uri="{FF2B5EF4-FFF2-40B4-BE49-F238E27FC236}">
                    <a16:creationId xmlns:a16="http://schemas.microsoft.com/office/drawing/2014/main" id="{EF293E89-A2A4-B105-3ADE-2EC6E8BE6785}"/>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0" name="Oval 69">
                <a:extLst>
                  <a:ext uri="{FF2B5EF4-FFF2-40B4-BE49-F238E27FC236}">
                    <a16:creationId xmlns:a16="http://schemas.microsoft.com/office/drawing/2014/main" id="{87259918-D3B5-1D09-F92C-4C02E2A5B9D0}"/>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71" name="Group 70">
              <a:extLst>
                <a:ext uri="{FF2B5EF4-FFF2-40B4-BE49-F238E27FC236}">
                  <a16:creationId xmlns:a16="http://schemas.microsoft.com/office/drawing/2014/main" id="{E2B491CE-13BF-2041-B6A2-960010AA7548}"/>
                </a:ext>
              </a:extLst>
            </p:cNvPr>
            <p:cNvGrpSpPr/>
            <p:nvPr/>
          </p:nvGrpSpPr>
          <p:grpSpPr>
            <a:xfrm rot="5590192">
              <a:off x="5554302" y="3280312"/>
              <a:ext cx="461642" cy="181760"/>
              <a:chOff x="7327306" y="3338959"/>
              <a:chExt cx="461642" cy="181760"/>
            </a:xfrm>
          </p:grpSpPr>
          <p:sp>
            <p:nvSpPr>
              <p:cNvPr id="72" name="Oval 71">
                <a:extLst>
                  <a:ext uri="{FF2B5EF4-FFF2-40B4-BE49-F238E27FC236}">
                    <a16:creationId xmlns:a16="http://schemas.microsoft.com/office/drawing/2014/main" id="{8C133DC9-98D6-B351-EFE6-4027406587BA}"/>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Oval 72">
                <a:extLst>
                  <a:ext uri="{FF2B5EF4-FFF2-40B4-BE49-F238E27FC236}">
                    <a16:creationId xmlns:a16="http://schemas.microsoft.com/office/drawing/2014/main" id="{2684D502-50F8-AFB1-55BE-C0F8A63EE092}"/>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74" name="TextBox 73">
            <a:extLst>
              <a:ext uri="{FF2B5EF4-FFF2-40B4-BE49-F238E27FC236}">
                <a16:creationId xmlns:a16="http://schemas.microsoft.com/office/drawing/2014/main" id="{F3B758BE-1F9D-E53C-FE0A-5ADB575FB2D4}"/>
              </a:ext>
            </a:extLst>
          </p:cNvPr>
          <p:cNvSpPr txBox="1"/>
          <p:nvPr/>
        </p:nvSpPr>
        <p:spPr>
          <a:xfrm>
            <a:off x="1629985" y="4234214"/>
            <a:ext cx="1899358"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Arial"/>
                <a:ea typeface="+mn-ea"/>
                <a:cs typeface="+mn-cs"/>
              </a:rPr>
              <a:t>Molecule</a:t>
            </a:r>
          </a:p>
        </p:txBody>
      </p:sp>
      <p:cxnSp>
        <p:nvCxnSpPr>
          <p:cNvPr id="75" name="Straight Arrow Connector 74">
            <a:extLst>
              <a:ext uri="{FF2B5EF4-FFF2-40B4-BE49-F238E27FC236}">
                <a16:creationId xmlns:a16="http://schemas.microsoft.com/office/drawing/2014/main" id="{F8C5BB20-B012-CCEA-668E-CDB09030BE9E}"/>
              </a:ext>
            </a:extLst>
          </p:cNvPr>
          <p:cNvCxnSpPr>
            <a:cxnSpLocks/>
          </p:cNvCxnSpPr>
          <p:nvPr/>
        </p:nvCxnSpPr>
        <p:spPr>
          <a:xfrm flipV="1">
            <a:off x="3512672" y="4480718"/>
            <a:ext cx="599648" cy="106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97069485-BA11-B94E-C054-6B5EDB12F1E9}"/>
              </a:ext>
            </a:extLst>
          </p:cNvPr>
          <p:cNvGrpSpPr/>
          <p:nvPr/>
        </p:nvGrpSpPr>
        <p:grpSpPr>
          <a:xfrm>
            <a:off x="4137561" y="2818592"/>
            <a:ext cx="1983520" cy="1979999"/>
            <a:chOff x="4300398" y="2343877"/>
            <a:chExt cx="1983520" cy="1979999"/>
          </a:xfrm>
        </p:grpSpPr>
        <p:sp>
          <p:nvSpPr>
            <p:cNvPr id="78" name="Oval 77">
              <a:extLst>
                <a:ext uri="{FF2B5EF4-FFF2-40B4-BE49-F238E27FC236}">
                  <a16:creationId xmlns:a16="http://schemas.microsoft.com/office/drawing/2014/main" id="{E1FC037E-4223-5467-69F0-989BC8F15453}"/>
                </a:ext>
              </a:extLst>
            </p:cNvPr>
            <p:cNvSpPr/>
            <p:nvPr/>
          </p:nvSpPr>
          <p:spPr>
            <a:xfrm>
              <a:off x="4392157" y="2434756"/>
              <a:ext cx="1800000" cy="180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a:ea typeface="+mn-ea"/>
                <a:cs typeface="+mn-cs"/>
              </a:endParaRPr>
            </a:p>
          </p:txBody>
        </p:sp>
        <p:grpSp>
          <p:nvGrpSpPr>
            <p:cNvPr id="79" name="Group 78">
              <a:extLst>
                <a:ext uri="{FF2B5EF4-FFF2-40B4-BE49-F238E27FC236}">
                  <a16:creationId xmlns:a16="http://schemas.microsoft.com/office/drawing/2014/main" id="{1217175C-C4E9-FBD3-DBE4-3A67B967F357}"/>
                </a:ext>
              </a:extLst>
            </p:cNvPr>
            <p:cNvGrpSpPr/>
            <p:nvPr/>
          </p:nvGrpSpPr>
          <p:grpSpPr>
            <a:xfrm>
              <a:off x="4572158" y="2614757"/>
              <a:ext cx="1440000" cy="1440000"/>
              <a:chOff x="678844" y="1059622"/>
              <a:chExt cx="1260000" cy="1260000"/>
            </a:xfrm>
          </p:grpSpPr>
          <p:sp>
            <p:nvSpPr>
              <p:cNvPr id="105" name="Oval 104">
                <a:extLst>
                  <a:ext uri="{FF2B5EF4-FFF2-40B4-BE49-F238E27FC236}">
                    <a16:creationId xmlns:a16="http://schemas.microsoft.com/office/drawing/2014/main" id="{61A74150-C890-3B0D-AB1B-11E8028AD2B9}"/>
                  </a:ext>
                </a:extLst>
              </p:cNvPr>
              <p:cNvSpPr/>
              <p:nvPr/>
            </p:nvSpPr>
            <p:spPr>
              <a:xfrm>
                <a:off x="1043608" y="1419622"/>
                <a:ext cx="540000" cy="540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a:ea typeface="+mn-ea"/>
                  <a:cs typeface="+mn-cs"/>
                </a:endParaRPr>
              </a:p>
            </p:txBody>
          </p:sp>
          <p:sp>
            <p:nvSpPr>
              <p:cNvPr id="106" name="Oval 105">
                <a:extLst>
                  <a:ext uri="{FF2B5EF4-FFF2-40B4-BE49-F238E27FC236}">
                    <a16:creationId xmlns:a16="http://schemas.microsoft.com/office/drawing/2014/main" id="{5CF8D0CF-BE85-2118-2448-4656D1CDE4CE}"/>
                  </a:ext>
                </a:extLst>
              </p:cNvPr>
              <p:cNvSpPr/>
              <p:nvPr/>
            </p:nvSpPr>
            <p:spPr>
              <a:xfrm>
                <a:off x="858844" y="1239622"/>
                <a:ext cx="900000" cy="90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a:ea typeface="+mn-ea"/>
                  <a:cs typeface="+mn-cs"/>
                </a:endParaRPr>
              </a:p>
            </p:txBody>
          </p:sp>
          <p:sp>
            <p:nvSpPr>
              <p:cNvPr id="107" name="Oval 106">
                <a:extLst>
                  <a:ext uri="{FF2B5EF4-FFF2-40B4-BE49-F238E27FC236}">
                    <a16:creationId xmlns:a16="http://schemas.microsoft.com/office/drawing/2014/main" id="{0D14DFE1-121F-ACB2-2C3A-001E6FAF8CB6}"/>
                  </a:ext>
                </a:extLst>
              </p:cNvPr>
              <p:cNvSpPr/>
              <p:nvPr/>
            </p:nvSpPr>
            <p:spPr>
              <a:xfrm>
                <a:off x="678844" y="1059622"/>
                <a:ext cx="1260000" cy="126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a:ea typeface="+mn-ea"/>
                  <a:cs typeface="+mn-cs"/>
                </a:endParaRPr>
              </a:p>
            </p:txBody>
          </p:sp>
        </p:grpSp>
        <p:sp>
          <p:nvSpPr>
            <p:cNvPr id="80" name="Oval 79">
              <a:extLst>
                <a:ext uri="{FF2B5EF4-FFF2-40B4-BE49-F238E27FC236}">
                  <a16:creationId xmlns:a16="http://schemas.microsoft.com/office/drawing/2014/main" id="{E5C3844B-39CF-06DC-90E0-394A78BAB98C}"/>
                </a:ext>
              </a:extLst>
            </p:cNvPr>
            <p:cNvSpPr/>
            <p:nvPr/>
          </p:nvSpPr>
          <p:spPr>
            <a:xfrm>
              <a:off x="5088873" y="4142116"/>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1" name="Oval 80">
              <a:extLst>
                <a:ext uri="{FF2B5EF4-FFF2-40B4-BE49-F238E27FC236}">
                  <a16:creationId xmlns:a16="http://schemas.microsoft.com/office/drawing/2014/main" id="{0AD076B5-0D65-FCB9-EA57-D869C77962B6}"/>
                </a:ext>
              </a:extLst>
            </p:cNvPr>
            <p:cNvSpPr/>
            <p:nvPr/>
          </p:nvSpPr>
          <p:spPr>
            <a:xfrm>
              <a:off x="5370515" y="4143876"/>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2" name="Oval 81">
              <a:extLst>
                <a:ext uri="{FF2B5EF4-FFF2-40B4-BE49-F238E27FC236}">
                  <a16:creationId xmlns:a16="http://schemas.microsoft.com/office/drawing/2014/main" id="{3FA27508-19F9-6697-6819-260AC4C3A980}"/>
                </a:ext>
              </a:extLst>
            </p:cNvPr>
            <p:cNvSpPr/>
            <p:nvPr/>
          </p:nvSpPr>
          <p:spPr>
            <a:xfrm>
              <a:off x="5083141" y="2343877"/>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83" name="Oval 82">
              <a:extLst>
                <a:ext uri="{FF2B5EF4-FFF2-40B4-BE49-F238E27FC236}">
                  <a16:creationId xmlns:a16="http://schemas.microsoft.com/office/drawing/2014/main" id="{6D56548F-CE87-90E3-71FF-8A5D7DF96417}"/>
                </a:ext>
              </a:extLst>
            </p:cNvPr>
            <p:cNvSpPr/>
            <p:nvPr/>
          </p:nvSpPr>
          <p:spPr>
            <a:xfrm>
              <a:off x="5364783" y="2345637"/>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84" name="Group 83">
              <a:extLst>
                <a:ext uri="{FF2B5EF4-FFF2-40B4-BE49-F238E27FC236}">
                  <a16:creationId xmlns:a16="http://schemas.microsoft.com/office/drawing/2014/main" id="{2E0F38C6-F8A1-24FF-5D21-5F56A2B45C6E}"/>
                </a:ext>
              </a:extLst>
            </p:cNvPr>
            <p:cNvGrpSpPr/>
            <p:nvPr/>
          </p:nvGrpSpPr>
          <p:grpSpPr>
            <a:xfrm rot="16200000">
              <a:off x="4160457" y="3295403"/>
              <a:ext cx="461642" cy="181760"/>
              <a:chOff x="7327306" y="3338959"/>
              <a:chExt cx="461642" cy="181760"/>
            </a:xfrm>
          </p:grpSpPr>
          <p:sp>
            <p:nvSpPr>
              <p:cNvPr id="103" name="Oval 102">
                <a:extLst>
                  <a:ext uri="{FF2B5EF4-FFF2-40B4-BE49-F238E27FC236}">
                    <a16:creationId xmlns:a16="http://schemas.microsoft.com/office/drawing/2014/main" id="{E669A203-CBA4-4101-7B6F-1ADAC21637E9}"/>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04" name="Oval 103">
                <a:extLst>
                  <a:ext uri="{FF2B5EF4-FFF2-40B4-BE49-F238E27FC236}">
                    <a16:creationId xmlns:a16="http://schemas.microsoft.com/office/drawing/2014/main" id="{FBD3BB28-3A51-A389-161E-D96CC90FEC96}"/>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85" name="Group 84">
              <a:extLst>
                <a:ext uri="{FF2B5EF4-FFF2-40B4-BE49-F238E27FC236}">
                  <a16:creationId xmlns:a16="http://schemas.microsoft.com/office/drawing/2014/main" id="{F875953B-5398-63A8-7FD9-80A3480FD401}"/>
                </a:ext>
              </a:extLst>
            </p:cNvPr>
            <p:cNvGrpSpPr/>
            <p:nvPr/>
          </p:nvGrpSpPr>
          <p:grpSpPr>
            <a:xfrm rot="16200000">
              <a:off x="5962217" y="3295404"/>
              <a:ext cx="461642" cy="181760"/>
              <a:chOff x="7327306" y="3338959"/>
              <a:chExt cx="461642" cy="181760"/>
            </a:xfrm>
          </p:grpSpPr>
          <p:sp>
            <p:nvSpPr>
              <p:cNvPr id="101" name="Oval 100">
                <a:extLst>
                  <a:ext uri="{FF2B5EF4-FFF2-40B4-BE49-F238E27FC236}">
                    <a16:creationId xmlns:a16="http://schemas.microsoft.com/office/drawing/2014/main" id="{785F46DE-9F43-EF72-AC6D-678353DA55D4}"/>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02" name="Oval 101">
                <a:extLst>
                  <a:ext uri="{FF2B5EF4-FFF2-40B4-BE49-F238E27FC236}">
                    <a16:creationId xmlns:a16="http://schemas.microsoft.com/office/drawing/2014/main" id="{79DA76AC-D391-5881-6956-14D237EEEDF6}"/>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86" name="Group 85">
              <a:extLst>
                <a:ext uri="{FF2B5EF4-FFF2-40B4-BE49-F238E27FC236}">
                  <a16:creationId xmlns:a16="http://schemas.microsoft.com/office/drawing/2014/main" id="{02BAFFBE-D16D-1033-5E96-FB281771EBE5}"/>
                </a:ext>
              </a:extLst>
            </p:cNvPr>
            <p:cNvGrpSpPr/>
            <p:nvPr/>
          </p:nvGrpSpPr>
          <p:grpSpPr>
            <a:xfrm rot="13579751">
              <a:off x="4547050" y="3730772"/>
              <a:ext cx="461642" cy="181760"/>
              <a:chOff x="7327306" y="3338959"/>
              <a:chExt cx="461642" cy="181760"/>
            </a:xfrm>
          </p:grpSpPr>
          <p:sp>
            <p:nvSpPr>
              <p:cNvPr id="99" name="Oval 98">
                <a:extLst>
                  <a:ext uri="{FF2B5EF4-FFF2-40B4-BE49-F238E27FC236}">
                    <a16:creationId xmlns:a16="http://schemas.microsoft.com/office/drawing/2014/main" id="{E4D52CA2-67DB-E42F-4EFC-A484EE67593F}"/>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00" name="Oval 99">
                <a:extLst>
                  <a:ext uri="{FF2B5EF4-FFF2-40B4-BE49-F238E27FC236}">
                    <a16:creationId xmlns:a16="http://schemas.microsoft.com/office/drawing/2014/main" id="{CA2A0801-AE06-0378-27F8-882A5528FA49}"/>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87" name="Group 86">
              <a:extLst>
                <a:ext uri="{FF2B5EF4-FFF2-40B4-BE49-F238E27FC236}">
                  <a16:creationId xmlns:a16="http://schemas.microsoft.com/office/drawing/2014/main" id="{BB182AB3-9CDD-F3C9-C484-A31AE0168544}"/>
                </a:ext>
              </a:extLst>
            </p:cNvPr>
            <p:cNvGrpSpPr/>
            <p:nvPr/>
          </p:nvGrpSpPr>
          <p:grpSpPr>
            <a:xfrm rot="13579751">
              <a:off x="5561204" y="2753588"/>
              <a:ext cx="461642" cy="181760"/>
              <a:chOff x="7327306" y="3338959"/>
              <a:chExt cx="461642" cy="181760"/>
            </a:xfrm>
          </p:grpSpPr>
          <p:sp>
            <p:nvSpPr>
              <p:cNvPr id="97" name="Oval 96">
                <a:extLst>
                  <a:ext uri="{FF2B5EF4-FFF2-40B4-BE49-F238E27FC236}">
                    <a16:creationId xmlns:a16="http://schemas.microsoft.com/office/drawing/2014/main" id="{06F5F76C-44E6-A000-E550-C2BB2095F0D7}"/>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98" name="Oval 97">
                <a:extLst>
                  <a:ext uri="{FF2B5EF4-FFF2-40B4-BE49-F238E27FC236}">
                    <a16:creationId xmlns:a16="http://schemas.microsoft.com/office/drawing/2014/main" id="{775F76A6-AA51-D893-7EBD-8CE3EC97E7AC}"/>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88" name="Group 87">
              <a:extLst>
                <a:ext uri="{FF2B5EF4-FFF2-40B4-BE49-F238E27FC236}">
                  <a16:creationId xmlns:a16="http://schemas.microsoft.com/office/drawing/2014/main" id="{CE876BD4-E7B0-1F69-6E6C-E67F6C4626AF}"/>
                </a:ext>
              </a:extLst>
            </p:cNvPr>
            <p:cNvGrpSpPr/>
            <p:nvPr/>
          </p:nvGrpSpPr>
          <p:grpSpPr>
            <a:xfrm rot="8069779">
              <a:off x="5572871" y="3732144"/>
              <a:ext cx="461642" cy="181760"/>
              <a:chOff x="7327306" y="3338959"/>
              <a:chExt cx="461642" cy="181760"/>
            </a:xfrm>
          </p:grpSpPr>
          <p:sp>
            <p:nvSpPr>
              <p:cNvPr id="95" name="Oval 94">
                <a:extLst>
                  <a:ext uri="{FF2B5EF4-FFF2-40B4-BE49-F238E27FC236}">
                    <a16:creationId xmlns:a16="http://schemas.microsoft.com/office/drawing/2014/main" id="{DB1B1AE9-2914-8547-F235-70AA80D6065B}"/>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96" name="Oval 95">
                <a:extLst>
                  <a:ext uri="{FF2B5EF4-FFF2-40B4-BE49-F238E27FC236}">
                    <a16:creationId xmlns:a16="http://schemas.microsoft.com/office/drawing/2014/main" id="{E38CF12F-3901-EB13-ECEA-FE1490F2CAE8}"/>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89" name="Group 88">
              <a:extLst>
                <a:ext uri="{FF2B5EF4-FFF2-40B4-BE49-F238E27FC236}">
                  <a16:creationId xmlns:a16="http://schemas.microsoft.com/office/drawing/2014/main" id="{4ABC9236-04BC-8DDE-BA6B-E0E5D2F43460}"/>
                </a:ext>
              </a:extLst>
            </p:cNvPr>
            <p:cNvGrpSpPr/>
            <p:nvPr/>
          </p:nvGrpSpPr>
          <p:grpSpPr>
            <a:xfrm rot="8069779">
              <a:off x="4541499" y="2754961"/>
              <a:ext cx="461642" cy="181760"/>
              <a:chOff x="7327306" y="3338959"/>
              <a:chExt cx="461642" cy="181760"/>
            </a:xfrm>
          </p:grpSpPr>
          <p:sp>
            <p:nvSpPr>
              <p:cNvPr id="93" name="Oval 92">
                <a:extLst>
                  <a:ext uri="{FF2B5EF4-FFF2-40B4-BE49-F238E27FC236}">
                    <a16:creationId xmlns:a16="http://schemas.microsoft.com/office/drawing/2014/main" id="{9AB148CE-5CA9-9C2A-9D73-42C5D2316B4E}"/>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94" name="Oval 93">
                <a:extLst>
                  <a:ext uri="{FF2B5EF4-FFF2-40B4-BE49-F238E27FC236}">
                    <a16:creationId xmlns:a16="http://schemas.microsoft.com/office/drawing/2014/main" id="{9EB680B0-447F-9343-53EF-7019DB73A08D}"/>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90" name="Group 89">
              <a:extLst>
                <a:ext uri="{FF2B5EF4-FFF2-40B4-BE49-F238E27FC236}">
                  <a16:creationId xmlns:a16="http://schemas.microsoft.com/office/drawing/2014/main" id="{EC7DD5FB-D5CF-7EBB-8B1A-425DA3560C18}"/>
                </a:ext>
              </a:extLst>
            </p:cNvPr>
            <p:cNvGrpSpPr/>
            <p:nvPr/>
          </p:nvGrpSpPr>
          <p:grpSpPr>
            <a:xfrm rot="5590192">
              <a:off x="5554302" y="3280312"/>
              <a:ext cx="461642" cy="181760"/>
              <a:chOff x="7327306" y="3338959"/>
              <a:chExt cx="461642" cy="181760"/>
            </a:xfrm>
          </p:grpSpPr>
          <p:sp>
            <p:nvSpPr>
              <p:cNvPr id="91" name="Oval 90">
                <a:extLst>
                  <a:ext uri="{FF2B5EF4-FFF2-40B4-BE49-F238E27FC236}">
                    <a16:creationId xmlns:a16="http://schemas.microsoft.com/office/drawing/2014/main" id="{0DC9323A-8016-5D36-9E48-CE3600646275}"/>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92" name="Oval 91">
                <a:extLst>
                  <a:ext uri="{FF2B5EF4-FFF2-40B4-BE49-F238E27FC236}">
                    <a16:creationId xmlns:a16="http://schemas.microsoft.com/office/drawing/2014/main" id="{3B3F3FFC-CC3A-A869-23AE-3259DD567513}"/>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grpSp>
        <p:nvGrpSpPr>
          <p:cNvPr id="109" name="Group 108">
            <a:extLst>
              <a:ext uri="{FF2B5EF4-FFF2-40B4-BE49-F238E27FC236}">
                <a16:creationId xmlns:a16="http://schemas.microsoft.com/office/drawing/2014/main" id="{3CDAF684-4D17-741C-1AF9-032D47B86A70}"/>
              </a:ext>
            </a:extLst>
          </p:cNvPr>
          <p:cNvGrpSpPr/>
          <p:nvPr/>
        </p:nvGrpSpPr>
        <p:grpSpPr>
          <a:xfrm>
            <a:off x="5936856" y="1029666"/>
            <a:ext cx="1983520" cy="1979999"/>
            <a:chOff x="4300398" y="2343877"/>
            <a:chExt cx="1983520" cy="1979999"/>
          </a:xfrm>
        </p:grpSpPr>
        <p:sp>
          <p:nvSpPr>
            <p:cNvPr id="110" name="Oval 109">
              <a:extLst>
                <a:ext uri="{FF2B5EF4-FFF2-40B4-BE49-F238E27FC236}">
                  <a16:creationId xmlns:a16="http://schemas.microsoft.com/office/drawing/2014/main" id="{A829DAB7-A319-CC91-A72C-A3B0C0646158}"/>
                </a:ext>
              </a:extLst>
            </p:cNvPr>
            <p:cNvSpPr/>
            <p:nvPr/>
          </p:nvSpPr>
          <p:spPr>
            <a:xfrm>
              <a:off x="4392157" y="2434756"/>
              <a:ext cx="1800000" cy="180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a:ea typeface="+mn-ea"/>
                <a:cs typeface="+mn-cs"/>
              </a:endParaRPr>
            </a:p>
          </p:txBody>
        </p:sp>
        <p:grpSp>
          <p:nvGrpSpPr>
            <p:cNvPr id="111" name="Group 110">
              <a:extLst>
                <a:ext uri="{FF2B5EF4-FFF2-40B4-BE49-F238E27FC236}">
                  <a16:creationId xmlns:a16="http://schemas.microsoft.com/office/drawing/2014/main" id="{67FEBD69-763D-48E4-6998-18EEA19D7F96}"/>
                </a:ext>
              </a:extLst>
            </p:cNvPr>
            <p:cNvGrpSpPr/>
            <p:nvPr/>
          </p:nvGrpSpPr>
          <p:grpSpPr>
            <a:xfrm>
              <a:off x="4572158" y="2614757"/>
              <a:ext cx="1440000" cy="1440000"/>
              <a:chOff x="678844" y="1059622"/>
              <a:chExt cx="1260000" cy="1260000"/>
            </a:xfrm>
          </p:grpSpPr>
          <p:sp>
            <p:nvSpPr>
              <p:cNvPr id="137" name="Oval 136">
                <a:extLst>
                  <a:ext uri="{FF2B5EF4-FFF2-40B4-BE49-F238E27FC236}">
                    <a16:creationId xmlns:a16="http://schemas.microsoft.com/office/drawing/2014/main" id="{6B2C41FC-189B-3350-3DBC-49DDE9C4434E}"/>
                  </a:ext>
                </a:extLst>
              </p:cNvPr>
              <p:cNvSpPr/>
              <p:nvPr/>
            </p:nvSpPr>
            <p:spPr>
              <a:xfrm>
                <a:off x="1043608" y="1419622"/>
                <a:ext cx="540000" cy="540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a:ea typeface="+mn-ea"/>
                  <a:cs typeface="+mn-cs"/>
                </a:endParaRPr>
              </a:p>
            </p:txBody>
          </p:sp>
          <p:sp>
            <p:nvSpPr>
              <p:cNvPr id="138" name="Oval 137">
                <a:extLst>
                  <a:ext uri="{FF2B5EF4-FFF2-40B4-BE49-F238E27FC236}">
                    <a16:creationId xmlns:a16="http://schemas.microsoft.com/office/drawing/2014/main" id="{5940BA65-7D16-A59A-A0CC-59C9E7CB2DC1}"/>
                  </a:ext>
                </a:extLst>
              </p:cNvPr>
              <p:cNvSpPr/>
              <p:nvPr/>
            </p:nvSpPr>
            <p:spPr>
              <a:xfrm>
                <a:off x="858844" y="1239622"/>
                <a:ext cx="900000" cy="90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a:ea typeface="+mn-ea"/>
                  <a:cs typeface="+mn-cs"/>
                </a:endParaRPr>
              </a:p>
            </p:txBody>
          </p:sp>
          <p:sp>
            <p:nvSpPr>
              <p:cNvPr id="139" name="Oval 138">
                <a:extLst>
                  <a:ext uri="{FF2B5EF4-FFF2-40B4-BE49-F238E27FC236}">
                    <a16:creationId xmlns:a16="http://schemas.microsoft.com/office/drawing/2014/main" id="{4C83858C-873E-B316-7D00-609B22718E00}"/>
                  </a:ext>
                </a:extLst>
              </p:cNvPr>
              <p:cNvSpPr/>
              <p:nvPr/>
            </p:nvSpPr>
            <p:spPr>
              <a:xfrm>
                <a:off x="678844" y="1059622"/>
                <a:ext cx="1260000" cy="126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a:ea typeface="+mn-ea"/>
                  <a:cs typeface="+mn-cs"/>
                </a:endParaRPr>
              </a:p>
            </p:txBody>
          </p:sp>
        </p:grpSp>
        <p:sp>
          <p:nvSpPr>
            <p:cNvPr id="112" name="Oval 111">
              <a:extLst>
                <a:ext uri="{FF2B5EF4-FFF2-40B4-BE49-F238E27FC236}">
                  <a16:creationId xmlns:a16="http://schemas.microsoft.com/office/drawing/2014/main" id="{9E195B7B-58CA-751C-A0C6-429873C8ECB2}"/>
                </a:ext>
              </a:extLst>
            </p:cNvPr>
            <p:cNvSpPr/>
            <p:nvPr/>
          </p:nvSpPr>
          <p:spPr>
            <a:xfrm>
              <a:off x="5088873" y="4142116"/>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3" name="Oval 112">
              <a:extLst>
                <a:ext uri="{FF2B5EF4-FFF2-40B4-BE49-F238E27FC236}">
                  <a16:creationId xmlns:a16="http://schemas.microsoft.com/office/drawing/2014/main" id="{7E8AB22B-AEFF-2E5D-9719-6F91AD5BB3B7}"/>
                </a:ext>
              </a:extLst>
            </p:cNvPr>
            <p:cNvSpPr/>
            <p:nvPr/>
          </p:nvSpPr>
          <p:spPr>
            <a:xfrm>
              <a:off x="5370515" y="4143876"/>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4" name="Oval 113">
              <a:extLst>
                <a:ext uri="{FF2B5EF4-FFF2-40B4-BE49-F238E27FC236}">
                  <a16:creationId xmlns:a16="http://schemas.microsoft.com/office/drawing/2014/main" id="{6758D89B-AA60-5158-3953-771FCC53DDDE}"/>
                </a:ext>
              </a:extLst>
            </p:cNvPr>
            <p:cNvSpPr/>
            <p:nvPr/>
          </p:nvSpPr>
          <p:spPr>
            <a:xfrm>
              <a:off x="5083141" y="2343877"/>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5" name="Oval 114">
              <a:extLst>
                <a:ext uri="{FF2B5EF4-FFF2-40B4-BE49-F238E27FC236}">
                  <a16:creationId xmlns:a16="http://schemas.microsoft.com/office/drawing/2014/main" id="{18C64D90-9EF6-DA57-BC78-E3621981AF50}"/>
                </a:ext>
              </a:extLst>
            </p:cNvPr>
            <p:cNvSpPr/>
            <p:nvPr/>
          </p:nvSpPr>
          <p:spPr>
            <a:xfrm>
              <a:off x="5364783" y="2345637"/>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16" name="Group 115">
              <a:extLst>
                <a:ext uri="{FF2B5EF4-FFF2-40B4-BE49-F238E27FC236}">
                  <a16:creationId xmlns:a16="http://schemas.microsoft.com/office/drawing/2014/main" id="{9EDC406B-FEAE-4D6F-340A-89090FBCEC38}"/>
                </a:ext>
              </a:extLst>
            </p:cNvPr>
            <p:cNvGrpSpPr/>
            <p:nvPr/>
          </p:nvGrpSpPr>
          <p:grpSpPr>
            <a:xfrm rot="16200000">
              <a:off x="4160457" y="3295403"/>
              <a:ext cx="461642" cy="181760"/>
              <a:chOff x="7327306" y="3338959"/>
              <a:chExt cx="461642" cy="181760"/>
            </a:xfrm>
          </p:grpSpPr>
          <p:sp>
            <p:nvSpPr>
              <p:cNvPr id="135" name="Oval 134">
                <a:extLst>
                  <a:ext uri="{FF2B5EF4-FFF2-40B4-BE49-F238E27FC236}">
                    <a16:creationId xmlns:a16="http://schemas.microsoft.com/office/drawing/2014/main" id="{A47243BE-BD2B-DC38-3793-29D1620F6699}"/>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6" name="Oval 135">
                <a:extLst>
                  <a:ext uri="{FF2B5EF4-FFF2-40B4-BE49-F238E27FC236}">
                    <a16:creationId xmlns:a16="http://schemas.microsoft.com/office/drawing/2014/main" id="{BF8D62DE-242D-5D52-4C9F-7E0B26B6C8A6}"/>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17" name="Group 116">
              <a:extLst>
                <a:ext uri="{FF2B5EF4-FFF2-40B4-BE49-F238E27FC236}">
                  <a16:creationId xmlns:a16="http://schemas.microsoft.com/office/drawing/2014/main" id="{DA6740D1-B594-19FD-9029-D97486256384}"/>
                </a:ext>
              </a:extLst>
            </p:cNvPr>
            <p:cNvGrpSpPr/>
            <p:nvPr/>
          </p:nvGrpSpPr>
          <p:grpSpPr>
            <a:xfrm rot="16200000">
              <a:off x="5962217" y="3295404"/>
              <a:ext cx="461642" cy="181760"/>
              <a:chOff x="7327306" y="3338959"/>
              <a:chExt cx="461642" cy="181760"/>
            </a:xfrm>
          </p:grpSpPr>
          <p:sp>
            <p:nvSpPr>
              <p:cNvPr id="133" name="Oval 132">
                <a:extLst>
                  <a:ext uri="{FF2B5EF4-FFF2-40B4-BE49-F238E27FC236}">
                    <a16:creationId xmlns:a16="http://schemas.microsoft.com/office/drawing/2014/main" id="{831DB48C-526D-99AC-327F-33D0F4550DA3}"/>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4" name="Oval 133">
                <a:extLst>
                  <a:ext uri="{FF2B5EF4-FFF2-40B4-BE49-F238E27FC236}">
                    <a16:creationId xmlns:a16="http://schemas.microsoft.com/office/drawing/2014/main" id="{B3016372-FC13-29DF-B96E-D3EA7B5BE037}"/>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18" name="Group 117">
              <a:extLst>
                <a:ext uri="{FF2B5EF4-FFF2-40B4-BE49-F238E27FC236}">
                  <a16:creationId xmlns:a16="http://schemas.microsoft.com/office/drawing/2014/main" id="{995E2C3C-E7FE-6725-B061-78AE5D9EEFD9}"/>
                </a:ext>
              </a:extLst>
            </p:cNvPr>
            <p:cNvGrpSpPr/>
            <p:nvPr/>
          </p:nvGrpSpPr>
          <p:grpSpPr>
            <a:xfrm rot="13579751">
              <a:off x="4547050" y="3730772"/>
              <a:ext cx="461642" cy="181760"/>
              <a:chOff x="7327306" y="3338959"/>
              <a:chExt cx="461642" cy="181760"/>
            </a:xfrm>
          </p:grpSpPr>
          <p:sp>
            <p:nvSpPr>
              <p:cNvPr id="131" name="Oval 130">
                <a:extLst>
                  <a:ext uri="{FF2B5EF4-FFF2-40B4-BE49-F238E27FC236}">
                    <a16:creationId xmlns:a16="http://schemas.microsoft.com/office/drawing/2014/main" id="{F787A6AB-DDB3-AEA4-BC7C-92CA93A47D55}"/>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2" name="Oval 131">
                <a:extLst>
                  <a:ext uri="{FF2B5EF4-FFF2-40B4-BE49-F238E27FC236}">
                    <a16:creationId xmlns:a16="http://schemas.microsoft.com/office/drawing/2014/main" id="{721EE99D-A1ED-D5E2-0F71-A1D3ECACD13D}"/>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19" name="Group 118">
              <a:extLst>
                <a:ext uri="{FF2B5EF4-FFF2-40B4-BE49-F238E27FC236}">
                  <a16:creationId xmlns:a16="http://schemas.microsoft.com/office/drawing/2014/main" id="{C8412294-667C-20FF-E4C6-F187C323051D}"/>
                </a:ext>
              </a:extLst>
            </p:cNvPr>
            <p:cNvGrpSpPr/>
            <p:nvPr/>
          </p:nvGrpSpPr>
          <p:grpSpPr>
            <a:xfrm rot="13579751">
              <a:off x="5561204" y="2753588"/>
              <a:ext cx="461642" cy="181760"/>
              <a:chOff x="7327306" y="3338959"/>
              <a:chExt cx="461642" cy="181760"/>
            </a:xfrm>
          </p:grpSpPr>
          <p:sp>
            <p:nvSpPr>
              <p:cNvPr id="129" name="Oval 128">
                <a:extLst>
                  <a:ext uri="{FF2B5EF4-FFF2-40B4-BE49-F238E27FC236}">
                    <a16:creationId xmlns:a16="http://schemas.microsoft.com/office/drawing/2014/main" id="{C16B82E0-C2F6-7FA0-3D58-11BA1FC71E70}"/>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0" name="Oval 129">
                <a:extLst>
                  <a:ext uri="{FF2B5EF4-FFF2-40B4-BE49-F238E27FC236}">
                    <a16:creationId xmlns:a16="http://schemas.microsoft.com/office/drawing/2014/main" id="{40A9A835-F056-418B-EFCA-5EF5EADC2190}"/>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20" name="Group 119">
              <a:extLst>
                <a:ext uri="{FF2B5EF4-FFF2-40B4-BE49-F238E27FC236}">
                  <a16:creationId xmlns:a16="http://schemas.microsoft.com/office/drawing/2014/main" id="{1C0633E4-4C49-EFCC-E1F5-9DA38B0919EE}"/>
                </a:ext>
              </a:extLst>
            </p:cNvPr>
            <p:cNvGrpSpPr/>
            <p:nvPr/>
          </p:nvGrpSpPr>
          <p:grpSpPr>
            <a:xfrm rot="8069779">
              <a:off x="5572871" y="3732144"/>
              <a:ext cx="461642" cy="181760"/>
              <a:chOff x="7327306" y="3338959"/>
              <a:chExt cx="461642" cy="181760"/>
            </a:xfrm>
          </p:grpSpPr>
          <p:sp>
            <p:nvSpPr>
              <p:cNvPr id="127" name="Oval 126">
                <a:extLst>
                  <a:ext uri="{FF2B5EF4-FFF2-40B4-BE49-F238E27FC236}">
                    <a16:creationId xmlns:a16="http://schemas.microsoft.com/office/drawing/2014/main" id="{FAA4AC65-1ED0-C8DD-1459-A3315132C2A9}"/>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8" name="Oval 127">
                <a:extLst>
                  <a:ext uri="{FF2B5EF4-FFF2-40B4-BE49-F238E27FC236}">
                    <a16:creationId xmlns:a16="http://schemas.microsoft.com/office/drawing/2014/main" id="{F389A5D4-F5A6-1C06-FA6E-D2F1E0F29F7B}"/>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21" name="Group 120">
              <a:extLst>
                <a:ext uri="{FF2B5EF4-FFF2-40B4-BE49-F238E27FC236}">
                  <a16:creationId xmlns:a16="http://schemas.microsoft.com/office/drawing/2014/main" id="{6EC9D5CE-585A-30A0-9963-CFCA8107EC39}"/>
                </a:ext>
              </a:extLst>
            </p:cNvPr>
            <p:cNvGrpSpPr/>
            <p:nvPr/>
          </p:nvGrpSpPr>
          <p:grpSpPr>
            <a:xfrm rot="8069779">
              <a:off x="4541499" y="2754961"/>
              <a:ext cx="461642" cy="181760"/>
              <a:chOff x="7327306" y="3338959"/>
              <a:chExt cx="461642" cy="181760"/>
            </a:xfrm>
          </p:grpSpPr>
          <p:sp>
            <p:nvSpPr>
              <p:cNvPr id="125" name="Oval 124">
                <a:extLst>
                  <a:ext uri="{FF2B5EF4-FFF2-40B4-BE49-F238E27FC236}">
                    <a16:creationId xmlns:a16="http://schemas.microsoft.com/office/drawing/2014/main" id="{BF772AC0-A746-BA26-AECD-139B048EBB29}"/>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6" name="Oval 125">
                <a:extLst>
                  <a:ext uri="{FF2B5EF4-FFF2-40B4-BE49-F238E27FC236}">
                    <a16:creationId xmlns:a16="http://schemas.microsoft.com/office/drawing/2014/main" id="{91D0CEA5-9560-EC90-C133-1CDAABE53087}"/>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22" name="Group 121">
              <a:extLst>
                <a:ext uri="{FF2B5EF4-FFF2-40B4-BE49-F238E27FC236}">
                  <a16:creationId xmlns:a16="http://schemas.microsoft.com/office/drawing/2014/main" id="{C9F9409B-A559-DC8E-4813-84B5C39F0ED0}"/>
                </a:ext>
              </a:extLst>
            </p:cNvPr>
            <p:cNvGrpSpPr/>
            <p:nvPr/>
          </p:nvGrpSpPr>
          <p:grpSpPr>
            <a:xfrm rot="5590192">
              <a:off x="5554302" y="3280312"/>
              <a:ext cx="461642" cy="181760"/>
              <a:chOff x="7327306" y="3338959"/>
              <a:chExt cx="461642" cy="181760"/>
            </a:xfrm>
          </p:grpSpPr>
          <p:sp>
            <p:nvSpPr>
              <p:cNvPr id="123" name="Oval 122">
                <a:extLst>
                  <a:ext uri="{FF2B5EF4-FFF2-40B4-BE49-F238E27FC236}">
                    <a16:creationId xmlns:a16="http://schemas.microsoft.com/office/drawing/2014/main" id="{86873E83-F9CD-38CF-7746-F43A54D9B2E7}"/>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24" name="Oval 123">
                <a:extLst>
                  <a:ext uri="{FF2B5EF4-FFF2-40B4-BE49-F238E27FC236}">
                    <a16:creationId xmlns:a16="http://schemas.microsoft.com/office/drawing/2014/main" id="{760BF513-7393-9C30-81CA-380188F2DF15}"/>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grpSp>
        <p:nvGrpSpPr>
          <p:cNvPr id="140" name="Group 139">
            <a:extLst>
              <a:ext uri="{FF2B5EF4-FFF2-40B4-BE49-F238E27FC236}">
                <a16:creationId xmlns:a16="http://schemas.microsoft.com/office/drawing/2014/main" id="{9DA8FB77-18E4-2726-5EB0-B87D296A5123}"/>
              </a:ext>
            </a:extLst>
          </p:cNvPr>
          <p:cNvGrpSpPr/>
          <p:nvPr/>
        </p:nvGrpSpPr>
        <p:grpSpPr>
          <a:xfrm>
            <a:off x="4137561" y="1021263"/>
            <a:ext cx="1983520" cy="1979999"/>
            <a:chOff x="4300398" y="2343877"/>
            <a:chExt cx="1983520" cy="1979999"/>
          </a:xfrm>
        </p:grpSpPr>
        <p:sp>
          <p:nvSpPr>
            <p:cNvPr id="141" name="Oval 140">
              <a:extLst>
                <a:ext uri="{FF2B5EF4-FFF2-40B4-BE49-F238E27FC236}">
                  <a16:creationId xmlns:a16="http://schemas.microsoft.com/office/drawing/2014/main" id="{793CBD28-82C4-21C2-58D7-7984A5C818D3}"/>
                </a:ext>
              </a:extLst>
            </p:cNvPr>
            <p:cNvSpPr/>
            <p:nvPr/>
          </p:nvSpPr>
          <p:spPr>
            <a:xfrm>
              <a:off x="4392157" y="2434756"/>
              <a:ext cx="1800000" cy="180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a:ea typeface="+mn-ea"/>
                <a:cs typeface="+mn-cs"/>
              </a:endParaRPr>
            </a:p>
          </p:txBody>
        </p:sp>
        <p:grpSp>
          <p:nvGrpSpPr>
            <p:cNvPr id="142" name="Group 141">
              <a:extLst>
                <a:ext uri="{FF2B5EF4-FFF2-40B4-BE49-F238E27FC236}">
                  <a16:creationId xmlns:a16="http://schemas.microsoft.com/office/drawing/2014/main" id="{BAFA7347-15F5-D0C4-2E1F-3C1039363251}"/>
                </a:ext>
              </a:extLst>
            </p:cNvPr>
            <p:cNvGrpSpPr/>
            <p:nvPr/>
          </p:nvGrpSpPr>
          <p:grpSpPr>
            <a:xfrm>
              <a:off x="4572158" y="2614757"/>
              <a:ext cx="1440000" cy="1440000"/>
              <a:chOff x="678844" y="1059622"/>
              <a:chExt cx="1260000" cy="1260000"/>
            </a:xfrm>
          </p:grpSpPr>
          <p:sp>
            <p:nvSpPr>
              <p:cNvPr id="168" name="Oval 167">
                <a:extLst>
                  <a:ext uri="{FF2B5EF4-FFF2-40B4-BE49-F238E27FC236}">
                    <a16:creationId xmlns:a16="http://schemas.microsoft.com/office/drawing/2014/main" id="{661067BA-11B1-C1C2-121B-F0A5BD392F7A}"/>
                  </a:ext>
                </a:extLst>
              </p:cNvPr>
              <p:cNvSpPr/>
              <p:nvPr/>
            </p:nvSpPr>
            <p:spPr>
              <a:xfrm>
                <a:off x="1043608" y="1419622"/>
                <a:ext cx="540000" cy="540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a:ea typeface="+mn-ea"/>
                  <a:cs typeface="+mn-cs"/>
                </a:endParaRPr>
              </a:p>
            </p:txBody>
          </p:sp>
          <p:sp>
            <p:nvSpPr>
              <p:cNvPr id="169" name="Oval 168">
                <a:extLst>
                  <a:ext uri="{FF2B5EF4-FFF2-40B4-BE49-F238E27FC236}">
                    <a16:creationId xmlns:a16="http://schemas.microsoft.com/office/drawing/2014/main" id="{D45C6E41-081D-F99C-1FAC-EF5B1651A811}"/>
                  </a:ext>
                </a:extLst>
              </p:cNvPr>
              <p:cNvSpPr/>
              <p:nvPr/>
            </p:nvSpPr>
            <p:spPr>
              <a:xfrm>
                <a:off x="858844" y="1239622"/>
                <a:ext cx="900000" cy="90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a:ea typeface="+mn-ea"/>
                  <a:cs typeface="+mn-cs"/>
                </a:endParaRPr>
              </a:p>
            </p:txBody>
          </p:sp>
          <p:sp>
            <p:nvSpPr>
              <p:cNvPr id="170" name="Oval 169">
                <a:extLst>
                  <a:ext uri="{FF2B5EF4-FFF2-40B4-BE49-F238E27FC236}">
                    <a16:creationId xmlns:a16="http://schemas.microsoft.com/office/drawing/2014/main" id="{462BDF47-3699-A999-7411-F98E87A70A76}"/>
                  </a:ext>
                </a:extLst>
              </p:cNvPr>
              <p:cNvSpPr/>
              <p:nvPr/>
            </p:nvSpPr>
            <p:spPr>
              <a:xfrm>
                <a:off x="678844" y="1059622"/>
                <a:ext cx="1260000" cy="126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000000"/>
                  </a:solidFill>
                  <a:effectLst/>
                  <a:uLnTx/>
                  <a:uFillTx/>
                  <a:latin typeface="Arial"/>
                  <a:ea typeface="+mn-ea"/>
                  <a:cs typeface="+mn-cs"/>
                </a:endParaRPr>
              </a:p>
            </p:txBody>
          </p:sp>
        </p:grpSp>
        <p:sp>
          <p:nvSpPr>
            <p:cNvPr id="143" name="Oval 142">
              <a:extLst>
                <a:ext uri="{FF2B5EF4-FFF2-40B4-BE49-F238E27FC236}">
                  <a16:creationId xmlns:a16="http://schemas.microsoft.com/office/drawing/2014/main" id="{97FE6525-0ECE-28F4-D7EA-4696C151A011}"/>
                </a:ext>
              </a:extLst>
            </p:cNvPr>
            <p:cNvSpPr/>
            <p:nvPr/>
          </p:nvSpPr>
          <p:spPr>
            <a:xfrm>
              <a:off x="5088873" y="4142116"/>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4" name="Oval 143">
              <a:extLst>
                <a:ext uri="{FF2B5EF4-FFF2-40B4-BE49-F238E27FC236}">
                  <a16:creationId xmlns:a16="http://schemas.microsoft.com/office/drawing/2014/main" id="{0213A6E2-ABBB-AD2B-F672-F6523068A4D9}"/>
                </a:ext>
              </a:extLst>
            </p:cNvPr>
            <p:cNvSpPr/>
            <p:nvPr/>
          </p:nvSpPr>
          <p:spPr>
            <a:xfrm>
              <a:off x="5370515" y="4143876"/>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5" name="Oval 144">
              <a:extLst>
                <a:ext uri="{FF2B5EF4-FFF2-40B4-BE49-F238E27FC236}">
                  <a16:creationId xmlns:a16="http://schemas.microsoft.com/office/drawing/2014/main" id="{1593AC06-C9A1-E3E3-6933-055D73D876BD}"/>
                </a:ext>
              </a:extLst>
            </p:cNvPr>
            <p:cNvSpPr/>
            <p:nvPr/>
          </p:nvSpPr>
          <p:spPr>
            <a:xfrm>
              <a:off x="5083141" y="2343877"/>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6" name="Oval 145">
              <a:extLst>
                <a:ext uri="{FF2B5EF4-FFF2-40B4-BE49-F238E27FC236}">
                  <a16:creationId xmlns:a16="http://schemas.microsoft.com/office/drawing/2014/main" id="{7300EB6C-719F-42CC-F75C-53D17784466A}"/>
                </a:ext>
              </a:extLst>
            </p:cNvPr>
            <p:cNvSpPr/>
            <p:nvPr/>
          </p:nvSpPr>
          <p:spPr>
            <a:xfrm>
              <a:off x="5364783" y="2345637"/>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47" name="Group 146">
              <a:extLst>
                <a:ext uri="{FF2B5EF4-FFF2-40B4-BE49-F238E27FC236}">
                  <a16:creationId xmlns:a16="http://schemas.microsoft.com/office/drawing/2014/main" id="{088EA044-8810-95FD-656D-5395C52FE366}"/>
                </a:ext>
              </a:extLst>
            </p:cNvPr>
            <p:cNvGrpSpPr/>
            <p:nvPr/>
          </p:nvGrpSpPr>
          <p:grpSpPr>
            <a:xfrm rot="16200000">
              <a:off x="4160457" y="3295403"/>
              <a:ext cx="461642" cy="181760"/>
              <a:chOff x="7327306" y="3338959"/>
              <a:chExt cx="461642" cy="181760"/>
            </a:xfrm>
          </p:grpSpPr>
          <p:sp>
            <p:nvSpPr>
              <p:cNvPr id="166" name="Oval 165">
                <a:extLst>
                  <a:ext uri="{FF2B5EF4-FFF2-40B4-BE49-F238E27FC236}">
                    <a16:creationId xmlns:a16="http://schemas.microsoft.com/office/drawing/2014/main" id="{DE4A800D-60FB-1F68-5E1E-FA0996B77837}"/>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7" name="Oval 166">
                <a:extLst>
                  <a:ext uri="{FF2B5EF4-FFF2-40B4-BE49-F238E27FC236}">
                    <a16:creationId xmlns:a16="http://schemas.microsoft.com/office/drawing/2014/main" id="{E858C70C-ED9C-B011-6601-DFDD3721599D}"/>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48" name="Group 147">
              <a:extLst>
                <a:ext uri="{FF2B5EF4-FFF2-40B4-BE49-F238E27FC236}">
                  <a16:creationId xmlns:a16="http://schemas.microsoft.com/office/drawing/2014/main" id="{D263224E-4C95-700F-E62A-FE18317493DD}"/>
                </a:ext>
              </a:extLst>
            </p:cNvPr>
            <p:cNvGrpSpPr/>
            <p:nvPr/>
          </p:nvGrpSpPr>
          <p:grpSpPr>
            <a:xfrm rot="16200000">
              <a:off x="5962217" y="3295404"/>
              <a:ext cx="461642" cy="181760"/>
              <a:chOff x="7327306" y="3338959"/>
              <a:chExt cx="461642" cy="181760"/>
            </a:xfrm>
          </p:grpSpPr>
          <p:sp>
            <p:nvSpPr>
              <p:cNvPr id="164" name="Oval 163">
                <a:extLst>
                  <a:ext uri="{FF2B5EF4-FFF2-40B4-BE49-F238E27FC236}">
                    <a16:creationId xmlns:a16="http://schemas.microsoft.com/office/drawing/2014/main" id="{946ED1EA-E3B5-BC9E-9FAD-4EB9431425EB}"/>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5" name="Oval 164">
                <a:extLst>
                  <a:ext uri="{FF2B5EF4-FFF2-40B4-BE49-F238E27FC236}">
                    <a16:creationId xmlns:a16="http://schemas.microsoft.com/office/drawing/2014/main" id="{A81098A3-30AB-EE49-3578-5ABE0E6D4A85}"/>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49" name="Group 148">
              <a:extLst>
                <a:ext uri="{FF2B5EF4-FFF2-40B4-BE49-F238E27FC236}">
                  <a16:creationId xmlns:a16="http://schemas.microsoft.com/office/drawing/2014/main" id="{7F57A0B5-7A16-500D-0EF9-5ECA4C076251}"/>
                </a:ext>
              </a:extLst>
            </p:cNvPr>
            <p:cNvGrpSpPr/>
            <p:nvPr/>
          </p:nvGrpSpPr>
          <p:grpSpPr>
            <a:xfrm rot="13579751">
              <a:off x="4547050" y="3730772"/>
              <a:ext cx="461642" cy="181760"/>
              <a:chOff x="7327306" y="3338959"/>
              <a:chExt cx="461642" cy="181760"/>
            </a:xfrm>
          </p:grpSpPr>
          <p:sp>
            <p:nvSpPr>
              <p:cNvPr id="162" name="Oval 161">
                <a:extLst>
                  <a:ext uri="{FF2B5EF4-FFF2-40B4-BE49-F238E27FC236}">
                    <a16:creationId xmlns:a16="http://schemas.microsoft.com/office/drawing/2014/main" id="{B8CA400F-B010-25D1-4621-8C7E96FCD338}"/>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3" name="Oval 162">
                <a:extLst>
                  <a:ext uri="{FF2B5EF4-FFF2-40B4-BE49-F238E27FC236}">
                    <a16:creationId xmlns:a16="http://schemas.microsoft.com/office/drawing/2014/main" id="{217155C3-C3A8-A394-2A6E-D67F128BCE96}"/>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50" name="Group 149">
              <a:extLst>
                <a:ext uri="{FF2B5EF4-FFF2-40B4-BE49-F238E27FC236}">
                  <a16:creationId xmlns:a16="http://schemas.microsoft.com/office/drawing/2014/main" id="{16895EA3-8378-88B6-4346-EA8AC705EC28}"/>
                </a:ext>
              </a:extLst>
            </p:cNvPr>
            <p:cNvGrpSpPr/>
            <p:nvPr/>
          </p:nvGrpSpPr>
          <p:grpSpPr>
            <a:xfrm rot="13579751">
              <a:off x="5561204" y="2753588"/>
              <a:ext cx="461642" cy="181760"/>
              <a:chOff x="7327306" y="3338959"/>
              <a:chExt cx="461642" cy="181760"/>
            </a:xfrm>
          </p:grpSpPr>
          <p:sp>
            <p:nvSpPr>
              <p:cNvPr id="160" name="Oval 159">
                <a:extLst>
                  <a:ext uri="{FF2B5EF4-FFF2-40B4-BE49-F238E27FC236}">
                    <a16:creationId xmlns:a16="http://schemas.microsoft.com/office/drawing/2014/main" id="{F4042C13-508E-CA25-715D-FCA4C967E35B}"/>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1" name="Oval 160">
                <a:extLst>
                  <a:ext uri="{FF2B5EF4-FFF2-40B4-BE49-F238E27FC236}">
                    <a16:creationId xmlns:a16="http://schemas.microsoft.com/office/drawing/2014/main" id="{81ADBCBB-CE49-00CE-DBC3-F0254E9B17A9}"/>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51" name="Group 150">
              <a:extLst>
                <a:ext uri="{FF2B5EF4-FFF2-40B4-BE49-F238E27FC236}">
                  <a16:creationId xmlns:a16="http://schemas.microsoft.com/office/drawing/2014/main" id="{CA29C76B-403F-FD85-0823-FCF90FF71D09}"/>
                </a:ext>
              </a:extLst>
            </p:cNvPr>
            <p:cNvGrpSpPr/>
            <p:nvPr/>
          </p:nvGrpSpPr>
          <p:grpSpPr>
            <a:xfrm rot="8069779">
              <a:off x="5572871" y="3732144"/>
              <a:ext cx="461642" cy="181760"/>
              <a:chOff x="7327306" y="3338959"/>
              <a:chExt cx="461642" cy="181760"/>
            </a:xfrm>
          </p:grpSpPr>
          <p:sp>
            <p:nvSpPr>
              <p:cNvPr id="158" name="Oval 157">
                <a:extLst>
                  <a:ext uri="{FF2B5EF4-FFF2-40B4-BE49-F238E27FC236}">
                    <a16:creationId xmlns:a16="http://schemas.microsoft.com/office/drawing/2014/main" id="{A34FEA86-FFFD-11A0-C639-3EB3F39E46A7}"/>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9" name="Oval 158">
                <a:extLst>
                  <a:ext uri="{FF2B5EF4-FFF2-40B4-BE49-F238E27FC236}">
                    <a16:creationId xmlns:a16="http://schemas.microsoft.com/office/drawing/2014/main" id="{C7BCF8B9-7D61-7121-8DDD-DA5660CDC930}"/>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52" name="Group 151">
              <a:extLst>
                <a:ext uri="{FF2B5EF4-FFF2-40B4-BE49-F238E27FC236}">
                  <a16:creationId xmlns:a16="http://schemas.microsoft.com/office/drawing/2014/main" id="{46C42A1D-BDC4-50BD-3ED5-9DEBB73411B6}"/>
                </a:ext>
              </a:extLst>
            </p:cNvPr>
            <p:cNvGrpSpPr/>
            <p:nvPr/>
          </p:nvGrpSpPr>
          <p:grpSpPr>
            <a:xfrm rot="8069779">
              <a:off x="4541499" y="2754961"/>
              <a:ext cx="461642" cy="181760"/>
              <a:chOff x="7327306" y="3338959"/>
              <a:chExt cx="461642" cy="181760"/>
            </a:xfrm>
          </p:grpSpPr>
          <p:sp>
            <p:nvSpPr>
              <p:cNvPr id="156" name="Oval 155">
                <a:extLst>
                  <a:ext uri="{FF2B5EF4-FFF2-40B4-BE49-F238E27FC236}">
                    <a16:creationId xmlns:a16="http://schemas.microsoft.com/office/drawing/2014/main" id="{7A607617-32E7-FD3B-FCB9-3DD25E073286}"/>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7" name="Oval 156">
                <a:extLst>
                  <a:ext uri="{FF2B5EF4-FFF2-40B4-BE49-F238E27FC236}">
                    <a16:creationId xmlns:a16="http://schemas.microsoft.com/office/drawing/2014/main" id="{D96C9BF9-91CE-C323-2717-68B98F33AB6F}"/>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53" name="Group 152">
              <a:extLst>
                <a:ext uri="{FF2B5EF4-FFF2-40B4-BE49-F238E27FC236}">
                  <a16:creationId xmlns:a16="http://schemas.microsoft.com/office/drawing/2014/main" id="{470931E9-56F2-0E86-1486-CF83118F6329}"/>
                </a:ext>
              </a:extLst>
            </p:cNvPr>
            <p:cNvGrpSpPr/>
            <p:nvPr/>
          </p:nvGrpSpPr>
          <p:grpSpPr>
            <a:xfrm rot="5590192">
              <a:off x="5554302" y="3280312"/>
              <a:ext cx="461642" cy="181760"/>
              <a:chOff x="7327306" y="3338959"/>
              <a:chExt cx="461642" cy="181760"/>
            </a:xfrm>
          </p:grpSpPr>
          <p:sp>
            <p:nvSpPr>
              <p:cNvPr id="154" name="Oval 153">
                <a:extLst>
                  <a:ext uri="{FF2B5EF4-FFF2-40B4-BE49-F238E27FC236}">
                    <a16:creationId xmlns:a16="http://schemas.microsoft.com/office/drawing/2014/main" id="{4E3C2808-45BF-0B85-46C8-164C36BC5F0B}"/>
                  </a:ext>
                </a:extLst>
              </p:cNvPr>
              <p:cNvSpPr/>
              <p:nvPr/>
            </p:nvSpPr>
            <p:spPr>
              <a:xfrm>
                <a:off x="7327306" y="333895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5" name="Oval 154">
                <a:extLst>
                  <a:ext uri="{FF2B5EF4-FFF2-40B4-BE49-F238E27FC236}">
                    <a16:creationId xmlns:a16="http://schemas.microsoft.com/office/drawing/2014/main" id="{52286D75-15EB-A3C6-79F7-13D05260AF70}"/>
                  </a:ext>
                </a:extLst>
              </p:cNvPr>
              <p:cNvSpPr/>
              <p:nvPr/>
            </p:nvSpPr>
            <p:spPr>
              <a:xfrm>
                <a:off x="7608948" y="3340719"/>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173" name="TextBox 172">
            <a:extLst>
              <a:ext uri="{FF2B5EF4-FFF2-40B4-BE49-F238E27FC236}">
                <a16:creationId xmlns:a16="http://schemas.microsoft.com/office/drawing/2014/main" id="{89A7F673-4EF2-1BF5-997B-A8118BD0B383}"/>
              </a:ext>
            </a:extLst>
          </p:cNvPr>
          <p:cNvSpPr txBox="1"/>
          <p:nvPr/>
        </p:nvSpPr>
        <p:spPr>
          <a:xfrm>
            <a:off x="6880793" y="3637868"/>
            <a:ext cx="1899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Arial"/>
                <a:ea typeface="+mn-ea"/>
                <a:cs typeface="+mn-cs"/>
              </a:rPr>
              <a:t>Atom</a:t>
            </a:r>
          </a:p>
        </p:txBody>
      </p:sp>
      <p:cxnSp>
        <p:nvCxnSpPr>
          <p:cNvPr id="174" name="Straight Arrow Connector 173">
            <a:extLst>
              <a:ext uri="{FF2B5EF4-FFF2-40B4-BE49-F238E27FC236}">
                <a16:creationId xmlns:a16="http://schemas.microsoft.com/office/drawing/2014/main" id="{3FBD836C-C4D4-FF1C-C08F-CD52D614BF76}"/>
              </a:ext>
            </a:extLst>
          </p:cNvPr>
          <p:cNvCxnSpPr>
            <a:cxnSpLocks/>
          </p:cNvCxnSpPr>
          <p:nvPr/>
        </p:nvCxnSpPr>
        <p:spPr>
          <a:xfrm flipH="1" flipV="1">
            <a:off x="6254915" y="3847595"/>
            <a:ext cx="599648" cy="106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5" name="Rectangle: Rounded Corners 174">
            <a:extLst>
              <a:ext uri="{FF2B5EF4-FFF2-40B4-BE49-F238E27FC236}">
                <a16:creationId xmlns:a16="http://schemas.microsoft.com/office/drawing/2014/main" id="{B802F3AE-BC83-7F4A-3A01-5D701DD9123D}"/>
              </a:ext>
            </a:extLst>
          </p:cNvPr>
          <p:cNvSpPr/>
          <p:nvPr/>
        </p:nvSpPr>
        <p:spPr>
          <a:xfrm>
            <a:off x="4051593" y="2716419"/>
            <a:ext cx="2176885" cy="2243874"/>
          </a:xfrm>
          <a:prstGeom prst="roundRect">
            <a:avLst/>
          </a:prstGeom>
          <a:noFill/>
          <a:ln w="57150">
            <a:solidFill>
              <a:srgbClr val="E51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7" name="Oval 176">
            <a:extLst>
              <a:ext uri="{FF2B5EF4-FFF2-40B4-BE49-F238E27FC236}">
                <a16:creationId xmlns:a16="http://schemas.microsoft.com/office/drawing/2014/main" id="{3F4DC8B1-4089-2324-84B6-5BF8BB29C561}"/>
              </a:ext>
            </a:extLst>
          </p:cNvPr>
          <p:cNvSpPr/>
          <p:nvPr/>
        </p:nvSpPr>
        <p:spPr>
          <a:xfrm>
            <a:off x="5640888" y="3489879"/>
            <a:ext cx="756000" cy="720000"/>
          </a:xfrm>
          <a:prstGeom prst="ellipse">
            <a:avLst/>
          </a:prstGeom>
          <a:noFill/>
          <a:ln w="57150">
            <a:solidFill>
              <a:srgbClr val="E51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8" name="TextBox 177">
            <a:extLst>
              <a:ext uri="{FF2B5EF4-FFF2-40B4-BE49-F238E27FC236}">
                <a16:creationId xmlns:a16="http://schemas.microsoft.com/office/drawing/2014/main" id="{34AA4D72-DCBB-FC99-371F-E0012617DA3D}"/>
              </a:ext>
            </a:extLst>
          </p:cNvPr>
          <p:cNvSpPr txBox="1"/>
          <p:nvPr/>
        </p:nvSpPr>
        <p:spPr>
          <a:xfrm>
            <a:off x="7468101" y="2818653"/>
            <a:ext cx="1690655"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00"/>
                </a:solidFill>
                <a:effectLst/>
                <a:uLnTx/>
                <a:uFillTx/>
                <a:latin typeface="Arial"/>
                <a:ea typeface="+mn-ea"/>
                <a:cs typeface="+mn-cs"/>
              </a:rPr>
              <a:t>Covalent bond</a:t>
            </a:r>
          </a:p>
        </p:txBody>
      </p:sp>
      <p:cxnSp>
        <p:nvCxnSpPr>
          <p:cNvPr id="179" name="Straight Arrow Connector 178">
            <a:extLst>
              <a:ext uri="{FF2B5EF4-FFF2-40B4-BE49-F238E27FC236}">
                <a16:creationId xmlns:a16="http://schemas.microsoft.com/office/drawing/2014/main" id="{8AFAA290-A4E0-FEF7-B67B-DA5E20559D88}"/>
              </a:ext>
            </a:extLst>
          </p:cNvPr>
          <p:cNvCxnSpPr>
            <a:cxnSpLocks/>
          </p:cNvCxnSpPr>
          <p:nvPr/>
        </p:nvCxnSpPr>
        <p:spPr>
          <a:xfrm flipH="1">
            <a:off x="6349477" y="3244448"/>
            <a:ext cx="1963951" cy="42453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8DA0A328-73C4-11EB-83FF-A49B3987577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5898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75"/>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73"/>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1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7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74"/>
                                        </p:tgtEl>
                                        <p:attrNameLst>
                                          <p:attrName>style.visibility</p:attrName>
                                        </p:attrNameLst>
                                      </p:cBhvr>
                                      <p:to>
                                        <p:strVal val="hidden"/>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4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0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7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76"/>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P spid="74" grpId="0"/>
      <p:bldP spid="173" grpId="0"/>
      <p:bldP spid="173" grpId="1"/>
      <p:bldP spid="175" grpId="0" animBg="1"/>
      <p:bldP spid="175" grpId="1" animBg="1"/>
      <p:bldP spid="177" grpId="0" animBg="1"/>
      <p:bldP spid="17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6A42D-8496-E5AA-FF9F-79FE2F269719}"/>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1791BCE-A785-637A-9030-546BBA6F69F3}"/>
              </a:ext>
            </a:extLst>
          </p:cNvPr>
          <p:cNvSpPr>
            <a:spLocks noGrp="1"/>
          </p:cNvSpPr>
          <p:nvPr>
            <p:ph type="title"/>
          </p:nvPr>
        </p:nvSpPr>
        <p:spPr/>
        <p:txBody>
          <a:bodyPr>
            <a:normAutofit/>
          </a:bodyPr>
          <a:lstStyle/>
          <a:p>
            <a:pPr>
              <a:lnSpc>
                <a:spcPct val="100000"/>
              </a:lnSpc>
            </a:pPr>
            <a:r>
              <a:rPr lang="en-US" sz="3200"/>
              <a:t>What happens during the tensile test?</a:t>
            </a:r>
          </a:p>
        </p:txBody>
      </p:sp>
      <p:sp>
        <p:nvSpPr>
          <p:cNvPr id="176" name="Rectangle: Rounded Corners 175">
            <a:extLst>
              <a:ext uri="{FF2B5EF4-FFF2-40B4-BE49-F238E27FC236}">
                <a16:creationId xmlns:a16="http://schemas.microsoft.com/office/drawing/2014/main" id="{A3A7DB7D-997A-AF30-4549-656DB935FD57}"/>
              </a:ext>
            </a:extLst>
          </p:cNvPr>
          <p:cNvSpPr/>
          <p:nvPr/>
        </p:nvSpPr>
        <p:spPr>
          <a:xfrm>
            <a:off x="4069343" y="699431"/>
            <a:ext cx="4339050" cy="4317725"/>
          </a:xfrm>
          <a:prstGeom prst="roundRect">
            <a:avLst/>
          </a:prstGeom>
          <a:noFill/>
          <a:ln w="57150">
            <a:solidFill>
              <a:srgbClr val="E51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1" name="Picture 2" descr="See the source image">
            <a:extLst>
              <a:ext uri="{FF2B5EF4-FFF2-40B4-BE49-F238E27FC236}">
                <a16:creationId xmlns:a16="http://schemas.microsoft.com/office/drawing/2014/main" id="{91035B5A-724F-6B80-F567-A0235B3BC7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0" y="1209666"/>
            <a:ext cx="3850041" cy="3255381"/>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F5596DB6-FC1C-F47D-60D6-86EDC651899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8DA0A328-73C4-11EB-83FF-A49B3987577E}"/>
              </a:ext>
            </a:extLst>
          </p:cNvPr>
          <p:cNvSpPr>
            <a:spLocks noGrp="1"/>
          </p:cNvSpPr>
          <p:nvPr>
            <p:ph type="sldNum" sz="quarter" idx="11"/>
          </p:nvPr>
        </p:nvSpPr>
        <p:spPr/>
        <p:txBody>
          <a:bodyPr/>
          <a:lstStyle/>
          <a:p>
            <a:fld id="{DA2C159E-F13C-4A85-9A41-E7669D3E0D70}" type="slidenum">
              <a:rPr lang="en-GB" smtClean="0"/>
              <a:pPr/>
              <a:t>54</a:t>
            </a:fld>
            <a:endParaRPr lang="en-GB"/>
          </a:p>
        </p:txBody>
      </p:sp>
      <p:cxnSp>
        <p:nvCxnSpPr>
          <p:cNvPr id="75" name="Straight Arrow Connector 74">
            <a:extLst>
              <a:ext uri="{FF2B5EF4-FFF2-40B4-BE49-F238E27FC236}">
                <a16:creationId xmlns:a16="http://schemas.microsoft.com/office/drawing/2014/main" id="{F8C5BB20-B012-CCEA-668E-CDB09030BE9E}"/>
              </a:ext>
            </a:extLst>
          </p:cNvPr>
          <p:cNvCxnSpPr>
            <a:cxnSpLocks/>
          </p:cNvCxnSpPr>
          <p:nvPr/>
        </p:nvCxnSpPr>
        <p:spPr>
          <a:xfrm flipH="1" flipV="1">
            <a:off x="6286696" y="3998401"/>
            <a:ext cx="599648" cy="106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9753B734-8184-9D77-F67A-C59E6A5472BE}"/>
              </a:ext>
            </a:extLst>
          </p:cNvPr>
          <p:cNvSpPr txBox="1"/>
          <p:nvPr/>
        </p:nvSpPr>
        <p:spPr>
          <a:xfrm>
            <a:off x="232950" y="957174"/>
            <a:ext cx="4339050" cy="369332"/>
          </a:xfrm>
          <a:prstGeom prst="rect">
            <a:avLst/>
          </a:prstGeom>
          <a:noFill/>
        </p:spPr>
        <p:txBody>
          <a:bodyPr wrap="square" lIns="0" tIns="0" rIns="0" bIns="0" rtlCol="0">
            <a:spAutoFit/>
          </a:bodyPr>
          <a:lstStyle/>
          <a:p>
            <a:r>
              <a:rPr lang="en-GB" sz="2400"/>
              <a:t>Brittle materials</a:t>
            </a:r>
          </a:p>
        </p:txBody>
      </p:sp>
      <p:sp>
        <p:nvSpPr>
          <p:cNvPr id="175" name="Rectangle: Rounded Corners 174">
            <a:extLst>
              <a:ext uri="{FF2B5EF4-FFF2-40B4-BE49-F238E27FC236}">
                <a16:creationId xmlns:a16="http://schemas.microsoft.com/office/drawing/2014/main" id="{B802F3AE-BC83-7F4A-3A01-5D701DD9123D}"/>
              </a:ext>
            </a:extLst>
          </p:cNvPr>
          <p:cNvSpPr/>
          <p:nvPr/>
        </p:nvSpPr>
        <p:spPr>
          <a:xfrm>
            <a:off x="4082991" y="2848078"/>
            <a:ext cx="2176885" cy="2169079"/>
          </a:xfrm>
          <a:prstGeom prst="roundRect">
            <a:avLst/>
          </a:prstGeom>
          <a:noFill/>
          <a:ln w="57150">
            <a:solidFill>
              <a:srgbClr val="E51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8" name="TextBox 177">
            <a:extLst>
              <a:ext uri="{FF2B5EF4-FFF2-40B4-BE49-F238E27FC236}">
                <a16:creationId xmlns:a16="http://schemas.microsoft.com/office/drawing/2014/main" id="{34AA4D72-DCBB-FC99-371F-E0012617DA3D}"/>
              </a:ext>
            </a:extLst>
          </p:cNvPr>
          <p:cNvSpPr txBox="1"/>
          <p:nvPr/>
        </p:nvSpPr>
        <p:spPr>
          <a:xfrm>
            <a:off x="1718556" y="997532"/>
            <a:ext cx="2147027" cy="830997"/>
          </a:xfrm>
          <a:prstGeom prst="rect">
            <a:avLst/>
          </a:prstGeom>
          <a:noFill/>
        </p:spPr>
        <p:txBody>
          <a:bodyPr wrap="square" rtlCol="0">
            <a:spAutoFit/>
          </a:bodyPr>
          <a:lstStyle/>
          <a:p>
            <a:pPr algn="r"/>
            <a:r>
              <a:rPr lang="en-GB" sz="2400" dirty="0"/>
              <a:t>Valence electrons</a:t>
            </a:r>
          </a:p>
        </p:txBody>
      </p:sp>
      <p:grpSp>
        <p:nvGrpSpPr>
          <p:cNvPr id="227" name="Group 226">
            <a:extLst>
              <a:ext uri="{FF2B5EF4-FFF2-40B4-BE49-F238E27FC236}">
                <a16:creationId xmlns:a16="http://schemas.microsoft.com/office/drawing/2014/main" id="{20EA755E-2AC4-ACAA-B50A-15AFBFAFC32E}"/>
              </a:ext>
            </a:extLst>
          </p:cNvPr>
          <p:cNvGrpSpPr/>
          <p:nvPr/>
        </p:nvGrpSpPr>
        <p:grpSpPr>
          <a:xfrm>
            <a:off x="4261726" y="3032681"/>
            <a:ext cx="1891761" cy="1896392"/>
            <a:chOff x="4261726" y="3032681"/>
            <a:chExt cx="1891761" cy="1896392"/>
          </a:xfrm>
        </p:grpSpPr>
        <p:grpSp>
          <p:nvGrpSpPr>
            <p:cNvPr id="226" name="Group 225">
              <a:extLst>
                <a:ext uri="{FF2B5EF4-FFF2-40B4-BE49-F238E27FC236}">
                  <a16:creationId xmlns:a16="http://schemas.microsoft.com/office/drawing/2014/main" id="{26102B09-6ADF-BC53-942D-37267D82EA9C}"/>
                </a:ext>
              </a:extLst>
            </p:cNvPr>
            <p:cNvGrpSpPr/>
            <p:nvPr/>
          </p:nvGrpSpPr>
          <p:grpSpPr>
            <a:xfrm>
              <a:off x="4261726" y="3041713"/>
              <a:ext cx="1891761" cy="1887360"/>
              <a:chOff x="4260718" y="3041130"/>
              <a:chExt cx="1891761" cy="1887360"/>
            </a:xfrm>
          </p:grpSpPr>
          <p:sp>
            <p:nvSpPr>
              <p:cNvPr id="78" name="Oval 77">
                <a:extLst>
                  <a:ext uri="{FF2B5EF4-FFF2-40B4-BE49-F238E27FC236}">
                    <a16:creationId xmlns:a16="http://schemas.microsoft.com/office/drawing/2014/main" id="{E1FC037E-4223-5467-69F0-989BC8F15453}"/>
                  </a:ext>
                </a:extLst>
              </p:cNvPr>
              <p:cNvSpPr/>
              <p:nvPr/>
            </p:nvSpPr>
            <p:spPr>
              <a:xfrm>
                <a:off x="4260718" y="3041130"/>
                <a:ext cx="1800000" cy="180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grpSp>
            <p:nvGrpSpPr>
              <p:cNvPr id="79" name="Group 78">
                <a:extLst>
                  <a:ext uri="{FF2B5EF4-FFF2-40B4-BE49-F238E27FC236}">
                    <a16:creationId xmlns:a16="http://schemas.microsoft.com/office/drawing/2014/main" id="{1217175C-C4E9-FBD3-DBE4-3A67B967F357}"/>
                  </a:ext>
                </a:extLst>
              </p:cNvPr>
              <p:cNvGrpSpPr/>
              <p:nvPr/>
            </p:nvGrpSpPr>
            <p:grpSpPr>
              <a:xfrm>
                <a:off x="4440719" y="3221131"/>
                <a:ext cx="1440000" cy="1440000"/>
                <a:chOff x="678844" y="1059622"/>
                <a:chExt cx="1260000" cy="1260000"/>
              </a:xfrm>
            </p:grpSpPr>
            <p:sp>
              <p:nvSpPr>
                <p:cNvPr id="105" name="Oval 104">
                  <a:extLst>
                    <a:ext uri="{FF2B5EF4-FFF2-40B4-BE49-F238E27FC236}">
                      <a16:creationId xmlns:a16="http://schemas.microsoft.com/office/drawing/2014/main" id="{61A74150-C890-3B0D-AB1B-11E8028AD2B9}"/>
                    </a:ext>
                  </a:extLst>
                </p:cNvPr>
                <p:cNvSpPr/>
                <p:nvPr/>
              </p:nvSpPr>
              <p:spPr>
                <a:xfrm>
                  <a:off x="1043608" y="1419622"/>
                  <a:ext cx="540000" cy="540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06" name="Oval 105">
                  <a:extLst>
                    <a:ext uri="{FF2B5EF4-FFF2-40B4-BE49-F238E27FC236}">
                      <a16:creationId xmlns:a16="http://schemas.microsoft.com/office/drawing/2014/main" id="{5CF8D0CF-BE85-2118-2448-4656D1CDE4CE}"/>
                    </a:ext>
                  </a:extLst>
                </p:cNvPr>
                <p:cNvSpPr/>
                <p:nvPr/>
              </p:nvSpPr>
              <p:spPr>
                <a:xfrm>
                  <a:off x="858844" y="1239622"/>
                  <a:ext cx="900000" cy="90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107" name="Oval 106">
                  <a:extLst>
                    <a:ext uri="{FF2B5EF4-FFF2-40B4-BE49-F238E27FC236}">
                      <a16:creationId xmlns:a16="http://schemas.microsoft.com/office/drawing/2014/main" id="{0D14DFE1-121F-ACB2-2C3A-001E6FAF8CB6}"/>
                    </a:ext>
                  </a:extLst>
                </p:cNvPr>
                <p:cNvSpPr/>
                <p:nvPr/>
              </p:nvSpPr>
              <p:spPr>
                <a:xfrm>
                  <a:off x="678844" y="1059622"/>
                  <a:ext cx="1260000" cy="126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grpSp>
          <p:sp>
            <p:nvSpPr>
              <p:cNvPr id="80" name="Oval 79">
                <a:extLst>
                  <a:ext uri="{FF2B5EF4-FFF2-40B4-BE49-F238E27FC236}">
                    <a16:creationId xmlns:a16="http://schemas.microsoft.com/office/drawing/2014/main" id="{E5C3844B-39CF-06DC-90E0-394A78BAB98C}"/>
                  </a:ext>
                </a:extLst>
              </p:cNvPr>
              <p:cNvSpPr/>
              <p:nvPr/>
            </p:nvSpPr>
            <p:spPr>
              <a:xfrm>
                <a:off x="4957434" y="4748490"/>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0AD076B5-0D65-FCB9-EA57-D869C77962B6}"/>
                  </a:ext>
                </a:extLst>
              </p:cNvPr>
              <p:cNvSpPr/>
              <p:nvPr/>
            </p:nvSpPr>
            <p:spPr>
              <a:xfrm>
                <a:off x="5966790" y="4521794"/>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Oval 101">
                <a:extLst>
                  <a:ext uri="{FF2B5EF4-FFF2-40B4-BE49-F238E27FC236}">
                    <a16:creationId xmlns:a16="http://schemas.microsoft.com/office/drawing/2014/main" id="{79DA76AC-D391-5881-6956-14D237EEEDF6}"/>
                  </a:ext>
                </a:extLst>
              </p:cNvPr>
              <p:cNvSpPr/>
              <p:nvPr/>
            </p:nvSpPr>
            <p:spPr>
              <a:xfrm rot="16200000">
                <a:off x="5972479" y="3761837"/>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a:extLst>
                  <a:ext uri="{FF2B5EF4-FFF2-40B4-BE49-F238E27FC236}">
                    <a16:creationId xmlns:a16="http://schemas.microsoft.com/office/drawing/2014/main" id="{E4D52CA2-67DB-E42F-4EFC-A484EE67593F}"/>
                  </a:ext>
                </a:extLst>
              </p:cNvPr>
              <p:cNvSpPr/>
              <p:nvPr/>
            </p:nvSpPr>
            <p:spPr>
              <a:xfrm rot="13579751">
                <a:off x="4448889" y="4197425"/>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a:extLst>
                  <a:ext uri="{FF2B5EF4-FFF2-40B4-BE49-F238E27FC236}">
                    <a16:creationId xmlns:a16="http://schemas.microsoft.com/office/drawing/2014/main" id="{775F76A6-AA51-D893-7EBD-8CE3EC97E7AC}"/>
                  </a:ext>
                </a:extLst>
              </p:cNvPr>
              <p:cNvSpPr/>
              <p:nvPr/>
            </p:nvSpPr>
            <p:spPr>
              <a:xfrm rot="13579751">
                <a:off x="5473984" y="3258376"/>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Oval 95">
                <a:extLst>
                  <a:ext uri="{FF2B5EF4-FFF2-40B4-BE49-F238E27FC236}">
                    <a16:creationId xmlns:a16="http://schemas.microsoft.com/office/drawing/2014/main" id="{E38CF12F-3901-EB13-ECEA-FE1490F2CAE8}"/>
                  </a:ext>
                </a:extLst>
              </p:cNvPr>
              <p:cNvSpPr/>
              <p:nvPr/>
            </p:nvSpPr>
            <p:spPr>
              <a:xfrm rot="8069779">
                <a:off x="5482929" y="4439228"/>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9EB680B0-447F-9343-53EF-7019DB73A08D}"/>
                  </a:ext>
                </a:extLst>
              </p:cNvPr>
              <p:cNvSpPr/>
              <p:nvPr/>
            </p:nvSpPr>
            <p:spPr>
              <a:xfrm rot="8069779">
                <a:off x="4451557" y="3462045"/>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Oval 91">
                <a:extLst>
                  <a:ext uri="{FF2B5EF4-FFF2-40B4-BE49-F238E27FC236}">
                    <a16:creationId xmlns:a16="http://schemas.microsoft.com/office/drawing/2014/main" id="{3B3F3FFC-CC3A-A869-23AE-3259DD567513}"/>
                  </a:ext>
                </a:extLst>
              </p:cNvPr>
              <p:cNvSpPr/>
              <p:nvPr/>
            </p:nvSpPr>
            <p:spPr>
              <a:xfrm rot="5590192">
                <a:off x="5555018" y="4028123"/>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2" name="Oval 221">
              <a:extLst>
                <a:ext uri="{FF2B5EF4-FFF2-40B4-BE49-F238E27FC236}">
                  <a16:creationId xmlns:a16="http://schemas.microsoft.com/office/drawing/2014/main" id="{CCBAB291-5609-DABF-775C-901778D139C1}"/>
                </a:ext>
              </a:extLst>
            </p:cNvPr>
            <p:cNvSpPr/>
            <p:nvPr/>
          </p:nvSpPr>
          <p:spPr>
            <a:xfrm>
              <a:off x="4294082" y="3032681"/>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8" name="Group 227">
            <a:extLst>
              <a:ext uri="{FF2B5EF4-FFF2-40B4-BE49-F238E27FC236}">
                <a16:creationId xmlns:a16="http://schemas.microsoft.com/office/drawing/2014/main" id="{2AAF2994-2F0E-F382-3848-22A40B8DE591}"/>
              </a:ext>
            </a:extLst>
          </p:cNvPr>
          <p:cNvGrpSpPr/>
          <p:nvPr/>
        </p:nvGrpSpPr>
        <p:grpSpPr>
          <a:xfrm>
            <a:off x="6367006" y="3035880"/>
            <a:ext cx="1891761" cy="1896392"/>
            <a:chOff x="4261726" y="3032681"/>
            <a:chExt cx="1891761" cy="1896392"/>
          </a:xfrm>
        </p:grpSpPr>
        <p:grpSp>
          <p:nvGrpSpPr>
            <p:cNvPr id="229" name="Group 228">
              <a:extLst>
                <a:ext uri="{FF2B5EF4-FFF2-40B4-BE49-F238E27FC236}">
                  <a16:creationId xmlns:a16="http://schemas.microsoft.com/office/drawing/2014/main" id="{BC43D762-0099-C5AF-E901-2C70C50CC3EB}"/>
                </a:ext>
              </a:extLst>
            </p:cNvPr>
            <p:cNvGrpSpPr/>
            <p:nvPr/>
          </p:nvGrpSpPr>
          <p:grpSpPr>
            <a:xfrm>
              <a:off x="4261726" y="3041713"/>
              <a:ext cx="1891761" cy="1887360"/>
              <a:chOff x="4260718" y="3041130"/>
              <a:chExt cx="1891761" cy="1887360"/>
            </a:xfrm>
          </p:grpSpPr>
          <p:sp>
            <p:nvSpPr>
              <p:cNvPr id="231" name="Oval 230">
                <a:extLst>
                  <a:ext uri="{FF2B5EF4-FFF2-40B4-BE49-F238E27FC236}">
                    <a16:creationId xmlns:a16="http://schemas.microsoft.com/office/drawing/2014/main" id="{E1253748-3967-A85F-46AE-E3910D1D634A}"/>
                  </a:ext>
                </a:extLst>
              </p:cNvPr>
              <p:cNvSpPr/>
              <p:nvPr/>
            </p:nvSpPr>
            <p:spPr>
              <a:xfrm>
                <a:off x="4260718" y="3041130"/>
                <a:ext cx="1800000" cy="180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grpSp>
            <p:nvGrpSpPr>
              <p:cNvPr id="232" name="Group 231">
                <a:extLst>
                  <a:ext uri="{FF2B5EF4-FFF2-40B4-BE49-F238E27FC236}">
                    <a16:creationId xmlns:a16="http://schemas.microsoft.com/office/drawing/2014/main" id="{5C456F71-82E1-1BB2-C470-B9DAF1371FAE}"/>
                  </a:ext>
                </a:extLst>
              </p:cNvPr>
              <p:cNvGrpSpPr/>
              <p:nvPr/>
            </p:nvGrpSpPr>
            <p:grpSpPr>
              <a:xfrm>
                <a:off x="4440719" y="3221131"/>
                <a:ext cx="1440000" cy="1440000"/>
                <a:chOff x="678844" y="1059622"/>
                <a:chExt cx="1260000" cy="1260000"/>
              </a:xfrm>
            </p:grpSpPr>
            <p:sp>
              <p:nvSpPr>
                <p:cNvPr id="241" name="Oval 240">
                  <a:extLst>
                    <a:ext uri="{FF2B5EF4-FFF2-40B4-BE49-F238E27FC236}">
                      <a16:creationId xmlns:a16="http://schemas.microsoft.com/office/drawing/2014/main" id="{BF67C18C-E317-603C-BFE8-D67EC0ED8487}"/>
                    </a:ext>
                  </a:extLst>
                </p:cNvPr>
                <p:cNvSpPr/>
                <p:nvPr/>
              </p:nvSpPr>
              <p:spPr>
                <a:xfrm>
                  <a:off x="1043608" y="1419622"/>
                  <a:ext cx="540000" cy="540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42" name="Oval 241">
                  <a:extLst>
                    <a:ext uri="{FF2B5EF4-FFF2-40B4-BE49-F238E27FC236}">
                      <a16:creationId xmlns:a16="http://schemas.microsoft.com/office/drawing/2014/main" id="{8C557060-3CE6-3866-FA1F-B53FA756EFA9}"/>
                    </a:ext>
                  </a:extLst>
                </p:cNvPr>
                <p:cNvSpPr/>
                <p:nvPr/>
              </p:nvSpPr>
              <p:spPr>
                <a:xfrm>
                  <a:off x="858844" y="1239622"/>
                  <a:ext cx="900000" cy="90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43" name="Oval 242">
                  <a:extLst>
                    <a:ext uri="{FF2B5EF4-FFF2-40B4-BE49-F238E27FC236}">
                      <a16:creationId xmlns:a16="http://schemas.microsoft.com/office/drawing/2014/main" id="{3A83A607-9862-A9EE-CE82-FA7DE8E2A5E3}"/>
                    </a:ext>
                  </a:extLst>
                </p:cNvPr>
                <p:cNvSpPr/>
                <p:nvPr/>
              </p:nvSpPr>
              <p:spPr>
                <a:xfrm>
                  <a:off x="678844" y="1059622"/>
                  <a:ext cx="1260000" cy="126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grpSp>
          <p:sp>
            <p:nvSpPr>
              <p:cNvPr id="233" name="Oval 232">
                <a:extLst>
                  <a:ext uri="{FF2B5EF4-FFF2-40B4-BE49-F238E27FC236}">
                    <a16:creationId xmlns:a16="http://schemas.microsoft.com/office/drawing/2014/main" id="{47803051-8746-C495-0BAE-A47DE165FCBD}"/>
                  </a:ext>
                </a:extLst>
              </p:cNvPr>
              <p:cNvSpPr/>
              <p:nvPr/>
            </p:nvSpPr>
            <p:spPr>
              <a:xfrm>
                <a:off x="4957434" y="4748490"/>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ECEFCC1D-7328-586E-117C-70BBBF8B720E}"/>
                  </a:ext>
                </a:extLst>
              </p:cNvPr>
              <p:cNvSpPr/>
              <p:nvPr/>
            </p:nvSpPr>
            <p:spPr>
              <a:xfrm>
                <a:off x="5966790" y="4521794"/>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 name="Oval 234">
                <a:extLst>
                  <a:ext uri="{FF2B5EF4-FFF2-40B4-BE49-F238E27FC236}">
                    <a16:creationId xmlns:a16="http://schemas.microsoft.com/office/drawing/2014/main" id="{E1330684-7F45-41BA-6F12-80465940D7FF}"/>
                  </a:ext>
                </a:extLst>
              </p:cNvPr>
              <p:cNvSpPr/>
              <p:nvPr/>
            </p:nvSpPr>
            <p:spPr>
              <a:xfrm rot="16200000">
                <a:off x="5972479" y="3761837"/>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69106459-9FE7-4C08-3998-6A423F0C4302}"/>
                  </a:ext>
                </a:extLst>
              </p:cNvPr>
              <p:cNvSpPr/>
              <p:nvPr/>
            </p:nvSpPr>
            <p:spPr>
              <a:xfrm rot="13579751">
                <a:off x="4448889" y="4197425"/>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 name="Oval 236">
                <a:extLst>
                  <a:ext uri="{FF2B5EF4-FFF2-40B4-BE49-F238E27FC236}">
                    <a16:creationId xmlns:a16="http://schemas.microsoft.com/office/drawing/2014/main" id="{DDA0B255-006C-F9E5-98EB-B29F194C0F54}"/>
                  </a:ext>
                </a:extLst>
              </p:cNvPr>
              <p:cNvSpPr/>
              <p:nvPr/>
            </p:nvSpPr>
            <p:spPr>
              <a:xfrm rot="13579751">
                <a:off x="5473984" y="3258376"/>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 name="Oval 237">
                <a:extLst>
                  <a:ext uri="{FF2B5EF4-FFF2-40B4-BE49-F238E27FC236}">
                    <a16:creationId xmlns:a16="http://schemas.microsoft.com/office/drawing/2014/main" id="{C0D8C6DA-9FAF-D1E0-F715-AD4F86A4E4CC}"/>
                  </a:ext>
                </a:extLst>
              </p:cNvPr>
              <p:cNvSpPr/>
              <p:nvPr/>
            </p:nvSpPr>
            <p:spPr>
              <a:xfrm rot="8069779">
                <a:off x="5482929" y="4439228"/>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 name="Oval 238">
                <a:extLst>
                  <a:ext uri="{FF2B5EF4-FFF2-40B4-BE49-F238E27FC236}">
                    <a16:creationId xmlns:a16="http://schemas.microsoft.com/office/drawing/2014/main" id="{C9159CBC-C012-8F2F-7D98-A5441004E15E}"/>
                  </a:ext>
                </a:extLst>
              </p:cNvPr>
              <p:cNvSpPr/>
              <p:nvPr/>
            </p:nvSpPr>
            <p:spPr>
              <a:xfrm rot="8069779">
                <a:off x="4451557" y="3462045"/>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AC9018EE-14F3-1011-CBED-173E8DEDAE3F}"/>
                  </a:ext>
                </a:extLst>
              </p:cNvPr>
              <p:cNvSpPr/>
              <p:nvPr/>
            </p:nvSpPr>
            <p:spPr>
              <a:xfrm rot="5590192">
                <a:off x="5555018" y="4028123"/>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0" name="Oval 229">
              <a:extLst>
                <a:ext uri="{FF2B5EF4-FFF2-40B4-BE49-F238E27FC236}">
                  <a16:creationId xmlns:a16="http://schemas.microsoft.com/office/drawing/2014/main" id="{43D4DD90-03C6-98E6-8AF2-F7BEA29CBAB4}"/>
                </a:ext>
              </a:extLst>
            </p:cNvPr>
            <p:cNvSpPr/>
            <p:nvPr/>
          </p:nvSpPr>
          <p:spPr>
            <a:xfrm>
              <a:off x="4294082" y="3032681"/>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44" name="Group 243">
            <a:extLst>
              <a:ext uri="{FF2B5EF4-FFF2-40B4-BE49-F238E27FC236}">
                <a16:creationId xmlns:a16="http://schemas.microsoft.com/office/drawing/2014/main" id="{87C331D4-6E02-4E85-B57E-009316B98ED6}"/>
              </a:ext>
            </a:extLst>
          </p:cNvPr>
          <p:cNvGrpSpPr/>
          <p:nvPr/>
        </p:nvGrpSpPr>
        <p:grpSpPr>
          <a:xfrm>
            <a:off x="4278440" y="946012"/>
            <a:ext cx="1891761" cy="1896392"/>
            <a:chOff x="4261726" y="3032681"/>
            <a:chExt cx="1891761" cy="1896392"/>
          </a:xfrm>
        </p:grpSpPr>
        <p:grpSp>
          <p:nvGrpSpPr>
            <p:cNvPr id="245" name="Group 244">
              <a:extLst>
                <a:ext uri="{FF2B5EF4-FFF2-40B4-BE49-F238E27FC236}">
                  <a16:creationId xmlns:a16="http://schemas.microsoft.com/office/drawing/2014/main" id="{DF6D88D8-EF57-E58F-B26B-B445A6F15DAF}"/>
                </a:ext>
              </a:extLst>
            </p:cNvPr>
            <p:cNvGrpSpPr/>
            <p:nvPr/>
          </p:nvGrpSpPr>
          <p:grpSpPr>
            <a:xfrm>
              <a:off x="4261726" y="3041713"/>
              <a:ext cx="1891761" cy="1887360"/>
              <a:chOff x="4260718" y="3041130"/>
              <a:chExt cx="1891761" cy="1887360"/>
            </a:xfrm>
          </p:grpSpPr>
          <p:sp>
            <p:nvSpPr>
              <p:cNvPr id="247" name="Oval 246">
                <a:extLst>
                  <a:ext uri="{FF2B5EF4-FFF2-40B4-BE49-F238E27FC236}">
                    <a16:creationId xmlns:a16="http://schemas.microsoft.com/office/drawing/2014/main" id="{B1A0790C-0E74-900E-FB52-CAD4BC3AF1CD}"/>
                  </a:ext>
                </a:extLst>
              </p:cNvPr>
              <p:cNvSpPr/>
              <p:nvPr/>
            </p:nvSpPr>
            <p:spPr>
              <a:xfrm>
                <a:off x="4260718" y="3041130"/>
                <a:ext cx="1800000" cy="180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grpSp>
            <p:nvGrpSpPr>
              <p:cNvPr id="248" name="Group 247">
                <a:extLst>
                  <a:ext uri="{FF2B5EF4-FFF2-40B4-BE49-F238E27FC236}">
                    <a16:creationId xmlns:a16="http://schemas.microsoft.com/office/drawing/2014/main" id="{2D3B2573-02E5-6481-F8CE-C8194EE8B857}"/>
                  </a:ext>
                </a:extLst>
              </p:cNvPr>
              <p:cNvGrpSpPr/>
              <p:nvPr/>
            </p:nvGrpSpPr>
            <p:grpSpPr>
              <a:xfrm>
                <a:off x="4440719" y="3221131"/>
                <a:ext cx="1440000" cy="1440000"/>
                <a:chOff x="678844" y="1059622"/>
                <a:chExt cx="1260000" cy="1260000"/>
              </a:xfrm>
            </p:grpSpPr>
            <p:sp>
              <p:nvSpPr>
                <p:cNvPr id="257" name="Oval 256">
                  <a:extLst>
                    <a:ext uri="{FF2B5EF4-FFF2-40B4-BE49-F238E27FC236}">
                      <a16:creationId xmlns:a16="http://schemas.microsoft.com/office/drawing/2014/main" id="{9802F850-7715-DFD4-7296-A1EE5D59DA76}"/>
                    </a:ext>
                  </a:extLst>
                </p:cNvPr>
                <p:cNvSpPr/>
                <p:nvPr/>
              </p:nvSpPr>
              <p:spPr>
                <a:xfrm>
                  <a:off x="1043608" y="1419622"/>
                  <a:ext cx="540000" cy="540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58" name="Oval 257">
                  <a:extLst>
                    <a:ext uri="{FF2B5EF4-FFF2-40B4-BE49-F238E27FC236}">
                      <a16:creationId xmlns:a16="http://schemas.microsoft.com/office/drawing/2014/main" id="{44386576-EBC6-D71C-DFFA-EEEA89A2EC91}"/>
                    </a:ext>
                  </a:extLst>
                </p:cNvPr>
                <p:cNvSpPr/>
                <p:nvPr/>
              </p:nvSpPr>
              <p:spPr>
                <a:xfrm>
                  <a:off x="858844" y="1239622"/>
                  <a:ext cx="900000" cy="90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59" name="Oval 258">
                  <a:extLst>
                    <a:ext uri="{FF2B5EF4-FFF2-40B4-BE49-F238E27FC236}">
                      <a16:creationId xmlns:a16="http://schemas.microsoft.com/office/drawing/2014/main" id="{5B991DE0-6073-E506-3C71-6D3083EC400C}"/>
                    </a:ext>
                  </a:extLst>
                </p:cNvPr>
                <p:cNvSpPr/>
                <p:nvPr/>
              </p:nvSpPr>
              <p:spPr>
                <a:xfrm>
                  <a:off x="678844" y="1059622"/>
                  <a:ext cx="1260000" cy="126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grpSp>
          <p:sp>
            <p:nvSpPr>
              <p:cNvPr id="249" name="Oval 248">
                <a:extLst>
                  <a:ext uri="{FF2B5EF4-FFF2-40B4-BE49-F238E27FC236}">
                    <a16:creationId xmlns:a16="http://schemas.microsoft.com/office/drawing/2014/main" id="{79BD0CA9-7409-D37B-2CA8-4A8367CE0B40}"/>
                  </a:ext>
                </a:extLst>
              </p:cNvPr>
              <p:cNvSpPr/>
              <p:nvPr/>
            </p:nvSpPr>
            <p:spPr>
              <a:xfrm>
                <a:off x="4957434" y="4748490"/>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Oval 249">
                <a:extLst>
                  <a:ext uri="{FF2B5EF4-FFF2-40B4-BE49-F238E27FC236}">
                    <a16:creationId xmlns:a16="http://schemas.microsoft.com/office/drawing/2014/main" id="{6C905DF3-399F-2210-4691-DB97AC6D312E}"/>
                  </a:ext>
                </a:extLst>
              </p:cNvPr>
              <p:cNvSpPr/>
              <p:nvPr/>
            </p:nvSpPr>
            <p:spPr>
              <a:xfrm>
                <a:off x="5966790" y="4521794"/>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Oval 250">
                <a:extLst>
                  <a:ext uri="{FF2B5EF4-FFF2-40B4-BE49-F238E27FC236}">
                    <a16:creationId xmlns:a16="http://schemas.microsoft.com/office/drawing/2014/main" id="{7EC79F7F-451A-EC3C-E93D-E238BB8E8EFF}"/>
                  </a:ext>
                </a:extLst>
              </p:cNvPr>
              <p:cNvSpPr/>
              <p:nvPr/>
            </p:nvSpPr>
            <p:spPr>
              <a:xfrm rot="16200000">
                <a:off x="5972479" y="3761837"/>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 name="Oval 251">
                <a:extLst>
                  <a:ext uri="{FF2B5EF4-FFF2-40B4-BE49-F238E27FC236}">
                    <a16:creationId xmlns:a16="http://schemas.microsoft.com/office/drawing/2014/main" id="{04D5F605-5819-C7BE-0016-7271CCD58F62}"/>
                  </a:ext>
                </a:extLst>
              </p:cNvPr>
              <p:cNvSpPr/>
              <p:nvPr/>
            </p:nvSpPr>
            <p:spPr>
              <a:xfrm rot="13579751">
                <a:off x="4448889" y="4197425"/>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 name="Oval 252">
                <a:extLst>
                  <a:ext uri="{FF2B5EF4-FFF2-40B4-BE49-F238E27FC236}">
                    <a16:creationId xmlns:a16="http://schemas.microsoft.com/office/drawing/2014/main" id="{2DBFDD5A-734C-0E55-3B21-A302048221F3}"/>
                  </a:ext>
                </a:extLst>
              </p:cNvPr>
              <p:cNvSpPr/>
              <p:nvPr/>
            </p:nvSpPr>
            <p:spPr>
              <a:xfrm rot="13579751">
                <a:off x="5473984" y="3258376"/>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Oval 253">
                <a:extLst>
                  <a:ext uri="{FF2B5EF4-FFF2-40B4-BE49-F238E27FC236}">
                    <a16:creationId xmlns:a16="http://schemas.microsoft.com/office/drawing/2014/main" id="{55958DD3-F4E1-2DD0-1BFB-44F6C26A9579}"/>
                  </a:ext>
                </a:extLst>
              </p:cNvPr>
              <p:cNvSpPr/>
              <p:nvPr/>
            </p:nvSpPr>
            <p:spPr>
              <a:xfrm rot="8069779">
                <a:off x="5482929" y="4439228"/>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5" name="Oval 254">
                <a:extLst>
                  <a:ext uri="{FF2B5EF4-FFF2-40B4-BE49-F238E27FC236}">
                    <a16:creationId xmlns:a16="http://schemas.microsoft.com/office/drawing/2014/main" id="{E79FC175-1BBC-820E-C6BA-0FC0CFCB9290}"/>
                  </a:ext>
                </a:extLst>
              </p:cNvPr>
              <p:cNvSpPr/>
              <p:nvPr/>
            </p:nvSpPr>
            <p:spPr>
              <a:xfrm rot="8069779">
                <a:off x="4451557" y="3462045"/>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6" name="Oval 255">
                <a:extLst>
                  <a:ext uri="{FF2B5EF4-FFF2-40B4-BE49-F238E27FC236}">
                    <a16:creationId xmlns:a16="http://schemas.microsoft.com/office/drawing/2014/main" id="{9A8AA9AC-9C4B-C2C8-CCA6-4C805F08EC31}"/>
                  </a:ext>
                </a:extLst>
              </p:cNvPr>
              <p:cNvSpPr/>
              <p:nvPr/>
            </p:nvSpPr>
            <p:spPr>
              <a:xfrm rot="5590192">
                <a:off x="5555018" y="4028123"/>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6" name="Oval 245">
              <a:extLst>
                <a:ext uri="{FF2B5EF4-FFF2-40B4-BE49-F238E27FC236}">
                  <a16:creationId xmlns:a16="http://schemas.microsoft.com/office/drawing/2014/main" id="{551FFABE-07D1-CC2B-57A5-BEE92205C491}"/>
                </a:ext>
              </a:extLst>
            </p:cNvPr>
            <p:cNvSpPr/>
            <p:nvPr/>
          </p:nvSpPr>
          <p:spPr>
            <a:xfrm>
              <a:off x="4294082" y="3032681"/>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0" name="Group 259">
            <a:extLst>
              <a:ext uri="{FF2B5EF4-FFF2-40B4-BE49-F238E27FC236}">
                <a16:creationId xmlns:a16="http://schemas.microsoft.com/office/drawing/2014/main" id="{AF141037-8B32-2562-4C1F-DE14863E9968}"/>
              </a:ext>
            </a:extLst>
          </p:cNvPr>
          <p:cNvGrpSpPr/>
          <p:nvPr/>
        </p:nvGrpSpPr>
        <p:grpSpPr>
          <a:xfrm>
            <a:off x="6383720" y="949211"/>
            <a:ext cx="1891761" cy="1896392"/>
            <a:chOff x="4261726" y="3032681"/>
            <a:chExt cx="1891761" cy="1896392"/>
          </a:xfrm>
        </p:grpSpPr>
        <p:grpSp>
          <p:nvGrpSpPr>
            <p:cNvPr id="261" name="Group 260">
              <a:extLst>
                <a:ext uri="{FF2B5EF4-FFF2-40B4-BE49-F238E27FC236}">
                  <a16:creationId xmlns:a16="http://schemas.microsoft.com/office/drawing/2014/main" id="{84F9FE51-0992-1AF8-0DAA-C908400E47B1}"/>
                </a:ext>
              </a:extLst>
            </p:cNvPr>
            <p:cNvGrpSpPr/>
            <p:nvPr/>
          </p:nvGrpSpPr>
          <p:grpSpPr>
            <a:xfrm>
              <a:off x="4261726" y="3041713"/>
              <a:ext cx="1891761" cy="1887360"/>
              <a:chOff x="4260718" y="3041130"/>
              <a:chExt cx="1891761" cy="1887360"/>
            </a:xfrm>
          </p:grpSpPr>
          <p:sp>
            <p:nvSpPr>
              <p:cNvPr id="263" name="Oval 262">
                <a:extLst>
                  <a:ext uri="{FF2B5EF4-FFF2-40B4-BE49-F238E27FC236}">
                    <a16:creationId xmlns:a16="http://schemas.microsoft.com/office/drawing/2014/main" id="{A338FC4E-7700-85E9-37BB-45DFDE02AC51}"/>
                  </a:ext>
                </a:extLst>
              </p:cNvPr>
              <p:cNvSpPr/>
              <p:nvPr/>
            </p:nvSpPr>
            <p:spPr>
              <a:xfrm>
                <a:off x="4260718" y="3041130"/>
                <a:ext cx="1800000" cy="180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grpSp>
            <p:nvGrpSpPr>
              <p:cNvPr id="264" name="Group 263">
                <a:extLst>
                  <a:ext uri="{FF2B5EF4-FFF2-40B4-BE49-F238E27FC236}">
                    <a16:creationId xmlns:a16="http://schemas.microsoft.com/office/drawing/2014/main" id="{876F343B-EA7F-9925-9FBC-FFEFD289519A}"/>
                  </a:ext>
                </a:extLst>
              </p:cNvPr>
              <p:cNvGrpSpPr/>
              <p:nvPr/>
            </p:nvGrpSpPr>
            <p:grpSpPr>
              <a:xfrm>
                <a:off x="4440719" y="3221131"/>
                <a:ext cx="1440000" cy="1440000"/>
                <a:chOff x="678844" y="1059622"/>
                <a:chExt cx="1260000" cy="1260000"/>
              </a:xfrm>
            </p:grpSpPr>
            <p:sp>
              <p:nvSpPr>
                <p:cNvPr id="273" name="Oval 272">
                  <a:extLst>
                    <a:ext uri="{FF2B5EF4-FFF2-40B4-BE49-F238E27FC236}">
                      <a16:creationId xmlns:a16="http://schemas.microsoft.com/office/drawing/2014/main" id="{6EA41652-568E-A4D3-A3DC-30762C5DB9FD}"/>
                    </a:ext>
                  </a:extLst>
                </p:cNvPr>
                <p:cNvSpPr/>
                <p:nvPr/>
              </p:nvSpPr>
              <p:spPr>
                <a:xfrm>
                  <a:off x="1043608" y="1419622"/>
                  <a:ext cx="540000" cy="540000"/>
                </a:xfrm>
                <a:prstGeom prst="ellipse">
                  <a:avLst/>
                </a:prstGeom>
                <a:solidFill>
                  <a:schemeClr val="accent3">
                    <a:lumMod val="60000"/>
                    <a:lumOff val="40000"/>
                  </a:schemeClr>
                </a:solidFill>
                <a:ln w="12700">
                  <a:no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74" name="Oval 273">
                  <a:extLst>
                    <a:ext uri="{FF2B5EF4-FFF2-40B4-BE49-F238E27FC236}">
                      <a16:creationId xmlns:a16="http://schemas.microsoft.com/office/drawing/2014/main" id="{BC704D75-E727-1EB6-73E1-608EDD529B2F}"/>
                    </a:ext>
                  </a:extLst>
                </p:cNvPr>
                <p:cNvSpPr/>
                <p:nvPr/>
              </p:nvSpPr>
              <p:spPr>
                <a:xfrm>
                  <a:off x="858844" y="1239622"/>
                  <a:ext cx="900000" cy="90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sp>
              <p:nvSpPr>
                <p:cNvPr id="275" name="Oval 274">
                  <a:extLst>
                    <a:ext uri="{FF2B5EF4-FFF2-40B4-BE49-F238E27FC236}">
                      <a16:creationId xmlns:a16="http://schemas.microsoft.com/office/drawing/2014/main" id="{A1AD45C4-D781-9505-F167-583B7F55D5BD}"/>
                    </a:ext>
                  </a:extLst>
                </p:cNvPr>
                <p:cNvSpPr/>
                <p:nvPr/>
              </p:nvSpPr>
              <p:spPr>
                <a:xfrm>
                  <a:off x="678844" y="1059622"/>
                  <a:ext cx="1260000" cy="1260000"/>
                </a:xfrm>
                <a:prstGeom prst="ellipse">
                  <a:avLst/>
                </a:prstGeom>
                <a:noFill/>
                <a:ln w="12700">
                  <a:solidFill>
                    <a:schemeClr val="accent3">
                      <a:lumMod val="75000"/>
                    </a:schemeClr>
                  </a:solidFill>
                </a:ln>
                <a:scene3d>
                  <a:camera prst="orthographicFront"/>
                  <a:lightRig rig="threePt" dir="t"/>
                </a:scene3d>
                <a:sp3d>
                  <a:bevelT w="361950"/>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1"/>
                    </a:solidFill>
                  </a:endParaRPr>
                </a:p>
              </p:txBody>
            </p:sp>
          </p:grpSp>
          <p:sp>
            <p:nvSpPr>
              <p:cNvPr id="265" name="Oval 264">
                <a:extLst>
                  <a:ext uri="{FF2B5EF4-FFF2-40B4-BE49-F238E27FC236}">
                    <a16:creationId xmlns:a16="http://schemas.microsoft.com/office/drawing/2014/main" id="{C232817D-C6D9-3420-479D-5F1C8323C9F1}"/>
                  </a:ext>
                </a:extLst>
              </p:cNvPr>
              <p:cNvSpPr/>
              <p:nvPr/>
            </p:nvSpPr>
            <p:spPr>
              <a:xfrm>
                <a:off x="4957434" y="4748490"/>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 name="Oval 265">
                <a:extLst>
                  <a:ext uri="{FF2B5EF4-FFF2-40B4-BE49-F238E27FC236}">
                    <a16:creationId xmlns:a16="http://schemas.microsoft.com/office/drawing/2014/main" id="{813410A1-9934-74CD-245B-BB201495FB8F}"/>
                  </a:ext>
                </a:extLst>
              </p:cNvPr>
              <p:cNvSpPr/>
              <p:nvPr/>
            </p:nvSpPr>
            <p:spPr>
              <a:xfrm>
                <a:off x="5966790" y="4521794"/>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7" name="Oval 266">
                <a:extLst>
                  <a:ext uri="{FF2B5EF4-FFF2-40B4-BE49-F238E27FC236}">
                    <a16:creationId xmlns:a16="http://schemas.microsoft.com/office/drawing/2014/main" id="{6CA56F95-C52A-45E9-F953-0A10E22BF911}"/>
                  </a:ext>
                </a:extLst>
              </p:cNvPr>
              <p:cNvSpPr/>
              <p:nvPr/>
            </p:nvSpPr>
            <p:spPr>
              <a:xfrm rot="16200000">
                <a:off x="5972479" y="3761837"/>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8" name="Oval 267">
                <a:extLst>
                  <a:ext uri="{FF2B5EF4-FFF2-40B4-BE49-F238E27FC236}">
                    <a16:creationId xmlns:a16="http://schemas.microsoft.com/office/drawing/2014/main" id="{06401686-D9A0-E089-23FE-74A88752DBAF}"/>
                  </a:ext>
                </a:extLst>
              </p:cNvPr>
              <p:cNvSpPr/>
              <p:nvPr/>
            </p:nvSpPr>
            <p:spPr>
              <a:xfrm rot="13579751">
                <a:off x="4448889" y="4197425"/>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9" name="Oval 268">
                <a:extLst>
                  <a:ext uri="{FF2B5EF4-FFF2-40B4-BE49-F238E27FC236}">
                    <a16:creationId xmlns:a16="http://schemas.microsoft.com/office/drawing/2014/main" id="{FF0DBB5D-2131-838D-9391-59ADFB16DBD4}"/>
                  </a:ext>
                </a:extLst>
              </p:cNvPr>
              <p:cNvSpPr/>
              <p:nvPr/>
            </p:nvSpPr>
            <p:spPr>
              <a:xfrm rot="13579751">
                <a:off x="5473984" y="3258376"/>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0" name="Oval 269">
                <a:extLst>
                  <a:ext uri="{FF2B5EF4-FFF2-40B4-BE49-F238E27FC236}">
                    <a16:creationId xmlns:a16="http://schemas.microsoft.com/office/drawing/2014/main" id="{012DA622-B9F7-7BF5-B3EF-14D496791180}"/>
                  </a:ext>
                </a:extLst>
              </p:cNvPr>
              <p:cNvSpPr/>
              <p:nvPr/>
            </p:nvSpPr>
            <p:spPr>
              <a:xfrm rot="8069779">
                <a:off x="5482929" y="4439228"/>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1" name="Oval 270">
                <a:extLst>
                  <a:ext uri="{FF2B5EF4-FFF2-40B4-BE49-F238E27FC236}">
                    <a16:creationId xmlns:a16="http://schemas.microsoft.com/office/drawing/2014/main" id="{4C4C77DD-1997-DC06-EED3-1FB9FDDABB7B}"/>
                  </a:ext>
                </a:extLst>
              </p:cNvPr>
              <p:cNvSpPr/>
              <p:nvPr/>
            </p:nvSpPr>
            <p:spPr>
              <a:xfrm rot="8069779">
                <a:off x="4451557" y="3462045"/>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 name="Oval 271">
                <a:extLst>
                  <a:ext uri="{FF2B5EF4-FFF2-40B4-BE49-F238E27FC236}">
                    <a16:creationId xmlns:a16="http://schemas.microsoft.com/office/drawing/2014/main" id="{00170451-BBDB-F73D-365A-42BD060E315B}"/>
                  </a:ext>
                </a:extLst>
              </p:cNvPr>
              <p:cNvSpPr/>
              <p:nvPr/>
            </p:nvSpPr>
            <p:spPr>
              <a:xfrm rot="5590192">
                <a:off x="5555018" y="4028123"/>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2" name="Oval 261">
              <a:extLst>
                <a:ext uri="{FF2B5EF4-FFF2-40B4-BE49-F238E27FC236}">
                  <a16:creationId xmlns:a16="http://schemas.microsoft.com/office/drawing/2014/main" id="{83BC991A-D65A-1D05-3F5D-FC20581A80CD}"/>
                </a:ext>
              </a:extLst>
            </p:cNvPr>
            <p:cNvSpPr/>
            <p:nvPr/>
          </p:nvSpPr>
          <p:spPr>
            <a:xfrm>
              <a:off x="4294082" y="3032681"/>
              <a:ext cx="180000" cy="180000"/>
            </a:xfrm>
            <a:prstGeom prst="ellipse">
              <a:avLst/>
            </a:prstGeom>
            <a:solidFill>
              <a:schemeClr val="accent3">
                <a:lumMod val="75000"/>
              </a:schemeClr>
            </a:solidFill>
            <a:ln w="12700">
              <a:noFill/>
            </a:ln>
            <a:scene3d>
              <a:camera prst="orthographicFront"/>
              <a:lightRig rig="threePt" dir="t"/>
            </a:scene3d>
            <a:sp3d>
              <a:bevelT w="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6" name="TextBox 275">
            <a:extLst>
              <a:ext uri="{FF2B5EF4-FFF2-40B4-BE49-F238E27FC236}">
                <a16:creationId xmlns:a16="http://schemas.microsoft.com/office/drawing/2014/main" id="{41866976-D50F-23A0-DFEE-FD940C0742EF}"/>
              </a:ext>
            </a:extLst>
          </p:cNvPr>
          <p:cNvSpPr txBox="1"/>
          <p:nvPr/>
        </p:nvSpPr>
        <p:spPr>
          <a:xfrm>
            <a:off x="1607711" y="4298564"/>
            <a:ext cx="1899358" cy="461665"/>
          </a:xfrm>
          <a:prstGeom prst="rect">
            <a:avLst/>
          </a:prstGeom>
          <a:noFill/>
        </p:spPr>
        <p:txBody>
          <a:bodyPr wrap="square" rtlCol="0">
            <a:spAutoFit/>
          </a:bodyPr>
          <a:lstStyle/>
          <a:p>
            <a:pPr algn="r"/>
            <a:r>
              <a:rPr lang="en-GB" sz="2400"/>
              <a:t>Molecule</a:t>
            </a:r>
          </a:p>
        </p:txBody>
      </p:sp>
      <p:cxnSp>
        <p:nvCxnSpPr>
          <p:cNvPr id="277" name="Straight Arrow Connector 276">
            <a:extLst>
              <a:ext uri="{FF2B5EF4-FFF2-40B4-BE49-F238E27FC236}">
                <a16:creationId xmlns:a16="http://schemas.microsoft.com/office/drawing/2014/main" id="{C2C45A3C-48B8-BB16-E200-90B223FEAD3D}"/>
              </a:ext>
            </a:extLst>
          </p:cNvPr>
          <p:cNvCxnSpPr>
            <a:cxnSpLocks/>
          </p:cNvCxnSpPr>
          <p:nvPr/>
        </p:nvCxnSpPr>
        <p:spPr>
          <a:xfrm flipV="1">
            <a:off x="3490398" y="4545068"/>
            <a:ext cx="599648" cy="106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F3B758BE-1F9D-E53C-FE0A-5ADB575FB2D4}"/>
              </a:ext>
            </a:extLst>
          </p:cNvPr>
          <p:cNvSpPr txBox="1"/>
          <p:nvPr/>
        </p:nvSpPr>
        <p:spPr>
          <a:xfrm>
            <a:off x="5878151" y="3750570"/>
            <a:ext cx="1899358" cy="461665"/>
          </a:xfrm>
          <a:prstGeom prst="rect">
            <a:avLst/>
          </a:prstGeom>
          <a:noFill/>
        </p:spPr>
        <p:txBody>
          <a:bodyPr wrap="square" rtlCol="0">
            <a:spAutoFit/>
          </a:bodyPr>
          <a:lstStyle/>
          <a:p>
            <a:pPr algn="r"/>
            <a:r>
              <a:rPr lang="en-GB" sz="2400"/>
              <a:t>Atom</a:t>
            </a:r>
          </a:p>
        </p:txBody>
      </p:sp>
      <p:cxnSp>
        <p:nvCxnSpPr>
          <p:cNvPr id="278" name="Straight Arrow Connector 277">
            <a:extLst>
              <a:ext uri="{FF2B5EF4-FFF2-40B4-BE49-F238E27FC236}">
                <a16:creationId xmlns:a16="http://schemas.microsoft.com/office/drawing/2014/main" id="{D62C10D1-DB60-BEB6-2AF5-0C22E39B13AE}"/>
              </a:ext>
            </a:extLst>
          </p:cNvPr>
          <p:cNvCxnSpPr>
            <a:cxnSpLocks/>
          </p:cNvCxnSpPr>
          <p:nvPr/>
        </p:nvCxnSpPr>
        <p:spPr>
          <a:xfrm>
            <a:off x="3440471" y="1828529"/>
            <a:ext cx="837969" cy="115060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66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4"/>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7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75"/>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22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6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4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7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76"/>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P spid="175" grpId="0" animBg="1"/>
      <p:bldP spid="175" grpId="1" animBg="1"/>
      <p:bldP spid="178" grpId="0"/>
      <p:bldP spid="276" grpId="0"/>
      <p:bldP spid="74" grpId="0"/>
      <p:bldP spid="74"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6A42D-8496-E5AA-FF9F-79FE2F269719}"/>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1791BCE-A785-637A-9030-546BBA6F69F3}"/>
              </a:ext>
            </a:extLst>
          </p:cNvPr>
          <p:cNvSpPr>
            <a:spLocks noGrp="1"/>
          </p:cNvSpPr>
          <p:nvPr>
            <p:ph type="title"/>
          </p:nvPr>
        </p:nvSpPr>
        <p:spPr>
          <a:xfrm>
            <a:off x="232950" y="249900"/>
            <a:ext cx="8437563" cy="699425"/>
          </a:xfrm>
        </p:spPr>
        <p:txBody>
          <a:bodyPr anchor="t">
            <a:normAutofit/>
          </a:bodyPr>
          <a:lstStyle/>
          <a:p>
            <a:pPr>
              <a:lnSpc>
                <a:spcPct val="100000"/>
              </a:lnSpc>
            </a:pPr>
            <a:r>
              <a:rPr lang="en-US" sz="3200" dirty="0"/>
              <a:t>What happens during the tensile test?</a:t>
            </a:r>
          </a:p>
        </p:txBody>
      </p:sp>
      <p:sp>
        <p:nvSpPr>
          <p:cNvPr id="2" name="Text Placeholder 4">
            <a:extLst>
              <a:ext uri="{FF2B5EF4-FFF2-40B4-BE49-F238E27FC236}">
                <a16:creationId xmlns:a16="http://schemas.microsoft.com/office/drawing/2014/main" id="{B7BD35E9-9632-74F6-CD64-20CACA37CB64}"/>
              </a:ext>
            </a:extLst>
          </p:cNvPr>
          <p:cNvSpPr>
            <a:spLocks noGrp="1"/>
          </p:cNvSpPr>
          <p:nvPr>
            <p:ph sz="quarter" idx="18"/>
          </p:nvPr>
        </p:nvSpPr>
        <p:spPr>
          <a:xfrm>
            <a:off x="234000" y="1059582"/>
            <a:ext cx="8204606" cy="3528292"/>
          </a:xfrm>
        </p:spPr>
        <p:txBody>
          <a:bodyPr>
            <a:normAutofit/>
          </a:bodyPr>
          <a:lstStyle/>
          <a:p>
            <a:pPr>
              <a:lnSpc>
                <a:spcPct val="100000"/>
              </a:lnSpc>
              <a:spcBef>
                <a:spcPts val="0"/>
              </a:spcBef>
            </a:pPr>
            <a:r>
              <a:rPr lang="en-GB" sz="2400" dirty="0"/>
              <a:t>Ductile materials stress strain curve:</a:t>
            </a:r>
          </a:p>
          <a:p>
            <a:pPr>
              <a:lnSpc>
                <a:spcPct val="100000"/>
              </a:lnSpc>
              <a:spcBef>
                <a:spcPts val="0"/>
              </a:spcBef>
            </a:pPr>
            <a:endParaRPr lang="en-GB" sz="2400" dirty="0">
              <a:effectLst/>
            </a:endParaRPr>
          </a:p>
          <a:p>
            <a:pPr>
              <a:lnSpc>
                <a:spcPct val="100000"/>
              </a:lnSpc>
              <a:spcBef>
                <a:spcPts val="0"/>
              </a:spcBef>
            </a:pPr>
            <a:br>
              <a:rPr lang="en-GB" sz="2400" dirty="0"/>
            </a:br>
            <a:endParaRPr lang="en-GB" sz="2400" dirty="0"/>
          </a:p>
          <a:p>
            <a:pPr>
              <a:lnSpc>
                <a:spcPct val="100000"/>
              </a:lnSpc>
              <a:spcBef>
                <a:spcPts val="0"/>
              </a:spcBef>
            </a:pPr>
            <a:br>
              <a:rPr lang="en-GB" sz="2400" dirty="0"/>
            </a:br>
            <a:endParaRPr lang="en-GB" sz="2400" dirty="0"/>
          </a:p>
        </p:txBody>
      </p:sp>
      <p:sp>
        <p:nvSpPr>
          <p:cNvPr id="26" name="Footer Placeholder 2">
            <a:extLst>
              <a:ext uri="{FF2B5EF4-FFF2-40B4-BE49-F238E27FC236}">
                <a16:creationId xmlns:a16="http://schemas.microsoft.com/office/drawing/2014/main" id="{52AEAC8C-4064-A5BF-8A62-654EBDF44E2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1" i="0" u="none" strike="noStrike" kern="1200" cap="all" spc="0" normalizeH="0" baseline="0" noProof="0">
                <a:ln>
                  <a:noFill/>
                </a:ln>
                <a:solidFill>
                  <a:srgbClr val="000000"/>
                </a:solidFill>
                <a:effectLst/>
                <a:uLnTx/>
                <a:uFillTx/>
                <a:latin typeface="Arial"/>
                <a:ea typeface="+mn-ea"/>
                <a:cs typeface="+mn-cs"/>
              </a:rPr>
              <a:t>Education &amp; Training Foundation</a:t>
            </a:r>
          </a:p>
        </p:txBody>
      </p:sp>
      <p:grpSp>
        <p:nvGrpSpPr>
          <p:cNvPr id="15" name="Group 14">
            <a:extLst>
              <a:ext uri="{FF2B5EF4-FFF2-40B4-BE49-F238E27FC236}">
                <a16:creationId xmlns:a16="http://schemas.microsoft.com/office/drawing/2014/main" id="{D3D132A0-9363-CFD2-27DE-DD7D42BAD15F}"/>
              </a:ext>
            </a:extLst>
          </p:cNvPr>
          <p:cNvGrpSpPr/>
          <p:nvPr/>
        </p:nvGrpSpPr>
        <p:grpSpPr>
          <a:xfrm>
            <a:off x="1468755" y="1741403"/>
            <a:ext cx="6206490" cy="2342515"/>
            <a:chOff x="0" y="0"/>
            <a:chExt cx="6207044" cy="2342515"/>
          </a:xfrm>
        </p:grpSpPr>
        <p:grpSp>
          <p:nvGrpSpPr>
            <p:cNvPr id="16" name="Group 15">
              <a:extLst>
                <a:ext uri="{FF2B5EF4-FFF2-40B4-BE49-F238E27FC236}">
                  <a16:creationId xmlns:a16="http://schemas.microsoft.com/office/drawing/2014/main" id="{40D6078B-A590-CC20-C1CC-2175325ED052}"/>
                </a:ext>
              </a:extLst>
            </p:cNvPr>
            <p:cNvGrpSpPr/>
            <p:nvPr/>
          </p:nvGrpSpPr>
          <p:grpSpPr>
            <a:xfrm>
              <a:off x="266700" y="400050"/>
              <a:ext cx="3599180" cy="1609090"/>
              <a:chOff x="0" y="0"/>
              <a:chExt cx="3028260" cy="1465227"/>
            </a:xfrm>
          </p:grpSpPr>
          <p:sp>
            <p:nvSpPr>
              <p:cNvPr id="68" name="Arc 67">
                <a:extLst>
                  <a:ext uri="{FF2B5EF4-FFF2-40B4-BE49-F238E27FC236}">
                    <a16:creationId xmlns:a16="http://schemas.microsoft.com/office/drawing/2014/main" id="{A9B0605D-4EA6-1803-1BAF-6A3F94256017}"/>
                  </a:ext>
                </a:extLst>
              </p:cNvPr>
              <p:cNvSpPr/>
              <p:nvPr/>
            </p:nvSpPr>
            <p:spPr>
              <a:xfrm>
                <a:off x="1487020" y="0"/>
                <a:ext cx="1406525" cy="1287780"/>
              </a:xfrm>
              <a:prstGeom prst="arc">
                <a:avLst>
                  <a:gd name="adj1" fmla="val 13447152"/>
                  <a:gd name="adj2" fmla="val 18165109"/>
                </a:avLst>
              </a:prstGeom>
              <a:noFill/>
              <a:ln w="28575" cap="flat" cmpd="sng" algn="ctr">
                <a:solidFill>
                  <a:srgbClr val="4EA72E">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ptos" panose="02110004020202020204"/>
                  <a:ea typeface="+mn-ea"/>
                  <a:cs typeface="+mn-cs"/>
                </a:endParaRPr>
              </a:p>
            </p:txBody>
          </p:sp>
          <p:cxnSp>
            <p:nvCxnSpPr>
              <p:cNvPr id="69" name="Straight Connector 68">
                <a:extLst>
                  <a:ext uri="{FF2B5EF4-FFF2-40B4-BE49-F238E27FC236}">
                    <a16:creationId xmlns:a16="http://schemas.microsoft.com/office/drawing/2014/main" id="{D46BE2EC-0865-DD44-E17F-75CB53327B80}"/>
                  </a:ext>
                </a:extLst>
              </p:cNvPr>
              <p:cNvCxnSpPr/>
              <p:nvPr/>
            </p:nvCxnSpPr>
            <p:spPr>
              <a:xfrm flipH="1">
                <a:off x="1012056" y="158688"/>
                <a:ext cx="715907" cy="660698"/>
              </a:xfrm>
              <a:prstGeom prst="line">
                <a:avLst/>
              </a:prstGeom>
              <a:noFill/>
              <a:ln w="28575" cap="flat" cmpd="sng" algn="ctr">
                <a:solidFill>
                  <a:srgbClr val="4EA72E">
                    <a:lumMod val="75000"/>
                  </a:srgbClr>
                </a:solidFill>
                <a:prstDash val="solid"/>
                <a:miter lim="800000"/>
              </a:ln>
              <a:effectLst/>
            </p:spPr>
          </p:cxnSp>
          <p:cxnSp>
            <p:nvCxnSpPr>
              <p:cNvPr id="70" name="Straight Connector 69">
                <a:extLst>
                  <a:ext uri="{FF2B5EF4-FFF2-40B4-BE49-F238E27FC236}">
                    <a16:creationId xmlns:a16="http://schemas.microsoft.com/office/drawing/2014/main" id="{74B2EDBF-AAFF-E2A6-7DF1-D1C24418057F}"/>
                  </a:ext>
                </a:extLst>
              </p:cNvPr>
              <p:cNvCxnSpPr/>
              <p:nvPr/>
            </p:nvCxnSpPr>
            <p:spPr>
              <a:xfrm>
                <a:off x="2526439" y="78321"/>
                <a:ext cx="501821" cy="325670"/>
              </a:xfrm>
              <a:prstGeom prst="line">
                <a:avLst/>
              </a:prstGeom>
              <a:noFill/>
              <a:ln w="28575" cap="flat" cmpd="sng" algn="ctr">
                <a:solidFill>
                  <a:srgbClr val="4EA72E">
                    <a:lumMod val="75000"/>
                  </a:srgbClr>
                </a:solidFill>
                <a:prstDash val="solid"/>
                <a:miter lim="800000"/>
              </a:ln>
              <a:effectLst/>
            </p:spPr>
          </p:cxnSp>
          <p:sp>
            <p:nvSpPr>
              <p:cNvPr id="71" name="Arc 70">
                <a:extLst>
                  <a:ext uri="{FF2B5EF4-FFF2-40B4-BE49-F238E27FC236}">
                    <a16:creationId xmlns:a16="http://schemas.microsoft.com/office/drawing/2014/main" id="{8B8C7863-BD4D-3799-781D-1D88881C6985}"/>
                  </a:ext>
                </a:extLst>
              </p:cNvPr>
              <p:cNvSpPr/>
              <p:nvPr/>
            </p:nvSpPr>
            <p:spPr>
              <a:xfrm>
                <a:off x="597446" y="653734"/>
                <a:ext cx="281305" cy="483870"/>
              </a:xfrm>
              <a:prstGeom prst="arc">
                <a:avLst>
                  <a:gd name="adj1" fmla="val 15021140"/>
                  <a:gd name="adj2" fmla="val 18651063"/>
                </a:avLst>
              </a:prstGeom>
              <a:noFill/>
              <a:ln w="28575" cap="flat" cmpd="sng" algn="ctr">
                <a:solidFill>
                  <a:srgbClr val="4EA72E">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ptos" panose="02110004020202020204"/>
                  <a:ea typeface="+mn-ea"/>
                  <a:cs typeface="+mn-cs"/>
                </a:endParaRPr>
              </a:p>
            </p:txBody>
          </p:sp>
          <p:sp>
            <p:nvSpPr>
              <p:cNvPr id="72" name="Arc 71">
                <a:extLst>
                  <a:ext uri="{FF2B5EF4-FFF2-40B4-BE49-F238E27FC236}">
                    <a16:creationId xmlns:a16="http://schemas.microsoft.com/office/drawing/2014/main" id="{CF2091EC-89D8-9586-1D99-4D5AAB11C17F}"/>
                  </a:ext>
                </a:extLst>
              </p:cNvPr>
              <p:cNvSpPr/>
              <p:nvPr/>
            </p:nvSpPr>
            <p:spPr>
              <a:xfrm rot="10800000">
                <a:off x="816736" y="354537"/>
                <a:ext cx="281305" cy="483870"/>
              </a:xfrm>
              <a:prstGeom prst="arc">
                <a:avLst>
                  <a:gd name="adj1" fmla="val 15308128"/>
                  <a:gd name="adj2" fmla="val 18388821"/>
                </a:avLst>
              </a:prstGeom>
              <a:noFill/>
              <a:ln w="28575" cap="flat" cmpd="sng" algn="ctr">
                <a:solidFill>
                  <a:srgbClr val="4EA72E">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Aptos" panose="02110004020202020204"/>
                  <a:ea typeface="+mn-ea"/>
                  <a:cs typeface="+mn-cs"/>
                </a:endParaRPr>
              </a:p>
            </p:txBody>
          </p:sp>
          <p:cxnSp>
            <p:nvCxnSpPr>
              <p:cNvPr id="73" name="Straight Connector 72">
                <a:extLst>
                  <a:ext uri="{FF2B5EF4-FFF2-40B4-BE49-F238E27FC236}">
                    <a16:creationId xmlns:a16="http://schemas.microsoft.com/office/drawing/2014/main" id="{48ECF571-7B27-E006-CFE0-FC5687F47CC1}"/>
                  </a:ext>
                </a:extLst>
              </p:cNvPr>
              <p:cNvCxnSpPr/>
              <p:nvPr/>
            </p:nvCxnSpPr>
            <p:spPr>
              <a:xfrm flipH="1">
                <a:off x="0" y="685249"/>
                <a:ext cx="668684" cy="779978"/>
              </a:xfrm>
              <a:prstGeom prst="line">
                <a:avLst/>
              </a:prstGeom>
              <a:noFill/>
              <a:ln w="28575" cap="flat" cmpd="sng" algn="ctr">
                <a:solidFill>
                  <a:srgbClr val="4EA72E">
                    <a:lumMod val="75000"/>
                  </a:srgbClr>
                </a:solidFill>
                <a:prstDash val="solid"/>
                <a:miter lim="800000"/>
              </a:ln>
              <a:effectLst/>
            </p:spPr>
          </p:cxnSp>
        </p:grpSp>
        <p:grpSp>
          <p:nvGrpSpPr>
            <p:cNvPr id="17" name="Group 16">
              <a:extLst>
                <a:ext uri="{FF2B5EF4-FFF2-40B4-BE49-F238E27FC236}">
                  <a16:creationId xmlns:a16="http://schemas.microsoft.com/office/drawing/2014/main" id="{10B87159-155F-913D-D671-C34A3C492D0C}"/>
                </a:ext>
              </a:extLst>
            </p:cNvPr>
            <p:cNvGrpSpPr/>
            <p:nvPr/>
          </p:nvGrpSpPr>
          <p:grpSpPr>
            <a:xfrm>
              <a:off x="923925" y="352424"/>
              <a:ext cx="3032124" cy="964565"/>
              <a:chOff x="0" y="0"/>
              <a:chExt cx="3032432" cy="964735"/>
            </a:xfrm>
          </p:grpSpPr>
          <p:sp>
            <p:nvSpPr>
              <p:cNvPr id="64" name="Oval 63">
                <a:extLst>
                  <a:ext uri="{FF2B5EF4-FFF2-40B4-BE49-F238E27FC236}">
                    <a16:creationId xmlns:a16="http://schemas.microsoft.com/office/drawing/2014/main" id="{1E3540E7-061B-3D97-F1DE-19AD7A3D68C6}"/>
                  </a:ext>
                </a:extLst>
              </p:cNvPr>
              <p:cNvSpPr/>
              <p:nvPr/>
            </p:nvSpPr>
            <p:spPr>
              <a:xfrm>
                <a:off x="0" y="856735"/>
                <a:ext cx="108000" cy="108000"/>
              </a:xfrm>
              <a:prstGeom prst="ellipse">
                <a:avLst/>
              </a:prstGeom>
              <a:solidFill>
                <a:srgbClr val="4EA72E">
                  <a:lumMod val="75000"/>
                </a:srgbClr>
              </a:solidFill>
              <a:ln w="12700" cap="flat" cmpd="sng" algn="ctr">
                <a:solidFill>
                  <a:srgbClr val="4EA72E">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sp>
            <p:nvSpPr>
              <p:cNvPr id="65" name="Oval 64">
                <a:extLst>
                  <a:ext uri="{FF2B5EF4-FFF2-40B4-BE49-F238E27FC236}">
                    <a16:creationId xmlns:a16="http://schemas.microsoft.com/office/drawing/2014/main" id="{94185601-CD0E-1C95-0A5E-462AECC2A58A}"/>
                  </a:ext>
                </a:extLst>
              </p:cNvPr>
              <p:cNvSpPr/>
              <p:nvPr/>
            </p:nvSpPr>
            <p:spPr>
              <a:xfrm>
                <a:off x="246227" y="749644"/>
                <a:ext cx="108000" cy="108000"/>
              </a:xfrm>
              <a:prstGeom prst="ellipse">
                <a:avLst/>
              </a:prstGeom>
              <a:solidFill>
                <a:srgbClr val="4EA72E">
                  <a:lumMod val="75000"/>
                </a:srgbClr>
              </a:solidFill>
              <a:ln w="12700" cap="flat" cmpd="sng" algn="ctr">
                <a:solidFill>
                  <a:srgbClr val="4EA72E">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sp>
            <p:nvSpPr>
              <p:cNvPr id="66" name="Oval 65">
                <a:extLst>
                  <a:ext uri="{FF2B5EF4-FFF2-40B4-BE49-F238E27FC236}">
                    <a16:creationId xmlns:a16="http://schemas.microsoft.com/office/drawing/2014/main" id="{F880864B-6882-2F9A-1BF5-56A0B4A88891}"/>
                  </a:ext>
                </a:extLst>
              </p:cNvPr>
              <p:cNvSpPr/>
              <p:nvPr/>
            </p:nvSpPr>
            <p:spPr>
              <a:xfrm>
                <a:off x="1878227" y="0"/>
                <a:ext cx="108000" cy="108000"/>
              </a:xfrm>
              <a:prstGeom prst="ellipse">
                <a:avLst/>
              </a:prstGeom>
              <a:solidFill>
                <a:srgbClr val="4EA72E">
                  <a:lumMod val="75000"/>
                </a:srgbClr>
              </a:solidFill>
              <a:ln w="12700" cap="flat" cmpd="sng" algn="ctr">
                <a:solidFill>
                  <a:srgbClr val="4EA72E">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sp>
            <p:nvSpPr>
              <p:cNvPr id="67" name="Oval 66">
                <a:extLst>
                  <a:ext uri="{FF2B5EF4-FFF2-40B4-BE49-F238E27FC236}">
                    <a16:creationId xmlns:a16="http://schemas.microsoft.com/office/drawing/2014/main" id="{50003181-A670-6ABE-FB0E-9AFF4CAF63D5}"/>
                  </a:ext>
                </a:extLst>
              </p:cNvPr>
              <p:cNvSpPr/>
              <p:nvPr/>
            </p:nvSpPr>
            <p:spPr>
              <a:xfrm>
                <a:off x="2924432" y="444844"/>
                <a:ext cx="108000" cy="108000"/>
              </a:xfrm>
              <a:prstGeom prst="ellipse">
                <a:avLst/>
              </a:prstGeom>
              <a:solidFill>
                <a:srgbClr val="4EA72E">
                  <a:lumMod val="75000"/>
                </a:srgbClr>
              </a:solidFill>
              <a:ln w="12700" cap="flat" cmpd="sng" algn="ctr">
                <a:solidFill>
                  <a:srgbClr val="4EA72E">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920D0CCA-794D-6790-4AB0-B18C292F6816}"/>
                </a:ext>
              </a:extLst>
            </p:cNvPr>
            <p:cNvGrpSpPr/>
            <p:nvPr/>
          </p:nvGrpSpPr>
          <p:grpSpPr>
            <a:xfrm>
              <a:off x="1476375" y="142875"/>
              <a:ext cx="2381250" cy="271780"/>
              <a:chOff x="0" y="0"/>
              <a:chExt cx="2381250" cy="272375"/>
            </a:xfrm>
          </p:grpSpPr>
          <p:cxnSp>
            <p:nvCxnSpPr>
              <p:cNvPr id="62" name="Straight Connector 61">
                <a:extLst>
                  <a:ext uri="{FF2B5EF4-FFF2-40B4-BE49-F238E27FC236}">
                    <a16:creationId xmlns:a16="http://schemas.microsoft.com/office/drawing/2014/main" id="{E64973A7-64DC-AB51-4639-9B74739F2FB6}"/>
                  </a:ext>
                </a:extLst>
              </p:cNvPr>
              <p:cNvCxnSpPr/>
              <p:nvPr/>
            </p:nvCxnSpPr>
            <p:spPr>
              <a:xfrm flipV="1">
                <a:off x="1373144" y="0"/>
                <a:ext cx="0" cy="272375"/>
              </a:xfrm>
              <a:prstGeom prst="line">
                <a:avLst/>
              </a:prstGeom>
              <a:noFill/>
              <a:ln w="28575" cap="flat" cmpd="sng" algn="ctr">
                <a:solidFill>
                  <a:srgbClr val="4EA72E">
                    <a:lumMod val="75000"/>
                  </a:srgbClr>
                </a:solidFill>
                <a:prstDash val="solid"/>
                <a:miter lim="800000"/>
              </a:ln>
              <a:effectLst/>
            </p:spPr>
          </p:cxnSp>
          <p:cxnSp>
            <p:nvCxnSpPr>
              <p:cNvPr id="63" name="Straight Arrow Connector 62">
                <a:extLst>
                  <a:ext uri="{FF2B5EF4-FFF2-40B4-BE49-F238E27FC236}">
                    <a16:creationId xmlns:a16="http://schemas.microsoft.com/office/drawing/2014/main" id="{875084FA-41E5-C7B7-AC85-B7F791E74390}"/>
                  </a:ext>
                </a:extLst>
              </p:cNvPr>
              <p:cNvCxnSpPr/>
              <p:nvPr/>
            </p:nvCxnSpPr>
            <p:spPr>
              <a:xfrm>
                <a:off x="0" y="139528"/>
                <a:ext cx="2381250" cy="0"/>
              </a:xfrm>
              <a:prstGeom prst="straightConnector1">
                <a:avLst/>
              </a:prstGeom>
              <a:noFill/>
              <a:ln w="19050" cap="flat" cmpd="sng" algn="ctr">
                <a:solidFill>
                  <a:srgbClr val="4EA72E">
                    <a:lumMod val="75000"/>
                  </a:srgbClr>
                </a:solidFill>
                <a:prstDash val="dash"/>
                <a:miter lim="800000"/>
                <a:headEnd type="triangle"/>
                <a:tailEnd type="triangle"/>
              </a:ln>
              <a:effectLst/>
            </p:spPr>
          </p:cxnSp>
        </p:grpSp>
        <p:grpSp>
          <p:nvGrpSpPr>
            <p:cNvPr id="19" name="Group 18">
              <a:extLst>
                <a:ext uri="{FF2B5EF4-FFF2-40B4-BE49-F238E27FC236}">
                  <a16:creationId xmlns:a16="http://schemas.microsoft.com/office/drawing/2014/main" id="{DD8CC1CB-8783-1658-1ECD-119B61F093E5}"/>
                </a:ext>
              </a:extLst>
            </p:cNvPr>
            <p:cNvGrpSpPr/>
            <p:nvPr/>
          </p:nvGrpSpPr>
          <p:grpSpPr>
            <a:xfrm>
              <a:off x="0" y="0"/>
              <a:ext cx="4134485" cy="2342515"/>
              <a:chOff x="0" y="0"/>
              <a:chExt cx="4134995" cy="2343149"/>
            </a:xfrm>
          </p:grpSpPr>
          <p:grpSp>
            <p:nvGrpSpPr>
              <p:cNvPr id="53" name="Group 52">
                <a:extLst>
                  <a:ext uri="{FF2B5EF4-FFF2-40B4-BE49-F238E27FC236}">
                    <a16:creationId xmlns:a16="http://schemas.microsoft.com/office/drawing/2014/main" id="{DE2995F6-992C-DA5D-DACD-32A8AFBEB7A9}"/>
                  </a:ext>
                </a:extLst>
              </p:cNvPr>
              <p:cNvGrpSpPr/>
              <p:nvPr/>
            </p:nvGrpSpPr>
            <p:grpSpPr>
              <a:xfrm>
                <a:off x="0" y="0"/>
                <a:ext cx="4134995" cy="2343149"/>
                <a:chOff x="0" y="0"/>
                <a:chExt cx="4134995" cy="2343149"/>
              </a:xfrm>
            </p:grpSpPr>
            <p:sp>
              <p:nvSpPr>
                <p:cNvPr id="58" name="Text Box 2">
                  <a:extLst>
                    <a:ext uri="{FF2B5EF4-FFF2-40B4-BE49-F238E27FC236}">
                      <a16:creationId xmlns:a16="http://schemas.microsoft.com/office/drawing/2014/main" id="{4772C99D-9633-8496-B0FF-9ADA4D2F0B90}"/>
                    </a:ext>
                  </a:extLst>
                </p:cNvPr>
                <p:cNvSpPr txBox="1">
                  <a:spLocks noChangeArrowheads="1"/>
                </p:cNvSpPr>
                <p:nvPr/>
              </p:nvSpPr>
              <p:spPr bwMode="auto">
                <a:xfrm>
                  <a:off x="1974881" y="1996620"/>
                  <a:ext cx="635635" cy="346529"/>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1200" b="0" i="0" u="none" strike="noStrike" kern="100" cap="none" spc="0" normalizeH="0" baseline="0" noProof="0">
                      <a:ln>
                        <a:noFill/>
                      </a:ln>
                      <a:solidFill>
                        <a:sysClr val="windowText" lastClr="000000"/>
                      </a:solidFill>
                      <a:effectLst/>
                      <a:uLnTx/>
                      <a:uFillTx/>
                      <a:latin typeface="Arial" panose="020B0604020202020204" pitchFamily="34" charset="0"/>
                      <a:ea typeface="Aptos" panose="020B0004020202020204" pitchFamily="34" charset="0"/>
                      <a:cs typeface="Times New Roman" panose="02020603050405020304" pitchFamily="18" charset="0"/>
                    </a:rPr>
                    <a:t>Strain</a:t>
                  </a:r>
                  <a:endParaRPr kumimoji="0" lang="en-GB" sz="1100" b="0" i="0" u="none" strike="noStrike" kern="100" cap="none" spc="0" normalizeH="0" baseline="0" noProof="0">
                    <a:ln>
                      <a:noFill/>
                    </a:ln>
                    <a:solidFill>
                      <a:sysClr val="windowText" lastClr="00000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cxnSp>
              <p:nvCxnSpPr>
                <p:cNvPr id="59" name="Straight Arrow Connector 58">
                  <a:extLst>
                    <a:ext uri="{FF2B5EF4-FFF2-40B4-BE49-F238E27FC236}">
                      <a16:creationId xmlns:a16="http://schemas.microsoft.com/office/drawing/2014/main" id="{90BD70C9-2A7C-9D93-2EC9-94BBBB5D306E}"/>
                    </a:ext>
                  </a:extLst>
                </p:cNvPr>
                <p:cNvCxnSpPr/>
                <p:nvPr/>
              </p:nvCxnSpPr>
              <p:spPr>
                <a:xfrm flipV="1">
                  <a:off x="30995" y="1998705"/>
                  <a:ext cx="4104000" cy="9940"/>
                </a:xfrm>
                <a:prstGeom prst="straightConnector1">
                  <a:avLst/>
                </a:prstGeom>
                <a:noFill/>
                <a:ln w="19050" cap="flat" cmpd="sng" algn="ctr">
                  <a:solidFill>
                    <a:sysClr val="windowText" lastClr="000000"/>
                  </a:solidFill>
                  <a:prstDash val="solid"/>
                  <a:miter lim="800000"/>
                  <a:tailEnd type="triangle"/>
                </a:ln>
                <a:effectLst/>
              </p:spPr>
            </p:cxnSp>
            <p:cxnSp>
              <p:nvCxnSpPr>
                <p:cNvPr id="60" name="Straight Arrow Connector 59">
                  <a:extLst>
                    <a:ext uri="{FF2B5EF4-FFF2-40B4-BE49-F238E27FC236}">
                      <a16:creationId xmlns:a16="http://schemas.microsoft.com/office/drawing/2014/main" id="{B6946BA9-7525-69C9-20E9-42F3B65C3B4A}"/>
                    </a:ext>
                  </a:extLst>
                </p:cNvPr>
                <p:cNvCxnSpPr/>
                <p:nvPr/>
              </p:nvCxnSpPr>
              <p:spPr>
                <a:xfrm flipV="1">
                  <a:off x="269378" y="0"/>
                  <a:ext cx="20706" cy="2256183"/>
                </a:xfrm>
                <a:prstGeom prst="straightConnector1">
                  <a:avLst/>
                </a:prstGeom>
                <a:noFill/>
                <a:ln w="19050" cap="flat" cmpd="sng" algn="ctr">
                  <a:solidFill>
                    <a:sysClr val="windowText" lastClr="000000"/>
                  </a:solidFill>
                  <a:prstDash val="solid"/>
                  <a:miter lim="800000"/>
                  <a:tailEnd type="triangle"/>
                </a:ln>
                <a:effectLst/>
              </p:spPr>
            </p:cxnSp>
            <p:sp>
              <p:nvSpPr>
                <p:cNvPr id="61" name="Text Box 2">
                  <a:extLst>
                    <a:ext uri="{FF2B5EF4-FFF2-40B4-BE49-F238E27FC236}">
                      <a16:creationId xmlns:a16="http://schemas.microsoft.com/office/drawing/2014/main" id="{440D827F-16C9-7C09-6D51-850CAAFCC7E5}"/>
                    </a:ext>
                  </a:extLst>
                </p:cNvPr>
                <p:cNvSpPr txBox="1">
                  <a:spLocks noChangeArrowheads="1"/>
                </p:cNvSpPr>
                <p:nvPr/>
              </p:nvSpPr>
              <p:spPr bwMode="auto">
                <a:xfrm rot="16200000">
                  <a:off x="-179705" y="782200"/>
                  <a:ext cx="635635" cy="276225"/>
                </a:xfrm>
                <a:prstGeom prst="rect">
                  <a:avLst/>
                </a:prstGeom>
                <a:noFill/>
                <a:ln w="9525">
                  <a:noFill/>
                  <a:miter lim="800000"/>
                  <a:headEnd/>
                  <a:tailEnd/>
                </a:ln>
              </p:spPr>
              <p:txBody>
                <a:bodyPr rot="0" vert="horz" wrap="square" lIns="91440" tIns="45720" rIns="91440" bIns="45720" anchor="t" anchorCtr="0">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1200" b="0" i="0" u="none" strike="noStrike" kern="100" cap="none" spc="0" normalizeH="0" baseline="0" noProof="0">
                      <a:ln>
                        <a:noFill/>
                      </a:ln>
                      <a:solidFill>
                        <a:sysClr val="windowText" lastClr="000000"/>
                      </a:solidFill>
                      <a:effectLst/>
                      <a:uLnTx/>
                      <a:uFillTx/>
                      <a:latin typeface="Arial" panose="020B0604020202020204" pitchFamily="34" charset="0"/>
                      <a:ea typeface="Aptos" panose="020B0004020202020204" pitchFamily="34" charset="0"/>
                      <a:cs typeface="Times New Roman" panose="02020603050405020304" pitchFamily="18" charset="0"/>
                    </a:rPr>
                    <a:t>Stress</a:t>
                  </a:r>
                  <a:endParaRPr kumimoji="0" lang="en-GB" sz="1100" b="0" i="0" u="none" strike="noStrike" kern="100" cap="none" spc="0" normalizeH="0" baseline="0" noProof="0">
                    <a:ln>
                      <a:noFill/>
                    </a:ln>
                    <a:solidFill>
                      <a:sysClr val="windowText" lastClr="00000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grpSp>
          <p:cxnSp>
            <p:nvCxnSpPr>
              <p:cNvPr id="54" name="Straight Arrow Connector 53">
                <a:extLst>
                  <a:ext uri="{FF2B5EF4-FFF2-40B4-BE49-F238E27FC236}">
                    <a16:creationId xmlns:a16="http://schemas.microsoft.com/office/drawing/2014/main" id="{1663F575-7574-90EA-287E-85F26B22E0AD}"/>
                  </a:ext>
                </a:extLst>
              </p:cNvPr>
              <p:cNvCxnSpPr/>
              <p:nvPr/>
            </p:nvCxnSpPr>
            <p:spPr>
              <a:xfrm flipV="1">
                <a:off x="1204784" y="1210962"/>
                <a:ext cx="3810" cy="499110"/>
              </a:xfrm>
              <a:prstGeom prst="straightConnector1">
                <a:avLst/>
              </a:prstGeom>
              <a:noFill/>
              <a:ln w="19050" cap="flat" cmpd="sng" algn="ctr">
                <a:solidFill>
                  <a:srgbClr val="4EA72E">
                    <a:lumMod val="75000"/>
                  </a:srgbClr>
                </a:solidFill>
                <a:prstDash val="dash"/>
                <a:miter lim="800000"/>
                <a:tailEnd type="triangle"/>
              </a:ln>
              <a:effectLst/>
            </p:spPr>
          </p:cxnSp>
          <p:cxnSp>
            <p:nvCxnSpPr>
              <p:cNvPr id="55" name="Straight Arrow Connector 54">
                <a:extLst>
                  <a:ext uri="{FF2B5EF4-FFF2-40B4-BE49-F238E27FC236}">
                    <a16:creationId xmlns:a16="http://schemas.microsoft.com/office/drawing/2014/main" id="{A75F390B-EFA2-BA76-C962-A2E1E55800BC}"/>
                  </a:ext>
                </a:extLst>
              </p:cNvPr>
              <p:cNvCxnSpPr/>
              <p:nvPr/>
            </p:nvCxnSpPr>
            <p:spPr>
              <a:xfrm flipV="1">
                <a:off x="2852351" y="477794"/>
                <a:ext cx="3810" cy="504000"/>
              </a:xfrm>
              <a:prstGeom prst="straightConnector1">
                <a:avLst/>
              </a:prstGeom>
              <a:noFill/>
              <a:ln w="19050" cap="flat" cmpd="sng" algn="ctr">
                <a:solidFill>
                  <a:srgbClr val="4EA72E">
                    <a:lumMod val="75000"/>
                  </a:srgbClr>
                </a:solidFill>
                <a:prstDash val="dash"/>
                <a:miter lim="800000"/>
                <a:tailEnd type="triangle"/>
              </a:ln>
              <a:effectLst/>
            </p:spPr>
          </p:cxnSp>
          <p:cxnSp>
            <p:nvCxnSpPr>
              <p:cNvPr id="56" name="Straight Connector 55">
                <a:extLst>
                  <a:ext uri="{FF2B5EF4-FFF2-40B4-BE49-F238E27FC236}">
                    <a16:creationId xmlns:a16="http://schemas.microsoft.com/office/drawing/2014/main" id="{3F50FE0B-A842-8775-5B25-86558863A91A}"/>
                  </a:ext>
                </a:extLst>
              </p:cNvPr>
              <p:cNvCxnSpPr/>
              <p:nvPr/>
            </p:nvCxnSpPr>
            <p:spPr>
              <a:xfrm flipV="1">
                <a:off x="1202724" y="1716559"/>
                <a:ext cx="1009299" cy="4137"/>
              </a:xfrm>
              <a:prstGeom prst="line">
                <a:avLst/>
              </a:prstGeom>
              <a:noFill/>
              <a:ln w="19050" cap="flat" cmpd="sng" algn="ctr">
                <a:solidFill>
                  <a:srgbClr val="4EA72E">
                    <a:lumMod val="75000"/>
                  </a:srgbClr>
                </a:solidFill>
                <a:prstDash val="dash"/>
                <a:miter lim="800000"/>
              </a:ln>
              <a:effectLst/>
            </p:spPr>
          </p:cxnSp>
          <p:cxnSp>
            <p:nvCxnSpPr>
              <p:cNvPr id="57" name="Straight Arrow Connector 56">
                <a:extLst>
                  <a:ext uri="{FF2B5EF4-FFF2-40B4-BE49-F238E27FC236}">
                    <a16:creationId xmlns:a16="http://schemas.microsoft.com/office/drawing/2014/main" id="{64CEE4C2-9873-0C46-A1F1-581C183CFB84}"/>
                  </a:ext>
                </a:extLst>
              </p:cNvPr>
              <p:cNvCxnSpPr/>
              <p:nvPr/>
            </p:nvCxnSpPr>
            <p:spPr>
              <a:xfrm>
                <a:off x="965886" y="933965"/>
                <a:ext cx="0" cy="249637"/>
              </a:xfrm>
              <a:prstGeom prst="straightConnector1">
                <a:avLst/>
              </a:prstGeom>
              <a:noFill/>
              <a:ln w="19050" cap="flat" cmpd="sng" algn="ctr">
                <a:solidFill>
                  <a:srgbClr val="4EA72E">
                    <a:lumMod val="75000"/>
                  </a:srgbClr>
                </a:solidFill>
                <a:prstDash val="dash"/>
                <a:miter lim="800000"/>
                <a:tailEnd type="triangle"/>
              </a:ln>
              <a:effectLst/>
            </p:spPr>
          </p:cxnSp>
        </p:grpSp>
        <p:grpSp>
          <p:nvGrpSpPr>
            <p:cNvPr id="20" name="Group 19">
              <a:extLst>
                <a:ext uri="{FF2B5EF4-FFF2-40B4-BE49-F238E27FC236}">
                  <a16:creationId xmlns:a16="http://schemas.microsoft.com/office/drawing/2014/main" id="{89EA9494-1C11-3586-A918-C771DDDBDEB2}"/>
                </a:ext>
              </a:extLst>
            </p:cNvPr>
            <p:cNvGrpSpPr/>
            <p:nvPr/>
          </p:nvGrpSpPr>
          <p:grpSpPr>
            <a:xfrm>
              <a:off x="1743075" y="1104900"/>
              <a:ext cx="175557" cy="410334"/>
              <a:chOff x="0" y="0"/>
              <a:chExt cx="336550" cy="688340"/>
            </a:xfrm>
          </p:grpSpPr>
          <p:sp>
            <p:nvSpPr>
              <p:cNvPr id="48" name="Rectangle 47">
                <a:extLst>
                  <a:ext uri="{FF2B5EF4-FFF2-40B4-BE49-F238E27FC236}">
                    <a16:creationId xmlns:a16="http://schemas.microsoft.com/office/drawing/2014/main" id="{B7DC877D-13A8-0434-5EF7-1435A261A3BA}"/>
                  </a:ext>
                </a:extLst>
              </p:cNvPr>
              <p:cNvSpPr/>
              <p:nvPr/>
            </p:nvSpPr>
            <p:spPr>
              <a:xfrm>
                <a:off x="106071" y="182880"/>
                <a:ext cx="127000" cy="322453"/>
              </a:xfrm>
              <a:prstGeom prst="rect">
                <a:avLst/>
              </a:prstGeom>
              <a:solidFill>
                <a:srgbClr val="4EA72E"/>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sp>
            <p:nvSpPr>
              <p:cNvPr id="49" name="Rectangle 48">
                <a:extLst>
                  <a:ext uri="{FF2B5EF4-FFF2-40B4-BE49-F238E27FC236}">
                    <a16:creationId xmlns:a16="http://schemas.microsoft.com/office/drawing/2014/main" id="{C0A93C98-7540-DDE0-B8B8-81AF66B5446F}"/>
                  </a:ext>
                </a:extLst>
              </p:cNvPr>
              <p:cNvSpPr/>
              <p:nvPr/>
            </p:nvSpPr>
            <p:spPr>
              <a:xfrm>
                <a:off x="0" y="0"/>
                <a:ext cx="336550" cy="139700"/>
              </a:xfrm>
              <a:prstGeom prst="rect">
                <a:avLst/>
              </a:prstGeom>
              <a:solidFill>
                <a:srgbClr val="4EA72E"/>
              </a:solidFill>
              <a:ln w="12700" cap="flat" cmpd="sng" algn="ctr">
                <a:solidFill>
                  <a:srgbClr val="4EA72E">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sp>
            <p:nvSpPr>
              <p:cNvPr id="50" name="Rectangle 49">
                <a:extLst>
                  <a:ext uri="{FF2B5EF4-FFF2-40B4-BE49-F238E27FC236}">
                    <a16:creationId xmlns:a16="http://schemas.microsoft.com/office/drawing/2014/main" id="{2FCA71EC-EB1A-ED25-E9FD-E61ECA37AA39}"/>
                  </a:ext>
                </a:extLst>
              </p:cNvPr>
              <p:cNvSpPr/>
              <p:nvPr/>
            </p:nvSpPr>
            <p:spPr>
              <a:xfrm>
                <a:off x="43891" y="138989"/>
                <a:ext cx="254000" cy="45719"/>
              </a:xfrm>
              <a:prstGeom prst="rect">
                <a:avLst/>
              </a:prstGeom>
              <a:solidFill>
                <a:srgbClr val="4EA72E"/>
              </a:solidFill>
              <a:ln w="12700" cap="flat" cmpd="sng" algn="ctr">
                <a:solidFill>
                  <a:srgbClr val="4EA72E">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sp>
            <p:nvSpPr>
              <p:cNvPr id="51" name="Rectangle 50">
                <a:extLst>
                  <a:ext uri="{FF2B5EF4-FFF2-40B4-BE49-F238E27FC236}">
                    <a16:creationId xmlns:a16="http://schemas.microsoft.com/office/drawing/2014/main" id="{54AFE319-21D5-9BF8-4289-801D2A4DBBCE}"/>
                  </a:ext>
                </a:extLst>
              </p:cNvPr>
              <p:cNvSpPr/>
              <p:nvPr/>
            </p:nvSpPr>
            <p:spPr>
              <a:xfrm flipV="1">
                <a:off x="0" y="548640"/>
                <a:ext cx="336550" cy="139700"/>
              </a:xfrm>
              <a:prstGeom prst="rect">
                <a:avLst/>
              </a:prstGeom>
              <a:solidFill>
                <a:srgbClr val="4EA72E"/>
              </a:solidFill>
              <a:ln w="12700" cap="flat" cmpd="sng" algn="ctr">
                <a:solidFill>
                  <a:srgbClr val="4EA72E">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sp>
            <p:nvSpPr>
              <p:cNvPr id="52" name="Rectangle 51">
                <a:extLst>
                  <a:ext uri="{FF2B5EF4-FFF2-40B4-BE49-F238E27FC236}">
                    <a16:creationId xmlns:a16="http://schemas.microsoft.com/office/drawing/2014/main" id="{65FAF2F1-5371-B941-A9AC-C053368EFBDD}"/>
                  </a:ext>
                </a:extLst>
              </p:cNvPr>
              <p:cNvSpPr/>
              <p:nvPr/>
            </p:nvSpPr>
            <p:spPr>
              <a:xfrm flipV="1">
                <a:off x="43891" y="504749"/>
                <a:ext cx="254000" cy="45085"/>
              </a:xfrm>
              <a:prstGeom prst="rect">
                <a:avLst/>
              </a:prstGeom>
              <a:solidFill>
                <a:srgbClr val="4EA72E"/>
              </a:solidFill>
              <a:ln w="12700" cap="flat" cmpd="sng" algn="ctr">
                <a:solidFill>
                  <a:srgbClr val="4EA72E">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grpSp>
        <p:sp>
          <p:nvSpPr>
            <p:cNvPr id="21" name="Text Box 2">
              <a:extLst>
                <a:ext uri="{FF2B5EF4-FFF2-40B4-BE49-F238E27FC236}">
                  <a16:creationId xmlns:a16="http://schemas.microsoft.com/office/drawing/2014/main" id="{27BA8729-1BBC-3AAC-218C-78A5092D5472}"/>
                </a:ext>
              </a:extLst>
            </p:cNvPr>
            <p:cNvSpPr txBox="1">
              <a:spLocks noChangeArrowheads="1"/>
            </p:cNvSpPr>
            <p:nvPr/>
          </p:nvSpPr>
          <p:spPr bwMode="auto">
            <a:xfrm>
              <a:off x="352425" y="714375"/>
              <a:ext cx="2292269" cy="391133"/>
            </a:xfrm>
            <a:prstGeom prst="rect">
              <a:avLst/>
            </a:prstGeom>
            <a:noFill/>
            <a:ln w="9525">
              <a:noFill/>
              <a:miter lim="800000"/>
              <a:headEnd/>
              <a:tailEnd/>
            </a:ln>
          </p:spPr>
          <p:txBody>
            <a:bodyPr rot="0" vert="horz" wrap="square" lIns="91440" tIns="45720" rIns="91440" bIns="45720" anchor="t" anchorCtr="0">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1200" b="0" i="0" u="none" strike="noStrike" kern="100" cap="none" spc="0" normalizeH="0" baseline="0" noProof="0">
                  <a:ln>
                    <a:noFill/>
                  </a:ln>
                  <a:solidFill>
                    <a:sysClr val="windowText" lastClr="000000"/>
                  </a:solidFill>
                  <a:effectLst/>
                  <a:uLnTx/>
                  <a:uFillTx/>
                  <a:latin typeface="Arial" panose="020B0604020202020204" pitchFamily="34" charset="0"/>
                  <a:ea typeface="Aptos" panose="020B0004020202020204" pitchFamily="34" charset="0"/>
                  <a:cs typeface="Times New Roman" panose="02020603050405020304" pitchFamily="18" charset="0"/>
                </a:rPr>
                <a:t>Proportional limit</a:t>
              </a:r>
              <a:endParaRPr kumimoji="0" lang="en-GB" sz="1100" b="0" i="0" u="none" strike="noStrike" kern="100" cap="none" spc="0" normalizeH="0" baseline="0" noProof="0">
                <a:ln>
                  <a:noFill/>
                </a:ln>
                <a:solidFill>
                  <a:sysClr val="windowText" lastClr="00000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22" name="Text Box 2">
              <a:extLst>
                <a:ext uri="{FF2B5EF4-FFF2-40B4-BE49-F238E27FC236}">
                  <a16:creationId xmlns:a16="http://schemas.microsoft.com/office/drawing/2014/main" id="{72D45488-EF5A-F3F8-25C4-E615E4C99813}"/>
                </a:ext>
              </a:extLst>
            </p:cNvPr>
            <p:cNvSpPr txBox="1">
              <a:spLocks noChangeArrowheads="1"/>
            </p:cNvSpPr>
            <p:nvPr/>
          </p:nvSpPr>
          <p:spPr bwMode="auto">
            <a:xfrm>
              <a:off x="1381125" y="1504950"/>
              <a:ext cx="2292269" cy="391133"/>
            </a:xfrm>
            <a:prstGeom prst="rect">
              <a:avLst/>
            </a:prstGeom>
            <a:noFill/>
            <a:ln w="9525">
              <a:noFill/>
              <a:miter lim="800000"/>
              <a:headEnd/>
              <a:tailEnd/>
            </a:ln>
          </p:spPr>
          <p:txBody>
            <a:bodyPr rot="0" vert="horz" wrap="square" lIns="91440" tIns="45720" rIns="91440" bIns="45720" anchor="t" anchorCtr="0">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1200" b="0" i="0" u="none" strike="noStrike" kern="100" cap="none" spc="0" normalizeH="0" baseline="0" noProof="0">
                  <a:ln>
                    <a:noFill/>
                  </a:ln>
                  <a:solidFill>
                    <a:sysClr val="windowText" lastClr="000000"/>
                  </a:solidFill>
                  <a:effectLst/>
                  <a:uLnTx/>
                  <a:uFillTx/>
                  <a:latin typeface="Arial" panose="020B0604020202020204" pitchFamily="34" charset="0"/>
                  <a:ea typeface="Aptos" panose="020B0004020202020204" pitchFamily="34" charset="0"/>
                  <a:cs typeface="Times New Roman" panose="02020603050405020304" pitchFamily="18" charset="0"/>
                </a:rPr>
                <a:t>Yield point</a:t>
              </a:r>
              <a:endParaRPr kumimoji="0" lang="en-GB" sz="1100" b="0" i="0" u="none" strike="noStrike" kern="100" cap="none" spc="0" normalizeH="0" baseline="0" noProof="0">
                <a:ln>
                  <a:noFill/>
                </a:ln>
                <a:solidFill>
                  <a:sysClr val="windowText" lastClr="00000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23" name="Text Box 2">
              <a:extLst>
                <a:ext uri="{FF2B5EF4-FFF2-40B4-BE49-F238E27FC236}">
                  <a16:creationId xmlns:a16="http://schemas.microsoft.com/office/drawing/2014/main" id="{D39357FC-7C73-1DBA-4D47-2DF88D59C7B5}"/>
                </a:ext>
              </a:extLst>
            </p:cNvPr>
            <p:cNvSpPr txBox="1">
              <a:spLocks noChangeArrowheads="1"/>
            </p:cNvSpPr>
            <p:nvPr/>
          </p:nvSpPr>
          <p:spPr bwMode="auto">
            <a:xfrm>
              <a:off x="2247900" y="962025"/>
              <a:ext cx="1234439" cy="45148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200" b="0" i="0" u="none" strike="noStrike" kern="100" cap="none" spc="0" normalizeH="0" baseline="0" noProof="0">
                  <a:ln>
                    <a:noFill/>
                  </a:ln>
                  <a:solidFill>
                    <a:sysClr val="windowText" lastClr="000000"/>
                  </a:solidFill>
                  <a:effectLst/>
                  <a:uLnTx/>
                  <a:uFillTx/>
                  <a:latin typeface="Arial" panose="020B0604020202020204" pitchFamily="34" charset="0"/>
                  <a:ea typeface="Aptos" panose="020B0004020202020204" pitchFamily="34" charset="0"/>
                  <a:cs typeface="Times New Roman" panose="02020603050405020304" pitchFamily="18" charset="0"/>
                </a:rPr>
                <a:t>Ultimate</a:t>
              </a:r>
              <a:endParaRPr kumimoji="0" lang="en-GB" sz="1100" b="0" i="0" u="none" strike="noStrike" kern="100" cap="none" spc="0" normalizeH="0" baseline="0" noProof="0">
                <a:ln>
                  <a:noFill/>
                </a:ln>
                <a:solidFill>
                  <a:sysClr val="windowText" lastClr="000000"/>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ctr" defTabSz="914400" eaLnBrk="1" fontAlgn="auto" latinLnBrk="0" hangingPunct="1">
                <a:lnSpc>
                  <a:spcPct val="107000"/>
                </a:lnSpc>
                <a:spcBef>
                  <a:spcPts val="0"/>
                </a:spcBef>
                <a:spcAft>
                  <a:spcPts val="800"/>
                </a:spcAft>
                <a:buClrTx/>
                <a:buSzTx/>
                <a:buFontTx/>
                <a:buNone/>
                <a:tabLst/>
                <a:defRPr/>
              </a:pPr>
              <a:r>
                <a:rPr kumimoji="0" lang="en-GB" sz="1200" b="0" i="0" u="none" strike="noStrike" kern="100" cap="none" spc="0" normalizeH="0" baseline="0" noProof="0">
                  <a:ln>
                    <a:noFill/>
                  </a:ln>
                  <a:solidFill>
                    <a:sysClr val="windowText" lastClr="000000"/>
                  </a:solidFill>
                  <a:effectLst/>
                  <a:uLnTx/>
                  <a:uFillTx/>
                  <a:latin typeface="Arial" panose="020B0604020202020204" pitchFamily="34" charset="0"/>
                  <a:ea typeface="Aptos" panose="020B0004020202020204" pitchFamily="34" charset="0"/>
                  <a:cs typeface="Times New Roman" panose="02020603050405020304" pitchFamily="18" charset="0"/>
                </a:rPr>
                <a:t>tensile strength</a:t>
              </a:r>
              <a:endParaRPr kumimoji="0" lang="en-GB" sz="1100" b="0" i="0" u="none" strike="noStrike" kern="100" cap="none" spc="0" normalizeH="0" baseline="0" noProof="0">
                <a:ln>
                  <a:noFill/>
                </a:ln>
                <a:solidFill>
                  <a:sysClr val="windowText" lastClr="00000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24" name="Text Box 2">
              <a:extLst>
                <a:ext uri="{FF2B5EF4-FFF2-40B4-BE49-F238E27FC236}">
                  <a16:creationId xmlns:a16="http://schemas.microsoft.com/office/drawing/2014/main" id="{8378AC29-8556-8C99-E66A-B68A7560D9C7}"/>
                </a:ext>
              </a:extLst>
            </p:cNvPr>
            <p:cNvSpPr txBox="1">
              <a:spLocks noChangeArrowheads="1"/>
            </p:cNvSpPr>
            <p:nvPr/>
          </p:nvSpPr>
          <p:spPr bwMode="auto">
            <a:xfrm>
              <a:off x="3914775" y="619125"/>
              <a:ext cx="2292269" cy="391133"/>
            </a:xfrm>
            <a:prstGeom prst="rect">
              <a:avLst/>
            </a:prstGeom>
            <a:noFill/>
            <a:ln w="9525">
              <a:noFill/>
              <a:miter lim="800000"/>
              <a:headEnd/>
              <a:tailEnd/>
            </a:ln>
          </p:spPr>
          <p:txBody>
            <a:bodyPr rot="0" vert="horz" wrap="square" lIns="91440" tIns="45720" rIns="91440" bIns="45720" anchor="t" anchorCtr="0">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1200" b="0" i="0" u="none" strike="noStrike" kern="100" cap="none" spc="0" normalizeH="0" baseline="0" noProof="0">
                  <a:ln>
                    <a:noFill/>
                  </a:ln>
                  <a:solidFill>
                    <a:sysClr val="windowText" lastClr="000000"/>
                  </a:solidFill>
                  <a:effectLst/>
                  <a:uLnTx/>
                  <a:uFillTx/>
                  <a:latin typeface="Arial" panose="020B0604020202020204" pitchFamily="34" charset="0"/>
                  <a:ea typeface="Aptos" panose="020B0004020202020204" pitchFamily="34" charset="0"/>
                  <a:cs typeface="Times New Roman" panose="02020603050405020304" pitchFamily="18" charset="0"/>
                </a:rPr>
                <a:t>Fracture point</a:t>
              </a:r>
              <a:endParaRPr kumimoji="0" lang="en-GB" sz="1100" b="0" i="0" u="none" strike="noStrike" kern="100" cap="none" spc="0" normalizeH="0" baseline="0" noProof="0">
                <a:ln>
                  <a:noFill/>
                </a:ln>
                <a:solidFill>
                  <a:sysClr val="windowText" lastClr="00000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25" name="Text Box 2">
              <a:extLst>
                <a:ext uri="{FF2B5EF4-FFF2-40B4-BE49-F238E27FC236}">
                  <a16:creationId xmlns:a16="http://schemas.microsoft.com/office/drawing/2014/main" id="{6D4466DC-1BA4-DBC7-9E5F-A1FCFBBEFF02}"/>
                </a:ext>
              </a:extLst>
            </p:cNvPr>
            <p:cNvSpPr txBox="1">
              <a:spLocks noChangeArrowheads="1"/>
            </p:cNvSpPr>
            <p:nvPr/>
          </p:nvSpPr>
          <p:spPr bwMode="auto">
            <a:xfrm>
              <a:off x="1476375" y="38100"/>
              <a:ext cx="2292269" cy="391133"/>
            </a:xfrm>
            <a:prstGeom prst="rect">
              <a:avLst/>
            </a:prstGeom>
            <a:noFill/>
            <a:ln w="9525">
              <a:noFill/>
              <a:miter lim="800000"/>
              <a:headEnd/>
              <a:tailEnd/>
            </a:ln>
          </p:spPr>
          <p:txBody>
            <a:bodyPr rot="0" vert="horz" wrap="square" lIns="91440" tIns="45720" rIns="91440" bIns="45720" anchor="t" anchorCtr="0">
              <a:sp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GB" sz="1200" b="0" i="0" u="none" strike="noStrike" kern="100" cap="none" spc="0" normalizeH="0" baseline="0" noProof="0">
                  <a:ln>
                    <a:noFill/>
                  </a:ln>
                  <a:solidFill>
                    <a:sysClr val="windowText" lastClr="000000"/>
                  </a:solidFill>
                  <a:effectLst/>
                  <a:uLnTx/>
                  <a:uFillTx/>
                  <a:latin typeface="Arial" panose="020B0604020202020204" pitchFamily="34" charset="0"/>
                  <a:ea typeface="Aptos" panose="020B0004020202020204" pitchFamily="34" charset="0"/>
                  <a:cs typeface="Times New Roman" panose="02020603050405020304" pitchFamily="18" charset="0"/>
                </a:rPr>
                <a:t>Strain hardening         Necking</a:t>
              </a:r>
              <a:endParaRPr kumimoji="0" lang="en-GB" sz="1100" b="0" i="0" u="none" strike="noStrike" kern="100" cap="none" spc="0" normalizeH="0" baseline="0" noProof="0">
                <a:ln>
                  <a:noFill/>
                </a:ln>
                <a:solidFill>
                  <a:sysClr val="windowText" lastClr="000000"/>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grpSp>
          <p:nvGrpSpPr>
            <p:cNvPr id="27" name="Group 26">
              <a:extLst>
                <a:ext uri="{FF2B5EF4-FFF2-40B4-BE49-F238E27FC236}">
                  <a16:creationId xmlns:a16="http://schemas.microsoft.com/office/drawing/2014/main" id="{7309447F-C18C-FB8F-60F9-B4747F9A3954}"/>
                </a:ext>
              </a:extLst>
            </p:cNvPr>
            <p:cNvGrpSpPr/>
            <p:nvPr/>
          </p:nvGrpSpPr>
          <p:grpSpPr>
            <a:xfrm>
              <a:off x="723900" y="1571625"/>
              <a:ext cx="175557" cy="410334"/>
              <a:chOff x="0" y="0"/>
              <a:chExt cx="336550" cy="688340"/>
            </a:xfrm>
          </p:grpSpPr>
          <p:sp>
            <p:nvSpPr>
              <p:cNvPr id="43" name="Rectangle 42">
                <a:extLst>
                  <a:ext uri="{FF2B5EF4-FFF2-40B4-BE49-F238E27FC236}">
                    <a16:creationId xmlns:a16="http://schemas.microsoft.com/office/drawing/2014/main" id="{7A80F3E7-770C-7F84-8708-E144AF78A75B}"/>
                  </a:ext>
                </a:extLst>
              </p:cNvPr>
              <p:cNvSpPr/>
              <p:nvPr/>
            </p:nvSpPr>
            <p:spPr>
              <a:xfrm>
                <a:off x="106071" y="182880"/>
                <a:ext cx="127000" cy="322453"/>
              </a:xfrm>
              <a:prstGeom prst="rect">
                <a:avLst/>
              </a:prstGeom>
              <a:solidFill>
                <a:srgbClr val="4EA72E"/>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sp>
            <p:nvSpPr>
              <p:cNvPr id="44" name="Rectangle 43">
                <a:extLst>
                  <a:ext uri="{FF2B5EF4-FFF2-40B4-BE49-F238E27FC236}">
                    <a16:creationId xmlns:a16="http://schemas.microsoft.com/office/drawing/2014/main" id="{45D66D43-C6E9-C02D-DB5F-1EC478C520D3}"/>
                  </a:ext>
                </a:extLst>
              </p:cNvPr>
              <p:cNvSpPr/>
              <p:nvPr/>
            </p:nvSpPr>
            <p:spPr>
              <a:xfrm>
                <a:off x="0" y="0"/>
                <a:ext cx="336550" cy="139700"/>
              </a:xfrm>
              <a:prstGeom prst="rect">
                <a:avLst/>
              </a:prstGeom>
              <a:solidFill>
                <a:srgbClr val="4EA72E"/>
              </a:solidFill>
              <a:ln w="12700" cap="flat" cmpd="sng" algn="ctr">
                <a:solidFill>
                  <a:srgbClr val="4EA72E">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sp>
            <p:nvSpPr>
              <p:cNvPr id="45" name="Rectangle 44">
                <a:extLst>
                  <a:ext uri="{FF2B5EF4-FFF2-40B4-BE49-F238E27FC236}">
                    <a16:creationId xmlns:a16="http://schemas.microsoft.com/office/drawing/2014/main" id="{44736A15-B30B-DD05-75A3-034FDA43BBFD}"/>
                  </a:ext>
                </a:extLst>
              </p:cNvPr>
              <p:cNvSpPr/>
              <p:nvPr/>
            </p:nvSpPr>
            <p:spPr>
              <a:xfrm>
                <a:off x="43891" y="138989"/>
                <a:ext cx="254000" cy="45719"/>
              </a:xfrm>
              <a:prstGeom prst="rect">
                <a:avLst/>
              </a:prstGeom>
              <a:solidFill>
                <a:srgbClr val="4EA72E"/>
              </a:solidFill>
              <a:ln w="12700" cap="flat" cmpd="sng" algn="ctr">
                <a:solidFill>
                  <a:srgbClr val="4EA72E">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sp>
            <p:nvSpPr>
              <p:cNvPr id="46" name="Rectangle 45">
                <a:extLst>
                  <a:ext uri="{FF2B5EF4-FFF2-40B4-BE49-F238E27FC236}">
                    <a16:creationId xmlns:a16="http://schemas.microsoft.com/office/drawing/2014/main" id="{31A83748-6741-B386-6AC9-2472B740EA97}"/>
                  </a:ext>
                </a:extLst>
              </p:cNvPr>
              <p:cNvSpPr/>
              <p:nvPr/>
            </p:nvSpPr>
            <p:spPr>
              <a:xfrm flipV="1">
                <a:off x="0" y="548640"/>
                <a:ext cx="336550" cy="139700"/>
              </a:xfrm>
              <a:prstGeom prst="rect">
                <a:avLst/>
              </a:prstGeom>
              <a:solidFill>
                <a:srgbClr val="4EA72E"/>
              </a:solidFill>
              <a:ln w="12700" cap="flat" cmpd="sng" algn="ctr">
                <a:solidFill>
                  <a:srgbClr val="4EA72E">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sp>
            <p:nvSpPr>
              <p:cNvPr id="47" name="Rectangle 46">
                <a:extLst>
                  <a:ext uri="{FF2B5EF4-FFF2-40B4-BE49-F238E27FC236}">
                    <a16:creationId xmlns:a16="http://schemas.microsoft.com/office/drawing/2014/main" id="{6D254987-DF95-0BD3-8305-771E99D1AAFA}"/>
                  </a:ext>
                </a:extLst>
              </p:cNvPr>
              <p:cNvSpPr/>
              <p:nvPr/>
            </p:nvSpPr>
            <p:spPr>
              <a:xfrm flipV="1">
                <a:off x="43891" y="504749"/>
                <a:ext cx="254000" cy="45085"/>
              </a:xfrm>
              <a:prstGeom prst="rect">
                <a:avLst/>
              </a:prstGeom>
              <a:solidFill>
                <a:srgbClr val="4EA72E"/>
              </a:solidFill>
              <a:ln w="12700" cap="flat" cmpd="sng" algn="ctr">
                <a:solidFill>
                  <a:srgbClr val="4EA72E">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grpSp>
        <p:grpSp>
          <p:nvGrpSpPr>
            <p:cNvPr id="28" name="Group 27">
              <a:extLst>
                <a:ext uri="{FF2B5EF4-FFF2-40B4-BE49-F238E27FC236}">
                  <a16:creationId xmlns:a16="http://schemas.microsoft.com/office/drawing/2014/main" id="{4DD7FDB3-232A-5EBE-B819-252052FF6EA3}"/>
                </a:ext>
              </a:extLst>
            </p:cNvPr>
            <p:cNvGrpSpPr/>
            <p:nvPr/>
          </p:nvGrpSpPr>
          <p:grpSpPr>
            <a:xfrm>
              <a:off x="4019550" y="857249"/>
              <a:ext cx="175559" cy="409687"/>
              <a:chOff x="0" y="0"/>
              <a:chExt cx="175564" cy="409715"/>
            </a:xfrm>
          </p:grpSpPr>
          <p:sp>
            <p:nvSpPr>
              <p:cNvPr id="36" name="Rectangle: Rounded Corners 35">
                <a:extLst>
                  <a:ext uri="{FF2B5EF4-FFF2-40B4-BE49-F238E27FC236}">
                    <a16:creationId xmlns:a16="http://schemas.microsoft.com/office/drawing/2014/main" id="{4595DDD0-D77B-5CAD-2C8B-75320C61D070}"/>
                  </a:ext>
                </a:extLst>
              </p:cNvPr>
              <p:cNvSpPr/>
              <p:nvPr/>
            </p:nvSpPr>
            <p:spPr>
              <a:xfrm>
                <a:off x="57027" y="108155"/>
                <a:ext cx="64770" cy="72000"/>
              </a:xfrm>
              <a:prstGeom prst="roundRect">
                <a:avLst/>
              </a:prstGeom>
              <a:solidFill>
                <a:srgbClr val="4EA72E"/>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sp>
            <p:nvSpPr>
              <p:cNvPr id="37" name="Rectangle: Rounded Corners 36">
                <a:extLst>
                  <a:ext uri="{FF2B5EF4-FFF2-40B4-BE49-F238E27FC236}">
                    <a16:creationId xmlns:a16="http://schemas.microsoft.com/office/drawing/2014/main" id="{5B0ADC6C-12A9-610E-108B-23B432770587}"/>
                  </a:ext>
                </a:extLst>
              </p:cNvPr>
              <p:cNvSpPr/>
              <p:nvPr/>
            </p:nvSpPr>
            <p:spPr>
              <a:xfrm>
                <a:off x="57027" y="208444"/>
                <a:ext cx="64770" cy="87630"/>
              </a:xfrm>
              <a:prstGeom prst="roundRect">
                <a:avLst/>
              </a:prstGeom>
              <a:solidFill>
                <a:srgbClr val="4EA72E"/>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sp>
            <p:nvSpPr>
              <p:cNvPr id="39" name="Rectangle 38">
                <a:extLst>
                  <a:ext uri="{FF2B5EF4-FFF2-40B4-BE49-F238E27FC236}">
                    <a16:creationId xmlns:a16="http://schemas.microsoft.com/office/drawing/2014/main" id="{25169AE3-07D3-7028-8C21-FCA3002446C6}"/>
                  </a:ext>
                </a:extLst>
              </p:cNvPr>
              <p:cNvSpPr/>
              <p:nvPr/>
            </p:nvSpPr>
            <p:spPr>
              <a:xfrm>
                <a:off x="0" y="0"/>
                <a:ext cx="175564" cy="83284"/>
              </a:xfrm>
              <a:prstGeom prst="rect">
                <a:avLst/>
              </a:prstGeom>
              <a:solidFill>
                <a:srgbClr val="4EA72E"/>
              </a:solidFill>
              <a:ln w="12700" cap="flat" cmpd="sng" algn="ctr">
                <a:solidFill>
                  <a:srgbClr val="4EA72E">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sp>
            <p:nvSpPr>
              <p:cNvPr id="40" name="Rectangle 39">
                <a:extLst>
                  <a:ext uri="{FF2B5EF4-FFF2-40B4-BE49-F238E27FC236}">
                    <a16:creationId xmlns:a16="http://schemas.microsoft.com/office/drawing/2014/main" id="{A0D18708-965A-D92E-2FA3-AD8C53E63E7C}"/>
                  </a:ext>
                </a:extLst>
              </p:cNvPr>
              <p:cNvSpPr/>
              <p:nvPr/>
            </p:nvSpPr>
            <p:spPr>
              <a:xfrm>
                <a:off x="23598" y="82591"/>
                <a:ext cx="132501" cy="27256"/>
              </a:xfrm>
              <a:prstGeom prst="rect">
                <a:avLst/>
              </a:prstGeom>
              <a:solidFill>
                <a:srgbClr val="4EA72E"/>
              </a:solidFill>
              <a:ln w="12700" cap="flat" cmpd="sng" algn="ctr">
                <a:solidFill>
                  <a:srgbClr val="4EA72E">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sp>
            <p:nvSpPr>
              <p:cNvPr id="41" name="Rectangle 40">
                <a:extLst>
                  <a:ext uri="{FF2B5EF4-FFF2-40B4-BE49-F238E27FC236}">
                    <a16:creationId xmlns:a16="http://schemas.microsoft.com/office/drawing/2014/main" id="{F286D350-1961-CBA2-9D74-822A67C3EF43}"/>
                  </a:ext>
                </a:extLst>
              </p:cNvPr>
              <p:cNvSpPr/>
              <p:nvPr/>
            </p:nvSpPr>
            <p:spPr>
              <a:xfrm flipV="1">
                <a:off x="0" y="326431"/>
                <a:ext cx="175564" cy="83284"/>
              </a:xfrm>
              <a:prstGeom prst="rect">
                <a:avLst/>
              </a:prstGeom>
              <a:solidFill>
                <a:srgbClr val="4EA72E"/>
              </a:solidFill>
              <a:ln w="12700" cap="flat" cmpd="sng" algn="ctr">
                <a:solidFill>
                  <a:srgbClr val="4EA72E">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sp>
            <p:nvSpPr>
              <p:cNvPr id="42" name="Rectangle 41">
                <a:extLst>
                  <a:ext uri="{FF2B5EF4-FFF2-40B4-BE49-F238E27FC236}">
                    <a16:creationId xmlns:a16="http://schemas.microsoft.com/office/drawing/2014/main" id="{0507CBFA-DCF5-4DA4-3827-7265CD73C342}"/>
                  </a:ext>
                </a:extLst>
              </p:cNvPr>
              <p:cNvSpPr/>
              <p:nvPr/>
            </p:nvSpPr>
            <p:spPr>
              <a:xfrm flipV="1">
                <a:off x="23598" y="296934"/>
                <a:ext cx="132501" cy="26878"/>
              </a:xfrm>
              <a:prstGeom prst="rect">
                <a:avLst/>
              </a:prstGeom>
              <a:solidFill>
                <a:srgbClr val="4EA72E"/>
              </a:solidFill>
              <a:ln w="12700" cap="flat" cmpd="sng" algn="ctr">
                <a:solidFill>
                  <a:srgbClr val="4EA72E">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grpSp>
        <p:grpSp>
          <p:nvGrpSpPr>
            <p:cNvPr id="29" name="Group 28">
              <a:extLst>
                <a:ext uri="{FF2B5EF4-FFF2-40B4-BE49-F238E27FC236}">
                  <a16:creationId xmlns:a16="http://schemas.microsoft.com/office/drawing/2014/main" id="{0B0D58C6-F0E2-BFFC-C3ED-01119F50E1C9}"/>
                </a:ext>
              </a:extLst>
            </p:cNvPr>
            <p:cNvGrpSpPr/>
            <p:nvPr/>
          </p:nvGrpSpPr>
          <p:grpSpPr>
            <a:xfrm>
              <a:off x="2981326" y="495299"/>
              <a:ext cx="175255" cy="410818"/>
              <a:chOff x="84306" y="0"/>
              <a:chExt cx="175260" cy="410845"/>
            </a:xfrm>
          </p:grpSpPr>
          <p:sp>
            <p:nvSpPr>
              <p:cNvPr id="30" name="Rectangle: Rounded Corners 29">
                <a:extLst>
                  <a:ext uri="{FF2B5EF4-FFF2-40B4-BE49-F238E27FC236}">
                    <a16:creationId xmlns:a16="http://schemas.microsoft.com/office/drawing/2014/main" id="{90F29DE3-C3AD-6F2A-F8AF-6F2B00B660FA}"/>
                  </a:ext>
                </a:extLst>
              </p:cNvPr>
              <p:cNvSpPr/>
              <p:nvPr/>
            </p:nvSpPr>
            <p:spPr>
              <a:xfrm>
                <a:off x="141456" y="108585"/>
                <a:ext cx="64770" cy="100800"/>
              </a:xfrm>
              <a:prstGeom prst="roundRect">
                <a:avLst/>
              </a:prstGeom>
              <a:solidFill>
                <a:srgbClr val="4EA72E"/>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sp>
            <p:nvSpPr>
              <p:cNvPr id="31" name="Rectangle: Rounded Corners 30">
                <a:extLst>
                  <a:ext uri="{FF2B5EF4-FFF2-40B4-BE49-F238E27FC236}">
                    <a16:creationId xmlns:a16="http://schemas.microsoft.com/office/drawing/2014/main" id="{9FA29EF3-973D-6709-65A0-ADF997A8B7B1}"/>
                  </a:ext>
                </a:extLst>
              </p:cNvPr>
              <p:cNvSpPr/>
              <p:nvPr/>
            </p:nvSpPr>
            <p:spPr>
              <a:xfrm>
                <a:off x="141456" y="209550"/>
                <a:ext cx="64770" cy="89535"/>
              </a:xfrm>
              <a:prstGeom prst="roundRect">
                <a:avLst/>
              </a:prstGeom>
              <a:solidFill>
                <a:srgbClr val="4EA72E"/>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sp>
            <p:nvSpPr>
              <p:cNvPr id="32" name="Rectangle 31">
                <a:extLst>
                  <a:ext uri="{FF2B5EF4-FFF2-40B4-BE49-F238E27FC236}">
                    <a16:creationId xmlns:a16="http://schemas.microsoft.com/office/drawing/2014/main" id="{2C6B1896-B338-D120-2DD5-360BE31478D5}"/>
                  </a:ext>
                </a:extLst>
              </p:cNvPr>
              <p:cNvSpPr/>
              <p:nvPr/>
            </p:nvSpPr>
            <p:spPr>
              <a:xfrm>
                <a:off x="84306" y="0"/>
                <a:ext cx="175260" cy="83185"/>
              </a:xfrm>
              <a:prstGeom prst="rect">
                <a:avLst/>
              </a:prstGeom>
              <a:solidFill>
                <a:srgbClr val="4EA72E"/>
              </a:solidFill>
              <a:ln w="12700" cap="flat" cmpd="sng" algn="ctr">
                <a:solidFill>
                  <a:srgbClr val="4EA72E">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sp>
            <p:nvSpPr>
              <p:cNvPr id="33" name="Rectangle 32">
                <a:extLst>
                  <a:ext uri="{FF2B5EF4-FFF2-40B4-BE49-F238E27FC236}">
                    <a16:creationId xmlns:a16="http://schemas.microsoft.com/office/drawing/2014/main" id="{29F9D675-831E-BB57-4CFA-A420CAAF40BB}"/>
                  </a:ext>
                </a:extLst>
              </p:cNvPr>
              <p:cNvSpPr/>
              <p:nvPr/>
            </p:nvSpPr>
            <p:spPr>
              <a:xfrm>
                <a:off x="107166" y="83820"/>
                <a:ext cx="132080" cy="26670"/>
              </a:xfrm>
              <a:prstGeom prst="rect">
                <a:avLst/>
              </a:prstGeom>
              <a:solidFill>
                <a:srgbClr val="4EA72E"/>
              </a:solidFill>
              <a:ln w="12700" cap="flat" cmpd="sng" algn="ctr">
                <a:solidFill>
                  <a:srgbClr val="4EA72E">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D8C3D95A-3251-A014-3A4E-77604ADD1692}"/>
                  </a:ext>
                </a:extLst>
              </p:cNvPr>
              <p:cNvSpPr/>
              <p:nvPr/>
            </p:nvSpPr>
            <p:spPr>
              <a:xfrm flipV="1">
                <a:off x="84306" y="327660"/>
                <a:ext cx="175260" cy="83185"/>
              </a:xfrm>
              <a:prstGeom prst="rect">
                <a:avLst/>
              </a:prstGeom>
              <a:solidFill>
                <a:srgbClr val="4EA72E"/>
              </a:solidFill>
              <a:ln w="12700" cap="flat" cmpd="sng" algn="ctr">
                <a:solidFill>
                  <a:srgbClr val="4EA72E">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sp>
            <p:nvSpPr>
              <p:cNvPr id="35" name="Rectangle 34">
                <a:extLst>
                  <a:ext uri="{FF2B5EF4-FFF2-40B4-BE49-F238E27FC236}">
                    <a16:creationId xmlns:a16="http://schemas.microsoft.com/office/drawing/2014/main" id="{6202F491-7E6A-BE02-A13C-F5FF6124CE0F}"/>
                  </a:ext>
                </a:extLst>
              </p:cNvPr>
              <p:cNvSpPr/>
              <p:nvPr/>
            </p:nvSpPr>
            <p:spPr>
              <a:xfrm flipV="1">
                <a:off x="107166" y="297180"/>
                <a:ext cx="132080" cy="26670"/>
              </a:xfrm>
              <a:prstGeom prst="rect">
                <a:avLst/>
              </a:prstGeom>
              <a:solidFill>
                <a:srgbClr val="4EA72E"/>
              </a:solidFill>
              <a:ln w="12700" cap="flat" cmpd="sng" algn="ctr">
                <a:solidFill>
                  <a:srgbClr val="4EA72E">
                    <a:shade val="1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 lastClr="FFFFFF"/>
                  </a:solidFill>
                  <a:effectLst/>
                  <a:uLnTx/>
                  <a:uFillTx/>
                  <a:latin typeface="Aptos" panose="02110004020202020204"/>
                  <a:ea typeface="+mn-ea"/>
                  <a:cs typeface="+mn-cs"/>
                </a:endParaRPr>
              </a:p>
            </p:txBody>
          </p:sp>
        </p:grpSp>
      </p:grpSp>
      <p:sp>
        <p:nvSpPr>
          <p:cNvPr id="4" name="Slide Number Placeholder 3">
            <a:extLst>
              <a:ext uri="{FF2B5EF4-FFF2-40B4-BE49-F238E27FC236}">
                <a16:creationId xmlns:a16="http://schemas.microsoft.com/office/drawing/2014/main" id="{8DA0A328-73C4-11EB-83FF-A49B3987577E}"/>
              </a:ext>
            </a:extLst>
          </p:cNvPr>
          <p:cNvSpPr>
            <a:spLocks noGrp="1"/>
          </p:cNvSpPr>
          <p:nvPr>
            <p:ph type="sldNum" sz="quarter" idx="11"/>
          </p:nvPr>
        </p:nvSpPr>
        <p:spPr>
          <a:xfrm>
            <a:off x="7956376" y="4767263"/>
            <a:ext cx="909464" cy="273844"/>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A2C159E-F13C-4A85-9A41-E7669D3E0D70}" type="slidenum">
              <a:rPr kumimoji="0" lang="en-GB"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55</a:t>
            </a:fld>
            <a:endParaRPr kumimoji="0" lang="en-GB"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7692270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6A42D-8496-E5AA-FF9F-79FE2F269719}"/>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1791BCE-A785-637A-9030-546BBA6F69F3}"/>
              </a:ext>
            </a:extLst>
          </p:cNvPr>
          <p:cNvSpPr>
            <a:spLocks noGrp="1"/>
          </p:cNvSpPr>
          <p:nvPr>
            <p:ph type="title"/>
          </p:nvPr>
        </p:nvSpPr>
        <p:spPr/>
        <p:txBody>
          <a:bodyPr>
            <a:normAutofit/>
          </a:bodyPr>
          <a:lstStyle/>
          <a:p>
            <a:pPr>
              <a:lnSpc>
                <a:spcPct val="100000"/>
              </a:lnSpc>
            </a:pPr>
            <a:r>
              <a:rPr lang="en-US" sz="3200"/>
              <a:t>The tensile test</a:t>
            </a:r>
          </a:p>
        </p:txBody>
      </p:sp>
      <p:sp>
        <p:nvSpPr>
          <p:cNvPr id="5" name="Text Placeholder 4">
            <a:extLst>
              <a:ext uri="{FF2B5EF4-FFF2-40B4-BE49-F238E27FC236}">
                <a16:creationId xmlns:a16="http://schemas.microsoft.com/office/drawing/2014/main" id="{CFD124B3-22D4-8F42-F1E0-11C9958A7F45}"/>
              </a:ext>
            </a:extLst>
          </p:cNvPr>
          <p:cNvSpPr>
            <a:spLocks noGrp="1"/>
          </p:cNvSpPr>
          <p:nvPr>
            <p:ph type="body" sz="quarter" idx="12"/>
          </p:nvPr>
        </p:nvSpPr>
        <p:spPr/>
        <p:txBody>
          <a:bodyPr/>
          <a:lstStyle/>
          <a:p>
            <a:endParaRPr lang="en-GB" dirty="0">
              <a:solidFill>
                <a:srgbClr val="E51C41"/>
              </a:solidFill>
            </a:endParaRPr>
          </a:p>
          <a:p>
            <a:r>
              <a:rPr lang="en-GB" sz="2400" dirty="0">
                <a:solidFill>
                  <a:schemeClr val="accent2"/>
                </a:solidFill>
              </a:rPr>
              <a:t>Watch the video </a:t>
            </a:r>
            <a:r>
              <a:rPr lang="en-GB" sz="2400" dirty="0"/>
              <a:t>“</a:t>
            </a:r>
            <a:r>
              <a:rPr lang="en-GB" sz="2400" dirty="0">
                <a:effectLst/>
                <a:ea typeface="Times New Roman" panose="02020603050405020304" pitchFamily="18" charset="0"/>
              </a:rPr>
              <a:t>An Introduction to Stress and Strain” by</a:t>
            </a:r>
            <a:r>
              <a:rPr lang="en-GB" sz="2400" dirty="0">
                <a:ea typeface="Times New Roman" panose="02020603050405020304" pitchFamily="18" charset="0"/>
              </a:rPr>
              <a:t> </a:t>
            </a:r>
            <a:r>
              <a:rPr lang="en-GB" sz="2400" dirty="0">
                <a:effectLst/>
              </a:rPr>
              <a:t>The Efficient Engineer (to 6:10 only).</a:t>
            </a:r>
          </a:p>
          <a:p>
            <a:br>
              <a:rPr lang="en-GB" sz="1600" dirty="0"/>
            </a:br>
            <a:endParaRPr lang="en-GB" sz="2400" dirty="0"/>
          </a:p>
          <a:p>
            <a:br>
              <a:rPr lang="en-GB" dirty="0">
                <a:solidFill>
                  <a:schemeClr val="accent1"/>
                </a:solidFill>
              </a:rPr>
            </a:br>
            <a:endParaRPr lang="en-GB" dirty="0"/>
          </a:p>
        </p:txBody>
      </p:sp>
      <p:sp>
        <p:nvSpPr>
          <p:cNvPr id="3" name="Footer Placeholder 2">
            <a:extLst>
              <a:ext uri="{FF2B5EF4-FFF2-40B4-BE49-F238E27FC236}">
                <a16:creationId xmlns:a16="http://schemas.microsoft.com/office/drawing/2014/main" id="{F5596DB6-FC1C-F47D-60D6-86EDC651899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8DA0A328-73C4-11EB-83FF-A49B3987577E}"/>
              </a:ext>
            </a:extLst>
          </p:cNvPr>
          <p:cNvSpPr>
            <a:spLocks noGrp="1"/>
          </p:cNvSpPr>
          <p:nvPr>
            <p:ph type="sldNum" sz="quarter" idx="11"/>
          </p:nvPr>
        </p:nvSpPr>
        <p:spPr/>
        <p:txBody>
          <a:bodyPr/>
          <a:lstStyle/>
          <a:p>
            <a:fld id="{DA2C159E-F13C-4A85-9A41-E7669D3E0D70}" type="slidenum">
              <a:rPr lang="en-GB" smtClean="0"/>
              <a:pPr/>
              <a:t>56</a:t>
            </a:fld>
            <a:endParaRPr lang="en-GB"/>
          </a:p>
        </p:txBody>
      </p:sp>
    </p:spTree>
    <p:extLst>
      <p:ext uri="{BB962C8B-B14F-4D97-AF65-F5344CB8AC3E}">
        <p14:creationId xmlns:p14="http://schemas.microsoft.com/office/powerpoint/2010/main" val="31560266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6A42D-8496-E5AA-FF9F-79FE2F269719}"/>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1791BCE-A785-637A-9030-546BBA6F69F3}"/>
              </a:ext>
            </a:extLst>
          </p:cNvPr>
          <p:cNvSpPr>
            <a:spLocks noGrp="1"/>
          </p:cNvSpPr>
          <p:nvPr>
            <p:ph type="title"/>
          </p:nvPr>
        </p:nvSpPr>
        <p:spPr/>
        <p:txBody>
          <a:bodyPr>
            <a:normAutofit/>
          </a:bodyPr>
          <a:lstStyle/>
          <a:p>
            <a:pPr>
              <a:lnSpc>
                <a:spcPct val="100000"/>
              </a:lnSpc>
            </a:pPr>
            <a:r>
              <a:rPr lang="en-US" sz="3200" dirty="0"/>
              <a:t>Stress-strain graph interpretation</a:t>
            </a:r>
          </a:p>
        </p:txBody>
      </p:sp>
      <p:sp>
        <p:nvSpPr>
          <p:cNvPr id="5" name="Text Placeholder 4">
            <a:extLst>
              <a:ext uri="{FF2B5EF4-FFF2-40B4-BE49-F238E27FC236}">
                <a16:creationId xmlns:a16="http://schemas.microsoft.com/office/drawing/2014/main" id="{CFD124B3-22D4-8F42-F1E0-11C9958A7F45}"/>
              </a:ext>
            </a:extLst>
          </p:cNvPr>
          <p:cNvSpPr>
            <a:spLocks noGrp="1"/>
          </p:cNvSpPr>
          <p:nvPr>
            <p:ph type="body" sz="quarter" idx="12"/>
          </p:nvPr>
        </p:nvSpPr>
        <p:spPr/>
        <p:txBody>
          <a:bodyPr/>
          <a:lstStyle/>
          <a:p>
            <a:br>
              <a:rPr lang="en-GB" dirty="0"/>
            </a:br>
            <a:endParaRPr lang="en-GB" dirty="0">
              <a:solidFill>
                <a:srgbClr val="FF0000"/>
              </a:solidFill>
            </a:endParaRPr>
          </a:p>
          <a:p>
            <a:endParaRPr lang="en-GB" dirty="0">
              <a:solidFill>
                <a:srgbClr val="E51C41"/>
              </a:solidFill>
            </a:endParaRPr>
          </a:p>
          <a:p>
            <a:r>
              <a:rPr lang="en-GB" sz="2400" dirty="0">
                <a:highlight>
                  <a:srgbClr val="FFFFFF"/>
                </a:highlight>
              </a:rPr>
              <a:t>Using the Tensile testing instructions handout, complete tasks one and two.</a:t>
            </a:r>
            <a:endParaRPr lang="en-GB" sz="2400" dirty="0"/>
          </a:p>
          <a:p>
            <a:br>
              <a:rPr lang="en-GB" dirty="0">
                <a:solidFill>
                  <a:schemeClr val="accent1"/>
                </a:solidFill>
              </a:rPr>
            </a:br>
            <a:endParaRPr lang="en-GB" dirty="0"/>
          </a:p>
        </p:txBody>
      </p:sp>
      <p:sp>
        <p:nvSpPr>
          <p:cNvPr id="3" name="Footer Placeholder 2">
            <a:extLst>
              <a:ext uri="{FF2B5EF4-FFF2-40B4-BE49-F238E27FC236}">
                <a16:creationId xmlns:a16="http://schemas.microsoft.com/office/drawing/2014/main" id="{F5596DB6-FC1C-F47D-60D6-86EDC651899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8DA0A328-73C4-11EB-83FF-A49B3987577E}"/>
              </a:ext>
            </a:extLst>
          </p:cNvPr>
          <p:cNvSpPr>
            <a:spLocks noGrp="1"/>
          </p:cNvSpPr>
          <p:nvPr>
            <p:ph type="sldNum" sz="quarter" idx="11"/>
          </p:nvPr>
        </p:nvSpPr>
        <p:spPr/>
        <p:txBody>
          <a:bodyPr/>
          <a:lstStyle/>
          <a:p>
            <a:fld id="{DA2C159E-F13C-4A85-9A41-E7669D3E0D70}" type="slidenum">
              <a:rPr lang="en-GB" smtClean="0"/>
              <a:pPr/>
              <a:t>57</a:t>
            </a:fld>
            <a:endParaRPr lang="en-GB"/>
          </a:p>
        </p:txBody>
      </p:sp>
    </p:spTree>
    <p:extLst>
      <p:ext uri="{BB962C8B-B14F-4D97-AF65-F5344CB8AC3E}">
        <p14:creationId xmlns:p14="http://schemas.microsoft.com/office/powerpoint/2010/main" val="30873001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6A42D-8496-E5AA-FF9F-79FE2F269719}"/>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1791BCE-A785-637A-9030-546BBA6F69F3}"/>
              </a:ext>
            </a:extLst>
          </p:cNvPr>
          <p:cNvSpPr>
            <a:spLocks noGrp="1"/>
          </p:cNvSpPr>
          <p:nvPr>
            <p:ph type="title"/>
          </p:nvPr>
        </p:nvSpPr>
        <p:spPr/>
        <p:txBody>
          <a:bodyPr>
            <a:normAutofit/>
          </a:bodyPr>
          <a:lstStyle/>
          <a:p>
            <a:pPr>
              <a:lnSpc>
                <a:spcPct val="100000"/>
              </a:lnSpc>
            </a:pPr>
            <a:r>
              <a:rPr lang="en-US" sz="3200"/>
              <a:t>The tensile test</a:t>
            </a:r>
          </a:p>
        </p:txBody>
      </p:sp>
      <p:sp>
        <p:nvSpPr>
          <p:cNvPr id="5" name="Text Placeholder 4">
            <a:extLst>
              <a:ext uri="{FF2B5EF4-FFF2-40B4-BE49-F238E27FC236}">
                <a16:creationId xmlns:a16="http://schemas.microsoft.com/office/drawing/2014/main" id="{CFD124B3-22D4-8F42-F1E0-11C9958A7F45}"/>
              </a:ext>
            </a:extLst>
          </p:cNvPr>
          <p:cNvSpPr>
            <a:spLocks noGrp="1"/>
          </p:cNvSpPr>
          <p:nvPr>
            <p:ph type="body" sz="quarter" idx="12"/>
          </p:nvPr>
        </p:nvSpPr>
        <p:spPr/>
        <p:txBody>
          <a:bodyPr/>
          <a:lstStyle/>
          <a:p>
            <a:endParaRPr lang="en-GB" dirty="0"/>
          </a:p>
          <a:p>
            <a:endParaRPr lang="en-GB" dirty="0"/>
          </a:p>
          <a:p>
            <a:r>
              <a:rPr lang="en-GB" dirty="0"/>
              <a:t>Complete tensile test.</a:t>
            </a:r>
          </a:p>
        </p:txBody>
      </p:sp>
      <p:sp>
        <p:nvSpPr>
          <p:cNvPr id="3" name="Footer Placeholder 2">
            <a:extLst>
              <a:ext uri="{FF2B5EF4-FFF2-40B4-BE49-F238E27FC236}">
                <a16:creationId xmlns:a16="http://schemas.microsoft.com/office/drawing/2014/main" id="{F5596DB6-FC1C-F47D-60D6-86EDC651899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8DA0A328-73C4-11EB-83FF-A49B3987577E}"/>
              </a:ext>
            </a:extLst>
          </p:cNvPr>
          <p:cNvSpPr>
            <a:spLocks noGrp="1"/>
          </p:cNvSpPr>
          <p:nvPr>
            <p:ph type="sldNum" sz="quarter" idx="11"/>
          </p:nvPr>
        </p:nvSpPr>
        <p:spPr/>
        <p:txBody>
          <a:bodyPr/>
          <a:lstStyle/>
          <a:p>
            <a:fld id="{DA2C159E-F13C-4A85-9A41-E7669D3E0D70}" type="slidenum">
              <a:rPr lang="en-GB" smtClean="0"/>
              <a:pPr/>
              <a:t>58</a:t>
            </a:fld>
            <a:endParaRPr lang="en-GB"/>
          </a:p>
        </p:txBody>
      </p:sp>
    </p:spTree>
    <p:extLst>
      <p:ext uri="{BB962C8B-B14F-4D97-AF65-F5344CB8AC3E}">
        <p14:creationId xmlns:p14="http://schemas.microsoft.com/office/powerpoint/2010/main" val="35004781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6A42D-8496-E5AA-FF9F-79FE2F269719}"/>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1791BCE-A785-637A-9030-546BBA6F69F3}"/>
              </a:ext>
            </a:extLst>
          </p:cNvPr>
          <p:cNvSpPr>
            <a:spLocks noGrp="1"/>
          </p:cNvSpPr>
          <p:nvPr>
            <p:ph type="title"/>
          </p:nvPr>
        </p:nvSpPr>
        <p:spPr/>
        <p:txBody>
          <a:bodyPr>
            <a:normAutofit/>
          </a:bodyPr>
          <a:lstStyle/>
          <a:p>
            <a:pPr>
              <a:lnSpc>
                <a:spcPct val="100000"/>
              </a:lnSpc>
            </a:pPr>
            <a:r>
              <a:rPr lang="en-US" sz="3200" dirty="0"/>
              <a:t>Stress-strain graph creation</a:t>
            </a:r>
          </a:p>
        </p:txBody>
      </p:sp>
      <p:sp>
        <p:nvSpPr>
          <p:cNvPr id="5" name="Text Placeholder 4">
            <a:extLst>
              <a:ext uri="{FF2B5EF4-FFF2-40B4-BE49-F238E27FC236}">
                <a16:creationId xmlns:a16="http://schemas.microsoft.com/office/drawing/2014/main" id="{CFD124B3-22D4-8F42-F1E0-11C9958A7F45}"/>
              </a:ext>
            </a:extLst>
          </p:cNvPr>
          <p:cNvSpPr>
            <a:spLocks noGrp="1"/>
          </p:cNvSpPr>
          <p:nvPr>
            <p:ph type="body" sz="quarter" idx="12"/>
          </p:nvPr>
        </p:nvSpPr>
        <p:spPr>
          <a:xfrm>
            <a:off x="232950" y="986400"/>
            <a:ext cx="8632890" cy="3601574"/>
          </a:xfrm>
        </p:spPr>
        <p:txBody>
          <a:bodyPr/>
          <a:lstStyle/>
          <a:p>
            <a:pPr>
              <a:lnSpc>
                <a:spcPct val="100000"/>
              </a:lnSpc>
            </a:pPr>
            <a:endParaRPr lang="en-GB" sz="2400" dirty="0"/>
          </a:p>
          <a:p>
            <a:r>
              <a:rPr lang="en-GB" dirty="0">
                <a:solidFill>
                  <a:srgbClr val="FF0000"/>
                </a:solidFill>
              </a:rPr>
              <a:t>Create the stress-strain graph.</a:t>
            </a:r>
          </a:p>
          <a:p>
            <a:pPr>
              <a:lnSpc>
                <a:spcPct val="100000"/>
              </a:lnSpc>
            </a:pPr>
            <a:endParaRPr lang="en-GB" sz="2400" dirty="0"/>
          </a:p>
          <a:p>
            <a:pPr>
              <a:lnSpc>
                <a:spcPct val="100000"/>
              </a:lnSpc>
            </a:pPr>
            <a:r>
              <a:rPr lang="en-GB" sz="2400" dirty="0"/>
              <a:t>Use the data from the test to plot the stress-strain graphs for your chosen metals.</a:t>
            </a:r>
          </a:p>
          <a:p>
            <a:pPr>
              <a:lnSpc>
                <a:spcPct val="100000"/>
              </a:lnSpc>
            </a:pPr>
            <a:endParaRPr lang="en-GB" sz="2400" dirty="0"/>
          </a:p>
          <a:p>
            <a:pPr>
              <a:lnSpc>
                <a:spcPct val="100000"/>
              </a:lnSpc>
            </a:pPr>
            <a:r>
              <a:rPr lang="en-GB" sz="2400" dirty="0"/>
              <a:t>Use the </a:t>
            </a:r>
            <a:r>
              <a:rPr lang="en-GB" sz="2400" dirty="0">
                <a:effectLst/>
                <a:ea typeface="Times New Roman" panose="02020603050405020304" pitchFamily="18" charset="0"/>
              </a:rPr>
              <a:t>How to plot graphs in </a:t>
            </a:r>
            <a:r>
              <a:rPr lang="en-GB" sz="2400" dirty="0">
                <a:ea typeface="Times New Roman" panose="02020603050405020304" pitchFamily="18" charset="0"/>
              </a:rPr>
              <a:t>E</a:t>
            </a:r>
            <a:r>
              <a:rPr lang="en-GB" sz="2400" dirty="0">
                <a:effectLst/>
                <a:ea typeface="Times New Roman" panose="02020603050405020304" pitchFamily="18" charset="0"/>
              </a:rPr>
              <a:t>xcel instructions.</a:t>
            </a:r>
          </a:p>
          <a:p>
            <a:pPr>
              <a:lnSpc>
                <a:spcPct val="100000"/>
              </a:lnSpc>
            </a:pPr>
            <a:endParaRPr lang="en-GB" sz="2400" dirty="0"/>
          </a:p>
          <a:p>
            <a:pPr>
              <a:lnSpc>
                <a:spcPct val="100000"/>
              </a:lnSpc>
            </a:pPr>
            <a:endParaRPr lang="en-GB" sz="2400" dirty="0"/>
          </a:p>
          <a:p>
            <a:pPr>
              <a:lnSpc>
                <a:spcPct val="100000"/>
              </a:lnSpc>
            </a:pPr>
            <a:endParaRPr lang="en-GB" sz="2400" dirty="0"/>
          </a:p>
        </p:txBody>
      </p:sp>
      <p:sp>
        <p:nvSpPr>
          <p:cNvPr id="3" name="Footer Placeholder 2">
            <a:extLst>
              <a:ext uri="{FF2B5EF4-FFF2-40B4-BE49-F238E27FC236}">
                <a16:creationId xmlns:a16="http://schemas.microsoft.com/office/drawing/2014/main" id="{F5596DB6-FC1C-F47D-60D6-86EDC651899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8DA0A328-73C4-11EB-83FF-A49B3987577E}"/>
              </a:ext>
            </a:extLst>
          </p:cNvPr>
          <p:cNvSpPr>
            <a:spLocks noGrp="1"/>
          </p:cNvSpPr>
          <p:nvPr>
            <p:ph type="sldNum" sz="quarter" idx="11"/>
          </p:nvPr>
        </p:nvSpPr>
        <p:spPr/>
        <p:txBody>
          <a:bodyPr/>
          <a:lstStyle/>
          <a:p>
            <a:fld id="{DA2C159E-F13C-4A85-9A41-E7669D3E0D70}" type="slidenum">
              <a:rPr lang="en-GB" smtClean="0"/>
              <a:pPr/>
              <a:t>59</a:t>
            </a:fld>
            <a:endParaRPr lang="en-GB"/>
          </a:p>
        </p:txBody>
      </p:sp>
    </p:spTree>
    <p:extLst>
      <p:ext uri="{BB962C8B-B14F-4D97-AF65-F5344CB8AC3E}">
        <p14:creationId xmlns:p14="http://schemas.microsoft.com/office/powerpoint/2010/main" val="3787349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238893" y="432165"/>
            <a:ext cx="8437563" cy="699425"/>
          </a:xfrm>
        </p:spPr>
        <p:txBody>
          <a:bodyPr>
            <a:normAutofit/>
          </a:bodyPr>
          <a:lstStyle/>
          <a:p>
            <a:pPr>
              <a:lnSpc>
                <a:spcPct val="120000"/>
              </a:lnSpc>
            </a:pPr>
            <a:r>
              <a:rPr lang="en-GB" sz="3200">
                <a:latin typeface="Arial"/>
                <a:cs typeface="Arial"/>
              </a:rPr>
              <a:t>Atomic composition of metals</a:t>
            </a:r>
            <a:endParaRPr lang="en-GB" sz="3200"/>
          </a:p>
        </p:txBody>
      </p:sp>
      <p:sp>
        <p:nvSpPr>
          <p:cNvPr id="5" name="Text Placeholder 4"/>
          <p:cNvSpPr>
            <a:spLocks noGrp="1"/>
          </p:cNvSpPr>
          <p:nvPr>
            <p:ph type="body" sz="quarter" idx="12"/>
          </p:nvPr>
        </p:nvSpPr>
        <p:spPr>
          <a:xfrm>
            <a:off x="251520" y="1131590"/>
            <a:ext cx="7667625" cy="3456384"/>
          </a:xfrm>
        </p:spPr>
        <p:txBody>
          <a:bodyPr/>
          <a:lstStyle/>
          <a:p>
            <a:pPr>
              <a:lnSpc>
                <a:spcPct val="100000"/>
              </a:lnSpc>
            </a:pPr>
            <a:endParaRPr lang="en-GB" altLang="en-US" sz="2400" dirty="0"/>
          </a:p>
          <a:p>
            <a:pPr>
              <a:lnSpc>
                <a:spcPct val="100000"/>
              </a:lnSpc>
            </a:pPr>
            <a:r>
              <a:rPr lang="en-GB" altLang="en-US" sz="2400" dirty="0">
                <a:solidFill>
                  <a:schemeClr val="accent2"/>
                </a:solidFill>
              </a:rPr>
              <a:t>Watch the video </a:t>
            </a:r>
            <a:r>
              <a:rPr lang="en-GB" altLang="en-US" sz="2400" dirty="0"/>
              <a:t>“Atoms explained in simple terms” by </a:t>
            </a:r>
            <a:r>
              <a:rPr lang="en-GB" altLang="en-US" sz="2400" dirty="0" err="1"/>
              <a:t>MooMooMath</a:t>
            </a:r>
            <a:r>
              <a:rPr lang="en-GB" altLang="en-US" sz="2400" dirty="0"/>
              <a:t> and Science and take notes</a:t>
            </a:r>
            <a:r>
              <a:rPr lang="en-GB" altLang="en-US" dirty="0"/>
              <a:t>.</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a:t>Education and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6</a:t>
            </a:fld>
            <a:endParaRPr lang="en-GB"/>
          </a:p>
        </p:txBody>
      </p:sp>
    </p:spTree>
    <p:extLst>
      <p:ext uri="{BB962C8B-B14F-4D97-AF65-F5344CB8AC3E}">
        <p14:creationId xmlns:p14="http://schemas.microsoft.com/office/powerpoint/2010/main" val="37286553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6A42D-8496-E5AA-FF9F-79FE2F269719}"/>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1791BCE-A785-637A-9030-546BBA6F69F3}"/>
              </a:ext>
            </a:extLst>
          </p:cNvPr>
          <p:cNvSpPr>
            <a:spLocks noGrp="1"/>
          </p:cNvSpPr>
          <p:nvPr>
            <p:ph type="title"/>
          </p:nvPr>
        </p:nvSpPr>
        <p:spPr/>
        <p:txBody>
          <a:bodyPr>
            <a:normAutofit/>
          </a:bodyPr>
          <a:lstStyle/>
          <a:p>
            <a:pPr>
              <a:lnSpc>
                <a:spcPct val="100000"/>
              </a:lnSpc>
            </a:pPr>
            <a:r>
              <a:rPr lang="en-US" sz="3200"/>
              <a:t>The tensile test interpretation</a:t>
            </a:r>
          </a:p>
        </p:txBody>
      </p:sp>
      <p:sp>
        <p:nvSpPr>
          <p:cNvPr id="5" name="Text Placeholder 4">
            <a:extLst>
              <a:ext uri="{FF2B5EF4-FFF2-40B4-BE49-F238E27FC236}">
                <a16:creationId xmlns:a16="http://schemas.microsoft.com/office/drawing/2014/main" id="{CFD124B3-22D4-8F42-F1E0-11C9958A7F45}"/>
              </a:ext>
            </a:extLst>
          </p:cNvPr>
          <p:cNvSpPr>
            <a:spLocks noGrp="1"/>
          </p:cNvSpPr>
          <p:nvPr>
            <p:ph type="body" sz="quarter" idx="12"/>
          </p:nvPr>
        </p:nvSpPr>
        <p:spPr/>
        <p:txBody>
          <a:bodyPr/>
          <a:lstStyle/>
          <a:p>
            <a:br>
              <a:rPr lang="en-GB" dirty="0"/>
            </a:br>
            <a:endParaRPr lang="en-GB" dirty="0">
              <a:solidFill>
                <a:srgbClr val="E51C41"/>
              </a:solidFill>
            </a:endParaRPr>
          </a:p>
          <a:p>
            <a:r>
              <a:rPr lang="en-GB" sz="2400" dirty="0">
                <a:solidFill>
                  <a:schemeClr val="accent2"/>
                </a:solidFill>
              </a:rPr>
              <a:t>Watch the video </a:t>
            </a:r>
            <a:r>
              <a:rPr lang="en-GB" sz="2400" dirty="0"/>
              <a:t>“</a:t>
            </a:r>
            <a:r>
              <a:rPr lang="en-GB" sz="2400" dirty="0">
                <a:effectLst/>
                <a:ea typeface="Times New Roman" panose="02020603050405020304" pitchFamily="18" charset="0"/>
              </a:rPr>
              <a:t>Using a Stress Strain Graph to Compare Properties of Materials” by </a:t>
            </a:r>
            <a:r>
              <a:rPr lang="en-GB" sz="2400" b="0" i="0" dirty="0">
                <a:effectLst/>
                <a:highlight>
                  <a:srgbClr val="FFFFFF"/>
                </a:highlight>
              </a:rPr>
              <a:t>Jumeirah College Science.</a:t>
            </a:r>
          </a:p>
          <a:p>
            <a:endParaRPr lang="en-GB" sz="2400" dirty="0">
              <a:highlight>
                <a:srgbClr val="FFFFFF"/>
              </a:highlight>
            </a:endParaRPr>
          </a:p>
          <a:p>
            <a:br>
              <a:rPr lang="en-GB" dirty="0">
                <a:solidFill>
                  <a:schemeClr val="accent1"/>
                </a:solidFill>
              </a:rPr>
            </a:br>
            <a:endParaRPr lang="en-GB" dirty="0"/>
          </a:p>
        </p:txBody>
      </p:sp>
      <p:sp>
        <p:nvSpPr>
          <p:cNvPr id="3" name="Footer Placeholder 2">
            <a:extLst>
              <a:ext uri="{FF2B5EF4-FFF2-40B4-BE49-F238E27FC236}">
                <a16:creationId xmlns:a16="http://schemas.microsoft.com/office/drawing/2014/main" id="{F5596DB6-FC1C-F47D-60D6-86EDC651899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8DA0A328-73C4-11EB-83FF-A49B3987577E}"/>
              </a:ext>
            </a:extLst>
          </p:cNvPr>
          <p:cNvSpPr>
            <a:spLocks noGrp="1"/>
          </p:cNvSpPr>
          <p:nvPr>
            <p:ph type="sldNum" sz="quarter" idx="11"/>
          </p:nvPr>
        </p:nvSpPr>
        <p:spPr/>
        <p:txBody>
          <a:bodyPr/>
          <a:lstStyle/>
          <a:p>
            <a:fld id="{DA2C159E-F13C-4A85-9A41-E7669D3E0D70}" type="slidenum">
              <a:rPr lang="en-GB" smtClean="0"/>
              <a:pPr/>
              <a:t>60</a:t>
            </a:fld>
            <a:endParaRPr lang="en-GB"/>
          </a:p>
        </p:txBody>
      </p:sp>
    </p:spTree>
    <p:extLst>
      <p:ext uri="{BB962C8B-B14F-4D97-AF65-F5344CB8AC3E}">
        <p14:creationId xmlns:p14="http://schemas.microsoft.com/office/powerpoint/2010/main" val="3149564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1E338-1EC2-DB45-B296-10C0906818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49F9C6-F074-9AF5-70FB-8F0E8C1DE3B5}"/>
              </a:ext>
            </a:extLst>
          </p:cNvPr>
          <p:cNvSpPr>
            <a:spLocks noGrp="1"/>
          </p:cNvSpPr>
          <p:nvPr>
            <p:ph type="ctrTitle"/>
          </p:nvPr>
        </p:nvSpPr>
        <p:spPr/>
        <p:txBody>
          <a:bodyPr/>
          <a:lstStyle/>
          <a:p>
            <a:r>
              <a:rPr lang="en-US"/>
              <a:t>05</a:t>
            </a:r>
          </a:p>
        </p:txBody>
      </p:sp>
      <p:sp>
        <p:nvSpPr>
          <p:cNvPr id="3" name="Subtitle 2">
            <a:extLst>
              <a:ext uri="{FF2B5EF4-FFF2-40B4-BE49-F238E27FC236}">
                <a16:creationId xmlns:a16="http://schemas.microsoft.com/office/drawing/2014/main" id="{AE093BB9-448A-9583-F1C6-E7C979C1A298}"/>
              </a:ext>
            </a:extLst>
          </p:cNvPr>
          <p:cNvSpPr>
            <a:spLocks noGrp="1"/>
          </p:cNvSpPr>
          <p:nvPr>
            <p:ph type="subTitle" idx="1"/>
          </p:nvPr>
        </p:nvSpPr>
        <p:spPr/>
        <p:txBody>
          <a:bodyPr>
            <a:normAutofit/>
          </a:bodyPr>
          <a:lstStyle/>
          <a:p>
            <a:r>
              <a:rPr lang="en-US"/>
              <a:t>Force and load</a:t>
            </a:r>
          </a:p>
        </p:txBody>
      </p:sp>
    </p:spTree>
    <p:extLst>
      <p:ext uri="{BB962C8B-B14F-4D97-AF65-F5344CB8AC3E}">
        <p14:creationId xmlns:p14="http://schemas.microsoft.com/office/powerpoint/2010/main" val="30336440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3785D-FB83-4CA8-19BC-EF9AA262F165}"/>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03B886DF-A9DF-9C71-9D78-4519388FE14F}"/>
              </a:ext>
            </a:extLst>
          </p:cNvPr>
          <p:cNvSpPr>
            <a:spLocks noGrp="1"/>
          </p:cNvSpPr>
          <p:nvPr>
            <p:ph type="title"/>
          </p:nvPr>
        </p:nvSpPr>
        <p:spPr/>
        <p:txBody>
          <a:bodyPr>
            <a:normAutofit/>
          </a:bodyPr>
          <a:lstStyle/>
          <a:p>
            <a:pPr>
              <a:lnSpc>
                <a:spcPct val="100000"/>
              </a:lnSpc>
            </a:pPr>
            <a:r>
              <a:rPr lang="en-US" sz="3200"/>
              <a:t>Force and load</a:t>
            </a:r>
          </a:p>
        </p:txBody>
      </p:sp>
      <p:sp>
        <p:nvSpPr>
          <p:cNvPr id="5" name="Text Placeholder 4">
            <a:extLst>
              <a:ext uri="{FF2B5EF4-FFF2-40B4-BE49-F238E27FC236}">
                <a16:creationId xmlns:a16="http://schemas.microsoft.com/office/drawing/2014/main" id="{B260E50B-98C8-09B7-6E73-4FF7B28BDE9E}"/>
              </a:ext>
            </a:extLst>
          </p:cNvPr>
          <p:cNvSpPr>
            <a:spLocks noGrp="1"/>
          </p:cNvSpPr>
          <p:nvPr>
            <p:ph type="body" sz="quarter" idx="12"/>
          </p:nvPr>
        </p:nvSpPr>
        <p:spPr/>
        <p:txBody>
          <a:bodyPr/>
          <a:lstStyle/>
          <a:p>
            <a:pPr>
              <a:lnSpc>
                <a:spcPct val="100000"/>
              </a:lnSpc>
            </a:pPr>
            <a:br>
              <a:rPr lang="en-GB" sz="2400" dirty="0"/>
            </a:br>
            <a:r>
              <a:rPr lang="en-GB" sz="2400" dirty="0">
                <a:solidFill>
                  <a:srgbClr val="E51C41"/>
                </a:solidFill>
              </a:rPr>
              <a:t>What you will learn in this session:</a:t>
            </a:r>
          </a:p>
          <a:p>
            <a:pPr>
              <a:lnSpc>
                <a:spcPct val="100000"/>
              </a:lnSpc>
            </a:pPr>
            <a:endParaRPr lang="en-GB" sz="2400" dirty="0">
              <a:solidFill>
                <a:srgbClr val="E51C41"/>
              </a:solidFill>
            </a:endParaRPr>
          </a:p>
          <a:p>
            <a:pPr marL="342900" lvl="0" indent="-342900">
              <a:lnSpc>
                <a:spcPct val="100000"/>
              </a:lnSpc>
              <a:buFont typeface="Symbol" panose="05050102010706020507" pitchFamily="18" charset="2"/>
              <a:buChar char=""/>
            </a:pPr>
            <a:r>
              <a:rPr lang="en-GB" sz="2400" dirty="0">
                <a:ea typeface="Times New Roman" panose="02020603050405020304" pitchFamily="18" charset="0"/>
              </a:rPr>
              <a:t>basic units used to describe force and load</a:t>
            </a:r>
          </a:p>
          <a:p>
            <a:pPr marL="342900" lvl="0" indent="-342900">
              <a:lnSpc>
                <a:spcPct val="100000"/>
              </a:lnSpc>
              <a:buFont typeface="Symbol" panose="05050102010706020507" pitchFamily="18" charset="2"/>
              <a:buChar char=""/>
            </a:pPr>
            <a:r>
              <a:rPr lang="en-GB" sz="2400" dirty="0">
                <a:ea typeface="Times New Roman" panose="02020603050405020304" pitchFamily="18" charset="0"/>
              </a:rPr>
              <a:t>load on simply supported beams – types, point, uniformly distributed load</a:t>
            </a:r>
          </a:p>
          <a:p>
            <a:pPr marL="342900" lvl="0" indent="-342900">
              <a:lnSpc>
                <a:spcPct val="100000"/>
              </a:lnSpc>
              <a:buFont typeface="Symbol" panose="05050102010706020507" pitchFamily="18" charset="2"/>
              <a:buChar char=""/>
            </a:pPr>
            <a:r>
              <a:rPr lang="en-GB" sz="2400" dirty="0">
                <a:effectLst/>
                <a:ea typeface="Times New Roman" panose="02020603050405020304" pitchFamily="18" charset="0"/>
              </a:rPr>
              <a:t>forces – tension, compression, shear and bending</a:t>
            </a:r>
          </a:p>
          <a:p>
            <a:pPr marL="342900" lvl="0" indent="-342900">
              <a:lnSpc>
                <a:spcPct val="100000"/>
              </a:lnSpc>
              <a:buFont typeface="Symbol" panose="05050102010706020507" pitchFamily="18" charset="2"/>
              <a:buChar char=""/>
            </a:pPr>
            <a:r>
              <a:rPr lang="en-GB" sz="2400" dirty="0"/>
              <a:t>equilibrium, bending moments and shear force.</a:t>
            </a:r>
            <a:br>
              <a:rPr lang="en-GB" dirty="0">
                <a:solidFill>
                  <a:schemeClr val="accent1"/>
                </a:solidFill>
              </a:rPr>
            </a:br>
            <a:endParaRPr lang="en-GB" dirty="0"/>
          </a:p>
        </p:txBody>
      </p:sp>
      <p:sp>
        <p:nvSpPr>
          <p:cNvPr id="3" name="Footer Placeholder 2">
            <a:extLst>
              <a:ext uri="{FF2B5EF4-FFF2-40B4-BE49-F238E27FC236}">
                <a16:creationId xmlns:a16="http://schemas.microsoft.com/office/drawing/2014/main" id="{FF66398A-9905-4FF3-8869-9AC3115C5C9C}"/>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4E3A7E51-4278-1C95-1297-815A6904DB93}"/>
              </a:ext>
            </a:extLst>
          </p:cNvPr>
          <p:cNvSpPr>
            <a:spLocks noGrp="1"/>
          </p:cNvSpPr>
          <p:nvPr>
            <p:ph type="sldNum" sz="quarter" idx="11"/>
          </p:nvPr>
        </p:nvSpPr>
        <p:spPr/>
        <p:txBody>
          <a:bodyPr/>
          <a:lstStyle/>
          <a:p>
            <a:fld id="{DA2C159E-F13C-4A85-9A41-E7669D3E0D70}" type="slidenum">
              <a:rPr lang="en-GB" smtClean="0"/>
              <a:pPr/>
              <a:t>62</a:t>
            </a:fld>
            <a:endParaRPr lang="en-GB"/>
          </a:p>
        </p:txBody>
      </p:sp>
    </p:spTree>
    <p:extLst>
      <p:ext uri="{BB962C8B-B14F-4D97-AF65-F5344CB8AC3E}">
        <p14:creationId xmlns:p14="http://schemas.microsoft.com/office/powerpoint/2010/main" val="36981919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E45D1-ECF3-4382-6BA8-31C97FEDD171}"/>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465E625A-DF3A-B680-095D-3C270BB7BB78}"/>
              </a:ext>
            </a:extLst>
          </p:cNvPr>
          <p:cNvSpPr>
            <a:spLocks noGrp="1"/>
          </p:cNvSpPr>
          <p:nvPr>
            <p:ph type="title"/>
          </p:nvPr>
        </p:nvSpPr>
        <p:spPr/>
        <p:txBody>
          <a:bodyPr>
            <a:noAutofit/>
          </a:bodyPr>
          <a:lstStyle/>
          <a:p>
            <a:pPr>
              <a:lnSpc>
                <a:spcPct val="100000"/>
              </a:lnSpc>
            </a:pPr>
            <a:r>
              <a:rPr lang="en-GB" sz="3200" dirty="0"/>
              <a:t>Force and load basic units</a:t>
            </a:r>
          </a:p>
        </p:txBody>
      </p:sp>
      <p:sp>
        <p:nvSpPr>
          <p:cNvPr id="5" name="Text Placeholder 4">
            <a:extLst>
              <a:ext uri="{FF2B5EF4-FFF2-40B4-BE49-F238E27FC236}">
                <a16:creationId xmlns:a16="http://schemas.microsoft.com/office/drawing/2014/main" id="{86D1B071-DBED-D001-4E4E-91279C250705}"/>
              </a:ext>
            </a:extLst>
          </p:cNvPr>
          <p:cNvSpPr>
            <a:spLocks noGrp="1"/>
          </p:cNvSpPr>
          <p:nvPr>
            <p:ph type="body" sz="quarter" idx="12"/>
          </p:nvPr>
        </p:nvSpPr>
        <p:spPr/>
        <p:txBody>
          <a:bodyPr/>
          <a:lstStyle/>
          <a:p>
            <a:pPr>
              <a:lnSpc>
                <a:spcPct val="100000"/>
              </a:lnSpc>
            </a:pPr>
            <a:endParaRPr lang="en-GB" sz="2400" dirty="0">
              <a:solidFill>
                <a:srgbClr val="E51C41"/>
              </a:solidFill>
            </a:endParaRPr>
          </a:p>
          <a:p>
            <a:pPr>
              <a:lnSpc>
                <a:spcPct val="100000"/>
              </a:lnSpc>
            </a:pPr>
            <a:r>
              <a:rPr lang="en-GB" sz="2400" dirty="0">
                <a:solidFill>
                  <a:srgbClr val="E51C41"/>
                </a:solidFill>
              </a:rPr>
              <a:t>What is mass?</a:t>
            </a:r>
            <a:br>
              <a:rPr lang="en-GB" sz="2400" dirty="0"/>
            </a:br>
            <a:endParaRPr lang="en-GB" sz="2400" dirty="0">
              <a:solidFill>
                <a:srgbClr val="E51C41"/>
              </a:solidFill>
            </a:endParaRPr>
          </a:p>
          <a:p>
            <a:pPr marL="514350" indent="-514350">
              <a:lnSpc>
                <a:spcPct val="100000"/>
              </a:lnSpc>
              <a:buFont typeface="Arial" panose="020B0604020202020204" pitchFamily="34" charset="0"/>
              <a:buChar char="•"/>
            </a:pPr>
            <a:r>
              <a:rPr lang="en-GB" sz="2400" dirty="0"/>
              <a:t>The mass of an object is a fundamental property of the object. It is a measure of the amount of matter in the object. </a:t>
            </a:r>
          </a:p>
          <a:p>
            <a:pPr marL="514350" indent="-514350">
              <a:lnSpc>
                <a:spcPct val="100000"/>
              </a:lnSpc>
              <a:buFont typeface="Arial" panose="020B0604020202020204" pitchFamily="34" charset="0"/>
              <a:buChar char="•"/>
            </a:pPr>
            <a:endParaRPr lang="en-GB" sz="2400" dirty="0"/>
          </a:p>
          <a:p>
            <a:pPr marL="514350" indent="-514350">
              <a:lnSpc>
                <a:spcPct val="100000"/>
              </a:lnSpc>
              <a:buFont typeface="Arial" panose="020B0604020202020204" pitchFamily="34" charset="0"/>
              <a:buChar char="•"/>
            </a:pPr>
            <a:r>
              <a:rPr lang="en-GB" sz="2400" dirty="0"/>
              <a:t>The symbol for mass is </a:t>
            </a:r>
            <a:r>
              <a:rPr lang="en-GB" sz="2400" dirty="0">
                <a:solidFill>
                  <a:srgbClr val="FF0000"/>
                </a:solidFill>
              </a:rPr>
              <a:t>m</a:t>
            </a:r>
            <a:r>
              <a:rPr lang="en-GB" sz="2400" dirty="0"/>
              <a:t>.</a:t>
            </a:r>
          </a:p>
          <a:p>
            <a:pPr marL="514350" indent="-514350">
              <a:lnSpc>
                <a:spcPct val="100000"/>
              </a:lnSpc>
              <a:buFont typeface="Arial" panose="020B0604020202020204" pitchFamily="34" charset="0"/>
              <a:buChar char="•"/>
            </a:pPr>
            <a:r>
              <a:rPr lang="en-GB" sz="2400" dirty="0"/>
              <a:t>Its SI unit is the kilogram (</a:t>
            </a:r>
            <a:r>
              <a:rPr lang="en-GB" sz="2400" dirty="0">
                <a:solidFill>
                  <a:srgbClr val="FF0000"/>
                </a:solidFill>
              </a:rPr>
              <a:t>kg</a:t>
            </a:r>
            <a:r>
              <a:rPr lang="en-GB" sz="2400" dirty="0"/>
              <a:t>).</a:t>
            </a:r>
          </a:p>
          <a:p>
            <a:pPr>
              <a:lnSpc>
                <a:spcPct val="100000"/>
              </a:lnSpc>
            </a:pPr>
            <a:r>
              <a:rPr lang="en-GB" sz="2400" dirty="0">
                <a:solidFill>
                  <a:srgbClr val="E51C41"/>
                </a:solidFill>
              </a:rPr>
              <a:t> </a:t>
            </a:r>
            <a:br>
              <a:rPr lang="en-GB" dirty="0">
                <a:solidFill>
                  <a:schemeClr val="accent1"/>
                </a:solidFill>
              </a:rPr>
            </a:br>
            <a:endParaRPr lang="en-GB" dirty="0"/>
          </a:p>
        </p:txBody>
      </p:sp>
      <p:sp>
        <p:nvSpPr>
          <p:cNvPr id="3" name="Footer Placeholder 2">
            <a:extLst>
              <a:ext uri="{FF2B5EF4-FFF2-40B4-BE49-F238E27FC236}">
                <a16:creationId xmlns:a16="http://schemas.microsoft.com/office/drawing/2014/main" id="{C428EF4B-56C4-2B9E-EC43-9E34B128DAB9}"/>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11B69759-D5BA-6A99-F737-F97FB9497EB6}"/>
              </a:ext>
            </a:extLst>
          </p:cNvPr>
          <p:cNvSpPr>
            <a:spLocks noGrp="1"/>
          </p:cNvSpPr>
          <p:nvPr>
            <p:ph type="sldNum" sz="quarter" idx="11"/>
          </p:nvPr>
        </p:nvSpPr>
        <p:spPr/>
        <p:txBody>
          <a:bodyPr/>
          <a:lstStyle/>
          <a:p>
            <a:fld id="{DA2C159E-F13C-4A85-9A41-E7669D3E0D70}" type="slidenum">
              <a:rPr lang="en-GB" smtClean="0"/>
              <a:pPr/>
              <a:t>63</a:t>
            </a:fld>
            <a:endParaRPr lang="en-GB"/>
          </a:p>
        </p:txBody>
      </p:sp>
    </p:spTree>
    <p:extLst>
      <p:ext uri="{BB962C8B-B14F-4D97-AF65-F5344CB8AC3E}">
        <p14:creationId xmlns:p14="http://schemas.microsoft.com/office/powerpoint/2010/main" val="34006354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87D0B-F872-6029-B4E7-4691BA8A59B1}"/>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41A851F7-174E-9573-9A04-6FA9B98EDF16}"/>
              </a:ext>
            </a:extLst>
          </p:cNvPr>
          <p:cNvSpPr>
            <a:spLocks noGrp="1"/>
          </p:cNvSpPr>
          <p:nvPr>
            <p:ph type="title"/>
          </p:nvPr>
        </p:nvSpPr>
        <p:spPr/>
        <p:txBody>
          <a:bodyPr>
            <a:noAutofit/>
          </a:bodyPr>
          <a:lstStyle/>
          <a:p>
            <a:pPr>
              <a:lnSpc>
                <a:spcPct val="100000"/>
              </a:lnSpc>
            </a:pPr>
            <a:r>
              <a:rPr lang="en-GB" sz="3200" dirty="0"/>
              <a:t>Force and load basic units</a:t>
            </a:r>
            <a:br>
              <a:rPr lang="en-GB" sz="3200" dirty="0"/>
            </a:br>
            <a:endParaRPr lang="en-GB" sz="3200" dirty="0"/>
          </a:p>
        </p:txBody>
      </p:sp>
      <p:sp>
        <p:nvSpPr>
          <p:cNvPr id="5" name="Text Placeholder 4">
            <a:extLst>
              <a:ext uri="{FF2B5EF4-FFF2-40B4-BE49-F238E27FC236}">
                <a16:creationId xmlns:a16="http://schemas.microsoft.com/office/drawing/2014/main" id="{7B10035B-85DA-4C63-F739-950B53011B9B}"/>
              </a:ext>
            </a:extLst>
          </p:cNvPr>
          <p:cNvSpPr>
            <a:spLocks noGrp="1"/>
          </p:cNvSpPr>
          <p:nvPr>
            <p:ph type="body" sz="quarter" idx="12"/>
          </p:nvPr>
        </p:nvSpPr>
        <p:spPr/>
        <p:txBody>
          <a:bodyPr/>
          <a:lstStyle/>
          <a:p>
            <a:pPr>
              <a:lnSpc>
                <a:spcPct val="100000"/>
              </a:lnSpc>
            </a:pPr>
            <a:endParaRPr lang="en-GB" sz="2400" dirty="0">
              <a:solidFill>
                <a:srgbClr val="E51C41"/>
              </a:solidFill>
            </a:endParaRPr>
          </a:p>
          <a:p>
            <a:pPr>
              <a:lnSpc>
                <a:spcPct val="100000"/>
              </a:lnSpc>
            </a:pPr>
            <a:r>
              <a:rPr lang="en-GB" sz="2400" dirty="0">
                <a:solidFill>
                  <a:srgbClr val="E51C41"/>
                </a:solidFill>
              </a:rPr>
              <a:t>What is force?</a:t>
            </a:r>
            <a:br>
              <a:rPr lang="en-GB" sz="2400" dirty="0"/>
            </a:br>
            <a:endParaRPr lang="en-GB" sz="2400" dirty="0">
              <a:solidFill>
                <a:srgbClr val="E51C41"/>
              </a:solidFill>
            </a:endParaRPr>
          </a:p>
          <a:p>
            <a:pPr marL="514350" lvl="1" indent="-514350">
              <a:lnSpc>
                <a:spcPct val="100000"/>
              </a:lnSpc>
              <a:buFont typeface="Arial" panose="020B0604020202020204" pitchFamily="34" charset="0"/>
              <a:buChar char="•"/>
            </a:pPr>
            <a:r>
              <a:rPr lang="en-GB" sz="2400" dirty="0"/>
              <a:t>A force is an influence or action on a body or object that causes – or attempts to cause – movement. </a:t>
            </a:r>
          </a:p>
          <a:p>
            <a:pPr marL="514350" lvl="1" indent="-514350">
              <a:lnSpc>
                <a:spcPct val="100000"/>
              </a:lnSpc>
              <a:buFont typeface="Arial" panose="020B0604020202020204" pitchFamily="34" charset="0"/>
              <a:buChar char="•"/>
            </a:pPr>
            <a:endParaRPr lang="en-GB" sz="2400" dirty="0"/>
          </a:p>
          <a:p>
            <a:pPr marL="514350" lvl="1" indent="-514350">
              <a:lnSpc>
                <a:spcPct val="100000"/>
              </a:lnSpc>
              <a:buFont typeface="Arial" panose="020B0604020202020204" pitchFamily="34" charset="0"/>
              <a:buChar char="•"/>
            </a:pPr>
            <a:r>
              <a:rPr lang="en-GB" sz="2400" dirty="0"/>
              <a:t>The symbol for force is </a:t>
            </a:r>
            <a:r>
              <a:rPr lang="en-GB" sz="2400" dirty="0">
                <a:solidFill>
                  <a:srgbClr val="FF0000"/>
                </a:solidFill>
              </a:rPr>
              <a:t>F</a:t>
            </a:r>
            <a:r>
              <a:rPr lang="en-GB" sz="2400" dirty="0"/>
              <a:t>.</a:t>
            </a:r>
          </a:p>
          <a:p>
            <a:pPr marL="514350" lvl="1" indent="-514350">
              <a:lnSpc>
                <a:spcPct val="100000"/>
              </a:lnSpc>
              <a:buFont typeface="Arial" panose="020B0604020202020204" pitchFamily="34" charset="0"/>
              <a:buChar char="•"/>
            </a:pPr>
            <a:r>
              <a:rPr lang="en-GB" sz="2400" dirty="0"/>
              <a:t>The SI unit for force is </a:t>
            </a:r>
            <a:r>
              <a:rPr lang="en-GB" sz="2400" dirty="0" err="1">
                <a:solidFill>
                  <a:srgbClr val="FF0000"/>
                </a:solidFill>
              </a:rPr>
              <a:t>kg.m</a:t>
            </a:r>
            <a:r>
              <a:rPr lang="en-GB" sz="2400" dirty="0">
                <a:solidFill>
                  <a:srgbClr val="FF0000"/>
                </a:solidFill>
              </a:rPr>
              <a:t>/s</a:t>
            </a:r>
            <a:r>
              <a:rPr lang="en-GB" sz="2400" baseline="30000" dirty="0">
                <a:solidFill>
                  <a:srgbClr val="FF0000"/>
                </a:solidFill>
              </a:rPr>
              <a:t>2</a:t>
            </a:r>
            <a:r>
              <a:rPr lang="en-GB" sz="2400" dirty="0">
                <a:solidFill>
                  <a:srgbClr val="FF0000"/>
                </a:solidFill>
              </a:rPr>
              <a:t> </a:t>
            </a:r>
            <a:r>
              <a:rPr lang="en-GB" sz="2400" dirty="0"/>
              <a:t>or </a:t>
            </a:r>
            <a:r>
              <a:rPr lang="en-GB" sz="2400" dirty="0">
                <a:solidFill>
                  <a:srgbClr val="FF0000"/>
                </a:solidFill>
              </a:rPr>
              <a:t>N</a:t>
            </a:r>
            <a:r>
              <a:rPr lang="en-GB" sz="2400" dirty="0"/>
              <a:t> (Newtons).</a:t>
            </a:r>
          </a:p>
          <a:p>
            <a:pPr marL="514350" lvl="1" indent="-514350">
              <a:lnSpc>
                <a:spcPct val="100000"/>
              </a:lnSpc>
              <a:buFont typeface="Arial" panose="020B0604020202020204" pitchFamily="34" charset="0"/>
              <a:buChar char="•"/>
            </a:pPr>
            <a:endParaRPr lang="en-GB" dirty="0"/>
          </a:p>
          <a:p>
            <a:pPr>
              <a:lnSpc>
                <a:spcPct val="100000"/>
              </a:lnSpc>
            </a:pPr>
            <a:r>
              <a:rPr lang="en-GB" dirty="0">
                <a:solidFill>
                  <a:srgbClr val="E51C41"/>
                </a:solidFill>
              </a:rPr>
              <a:t> </a:t>
            </a:r>
            <a:br>
              <a:rPr lang="en-GB" dirty="0">
                <a:solidFill>
                  <a:schemeClr val="accent1"/>
                </a:solidFill>
              </a:rPr>
            </a:br>
            <a:endParaRPr lang="en-GB" dirty="0"/>
          </a:p>
        </p:txBody>
      </p:sp>
      <p:sp>
        <p:nvSpPr>
          <p:cNvPr id="3" name="Footer Placeholder 2">
            <a:extLst>
              <a:ext uri="{FF2B5EF4-FFF2-40B4-BE49-F238E27FC236}">
                <a16:creationId xmlns:a16="http://schemas.microsoft.com/office/drawing/2014/main" id="{AA2DFA12-E9A1-7A67-26F3-644C80C6FFB8}"/>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231DE201-7619-4354-A301-443FC27D98F7}"/>
              </a:ext>
            </a:extLst>
          </p:cNvPr>
          <p:cNvSpPr>
            <a:spLocks noGrp="1"/>
          </p:cNvSpPr>
          <p:nvPr>
            <p:ph type="sldNum" sz="quarter" idx="11"/>
          </p:nvPr>
        </p:nvSpPr>
        <p:spPr/>
        <p:txBody>
          <a:bodyPr/>
          <a:lstStyle/>
          <a:p>
            <a:fld id="{DA2C159E-F13C-4A85-9A41-E7669D3E0D70}" type="slidenum">
              <a:rPr lang="en-GB" smtClean="0"/>
              <a:pPr/>
              <a:t>64</a:t>
            </a:fld>
            <a:endParaRPr lang="en-GB"/>
          </a:p>
        </p:txBody>
      </p:sp>
    </p:spTree>
    <p:extLst>
      <p:ext uri="{BB962C8B-B14F-4D97-AF65-F5344CB8AC3E}">
        <p14:creationId xmlns:p14="http://schemas.microsoft.com/office/powerpoint/2010/main" val="830055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0AA92-CFBF-AA85-FAC6-5F92AA78DFAC}"/>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3DD0AD1-AAB7-B053-E688-1A316D399E32}"/>
              </a:ext>
            </a:extLst>
          </p:cNvPr>
          <p:cNvSpPr>
            <a:spLocks noGrp="1"/>
          </p:cNvSpPr>
          <p:nvPr>
            <p:ph type="title"/>
          </p:nvPr>
        </p:nvSpPr>
        <p:spPr/>
        <p:txBody>
          <a:bodyPr>
            <a:normAutofit fontScale="90000"/>
          </a:bodyPr>
          <a:lstStyle/>
          <a:p>
            <a:pPr>
              <a:lnSpc>
                <a:spcPct val="100000"/>
              </a:lnSpc>
            </a:pPr>
            <a:r>
              <a:rPr lang="en-GB" sz="3600" dirty="0"/>
              <a:t>Force and load basic units</a:t>
            </a:r>
            <a:br>
              <a:rPr lang="en-GB" dirty="0"/>
            </a:br>
            <a:endParaRPr lang="en-GB" dirty="0"/>
          </a:p>
        </p:txBody>
      </p:sp>
      <p:sp>
        <p:nvSpPr>
          <p:cNvPr id="5" name="Text Placeholder 4">
            <a:extLst>
              <a:ext uri="{FF2B5EF4-FFF2-40B4-BE49-F238E27FC236}">
                <a16:creationId xmlns:a16="http://schemas.microsoft.com/office/drawing/2014/main" id="{A6FEF59C-C0A6-C215-BC5D-381CC426D839}"/>
              </a:ext>
            </a:extLst>
          </p:cNvPr>
          <p:cNvSpPr>
            <a:spLocks noGrp="1"/>
          </p:cNvSpPr>
          <p:nvPr>
            <p:ph type="body" sz="quarter" idx="12"/>
          </p:nvPr>
        </p:nvSpPr>
        <p:spPr/>
        <p:txBody>
          <a:bodyPr/>
          <a:lstStyle/>
          <a:p>
            <a:pPr>
              <a:lnSpc>
                <a:spcPct val="100000"/>
              </a:lnSpc>
            </a:pPr>
            <a:r>
              <a:rPr lang="en-GB" sz="2400" dirty="0">
                <a:solidFill>
                  <a:srgbClr val="E51C41"/>
                </a:solidFill>
              </a:rPr>
              <a:t>Why is it called a Newton?</a:t>
            </a:r>
          </a:p>
          <a:p>
            <a:pPr>
              <a:lnSpc>
                <a:spcPct val="100000"/>
              </a:lnSpc>
            </a:pPr>
            <a:endParaRPr lang="en-GB" sz="2400" dirty="0">
              <a:solidFill>
                <a:srgbClr val="E51C41"/>
              </a:solidFill>
            </a:endParaRPr>
          </a:p>
          <a:p>
            <a:pPr marL="457200" indent="-457200">
              <a:lnSpc>
                <a:spcPct val="100000"/>
              </a:lnSpc>
              <a:buFont typeface="Arial" panose="020B0604020202020204" pitchFamily="34" charset="0"/>
              <a:buChar char="•"/>
            </a:pPr>
            <a:r>
              <a:rPr lang="en-GB" sz="2400" dirty="0"/>
              <a:t>Newton’s second law of motion (paraphrased):</a:t>
            </a:r>
          </a:p>
          <a:p>
            <a:pPr>
              <a:lnSpc>
                <a:spcPct val="100000"/>
              </a:lnSpc>
            </a:pPr>
            <a:endParaRPr lang="en-GB" sz="2400" dirty="0">
              <a:solidFill>
                <a:srgbClr val="E51C41"/>
              </a:solidFill>
            </a:endParaRPr>
          </a:p>
          <a:p>
            <a:pPr algn="ctr">
              <a:lnSpc>
                <a:spcPct val="100000"/>
              </a:lnSpc>
            </a:pPr>
            <a:r>
              <a:rPr lang="en-GB" sz="2400" dirty="0"/>
              <a:t>“The net force applied to a mass is equal to the mass multiplied by the acceleration.”</a:t>
            </a:r>
          </a:p>
          <a:p>
            <a:pPr marL="514350" lvl="1" indent="-514350">
              <a:lnSpc>
                <a:spcPct val="100000"/>
              </a:lnSpc>
              <a:buFont typeface="Arial" panose="020B0604020202020204" pitchFamily="34" charset="0"/>
              <a:buChar char="•"/>
            </a:pPr>
            <a:endParaRPr lang="en-GB" sz="2400" dirty="0"/>
          </a:p>
          <a:p>
            <a:pPr marL="457200" indent="-457200">
              <a:lnSpc>
                <a:spcPct val="100000"/>
              </a:lnSpc>
              <a:buFont typeface="Arial" panose="020B0604020202020204" pitchFamily="34" charset="0"/>
              <a:buChar char="•"/>
            </a:pPr>
            <a:r>
              <a:rPr lang="en-GB" sz="2400" dirty="0"/>
              <a:t>The symbol for acceleration is </a:t>
            </a:r>
            <a:r>
              <a:rPr lang="en-GB" sz="2400" dirty="0">
                <a:solidFill>
                  <a:srgbClr val="FF0000"/>
                </a:solidFill>
              </a:rPr>
              <a:t>a</a:t>
            </a:r>
            <a:r>
              <a:rPr lang="en-GB" sz="2400" dirty="0"/>
              <a:t>.</a:t>
            </a:r>
          </a:p>
          <a:p>
            <a:pPr marL="457200" indent="-457200">
              <a:lnSpc>
                <a:spcPct val="100000"/>
              </a:lnSpc>
              <a:buFont typeface="Arial" panose="020B0604020202020204" pitchFamily="34" charset="0"/>
              <a:buChar char="•"/>
            </a:pPr>
            <a:r>
              <a:rPr lang="en-GB" sz="2400" dirty="0"/>
              <a:t>The SI unit for acceleration is </a:t>
            </a:r>
            <a:r>
              <a:rPr lang="en-GB" sz="2400" dirty="0">
                <a:solidFill>
                  <a:srgbClr val="FF0000"/>
                </a:solidFill>
              </a:rPr>
              <a:t>m/s</a:t>
            </a:r>
            <a:r>
              <a:rPr lang="en-GB" sz="2400" baseline="30000" dirty="0">
                <a:solidFill>
                  <a:srgbClr val="FF0000"/>
                </a:solidFill>
              </a:rPr>
              <a:t>2</a:t>
            </a:r>
            <a:r>
              <a:rPr lang="en-GB" sz="2400" dirty="0"/>
              <a:t>.</a:t>
            </a:r>
          </a:p>
          <a:p>
            <a:pPr marL="457200" indent="-457200">
              <a:lnSpc>
                <a:spcPct val="100000"/>
              </a:lnSpc>
              <a:buFont typeface="Arial" panose="020B0604020202020204" pitchFamily="34" charset="0"/>
              <a:buChar char="•"/>
            </a:pPr>
            <a:endParaRPr lang="en-GB" dirty="0"/>
          </a:p>
          <a:p>
            <a:pPr>
              <a:lnSpc>
                <a:spcPct val="100000"/>
              </a:lnSpc>
            </a:pPr>
            <a:br>
              <a:rPr lang="en-GB" dirty="0">
                <a:solidFill>
                  <a:schemeClr val="accent1"/>
                </a:solidFill>
              </a:rPr>
            </a:br>
            <a:endParaRPr lang="en-GB" dirty="0"/>
          </a:p>
        </p:txBody>
      </p:sp>
      <p:sp>
        <p:nvSpPr>
          <p:cNvPr id="3" name="Footer Placeholder 2">
            <a:extLst>
              <a:ext uri="{FF2B5EF4-FFF2-40B4-BE49-F238E27FC236}">
                <a16:creationId xmlns:a16="http://schemas.microsoft.com/office/drawing/2014/main" id="{89FC04B2-827A-815A-6515-23B99A8AB048}"/>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94766FF1-6CC9-C2A9-0C84-E59F9972BF2B}"/>
              </a:ext>
            </a:extLst>
          </p:cNvPr>
          <p:cNvSpPr>
            <a:spLocks noGrp="1"/>
          </p:cNvSpPr>
          <p:nvPr>
            <p:ph type="sldNum" sz="quarter" idx="11"/>
          </p:nvPr>
        </p:nvSpPr>
        <p:spPr/>
        <p:txBody>
          <a:bodyPr/>
          <a:lstStyle/>
          <a:p>
            <a:fld id="{DA2C159E-F13C-4A85-9A41-E7669D3E0D70}" type="slidenum">
              <a:rPr lang="en-GB" smtClean="0"/>
              <a:pPr/>
              <a:t>65</a:t>
            </a:fld>
            <a:endParaRPr lang="en-GB"/>
          </a:p>
        </p:txBody>
      </p:sp>
    </p:spTree>
    <p:extLst>
      <p:ext uri="{BB962C8B-B14F-4D97-AF65-F5344CB8AC3E}">
        <p14:creationId xmlns:p14="http://schemas.microsoft.com/office/powerpoint/2010/main" val="34824509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6AE15-72BD-E9EC-1269-429641986F66}"/>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F37EDDDD-2D19-832C-06F7-4C2480AA52FF}"/>
              </a:ext>
            </a:extLst>
          </p:cNvPr>
          <p:cNvSpPr>
            <a:spLocks noGrp="1"/>
          </p:cNvSpPr>
          <p:nvPr>
            <p:ph type="title"/>
          </p:nvPr>
        </p:nvSpPr>
        <p:spPr/>
        <p:txBody>
          <a:bodyPr>
            <a:noAutofit/>
          </a:bodyPr>
          <a:lstStyle/>
          <a:p>
            <a:pPr>
              <a:lnSpc>
                <a:spcPct val="100000"/>
              </a:lnSpc>
            </a:pPr>
            <a:r>
              <a:rPr lang="en-GB" sz="3200" dirty="0"/>
              <a:t>Force and load basic units</a:t>
            </a:r>
            <a:br>
              <a:rPr lang="en-GB" sz="3200" dirty="0"/>
            </a:br>
            <a:endParaRPr lang="en-GB" sz="3200" dirty="0"/>
          </a:p>
        </p:txBody>
      </p:sp>
      <p:sp>
        <p:nvSpPr>
          <p:cNvPr id="5" name="Text Placeholder 4">
            <a:extLst>
              <a:ext uri="{FF2B5EF4-FFF2-40B4-BE49-F238E27FC236}">
                <a16:creationId xmlns:a16="http://schemas.microsoft.com/office/drawing/2014/main" id="{001F1500-18A2-88E2-DB92-65E67B845F6F}"/>
              </a:ext>
            </a:extLst>
          </p:cNvPr>
          <p:cNvSpPr>
            <a:spLocks noGrp="1"/>
          </p:cNvSpPr>
          <p:nvPr>
            <p:ph type="body" sz="quarter" idx="12"/>
          </p:nvPr>
        </p:nvSpPr>
        <p:spPr/>
        <p:txBody>
          <a:bodyPr/>
          <a:lstStyle/>
          <a:p>
            <a:pPr>
              <a:lnSpc>
                <a:spcPct val="100000"/>
              </a:lnSpc>
            </a:pPr>
            <a:endParaRPr lang="en-GB" dirty="0">
              <a:solidFill>
                <a:srgbClr val="E51C41"/>
              </a:solidFill>
            </a:endParaRPr>
          </a:p>
          <a:p>
            <a:pPr>
              <a:lnSpc>
                <a:spcPct val="100000"/>
              </a:lnSpc>
            </a:pPr>
            <a:r>
              <a:rPr lang="en-GB" sz="2400" dirty="0">
                <a:solidFill>
                  <a:srgbClr val="E51C41"/>
                </a:solidFill>
              </a:rPr>
              <a:t>What is the relationship between mass and force?</a:t>
            </a:r>
            <a:br>
              <a:rPr lang="en-GB" sz="2400" dirty="0"/>
            </a:br>
            <a:endParaRPr lang="en-GB" sz="2400" dirty="0">
              <a:solidFill>
                <a:srgbClr val="E51C41"/>
              </a:solidFill>
            </a:endParaRPr>
          </a:p>
          <a:p>
            <a:pPr marL="514350" indent="-514350">
              <a:lnSpc>
                <a:spcPct val="100000"/>
              </a:lnSpc>
              <a:buFont typeface="Arial" panose="020B0604020202020204" pitchFamily="34" charset="0"/>
              <a:buChar char="•"/>
            </a:pPr>
            <a:r>
              <a:rPr lang="en-GB" sz="2400" dirty="0"/>
              <a:t>When force is applied to a mass, acceleration (movement) is produced.</a:t>
            </a:r>
          </a:p>
          <a:p>
            <a:pPr marL="514350" indent="-514350">
              <a:lnSpc>
                <a:spcPct val="100000"/>
              </a:lnSpc>
              <a:buFont typeface="Arial" panose="020B0604020202020204" pitchFamily="34" charset="0"/>
              <a:buChar char="•"/>
            </a:pPr>
            <a:endParaRPr lang="en-GB" sz="2400" dirty="0">
              <a:solidFill>
                <a:srgbClr val="FF0000"/>
              </a:solidFill>
            </a:endParaRPr>
          </a:p>
          <a:p>
            <a:pPr marL="514350" indent="-514350">
              <a:lnSpc>
                <a:spcPct val="100000"/>
              </a:lnSpc>
              <a:buFont typeface="Arial" panose="020B0604020202020204" pitchFamily="34" charset="0"/>
              <a:buChar char="•"/>
            </a:pPr>
            <a:r>
              <a:rPr lang="en-GB" sz="2400" dirty="0"/>
              <a:t>The greater the mass, the more force is needed to accelerate the object</a:t>
            </a:r>
            <a:r>
              <a:rPr lang="en-GB" dirty="0"/>
              <a:t>.</a:t>
            </a:r>
          </a:p>
          <a:p>
            <a:pPr marL="514350" indent="-514350">
              <a:lnSpc>
                <a:spcPct val="100000"/>
              </a:lnSpc>
              <a:buFont typeface="Arial" panose="020B0604020202020204" pitchFamily="34" charset="0"/>
              <a:buChar char="•"/>
            </a:pPr>
            <a:endParaRPr lang="en-GB" dirty="0"/>
          </a:p>
          <a:p>
            <a:pPr marL="514350" indent="-514350">
              <a:lnSpc>
                <a:spcPct val="100000"/>
              </a:lnSpc>
              <a:buFont typeface="Arial" panose="020B0604020202020204" pitchFamily="34" charset="0"/>
              <a:buChar char="•"/>
            </a:pPr>
            <a:endParaRPr lang="en-GB" dirty="0"/>
          </a:p>
          <a:p>
            <a:pPr>
              <a:lnSpc>
                <a:spcPct val="100000"/>
              </a:lnSpc>
            </a:pPr>
            <a:r>
              <a:rPr lang="en-GB" dirty="0">
                <a:solidFill>
                  <a:srgbClr val="E51C41"/>
                </a:solidFill>
              </a:rPr>
              <a:t> </a:t>
            </a:r>
            <a:br>
              <a:rPr lang="en-GB" dirty="0">
                <a:solidFill>
                  <a:schemeClr val="accent1"/>
                </a:solidFill>
              </a:rPr>
            </a:br>
            <a:endParaRPr lang="en-GB" dirty="0"/>
          </a:p>
        </p:txBody>
      </p:sp>
      <p:sp>
        <p:nvSpPr>
          <p:cNvPr id="3" name="Footer Placeholder 2">
            <a:extLst>
              <a:ext uri="{FF2B5EF4-FFF2-40B4-BE49-F238E27FC236}">
                <a16:creationId xmlns:a16="http://schemas.microsoft.com/office/drawing/2014/main" id="{B0FE40AF-262D-A3CA-CDED-2978AA84A65D}"/>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142B0949-9EA4-976D-E48C-CCC94E457165}"/>
              </a:ext>
            </a:extLst>
          </p:cNvPr>
          <p:cNvSpPr>
            <a:spLocks noGrp="1"/>
          </p:cNvSpPr>
          <p:nvPr>
            <p:ph type="sldNum" sz="quarter" idx="11"/>
          </p:nvPr>
        </p:nvSpPr>
        <p:spPr/>
        <p:txBody>
          <a:bodyPr/>
          <a:lstStyle/>
          <a:p>
            <a:fld id="{DA2C159E-F13C-4A85-9A41-E7669D3E0D70}" type="slidenum">
              <a:rPr lang="en-GB" smtClean="0"/>
              <a:pPr/>
              <a:t>66</a:t>
            </a:fld>
            <a:endParaRPr lang="en-GB"/>
          </a:p>
        </p:txBody>
      </p:sp>
    </p:spTree>
    <p:extLst>
      <p:ext uri="{BB962C8B-B14F-4D97-AF65-F5344CB8AC3E}">
        <p14:creationId xmlns:p14="http://schemas.microsoft.com/office/powerpoint/2010/main" val="20311253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9A6B8-2E60-D2B1-AF3B-A9656E13F09F}"/>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64253CB5-891E-2AF1-31AC-72CE57C5B20F}"/>
              </a:ext>
            </a:extLst>
          </p:cNvPr>
          <p:cNvSpPr>
            <a:spLocks noGrp="1"/>
          </p:cNvSpPr>
          <p:nvPr>
            <p:ph type="title"/>
          </p:nvPr>
        </p:nvSpPr>
        <p:spPr/>
        <p:txBody>
          <a:bodyPr>
            <a:normAutofit fontScale="90000"/>
          </a:bodyPr>
          <a:lstStyle/>
          <a:p>
            <a:pPr>
              <a:lnSpc>
                <a:spcPct val="100000"/>
              </a:lnSpc>
            </a:pPr>
            <a:r>
              <a:rPr lang="en-GB" sz="3600" dirty="0"/>
              <a:t>Force and load basic units</a:t>
            </a:r>
            <a:br>
              <a:rPr lang="en-GB" dirty="0"/>
            </a:br>
            <a:endParaRPr lang="en-GB" dirty="0"/>
          </a:p>
        </p:txBody>
      </p:sp>
      <p:sp>
        <p:nvSpPr>
          <p:cNvPr id="5" name="Text Placeholder 4">
            <a:extLst>
              <a:ext uri="{FF2B5EF4-FFF2-40B4-BE49-F238E27FC236}">
                <a16:creationId xmlns:a16="http://schemas.microsoft.com/office/drawing/2014/main" id="{1EAA3D75-F208-0A47-3BA1-E3E682C75941}"/>
              </a:ext>
            </a:extLst>
          </p:cNvPr>
          <p:cNvSpPr>
            <a:spLocks noGrp="1"/>
          </p:cNvSpPr>
          <p:nvPr>
            <p:ph type="body" sz="quarter" idx="12"/>
          </p:nvPr>
        </p:nvSpPr>
        <p:spPr/>
        <p:txBody>
          <a:bodyPr/>
          <a:lstStyle/>
          <a:p>
            <a:pPr>
              <a:lnSpc>
                <a:spcPct val="100000"/>
              </a:lnSpc>
            </a:pPr>
            <a:endParaRPr lang="en-GB" sz="2400" dirty="0">
              <a:solidFill>
                <a:srgbClr val="E51C41"/>
              </a:solidFill>
            </a:endParaRPr>
          </a:p>
          <a:p>
            <a:pPr>
              <a:lnSpc>
                <a:spcPct val="100000"/>
              </a:lnSpc>
            </a:pPr>
            <a:r>
              <a:rPr lang="en-GB" sz="2400" dirty="0">
                <a:solidFill>
                  <a:srgbClr val="E51C41"/>
                </a:solidFill>
              </a:rPr>
              <a:t>What does this mean?</a:t>
            </a:r>
            <a:br>
              <a:rPr lang="en-GB" sz="2400" dirty="0"/>
            </a:br>
            <a:endParaRPr lang="en-GB" sz="2400" dirty="0">
              <a:solidFill>
                <a:srgbClr val="E51C41"/>
              </a:solidFill>
            </a:endParaRPr>
          </a:p>
          <a:p>
            <a:pPr marL="514350" lvl="1" indent="-514350">
              <a:lnSpc>
                <a:spcPct val="100000"/>
              </a:lnSpc>
              <a:buFont typeface="Arial" panose="020B0604020202020204" pitchFamily="34" charset="0"/>
              <a:buChar char="•"/>
            </a:pPr>
            <a:r>
              <a:rPr lang="en-GB" sz="2400" dirty="0"/>
              <a:t>This implies that force is associated with how fast we can make something move. This can be expressed as an equation:</a:t>
            </a:r>
          </a:p>
          <a:p>
            <a:pPr marL="514350" indent="-514350">
              <a:lnSpc>
                <a:spcPct val="100000"/>
              </a:lnSpc>
              <a:buFont typeface="Arial" panose="020B0604020202020204" pitchFamily="34" charset="0"/>
              <a:buChar char="•"/>
            </a:pPr>
            <a:endParaRPr lang="en-GB" sz="2400" dirty="0"/>
          </a:p>
          <a:p>
            <a:pPr marL="0" lvl="1" indent="0" algn="ctr" eaLnBrk="1" hangingPunct="1">
              <a:lnSpc>
                <a:spcPct val="100000"/>
              </a:lnSpc>
              <a:buNone/>
            </a:pPr>
            <a:r>
              <a:rPr lang="en-GB" sz="2400" dirty="0">
                <a:solidFill>
                  <a:srgbClr val="FF0000"/>
                </a:solidFill>
              </a:rPr>
              <a:t>Force = mass x acceleration    (F = </a:t>
            </a:r>
            <a:r>
              <a:rPr lang="en-GB" sz="2400" dirty="0" err="1">
                <a:solidFill>
                  <a:srgbClr val="FF0000"/>
                </a:solidFill>
              </a:rPr>
              <a:t>m.a</a:t>
            </a:r>
            <a:r>
              <a:rPr lang="en-GB" sz="2400" dirty="0">
                <a:solidFill>
                  <a:srgbClr val="FF0000"/>
                </a:solidFill>
              </a:rPr>
              <a:t>)</a:t>
            </a:r>
          </a:p>
          <a:p>
            <a:pPr>
              <a:lnSpc>
                <a:spcPct val="100000"/>
              </a:lnSpc>
            </a:pPr>
            <a:r>
              <a:rPr lang="en-GB" sz="2400" dirty="0">
                <a:solidFill>
                  <a:srgbClr val="E51C41"/>
                </a:solidFill>
              </a:rPr>
              <a:t> </a:t>
            </a:r>
            <a:br>
              <a:rPr lang="en-GB" dirty="0">
                <a:solidFill>
                  <a:schemeClr val="accent1"/>
                </a:solidFill>
              </a:rPr>
            </a:br>
            <a:endParaRPr lang="en-GB" dirty="0"/>
          </a:p>
        </p:txBody>
      </p:sp>
      <p:sp>
        <p:nvSpPr>
          <p:cNvPr id="3" name="Footer Placeholder 2">
            <a:extLst>
              <a:ext uri="{FF2B5EF4-FFF2-40B4-BE49-F238E27FC236}">
                <a16:creationId xmlns:a16="http://schemas.microsoft.com/office/drawing/2014/main" id="{65BBD807-A4BA-A46A-EE16-BEF65F42BDE8}"/>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EF608933-0784-2339-2922-BC376385D961}"/>
              </a:ext>
            </a:extLst>
          </p:cNvPr>
          <p:cNvSpPr>
            <a:spLocks noGrp="1"/>
          </p:cNvSpPr>
          <p:nvPr>
            <p:ph type="sldNum" sz="quarter" idx="11"/>
          </p:nvPr>
        </p:nvSpPr>
        <p:spPr/>
        <p:txBody>
          <a:bodyPr/>
          <a:lstStyle/>
          <a:p>
            <a:fld id="{DA2C159E-F13C-4A85-9A41-E7669D3E0D70}" type="slidenum">
              <a:rPr lang="en-GB" smtClean="0"/>
              <a:pPr/>
              <a:t>67</a:t>
            </a:fld>
            <a:endParaRPr lang="en-GB"/>
          </a:p>
        </p:txBody>
      </p:sp>
    </p:spTree>
    <p:extLst>
      <p:ext uri="{BB962C8B-B14F-4D97-AF65-F5344CB8AC3E}">
        <p14:creationId xmlns:p14="http://schemas.microsoft.com/office/powerpoint/2010/main" val="42424909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6D63F-D570-C230-4ABD-F05AE4CC2586}"/>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0DC4702D-8A49-9D7A-F091-33BEFF9B4743}"/>
              </a:ext>
            </a:extLst>
          </p:cNvPr>
          <p:cNvSpPr>
            <a:spLocks noGrp="1"/>
          </p:cNvSpPr>
          <p:nvPr>
            <p:ph type="title"/>
          </p:nvPr>
        </p:nvSpPr>
        <p:spPr/>
        <p:txBody>
          <a:bodyPr>
            <a:noAutofit/>
          </a:bodyPr>
          <a:lstStyle/>
          <a:p>
            <a:pPr>
              <a:lnSpc>
                <a:spcPct val="100000"/>
              </a:lnSpc>
            </a:pPr>
            <a:r>
              <a:rPr lang="en-GB" sz="3200" dirty="0"/>
              <a:t>Force and load basic units</a:t>
            </a:r>
            <a:br>
              <a:rPr lang="en-GB" sz="3200" dirty="0"/>
            </a:br>
            <a:endParaRPr lang="en-GB" sz="3200" dirty="0"/>
          </a:p>
        </p:txBody>
      </p:sp>
      <p:sp>
        <p:nvSpPr>
          <p:cNvPr id="5" name="Text Placeholder 4">
            <a:extLst>
              <a:ext uri="{FF2B5EF4-FFF2-40B4-BE49-F238E27FC236}">
                <a16:creationId xmlns:a16="http://schemas.microsoft.com/office/drawing/2014/main" id="{EA4E7A81-DC52-99EF-95D9-ABA62E7C096C}"/>
              </a:ext>
            </a:extLst>
          </p:cNvPr>
          <p:cNvSpPr>
            <a:spLocks noGrp="1"/>
          </p:cNvSpPr>
          <p:nvPr>
            <p:ph type="body" sz="quarter" idx="12"/>
          </p:nvPr>
        </p:nvSpPr>
        <p:spPr/>
        <p:txBody>
          <a:bodyPr/>
          <a:lstStyle/>
          <a:p>
            <a:pPr>
              <a:lnSpc>
                <a:spcPct val="100000"/>
              </a:lnSpc>
            </a:pPr>
            <a:endParaRPr lang="en-GB" sz="2400" dirty="0">
              <a:solidFill>
                <a:srgbClr val="E51C41"/>
              </a:solidFill>
            </a:endParaRPr>
          </a:p>
          <a:p>
            <a:pPr>
              <a:lnSpc>
                <a:spcPct val="100000"/>
              </a:lnSpc>
            </a:pPr>
            <a:r>
              <a:rPr lang="en-GB" sz="2400" dirty="0">
                <a:solidFill>
                  <a:srgbClr val="E51C41"/>
                </a:solidFill>
              </a:rPr>
              <a:t>Gravity is a force:</a:t>
            </a:r>
            <a:br>
              <a:rPr lang="en-GB" sz="2400" dirty="0"/>
            </a:br>
            <a:endParaRPr lang="en-GB" sz="2400" dirty="0">
              <a:solidFill>
                <a:srgbClr val="E51C41"/>
              </a:solidFill>
            </a:endParaRPr>
          </a:p>
          <a:p>
            <a:pPr marL="514350" indent="-514350">
              <a:lnSpc>
                <a:spcPct val="100000"/>
              </a:lnSpc>
              <a:buFont typeface="Arial" panose="020B0604020202020204" pitchFamily="34" charset="0"/>
              <a:buChar char="•"/>
            </a:pPr>
            <a:r>
              <a:rPr lang="en-GB" sz="2400" dirty="0"/>
              <a:t>All things that have mass, have gravity. It is a mutual attraction or “pull” between objects with mass.</a:t>
            </a:r>
          </a:p>
          <a:p>
            <a:pPr marL="514350" indent="-514350">
              <a:lnSpc>
                <a:spcPct val="100000"/>
              </a:lnSpc>
              <a:buFont typeface="Arial" panose="020B0604020202020204" pitchFamily="34" charset="0"/>
              <a:buChar char="•"/>
            </a:pPr>
            <a:endParaRPr lang="en-GB" sz="2400" dirty="0"/>
          </a:p>
          <a:p>
            <a:pPr marL="514350" indent="-514350">
              <a:lnSpc>
                <a:spcPct val="100000"/>
              </a:lnSpc>
              <a:buFont typeface="Arial" panose="020B0604020202020204" pitchFamily="34" charset="0"/>
              <a:buChar char="•"/>
            </a:pPr>
            <a:r>
              <a:rPr lang="en-GB" sz="2400" dirty="0"/>
              <a:t>The bigger the object, the greater its mass</a:t>
            </a:r>
            <a:r>
              <a:rPr lang="en-GB" dirty="0"/>
              <a:t>.</a:t>
            </a:r>
          </a:p>
          <a:p>
            <a:pPr marL="514350" indent="-514350">
              <a:lnSpc>
                <a:spcPct val="100000"/>
              </a:lnSpc>
              <a:buFont typeface="Arial" panose="020B0604020202020204" pitchFamily="34" charset="0"/>
              <a:buChar char="•"/>
            </a:pPr>
            <a:endParaRPr lang="en-GB" dirty="0"/>
          </a:p>
          <a:p>
            <a:pPr marL="514350" indent="-514350">
              <a:lnSpc>
                <a:spcPct val="100000"/>
              </a:lnSpc>
              <a:buFont typeface="Arial" panose="020B0604020202020204" pitchFamily="34" charset="0"/>
              <a:buChar char="•"/>
            </a:pPr>
            <a:r>
              <a:rPr lang="en-GB" sz="2400" dirty="0"/>
              <a:t>The symbol for gravity is </a:t>
            </a:r>
            <a:r>
              <a:rPr lang="en-GB" sz="2400" dirty="0">
                <a:solidFill>
                  <a:srgbClr val="FF0000"/>
                </a:solidFill>
              </a:rPr>
              <a:t>g</a:t>
            </a:r>
            <a:r>
              <a:rPr lang="en-GB" sz="2400" dirty="0"/>
              <a:t>.</a:t>
            </a:r>
          </a:p>
          <a:p>
            <a:pPr marL="514350" indent="-514350">
              <a:lnSpc>
                <a:spcPct val="100000"/>
              </a:lnSpc>
              <a:buFont typeface="Arial" panose="020B0604020202020204" pitchFamily="34" charset="0"/>
              <a:buChar char="•"/>
            </a:pPr>
            <a:endParaRPr lang="en-GB" dirty="0">
              <a:solidFill>
                <a:srgbClr val="FF0000"/>
              </a:solidFill>
            </a:endParaRPr>
          </a:p>
          <a:p>
            <a:pPr>
              <a:lnSpc>
                <a:spcPct val="100000"/>
              </a:lnSpc>
            </a:pPr>
            <a:r>
              <a:rPr lang="en-GB" dirty="0">
                <a:solidFill>
                  <a:srgbClr val="E51C41"/>
                </a:solidFill>
              </a:rPr>
              <a:t> </a:t>
            </a:r>
            <a:br>
              <a:rPr lang="en-GB" dirty="0">
                <a:solidFill>
                  <a:schemeClr val="accent1"/>
                </a:solidFill>
              </a:rPr>
            </a:br>
            <a:endParaRPr lang="en-GB" dirty="0"/>
          </a:p>
        </p:txBody>
      </p:sp>
      <p:sp>
        <p:nvSpPr>
          <p:cNvPr id="3" name="Footer Placeholder 2">
            <a:extLst>
              <a:ext uri="{FF2B5EF4-FFF2-40B4-BE49-F238E27FC236}">
                <a16:creationId xmlns:a16="http://schemas.microsoft.com/office/drawing/2014/main" id="{751B8DD9-2870-3F6F-8106-2D0564A5A630}"/>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DEB17742-2490-572F-54B3-147A59879CBA}"/>
              </a:ext>
            </a:extLst>
          </p:cNvPr>
          <p:cNvSpPr>
            <a:spLocks noGrp="1"/>
          </p:cNvSpPr>
          <p:nvPr>
            <p:ph type="sldNum" sz="quarter" idx="11"/>
          </p:nvPr>
        </p:nvSpPr>
        <p:spPr/>
        <p:txBody>
          <a:bodyPr/>
          <a:lstStyle/>
          <a:p>
            <a:fld id="{DA2C159E-F13C-4A85-9A41-E7669D3E0D70}" type="slidenum">
              <a:rPr lang="en-GB" smtClean="0"/>
              <a:pPr/>
              <a:t>68</a:t>
            </a:fld>
            <a:endParaRPr lang="en-GB"/>
          </a:p>
        </p:txBody>
      </p:sp>
    </p:spTree>
    <p:extLst>
      <p:ext uri="{BB962C8B-B14F-4D97-AF65-F5344CB8AC3E}">
        <p14:creationId xmlns:p14="http://schemas.microsoft.com/office/powerpoint/2010/main" val="23543811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8EBFE-B840-B3F7-3D7E-98336A1B170F}"/>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576EE10-0003-7F11-B7A8-C54E1CB95EA2}"/>
              </a:ext>
            </a:extLst>
          </p:cNvPr>
          <p:cNvSpPr>
            <a:spLocks noGrp="1"/>
          </p:cNvSpPr>
          <p:nvPr>
            <p:ph type="title"/>
          </p:nvPr>
        </p:nvSpPr>
        <p:spPr/>
        <p:txBody>
          <a:bodyPr>
            <a:noAutofit/>
          </a:bodyPr>
          <a:lstStyle/>
          <a:p>
            <a:pPr>
              <a:lnSpc>
                <a:spcPct val="100000"/>
              </a:lnSpc>
            </a:pPr>
            <a:r>
              <a:rPr lang="en-GB" sz="3200" dirty="0"/>
              <a:t>Force and load basic units</a:t>
            </a:r>
            <a:br>
              <a:rPr lang="en-GB" sz="3200" dirty="0"/>
            </a:br>
            <a:endParaRPr lang="en-GB" sz="3200" dirty="0"/>
          </a:p>
        </p:txBody>
      </p:sp>
      <p:sp>
        <p:nvSpPr>
          <p:cNvPr id="5" name="Text Placeholder 4">
            <a:extLst>
              <a:ext uri="{FF2B5EF4-FFF2-40B4-BE49-F238E27FC236}">
                <a16:creationId xmlns:a16="http://schemas.microsoft.com/office/drawing/2014/main" id="{F6E9728A-F648-164A-4C54-5E30258CB614}"/>
              </a:ext>
            </a:extLst>
          </p:cNvPr>
          <p:cNvSpPr>
            <a:spLocks noGrp="1"/>
          </p:cNvSpPr>
          <p:nvPr>
            <p:ph type="body" sz="quarter" idx="12"/>
          </p:nvPr>
        </p:nvSpPr>
        <p:spPr/>
        <p:txBody>
          <a:bodyPr/>
          <a:lstStyle/>
          <a:p>
            <a:endParaRPr lang="en-GB" dirty="0">
              <a:solidFill>
                <a:srgbClr val="E51C41"/>
              </a:solidFill>
            </a:endParaRPr>
          </a:p>
          <a:p>
            <a:pPr>
              <a:lnSpc>
                <a:spcPct val="100000"/>
              </a:lnSpc>
            </a:pPr>
            <a:r>
              <a:rPr lang="en-GB" sz="2400" dirty="0">
                <a:solidFill>
                  <a:srgbClr val="E51C41"/>
                </a:solidFill>
              </a:rPr>
              <a:t>What is weight?</a:t>
            </a:r>
          </a:p>
          <a:p>
            <a:pPr>
              <a:lnSpc>
                <a:spcPct val="100000"/>
              </a:lnSpc>
            </a:pPr>
            <a:endParaRPr lang="en-GB" sz="2400" dirty="0">
              <a:solidFill>
                <a:srgbClr val="E51C41"/>
              </a:solidFill>
            </a:endParaRPr>
          </a:p>
          <a:p>
            <a:pPr marL="457200" indent="-457200">
              <a:lnSpc>
                <a:spcPct val="100000"/>
              </a:lnSpc>
              <a:buFont typeface="Arial" panose="020B0604020202020204" pitchFamily="34" charset="0"/>
              <a:buChar char="•"/>
            </a:pPr>
            <a:r>
              <a:rPr lang="en-GB" sz="2400" dirty="0"/>
              <a:t>Weight is the mass of an object multiplied by acceleration caused by gravity.</a:t>
            </a:r>
          </a:p>
          <a:p>
            <a:pPr marL="457200" indent="-457200">
              <a:lnSpc>
                <a:spcPct val="100000"/>
              </a:lnSpc>
              <a:buFont typeface="Arial" panose="020B0604020202020204" pitchFamily="34" charset="0"/>
              <a:buChar char="•"/>
            </a:pPr>
            <a:endParaRPr lang="en-GB" sz="2400" dirty="0"/>
          </a:p>
          <a:p>
            <a:pPr marL="457200" indent="-457200">
              <a:lnSpc>
                <a:spcPct val="100000"/>
              </a:lnSpc>
              <a:buFont typeface="Arial" panose="020B0604020202020204" pitchFamily="34" charset="0"/>
              <a:buChar char="•"/>
            </a:pPr>
            <a:r>
              <a:rPr lang="en-GB" sz="2400" dirty="0"/>
              <a:t>The symbol for weight is </a:t>
            </a:r>
            <a:r>
              <a:rPr lang="en-GB" sz="2400" dirty="0">
                <a:solidFill>
                  <a:srgbClr val="FF0000"/>
                </a:solidFill>
              </a:rPr>
              <a:t>W</a:t>
            </a:r>
            <a:r>
              <a:rPr lang="en-GB" sz="2400" dirty="0"/>
              <a:t>.</a:t>
            </a:r>
          </a:p>
          <a:p>
            <a:pPr>
              <a:lnSpc>
                <a:spcPct val="100000"/>
              </a:lnSpc>
            </a:pPr>
            <a:endParaRPr lang="en-GB" sz="2400" dirty="0">
              <a:solidFill>
                <a:srgbClr val="FF0000"/>
              </a:solidFill>
            </a:endParaRPr>
          </a:p>
          <a:p>
            <a:pPr marL="457200" indent="-457200">
              <a:lnSpc>
                <a:spcPct val="100000"/>
              </a:lnSpc>
              <a:buFont typeface="Arial" panose="020B0604020202020204" pitchFamily="34" charset="0"/>
              <a:buChar char="•"/>
            </a:pPr>
            <a:r>
              <a:rPr lang="en-GB" sz="2400" dirty="0"/>
              <a:t>The SI unit for weight is </a:t>
            </a:r>
            <a:r>
              <a:rPr lang="en-GB" sz="2400" dirty="0">
                <a:solidFill>
                  <a:srgbClr val="FF0000"/>
                </a:solidFill>
              </a:rPr>
              <a:t>N (Newton)</a:t>
            </a:r>
            <a:r>
              <a:rPr lang="en-GB" sz="2400" dirty="0"/>
              <a:t>.</a:t>
            </a:r>
            <a:br>
              <a:rPr lang="en-GB" dirty="0">
                <a:solidFill>
                  <a:schemeClr val="accent1"/>
                </a:solidFill>
                <a:highlight>
                  <a:srgbClr val="FFFF00"/>
                </a:highlight>
              </a:rPr>
            </a:br>
            <a:endParaRPr lang="en-GB" dirty="0">
              <a:highlight>
                <a:srgbClr val="FFFF00"/>
              </a:highlight>
            </a:endParaRPr>
          </a:p>
        </p:txBody>
      </p:sp>
      <p:sp>
        <p:nvSpPr>
          <p:cNvPr id="3" name="Footer Placeholder 2">
            <a:extLst>
              <a:ext uri="{FF2B5EF4-FFF2-40B4-BE49-F238E27FC236}">
                <a16:creationId xmlns:a16="http://schemas.microsoft.com/office/drawing/2014/main" id="{41D5363B-D1A3-4DDD-F2CC-E30D2B0763B7}"/>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B5A585EC-CCD2-8865-BCB5-F8D1B88AC29A}"/>
              </a:ext>
            </a:extLst>
          </p:cNvPr>
          <p:cNvSpPr>
            <a:spLocks noGrp="1"/>
          </p:cNvSpPr>
          <p:nvPr>
            <p:ph type="sldNum" sz="quarter" idx="11"/>
          </p:nvPr>
        </p:nvSpPr>
        <p:spPr/>
        <p:txBody>
          <a:bodyPr/>
          <a:lstStyle/>
          <a:p>
            <a:fld id="{DA2C159E-F13C-4A85-9A41-E7669D3E0D70}" type="slidenum">
              <a:rPr lang="en-GB" smtClean="0"/>
              <a:pPr/>
              <a:t>69</a:t>
            </a:fld>
            <a:endParaRPr lang="en-GB"/>
          </a:p>
        </p:txBody>
      </p:sp>
    </p:spTree>
    <p:extLst>
      <p:ext uri="{BB962C8B-B14F-4D97-AF65-F5344CB8AC3E}">
        <p14:creationId xmlns:p14="http://schemas.microsoft.com/office/powerpoint/2010/main" val="1814185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251520" y="432165"/>
            <a:ext cx="8437563" cy="699425"/>
          </a:xfrm>
        </p:spPr>
        <p:txBody>
          <a:bodyPr>
            <a:normAutofit/>
          </a:bodyPr>
          <a:lstStyle/>
          <a:p>
            <a:pPr>
              <a:lnSpc>
                <a:spcPct val="120000"/>
              </a:lnSpc>
            </a:pPr>
            <a:r>
              <a:rPr lang="en-GB" sz="3200" dirty="0">
                <a:latin typeface="Arial"/>
                <a:cs typeface="Arial"/>
              </a:rPr>
              <a:t>Atomic structure questions</a:t>
            </a:r>
            <a:endParaRPr lang="en-GB" sz="3200" dirty="0"/>
          </a:p>
        </p:txBody>
      </p:sp>
      <p:sp>
        <p:nvSpPr>
          <p:cNvPr id="5" name="Text Placeholder 4"/>
          <p:cNvSpPr>
            <a:spLocks noGrp="1"/>
          </p:cNvSpPr>
          <p:nvPr>
            <p:ph type="body" sz="quarter" idx="12"/>
          </p:nvPr>
        </p:nvSpPr>
        <p:spPr>
          <a:xfrm>
            <a:off x="251520" y="1131590"/>
            <a:ext cx="7667625" cy="3384376"/>
          </a:xfrm>
        </p:spPr>
        <p:txBody>
          <a:bodyPr/>
          <a:lstStyle/>
          <a:p>
            <a:pPr marL="457200" indent="-457200">
              <a:lnSpc>
                <a:spcPct val="100000"/>
              </a:lnSpc>
              <a:buFont typeface="Arial" panose="020B0604020202020204" pitchFamily="34" charset="0"/>
              <a:buChar char="•"/>
            </a:pPr>
            <a:r>
              <a:rPr lang="en-GB" altLang="en-US" sz="2400" dirty="0"/>
              <a:t>What is the name of the core of the atom?</a:t>
            </a:r>
          </a:p>
          <a:p>
            <a:pPr marL="457200" indent="-457200">
              <a:lnSpc>
                <a:spcPct val="100000"/>
              </a:lnSpc>
              <a:buFont typeface="Arial" panose="020B0604020202020204" pitchFamily="34" charset="0"/>
              <a:buChar char="•"/>
            </a:pPr>
            <a:r>
              <a:rPr lang="en-GB" altLang="en-US" sz="2400" dirty="0"/>
              <a:t>What are its </a:t>
            </a:r>
            <a:r>
              <a:rPr lang="en-GB" altLang="en-US" sz="2400" b="1" dirty="0"/>
              <a:t>two</a:t>
            </a:r>
            <a:r>
              <a:rPr lang="en-GB" altLang="en-US" sz="2400" dirty="0"/>
              <a:t> component parts?</a:t>
            </a:r>
          </a:p>
          <a:p>
            <a:pPr marL="457200" indent="-457200">
              <a:lnSpc>
                <a:spcPct val="100000"/>
              </a:lnSpc>
              <a:buFont typeface="Arial" panose="020B0604020202020204" pitchFamily="34" charset="0"/>
              <a:buChar char="•"/>
            </a:pPr>
            <a:r>
              <a:rPr lang="en-GB" altLang="en-US" sz="2400" dirty="0"/>
              <a:t>What is the name of the particles that orbit around the core?</a:t>
            </a:r>
          </a:p>
          <a:p>
            <a:pPr marL="457200" indent="-457200">
              <a:lnSpc>
                <a:spcPct val="100000"/>
              </a:lnSpc>
              <a:buFont typeface="Arial" panose="020B0604020202020204" pitchFamily="34" charset="0"/>
              <a:buChar char="•"/>
            </a:pPr>
            <a:r>
              <a:rPr lang="en-GB" altLang="en-US" sz="2400" dirty="0"/>
              <a:t>Can you tell me anything else about the atom and its construction?</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a:t>Education and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7</a:t>
            </a:fld>
            <a:endParaRPr lang="en-GB"/>
          </a:p>
        </p:txBody>
      </p:sp>
    </p:spTree>
    <p:extLst>
      <p:ext uri="{BB962C8B-B14F-4D97-AF65-F5344CB8AC3E}">
        <p14:creationId xmlns:p14="http://schemas.microsoft.com/office/powerpoint/2010/main" val="34949518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06254-8FB2-6EC8-9E05-478AF2141DBB}"/>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830A1CF9-B734-9961-2090-1F9FA541602A}"/>
              </a:ext>
            </a:extLst>
          </p:cNvPr>
          <p:cNvSpPr>
            <a:spLocks noGrp="1"/>
          </p:cNvSpPr>
          <p:nvPr>
            <p:ph type="title"/>
          </p:nvPr>
        </p:nvSpPr>
        <p:spPr/>
        <p:txBody>
          <a:bodyPr>
            <a:noAutofit/>
          </a:bodyPr>
          <a:lstStyle/>
          <a:p>
            <a:pPr>
              <a:lnSpc>
                <a:spcPct val="100000"/>
              </a:lnSpc>
            </a:pPr>
            <a:r>
              <a:rPr lang="en-GB" sz="3200" dirty="0"/>
              <a:t>Force and load basic units</a:t>
            </a:r>
            <a:br>
              <a:rPr lang="en-GB" sz="3200" dirty="0"/>
            </a:br>
            <a:endParaRPr lang="en-GB" sz="3200" dirty="0"/>
          </a:p>
        </p:txBody>
      </p:sp>
      <p:sp>
        <p:nvSpPr>
          <p:cNvPr id="5" name="Text Placeholder 4">
            <a:extLst>
              <a:ext uri="{FF2B5EF4-FFF2-40B4-BE49-F238E27FC236}">
                <a16:creationId xmlns:a16="http://schemas.microsoft.com/office/drawing/2014/main" id="{1DC1EE6A-11D7-DE7D-317A-ECEC23390784}"/>
              </a:ext>
            </a:extLst>
          </p:cNvPr>
          <p:cNvSpPr>
            <a:spLocks noGrp="1"/>
          </p:cNvSpPr>
          <p:nvPr>
            <p:ph type="body" sz="quarter" idx="12"/>
          </p:nvPr>
        </p:nvSpPr>
        <p:spPr/>
        <p:txBody>
          <a:bodyPr/>
          <a:lstStyle/>
          <a:p>
            <a:endParaRPr lang="en-GB" dirty="0">
              <a:solidFill>
                <a:srgbClr val="E51C41"/>
              </a:solidFill>
            </a:endParaRPr>
          </a:p>
          <a:p>
            <a:pPr>
              <a:lnSpc>
                <a:spcPct val="100000"/>
              </a:lnSpc>
            </a:pPr>
            <a:r>
              <a:rPr lang="en-GB" sz="2400" dirty="0">
                <a:solidFill>
                  <a:srgbClr val="E51C41"/>
                </a:solidFill>
              </a:rPr>
              <a:t>What is weight?</a:t>
            </a:r>
          </a:p>
          <a:p>
            <a:pPr>
              <a:lnSpc>
                <a:spcPct val="100000"/>
              </a:lnSpc>
            </a:pPr>
            <a:endParaRPr lang="en-GB" sz="2400" dirty="0">
              <a:solidFill>
                <a:srgbClr val="E51C41"/>
              </a:solidFill>
            </a:endParaRPr>
          </a:p>
          <a:p>
            <a:pPr marL="457200" indent="-457200">
              <a:lnSpc>
                <a:spcPct val="100000"/>
              </a:lnSpc>
              <a:buFont typeface="Arial" panose="020B0604020202020204" pitchFamily="34" charset="0"/>
              <a:buChar char="•"/>
            </a:pPr>
            <a:r>
              <a:rPr lang="en-GB" sz="2400" dirty="0"/>
              <a:t>Weight can be expressed as an equation:</a:t>
            </a:r>
            <a:br>
              <a:rPr lang="en-GB" sz="2400" dirty="0"/>
            </a:br>
            <a:endParaRPr lang="en-GB" sz="2400" dirty="0">
              <a:solidFill>
                <a:srgbClr val="FF0000"/>
              </a:solidFill>
            </a:endParaRPr>
          </a:p>
          <a:p>
            <a:pPr algn="ctr">
              <a:lnSpc>
                <a:spcPct val="100000"/>
              </a:lnSpc>
            </a:pPr>
            <a:r>
              <a:rPr lang="en-GB" sz="2400" dirty="0">
                <a:solidFill>
                  <a:srgbClr val="FF0000"/>
                </a:solidFill>
              </a:rPr>
              <a:t>Weight = mass x acceleration (caused by gravity)</a:t>
            </a:r>
          </a:p>
          <a:p>
            <a:pPr marL="0" lvl="1" indent="0" algn="ctr" eaLnBrk="1" hangingPunct="1">
              <a:lnSpc>
                <a:spcPct val="100000"/>
              </a:lnSpc>
              <a:buNone/>
            </a:pPr>
            <a:r>
              <a:rPr lang="en-GB" sz="2400" dirty="0">
                <a:solidFill>
                  <a:srgbClr val="FF0000"/>
                </a:solidFill>
              </a:rPr>
              <a:t>W = </a:t>
            </a:r>
            <a:r>
              <a:rPr lang="en-GB" sz="2400" dirty="0" err="1">
                <a:solidFill>
                  <a:srgbClr val="FF0000"/>
                </a:solidFill>
              </a:rPr>
              <a:t>m.g</a:t>
            </a:r>
            <a:endParaRPr lang="en-GB" sz="2400" dirty="0">
              <a:solidFill>
                <a:srgbClr val="FF0000"/>
              </a:solidFill>
            </a:endParaRPr>
          </a:p>
          <a:p>
            <a:pPr>
              <a:lnSpc>
                <a:spcPct val="100000"/>
              </a:lnSpc>
            </a:pPr>
            <a:r>
              <a:rPr lang="en-GB" sz="2400" dirty="0">
                <a:solidFill>
                  <a:srgbClr val="E51C41"/>
                </a:solidFill>
              </a:rPr>
              <a:t> </a:t>
            </a:r>
            <a:br>
              <a:rPr lang="en-GB" dirty="0">
                <a:solidFill>
                  <a:schemeClr val="accent1"/>
                </a:solidFill>
              </a:rPr>
            </a:br>
            <a:endParaRPr lang="en-GB" dirty="0"/>
          </a:p>
        </p:txBody>
      </p:sp>
      <p:sp>
        <p:nvSpPr>
          <p:cNvPr id="3" name="Footer Placeholder 2">
            <a:extLst>
              <a:ext uri="{FF2B5EF4-FFF2-40B4-BE49-F238E27FC236}">
                <a16:creationId xmlns:a16="http://schemas.microsoft.com/office/drawing/2014/main" id="{B9BD221D-1197-5826-E302-6D45F69167B8}"/>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E31431A6-6E55-3A20-C1D0-1E069B31F51A}"/>
              </a:ext>
            </a:extLst>
          </p:cNvPr>
          <p:cNvSpPr>
            <a:spLocks noGrp="1"/>
          </p:cNvSpPr>
          <p:nvPr>
            <p:ph type="sldNum" sz="quarter" idx="11"/>
          </p:nvPr>
        </p:nvSpPr>
        <p:spPr/>
        <p:txBody>
          <a:bodyPr/>
          <a:lstStyle/>
          <a:p>
            <a:fld id="{DA2C159E-F13C-4A85-9A41-E7669D3E0D70}" type="slidenum">
              <a:rPr lang="en-GB" smtClean="0"/>
              <a:pPr/>
              <a:t>70</a:t>
            </a:fld>
            <a:endParaRPr lang="en-GB"/>
          </a:p>
        </p:txBody>
      </p:sp>
    </p:spTree>
    <p:extLst>
      <p:ext uri="{BB962C8B-B14F-4D97-AF65-F5344CB8AC3E}">
        <p14:creationId xmlns:p14="http://schemas.microsoft.com/office/powerpoint/2010/main" val="9436913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F3E27-A51F-E099-A275-5096CAAEA268}"/>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B4A10922-2FA5-4ABA-D45A-93488EDD3198}"/>
              </a:ext>
            </a:extLst>
          </p:cNvPr>
          <p:cNvSpPr>
            <a:spLocks noGrp="1"/>
          </p:cNvSpPr>
          <p:nvPr>
            <p:ph type="title"/>
          </p:nvPr>
        </p:nvSpPr>
        <p:spPr/>
        <p:txBody>
          <a:bodyPr>
            <a:noAutofit/>
          </a:bodyPr>
          <a:lstStyle/>
          <a:p>
            <a:pPr>
              <a:lnSpc>
                <a:spcPct val="100000"/>
              </a:lnSpc>
            </a:pPr>
            <a:r>
              <a:rPr lang="en-GB" sz="3200" dirty="0"/>
              <a:t>Force and load basic units</a:t>
            </a:r>
            <a:br>
              <a:rPr lang="en-GB" sz="3200" dirty="0"/>
            </a:br>
            <a:endParaRPr lang="en-GB" sz="3200" dirty="0"/>
          </a:p>
        </p:txBody>
      </p:sp>
      <p:sp>
        <p:nvSpPr>
          <p:cNvPr id="5" name="Text Placeholder 4">
            <a:extLst>
              <a:ext uri="{FF2B5EF4-FFF2-40B4-BE49-F238E27FC236}">
                <a16:creationId xmlns:a16="http://schemas.microsoft.com/office/drawing/2014/main" id="{3C365587-AE65-E869-3317-5BB1DE85451A}"/>
              </a:ext>
            </a:extLst>
          </p:cNvPr>
          <p:cNvSpPr>
            <a:spLocks noGrp="1"/>
          </p:cNvSpPr>
          <p:nvPr>
            <p:ph type="body" sz="quarter" idx="12"/>
          </p:nvPr>
        </p:nvSpPr>
        <p:spPr>
          <a:xfrm>
            <a:off x="234000" y="986400"/>
            <a:ext cx="7957500" cy="3601574"/>
          </a:xfrm>
        </p:spPr>
        <p:txBody>
          <a:bodyPr/>
          <a:lstStyle/>
          <a:p>
            <a:endParaRPr lang="en-GB" dirty="0">
              <a:solidFill>
                <a:srgbClr val="E51C41"/>
              </a:solidFill>
            </a:endParaRPr>
          </a:p>
          <a:p>
            <a:pPr marL="0" lvl="1" indent="0" algn="ctr" eaLnBrk="1" hangingPunct="1">
              <a:lnSpc>
                <a:spcPct val="100000"/>
              </a:lnSpc>
              <a:buNone/>
            </a:pPr>
            <a:r>
              <a:rPr lang="en-GB" sz="2400" dirty="0">
                <a:solidFill>
                  <a:srgbClr val="FF0000"/>
                </a:solidFill>
              </a:rPr>
              <a:t>Weight = mass x acceleration (caused by gravity)</a:t>
            </a:r>
          </a:p>
          <a:p>
            <a:pPr marL="0" lvl="1" indent="0" algn="ctr" eaLnBrk="1" hangingPunct="1">
              <a:lnSpc>
                <a:spcPct val="100000"/>
              </a:lnSpc>
              <a:buNone/>
            </a:pPr>
            <a:r>
              <a:rPr lang="en-GB" sz="2400" dirty="0">
                <a:solidFill>
                  <a:srgbClr val="FF0000"/>
                </a:solidFill>
              </a:rPr>
              <a:t>W = </a:t>
            </a:r>
            <a:r>
              <a:rPr lang="en-GB" sz="2400" dirty="0" err="1">
                <a:solidFill>
                  <a:srgbClr val="FF0000"/>
                </a:solidFill>
              </a:rPr>
              <a:t>m.g</a:t>
            </a:r>
            <a:endParaRPr lang="en-GB" sz="2400" dirty="0">
              <a:solidFill>
                <a:srgbClr val="FF0000"/>
              </a:solidFill>
            </a:endParaRPr>
          </a:p>
          <a:p>
            <a:pPr marL="0" lvl="1" indent="0" algn="ctr" eaLnBrk="1" hangingPunct="1">
              <a:lnSpc>
                <a:spcPct val="100000"/>
              </a:lnSpc>
              <a:buNone/>
            </a:pPr>
            <a:endParaRPr lang="en-GB" sz="2400" dirty="0">
              <a:solidFill>
                <a:srgbClr val="FF0000"/>
              </a:solidFill>
            </a:endParaRPr>
          </a:p>
          <a:p>
            <a:pPr marL="0" indent="0" algn="ctr" eaLnBrk="1" hangingPunct="1">
              <a:lnSpc>
                <a:spcPct val="100000"/>
              </a:lnSpc>
              <a:buNone/>
            </a:pPr>
            <a:r>
              <a:rPr lang="en-GB" sz="2400" dirty="0"/>
              <a:t>This is the same as: </a:t>
            </a:r>
            <a:r>
              <a:rPr lang="en-GB" sz="2400" dirty="0">
                <a:solidFill>
                  <a:srgbClr val="FF0000"/>
                </a:solidFill>
              </a:rPr>
              <a:t>Force = mass x acceleration</a:t>
            </a:r>
          </a:p>
          <a:p>
            <a:pPr marL="0" lvl="1" indent="0" algn="ctr" eaLnBrk="1" hangingPunct="1">
              <a:lnSpc>
                <a:spcPct val="100000"/>
              </a:lnSpc>
              <a:buNone/>
            </a:pPr>
            <a:r>
              <a:rPr lang="en-GB" sz="2400" dirty="0">
                <a:solidFill>
                  <a:srgbClr val="FF0000"/>
                </a:solidFill>
              </a:rPr>
              <a:t>F = </a:t>
            </a:r>
            <a:r>
              <a:rPr lang="en-GB" sz="2400" dirty="0" err="1">
                <a:solidFill>
                  <a:srgbClr val="FF0000"/>
                </a:solidFill>
              </a:rPr>
              <a:t>m.a</a:t>
            </a:r>
            <a:endParaRPr lang="en-GB" sz="2400" dirty="0">
              <a:solidFill>
                <a:srgbClr val="FF0000"/>
              </a:solidFill>
            </a:endParaRPr>
          </a:p>
          <a:p>
            <a:pPr>
              <a:lnSpc>
                <a:spcPct val="100000"/>
              </a:lnSpc>
            </a:pPr>
            <a:r>
              <a:rPr lang="en-GB" sz="2400" dirty="0">
                <a:solidFill>
                  <a:srgbClr val="E51C41"/>
                </a:solidFill>
              </a:rPr>
              <a:t> </a:t>
            </a:r>
          </a:p>
          <a:p>
            <a:pPr>
              <a:lnSpc>
                <a:spcPct val="100000"/>
              </a:lnSpc>
            </a:pPr>
            <a:r>
              <a:rPr lang="en-GB" sz="2400" dirty="0"/>
              <a:t>So, this implies there is a relationship between weight and force.</a:t>
            </a:r>
            <a:br>
              <a:rPr lang="en-GB" dirty="0">
                <a:solidFill>
                  <a:schemeClr val="accent1"/>
                </a:solidFill>
              </a:rPr>
            </a:br>
            <a:endParaRPr lang="en-GB" dirty="0"/>
          </a:p>
        </p:txBody>
      </p:sp>
      <p:sp>
        <p:nvSpPr>
          <p:cNvPr id="3" name="Footer Placeholder 2">
            <a:extLst>
              <a:ext uri="{FF2B5EF4-FFF2-40B4-BE49-F238E27FC236}">
                <a16:creationId xmlns:a16="http://schemas.microsoft.com/office/drawing/2014/main" id="{B9E2F822-1D76-B6B2-F03B-735151C39237}"/>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25D15881-F0D4-F58C-947A-7DB1BF1FCC7B}"/>
              </a:ext>
            </a:extLst>
          </p:cNvPr>
          <p:cNvSpPr>
            <a:spLocks noGrp="1"/>
          </p:cNvSpPr>
          <p:nvPr>
            <p:ph type="sldNum" sz="quarter" idx="11"/>
          </p:nvPr>
        </p:nvSpPr>
        <p:spPr/>
        <p:txBody>
          <a:bodyPr/>
          <a:lstStyle/>
          <a:p>
            <a:fld id="{DA2C159E-F13C-4A85-9A41-E7669D3E0D70}" type="slidenum">
              <a:rPr lang="en-GB" smtClean="0"/>
              <a:pPr/>
              <a:t>71</a:t>
            </a:fld>
            <a:endParaRPr lang="en-GB"/>
          </a:p>
        </p:txBody>
      </p:sp>
    </p:spTree>
    <p:extLst>
      <p:ext uri="{BB962C8B-B14F-4D97-AF65-F5344CB8AC3E}">
        <p14:creationId xmlns:p14="http://schemas.microsoft.com/office/powerpoint/2010/main" val="20096480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AB834-3118-4874-84A7-0CFCB3BAE1AF}"/>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96100865-81BA-1989-9F2D-0EB2B75A851F}"/>
              </a:ext>
            </a:extLst>
          </p:cNvPr>
          <p:cNvSpPr>
            <a:spLocks noGrp="1"/>
          </p:cNvSpPr>
          <p:nvPr>
            <p:ph type="title"/>
          </p:nvPr>
        </p:nvSpPr>
        <p:spPr/>
        <p:txBody>
          <a:bodyPr>
            <a:noAutofit/>
          </a:bodyPr>
          <a:lstStyle/>
          <a:p>
            <a:pPr>
              <a:lnSpc>
                <a:spcPct val="100000"/>
              </a:lnSpc>
            </a:pPr>
            <a:r>
              <a:rPr lang="en-GB" sz="3200" dirty="0"/>
              <a:t>Force and load basic units</a:t>
            </a:r>
            <a:br>
              <a:rPr lang="en-GB" sz="3200" dirty="0"/>
            </a:br>
            <a:endParaRPr lang="en-GB" sz="3200" dirty="0"/>
          </a:p>
        </p:txBody>
      </p:sp>
      <p:sp>
        <p:nvSpPr>
          <p:cNvPr id="5" name="Text Placeholder 4">
            <a:extLst>
              <a:ext uri="{FF2B5EF4-FFF2-40B4-BE49-F238E27FC236}">
                <a16:creationId xmlns:a16="http://schemas.microsoft.com/office/drawing/2014/main" id="{30F5B5A8-2926-73D9-24E3-2D0D3E9DBA24}"/>
              </a:ext>
            </a:extLst>
          </p:cNvPr>
          <p:cNvSpPr>
            <a:spLocks noGrp="1"/>
          </p:cNvSpPr>
          <p:nvPr>
            <p:ph type="body" sz="quarter" idx="12"/>
          </p:nvPr>
        </p:nvSpPr>
        <p:spPr>
          <a:xfrm>
            <a:off x="234000" y="986400"/>
            <a:ext cx="7957500" cy="3601574"/>
          </a:xfrm>
        </p:spPr>
        <p:txBody>
          <a:bodyPr/>
          <a:lstStyle/>
          <a:p>
            <a:pPr marL="457200" indent="-457200">
              <a:buFont typeface="Arial" panose="020B0604020202020204" pitchFamily="34" charset="0"/>
              <a:buChar char="•"/>
            </a:pPr>
            <a:endParaRPr lang="en-GB" dirty="0"/>
          </a:p>
          <a:p>
            <a:pPr marL="457200" indent="-457200">
              <a:lnSpc>
                <a:spcPct val="100000"/>
              </a:lnSpc>
              <a:buFont typeface="Arial" panose="020B0604020202020204" pitchFamily="34" charset="0"/>
              <a:buChar char="•"/>
            </a:pPr>
            <a:r>
              <a:rPr lang="en-GB" sz="2400" dirty="0"/>
              <a:t>On earth, acceleration caused by gravity is </a:t>
            </a:r>
            <a:r>
              <a:rPr lang="en-GB" sz="2400" dirty="0">
                <a:cs typeface="Arial" charset="0"/>
              </a:rPr>
              <a:t>9.8m/s².</a:t>
            </a:r>
          </a:p>
          <a:p>
            <a:pPr marL="457200" indent="-457200">
              <a:lnSpc>
                <a:spcPct val="100000"/>
              </a:lnSpc>
              <a:buFont typeface="Arial" panose="020B0604020202020204" pitchFamily="34" charset="0"/>
              <a:buChar char="•"/>
            </a:pPr>
            <a:endParaRPr lang="en-GB" sz="2400" dirty="0">
              <a:solidFill>
                <a:schemeClr val="accent1"/>
              </a:solidFill>
              <a:cs typeface="Arial" charset="0"/>
            </a:endParaRPr>
          </a:p>
          <a:p>
            <a:pPr marL="457200" indent="-457200">
              <a:lnSpc>
                <a:spcPct val="100000"/>
              </a:lnSpc>
              <a:buFont typeface="Arial" panose="020B0604020202020204" pitchFamily="34" charset="0"/>
              <a:buChar char="•"/>
            </a:pPr>
            <a:r>
              <a:rPr lang="en-GB" sz="2400" dirty="0">
                <a:cs typeface="Arial" charset="0"/>
              </a:rPr>
              <a:t>For </a:t>
            </a:r>
            <a:r>
              <a:rPr lang="en-GB" sz="2400" kern="1200" dirty="0"/>
              <a:t>every second an object is in free fall, its speed increases by 9.8 metres per second.</a:t>
            </a:r>
          </a:p>
          <a:p>
            <a:pPr marL="457200" indent="-457200">
              <a:lnSpc>
                <a:spcPct val="100000"/>
              </a:lnSpc>
              <a:buFont typeface="Arial" panose="020B0604020202020204" pitchFamily="34" charset="0"/>
              <a:buChar char="•"/>
            </a:pPr>
            <a:endParaRPr lang="en-GB" sz="2400" dirty="0">
              <a:solidFill>
                <a:schemeClr val="accent1"/>
              </a:solidFill>
            </a:endParaRPr>
          </a:p>
          <a:p>
            <a:pPr marL="457200" indent="-457200">
              <a:lnSpc>
                <a:spcPct val="100000"/>
              </a:lnSpc>
              <a:buFont typeface="Arial" panose="020B0604020202020204" pitchFamily="34" charset="0"/>
              <a:buChar char="•"/>
            </a:pPr>
            <a:r>
              <a:rPr lang="en-GB" sz="2400" dirty="0"/>
              <a:t>If rounded up to 10m/s</a:t>
            </a:r>
            <a:r>
              <a:rPr lang="en-GB" sz="2400" dirty="0">
                <a:cs typeface="Arial" charset="0"/>
              </a:rPr>
              <a:t>², then:</a:t>
            </a:r>
          </a:p>
          <a:p>
            <a:pPr marL="457200" indent="-457200">
              <a:lnSpc>
                <a:spcPct val="100000"/>
              </a:lnSpc>
              <a:buFont typeface="Arial" panose="020B0604020202020204" pitchFamily="34" charset="0"/>
              <a:buChar char="•"/>
            </a:pPr>
            <a:endParaRPr lang="en-GB" sz="2400" dirty="0">
              <a:cs typeface="Arial" charset="0"/>
            </a:endParaRPr>
          </a:p>
          <a:p>
            <a:pPr algn="ctr">
              <a:lnSpc>
                <a:spcPct val="100000"/>
              </a:lnSpc>
            </a:pPr>
            <a:r>
              <a:rPr lang="en-GB" sz="2400" dirty="0">
                <a:solidFill>
                  <a:srgbClr val="FF0000"/>
                </a:solidFill>
              </a:rPr>
              <a:t>1kg (mass) = 10N (Newtons</a:t>
            </a:r>
            <a:r>
              <a:rPr lang="en-GB" dirty="0">
                <a:solidFill>
                  <a:srgbClr val="FF0000"/>
                </a:solidFill>
              </a:rPr>
              <a:t>)</a:t>
            </a:r>
            <a:br>
              <a:rPr lang="en-GB" dirty="0">
                <a:solidFill>
                  <a:schemeClr val="accent1"/>
                </a:solidFill>
              </a:rPr>
            </a:br>
            <a:endParaRPr lang="en-GB" dirty="0"/>
          </a:p>
        </p:txBody>
      </p:sp>
      <p:sp>
        <p:nvSpPr>
          <p:cNvPr id="3" name="Footer Placeholder 2">
            <a:extLst>
              <a:ext uri="{FF2B5EF4-FFF2-40B4-BE49-F238E27FC236}">
                <a16:creationId xmlns:a16="http://schemas.microsoft.com/office/drawing/2014/main" id="{6198DD3D-8A4C-408A-57E0-AF876212D11E}"/>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EA776361-C7A4-231A-68F7-2E67A1CEA9C3}"/>
              </a:ext>
            </a:extLst>
          </p:cNvPr>
          <p:cNvSpPr>
            <a:spLocks noGrp="1"/>
          </p:cNvSpPr>
          <p:nvPr>
            <p:ph type="sldNum" sz="quarter" idx="11"/>
          </p:nvPr>
        </p:nvSpPr>
        <p:spPr/>
        <p:txBody>
          <a:bodyPr/>
          <a:lstStyle/>
          <a:p>
            <a:fld id="{DA2C159E-F13C-4A85-9A41-E7669D3E0D70}" type="slidenum">
              <a:rPr lang="en-GB" smtClean="0"/>
              <a:pPr/>
              <a:t>72</a:t>
            </a:fld>
            <a:endParaRPr lang="en-GB"/>
          </a:p>
        </p:txBody>
      </p:sp>
    </p:spTree>
    <p:extLst>
      <p:ext uri="{BB962C8B-B14F-4D97-AF65-F5344CB8AC3E}">
        <p14:creationId xmlns:p14="http://schemas.microsoft.com/office/powerpoint/2010/main" val="41829308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AAD4F-B41F-FD3B-430B-A67A8053FD89}"/>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BB3D19EE-9E8D-B08B-4574-3453CDE07083}"/>
              </a:ext>
            </a:extLst>
          </p:cNvPr>
          <p:cNvSpPr>
            <a:spLocks noGrp="1"/>
          </p:cNvSpPr>
          <p:nvPr>
            <p:ph type="title"/>
          </p:nvPr>
        </p:nvSpPr>
        <p:spPr/>
        <p:txBody>
          <a:bodyPr>
            <a:noAutofit/>
          </a:bodyPr>
          <a:lstStyle/>
          <a:p>
            <a:pPr>
              <a:lnSpc>
                <a:spcPct val="100000"/>
              </a:lnSpc>
            </a:pPr>
            <a:r>
              <a:rPr lang="en-GB" sz="3200" dirty="0"/>
              <a:t>Force and load basic units</a:t>
            </a:r>
            <a:br>
              <a:rPr lang="en-GB" sz="3200" dirty="0"/>
            </a:br>
            <a:endParaRPr lang="en-GB" sz="3200" dirty="0"/>
          </a:p>
        </p:txBody>
      </p:sp>
      <p:sp>
        <p:nvSpPr>
          <p:cNvPr id="5" name="Text Placeholder 4">
            <a:extLst>
              <a:ext uri="{FF2B5EF4-FFF2-40B4-BE49-F238E27FC236}">
                <a16:creationId xmlns:a16="http://schemas.microsoft.com/office/drawing/2014/main" id="{ADD7C6DD-788B-54D7-AF43-104C1FE019FE}"/>
              </a:ext>
            </a:extLst>
          </p:cNvPr>
          <p:cNvSpPr>
            <a:spLocks noGrp="1"/>
          </p:cNvSpPr>
          <p:nvPr>
            <p:ph type="body" sz="quarter" idx="12"/>
          </p:nvPr>
        </p:nvSpPr>
        <p:spPr>
          <a:xfrm>
            <a:off x="234000" y="986400"/>
            <a:ext cx="7957500" cy="3601574"/>
          </a:xfrm>
        </p:spPr>
        <p:txBody>
          <a:bodyPr/>
          <a:lstStyle/>
          <a:p>
            <a:pPr marL="457200" indent="-457200">
              <a:buFont typeface="Arial" panose="020B0604020202020204" pitchFamily="34" charset="0"/>
              <a:buChar char="•"/>
            </a:pPr>
            <a:endParaRPr lang="en-GB"/>
          </a:p>
          <a:p>
            <a:pPr algn="ctr">
              <a:lnSpc>
                <a:spcPct val="100000"/>
              </a:lnSpc>
            </a:pPr>
            <a:endParaRPr lang="en-GB" sz="2400">
              <a:solidFill>
                <a:srgbClr val="FF0000"/>
              </a:solidFill>
            </a:endParaRPr>
          </a:p>
          <a:p>
            <a:pPr algn="ctr">
              <a:lnSpc>
                <a:spcPct val="100000"/>
              </a:lnSpc>
            </a:pPr>
            <a:r>
              <a:rPr lang="en-GB" sz="2400"/>
              <a:t>W = </a:t>
            </a:r>
            <a:r>
              <a:rPr lang="en-GB" sz="2400" err="1"/>
              <a:t>m.g</a:t>
            </a:r>
            <a:endParaRPr lang="en-GB" sz="2400"/>
          </a:p>
          <a:p>
            <a:pPr algn="ctr">
              <a:lnSpc>
                <a:spcPct val="100000"/>
              </a:lnSpc>
            </a:pPr>
            <a:endParaRPr lang="en-GB" sz="2400">
              <a:cs typeface="Arial" charset="0"/>
            </a:endParaRPr>
          </a:p>
          <a:p>
            <a:pPr algn="ctr">
              <a:lnSpc>
                <a:spcPct val="100000"/>
              </a:lnSpc>
            </a:pPr>
            <a:r>
              <a:rPr lang="en-GB" sz="2400"/>
              <a:t>1N = m x 10m/s</a:t>
            </a:r>
            <a:r>
              <a:rPr lang="en-GB" sz="2400" baseline="30000"/>
              <a:t>2</a:t>
            </a:r>
          </a:p>
          <a:p>
            <a:pPr algn="ctr">
              <a:lnSpc>
                <a:spcPct val="100000"/>
              </a:lnSpc>
            </a:pPr>
            <a:endParaRPr lang="en-GB" sz="2400" baseline="30000"/>
          </a:p>
          <a:p>
            <a:pPr algn="ctr">
              <a:lnSpc>
                <a:spcPct val="100000"/>
              </a:lnSpc>
            </a:pPr>
            <a:r>
              <a:rPr lang="en-GB" sz="2400"/>
              <a:t>m = 1N x 10m/s</a:t>
            </a:r>
            <a:r>
              <a:rPr lang="en-GB" sz="2400" baseline="30000"/>
              <a:t>2</a:t>
            </a:r>
            <a:r>
              <a:rPr lang="en-GB" sz="2400"/>
              <a:t>     </a:t>
            </a:r>
            <a:r>
              <a:rPr lang="en-GB" sz="2400">
                <a:sym typeface="Symbol"/>
              </a:rPr>
              <a:t>     </a:t>
            </a:r>
            <a:r>
              <a:rPr lang="en-GB" sz="2400"/>
              <a:t>m = 10N/m/s</a:t>
            </a:r>
            <a:r>
              <a:rPr lang="en-GB" sz="2400" baseline="30000"/>
              <a:t>2</a:t>
            </a:r>
          </a:p>
        </p:txBody>
      </p:sp>
      <p:sp>
        <p:nvSpPr>
          <p:cNvPr id="3" name="Footer Placeholder 2">
            <a:extLst>
              <a:ext uri="{FF2B5EF4-FFF2-40B4-BE49-F238E27FC236}">
                <a16:creationId xmlns:a16="http://schemas.microsoft.com/office/drawing/2014/main" id="{EEA415BE-7AF7-DFDD-EC6A-DC05EC949738}"/>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3CEBCDEB-7585-B728-3410-B537321EAED0}"/>
              </a:ext>
            </a:extLst>
          </p:cNvPr>
          <p:cNvSpPr>
            <a:spLocks noGrp="1"/>
          </p:cNvSpPr>
          <p:nvPr>
            <p:ph type="sldNum" sz="quarter" idx="11"/>
          </p:nvPr>
        </p:nvSpPr>
        <p:spPr/>
        <p:txBody>
          <a:bodyPr/>
          <a:lstStyle/>
          <a:p>
            <a:fld id="{DA2C159E-F13C-4A85-9A41-E7669D3E0D70}" type="slidenum">
              <a:rPr lang="en-GB" smtClean="0"/>
              <a:pPr/>
              <a:t>73</a:t>
            </a:fld>
            <a:endParaRPr lang="en-GB"/>
          </a:p>
        </p:txBody>
      </p:sp>
    </p:spTree>
    <p:extLst>
      <p:ext uri="{BB962C8B-B14F-4D97-AF65-F5344CB8AC3E}">
        <p14:creationId xmlns:p14="http://schemas.microsoft.com/office/powerpoint/2010/main" val="10860261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AAD4F-B41F-FD3B-430B-A67A8053FD89}"/>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BB3D19EE-9E8D-B08B-4574-3453CDE07083}"/>
              </a:ext>
            </a:extLst>
          </p:cNvPr>
          <p:cNvSpPr>
            <a:spLocks noGrp="1"/>
          </p:cNvSpPr>
          <p:nvPr>
            <p:ph type="title"/>
          </p:nvPr>
        </p:nvSpPr>
        <p:spPr/>
        <p:txBody>
          <a:bodyPr>
            <a:noAutofit/>
          </a:bodyPr>
          <a:lstStyle/>
          <a:p>
            <a:pPr>
              <a:lnSpc>
                <a:spcPct val="100000"/>
              </a:lnSpc>
            </a:pPr>
            <a:r>
              <a:rPr lang="en-GB" sz="3200" dirty="0"/>
              <a:t>Force and load basic units</a:t>
            </a:r>
            <a:br>
              <a:rPr lang="en-GB" sz="3200" dirty="0"/>
            </a:br>
            <a:endParaRPr lang="en-GB" sz="3200" dirty="0"/>
          </a:p>
        </p:txBody>
      </p:sp>
      <p:sp>
        <p:nvSpPr>
          <p:cNvPr id="5" name="Text Placeholder 4">
            <a:extLst>
              <a:ext uri="{FF2B5EF4-FFF2-40B4-BE49-F238E27FC236}">
                <a16:creationId xmlns:a16="http://schemas.microsoft.com/office/drawing/2014/main" id="{ADD7C6DD-788B-54D7-AF43-104C1FE019FE}"/>
              </a:ext>
            </a:extLst>
          </p:cNvPr>
          <p:cNvSpPr>
            <a:spLocks noGrp="1"/>
          </p:cNvSpPr>
          <p:nvPr>
            <p:ph type="body" sz="quarter" idx="12"/>
          </p:nvPr>
        </p:nvSpPr>
        <p:spPr>
          <a:xfrm>
            <a:off x="234000" y="986400"/>
            <a:ext cx="8316876" cy="3601574"/>
          </a:xfrm>
        </p:spPr>
        <p:txBody>
          <a:bodyPr/>
          <a:lstStyle/>
          <a:p>
            <a:pPr marL="0" indent="0" algn="ctr">
              <a:lnSpc>
                <a:spcPct val="90000"/>
              </a:lnSpc>
              <a:buNone/>
            </a:pPr>
            <a:endParaRPr lang="en-US" sz="2400" dirty="0"/>
          </a:p>
          <a:p>
            <a:pPr marL="342900" indent="-342900">
              <a:lnSpc>
                <a:spcPct val="90000"/>
              </a:lnSpc>
              <a:buFont typeface="Arial" panose="020B0604020202020204" pitchFamily="34" charset="0"/>
              <a:buChar char="•"/>
            </a:pPr>
            <a:r>
              <a:rPr lang="en-GB" sz="2400" dirty="0"/>
              <a:t>The degree of compactness of a substance is the density.</a:t>
            </a:r>
          </a:p>
          <a:p>
            <a:pPr>
              <a:lnSpc>
                <a:spcPct val="90000"/>
              </a:lnSpc>
            </a:pPr>
            <a:endParaRPr lang="en-GB" sz="2400" dirty="0"/>
          </a:p>
          <a:p>
            <a:pPr marL="342900" indent="-342900">
              <a:lnSpc>
                <a:spcPct val="90000"/>
              </a:lnSpc>
              <a:buFont typeface="Arial" panose="020B0604020202020204" pitchFamily="34" charset="0"/>
              <a:buChar char="•"/>
            </a:pPr>
            <a:r>
              <a:rPr lang="en-GB" sz="2400" dirty="0"/>
              <a:t>The mass per unit of volume </a:t>
            </a:r>
            <a:r>
              <a:rPr lang="en-US" sz="2400" dirty="0"/>
              <a:t>(kg/m³).</a:t>
            </a:r>
          </a:p>
          <a:p>
            <a:pPr eaLnBrk="1" hangingPunct="1">
              <a:lnSpc>
                <a:spcPct val="90000"/>
              </a:lnSpc>
            </a:pPr>
            <a:endParaRPr lang="en-US" sz="2400" dirty="0"/>
          </a:p>
          <a:p>
            <a:pPr marL="342900" lvl="1" indent="0" algn="ctr">
              <a:lnSpc>
                <a:spcPct val="90000"/>
              </a:lnSpc>
              <a:buNone/>
            </a:pPr>
            <a:r>
              <a:rPr lang="en-US" sz="2400" dirty="0">
                <a:solidFill>
                  <a:srgbClr val="FF0000"/>
                </a:solidFill>
              </a:rPr>
              <a:t>Density = mass / volume</a:t>
            </a:r>
          </a:p>
          <a:p>
            <a:pPr marL="342900" lvl="1" indent="0" algn="ctr">
              <a:lnSpc>
                <a:spcPct val="90000"/>
              </a:lnSpc>
              <a:buNone/>
            </a:pPr>
            <a:endParaRPr lang="en-US" sz="2400" dirty="0">
              <a:solidFill>
                <a:srgbClr val="FF0000"/>
              </a:solidFill>
            </a:endParaRPr>
          </a:p>
          <a:p>
            <a:pPr marL="342900" lvl="1" indent="0" algn="ctr">
              <a:lnSpc>
                <a:spcPct val="90000"/>
              </a:lnSpc>
              <a:buNone/>
            </a:pPr>
            <a:r>
              <a:rPr lang="en-GB" sz="2400" dirty="0">
                <a:solidFill>
                  <a:srgbClr val="FF0000"/>
                </a:solidFill>
              </a:rPr>
              <a:t>The usual symbol for density is </a:t>
            </a:r>
            <a:r>
              <a:rPr lang="el-GR" sz="2400" b="1" dirty="0">
                <a:solidFill>
                  <a:srgbClr val="FF0000"/>
                </a:solidFill>
                <a:sym typeface="Symbol" panose="05050102010706020507" pitchFamily="18" charset="2"/>
              </a:rPr>
              <a:t></a:t>
            </a:r>
            <a:r>
              <a:rPr lang="en-GB" sz="2400" dirty="0">
                <a:solidFill>
                  <a:srgbClr val="FF0000"/>
                </a:solidFill>
                <a:sym typeface="Symbol" panose="05050102010706020507" pitchFamily="18" charset="2"/>
              </a:rPr>
              <a:t> </a:t>
            </a:r>
            <a:r>
              <a:rPr lang="en-GB" sz="2400" dirty="0">
                <a:solidFill>
                  <a:srgbClr val="FF0000"/>
                </a:solidFill>
              </a:rPr>
              <a:t>(rho) or </a:t>
            </a:r>
            <a:r>
              <a:rPr lang="en-GB" sz="2400" b="1" dirty="0">
                <a:solidFill>
                  <a:srgbClr val="FF0000"/>
                </a:solidFill>
              </a:rPr>
              <a:t>D</a:t>
            </a:r>
          </a:p>
          <a:p>
            <a:pPr marL="342900" lvl="1" indent="0" algn="ctr">
              <a:lnSpc>
                <a:spcPct val="90000"/>
              </a:lnSpc>
              <a:buNone/>
            </a:pPr>
            <a:r>
              <a:rPr lang="en-GB" sz="2400" dirty="0">
                <a:solidFill>
                  <a:srgbClr val="FF0000"/>
                </a:solidFill>
              </a:rPr>
              <a:t>and its SI unit is </a:t>
            </a:r>
            <a:r>
              <a:rPr lang="en-GB" sz="2400" b="1" dirty="0">
                <a:solidFill>
                  <a:srgbClr val="FF0000"/>
                </a:solidFill>
              </a:rPr>
              <a:t>kg.m</a:t>
            </a:r>
            <a:r>
              <a:rPr lang="en-GB" sz="2400" b="1" baseline="30000" dirty="0">
                <a:solidFill>
                  <a:srgbClr val="FF0000"/>
                </a:solidFill>
              </a:rPr>
              <a:t>3</a:t>
            </a:r>
            <a:endParaRPr lang="en-US" sz="2400" dirty="0">
              <a:solidFill>
                <a:srgbClr val="FF0000"/>
              </a:solidFill>
            </a:endParaRPr>
          </a:p>
          <a:p>
            <a:endParaRPr lang="en-GB" sz="2400" baseline="30000" dirty="0">
              <a:highlight>
                <a:srgbClr val="FFFF00"/>
              </a:highlight>
            </a:endParaRPr>
          </a:p>
        </p:txBody>
      </p:sp>
      <p:sp>
        <p:nvSpPr>
          <p:cNvPr id="3" name="Footer Placeholder 2">
            <a:extLst>
              <a:ext uri="{FF2B5EF4-FFF2-40B4-BE49-F238E27FC236}">
                <a16:creationId xmlns:a16="http://schemas.microsoft.com/office/drawing/2014/main" id="{EEA415BE-7AF7-DFDD-EC6A-DC05EC949738}"/>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3CEBCDEB-7585-B728-3410-B537321EAED0}"/>
              </a:ext>
            </a:extLst>
          </p:cNvPr>
          <p:cNvSpPr>
            <a:spLocks noGrp="1"/>
          </p:cNvSpPr>
          <p:nvPr>
            <p:ph type="sldNum" sz="quarter" idx="11"/>
          </p:nvPr>
        </p:nvSpPr>
        <p:spPr/>
        <p:txBody>
          <a:bodyPr/>
          <a:lstStyle/>
          <a:p>
            <a:fld id="{DA2C159E-F13C-4A85-9A41-E7669D3E0D70}" type="slidenum">
              <a:rPr lang="en-GB" smtClean="0"/>
              <a:pPr/>
              <a:t>74</a:t>
            </a:fld>
            <a:endParaRPr lang="en-GB"/>
          </a:p>
        </p:txBody>
      </p:sp>
    </p:spTree>
    <p:extLst>
      <p:ext uri="{BB962C8B-B14F-4D97-AF65-F5344CB8AC3E}">
        <p14:creationId xmlns:p14="http://schemas.microsoft.com/office/powerpoint/2010/main" val="39451034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266F5-13D8-3157-FC49-7B97D7CF496F}"/>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BC2F3065-56E0-5012-2AF6-B124A526200B}"/>
              </a:ext>
            </a:extLst>
          </p:cNvPr>
          <p:cNvSpPr>
            <a:spLocks noGrp="1"/>
          </p:cNvSpPr>
          <p:nvPr>
            <p:ph type="title"/>
          </p:nvPr>
        </p:nvSpPr>
        <p:spPr/>
        <p:txBody>
          <a:bodyPr>
            <a:noAutofit/>
          </a:bodyPr>
          <a:lstStyle/>
          <a:p>
            <a:pPr>
              <a:lnSpc>
                <a:spcPct val="100000"/>
              </a:lnSpc>
            </a:pPr>
            <a:r>
              <a:rPr lang="en-GB" sz="3200" dirty="0"/>
              <a:t>Force and load basic units terminology quiz</a:t>
            </a:r>
            <a:br>
              <a:rPr lang="en-GB" sz="3200" dirty="0"/>
            </a:br>
            <a:endParaRPr lang="en-GB" sz="3200" dirty="0"/>
          </a:p>
        </p:txBody>
      </p:sp>
      <p:sp>
        <p:nvSpPr>
          <p:cNvPr id="5" name="Text Placeholder 4">
            <a:extLst>
              <a:ext uri="{FF2B5EF4-FFF2-40B4-BE49-F238E27FC236}">
                <a16:creationId xmlns:a16="http://schemas.microsoft.com/office/drawing/2014/main" id="{011A220C-AD3F-17BC-6711-6A08504D15DB}"/>
              </a:ext>
            </a:extLst>
          </p:cNvPr>
          <p:cNvSpPr>
            <a:spLocks noGrp="1"/>
          </p:cNvSpPr>
          <p:nvPr>
            <p:ph type="body" sz="quarter" idx="12"/>
          </p:nvPr>
        </p:nvSpPr>
        <p:spPr>
          <a:xfrm>
            <a:off x="234000" y="986400"/>
            <a:ext cx="7957500" cy="3601574"/>
          </a:xfrm>
        </p:spPr>
        <p:txBody>
          <a:bodyPr/>
          <a:lstStyle/>
          <a:p>
            <a:pPr marL="457200" indent="-457200">
              <a:buFont typeface="Arial" panose="020B0604020202020204" pitchFamily="34" charset="0"/>
              <a:buChar char="•"/>
            </a:pPr>
            <a:endParaRPr lang="en-GB" baseline="30000">
              <a:solidFill>
                <a:srgbClr val="FF0000"/>
              </a:solidFill>
            </a:endParaRPr>
          </a:p>
          <a:p>
            <a:pPr marL="457200" indent="-457200">
              <a:buFont typeface="Arial" panose="020B0604020202020204" pitchFamily="34" charset="0"/>
              <a:buChar char="•"/>
            </a:pPr>
            <a:endParaRPr lang="en-GB" sz="2400" baseline="30000">
              <a:solidFill>
                <a:srgbClr val="FF0000"/>
              </a:solidFill>
            </a:endParaRPr>
          </a:p>
          <a:p>
            <a:r>
              <a:rPr lang="en-GB" sz="2400"/>
              <a:t>Complete the Force and load basic units terminology quiz.</a:t>
            </a:r>
          </a:p>
        </p:txBody>
      </p:sp>
      <p:sp>
        <p:nvSpPr>
          <p:cNvPr id="3" name="Footer Placeholder 2">
            <a:extLst>
              <a:ext uri="{FF2B5EF4-FFF2-40B4-BE49-F238E27FC236}">
                <a16:creationId xmlns:a16="http://schemas.microsoft.com/office/drawing/2014/main" id="{4D92933C-0400-A9F8-C8C1-3BBCF9C73EBF}"/>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4ADC85CB-4086-61DE-CABD-3E5A650A5A8E}"/>
              </a:ext>
            </a:extLst>
          </p:cNvPr>
          <p:cNvSpPr>
            <a:spLocks noGrp="1"/>
          </p:cNvSpPr>
          <p:nvPr>
            <p:ph type="sldNum" sz="quarter" idx="11"/>
          </p:nvPr>
        </p:nvSpPr>
        <p:spPr/>
        <p:txBody>
          <a:bodyPr/>
          <a:lstStyle/>
          <a:p>
            <a:fld id="{DA2C159E-F13C-4A85-9A41-E7669D3E0D70}" type="slidenum">
              <a:rPr lang="en-GB" smtClean="0"/>
              <a:pPr/>
              <a:t>75</a:t>
            </a:fld>
            <a:endParaRPr lang="en-GB"/>
          </a:p>
        </p:txBody>
      </p:sp>
    </p:spTree>
    <p:extLst>
      <p:ext uri="{BB962C8B-B14F-4D97-AF65-F5344CB8AC3E}">
        <p14:creationId xmlns:p14="http://schemas.microsoft.com/office/powerpoint/2010/main" val="24944067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76270-585E-5821-34B6-5961404CB7C1}"/>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805D96DD-ED02-76FD-6078-67830D098957}"/>
              </a:ext>
            </a:extLst>
          </p:cNvPr>
          <p:cNvSpPr>
            <a:spLocks noGrp="1"/>
          </p:cNvSpPr>
          <p:nvPr>
            <p:ph type="title"/>
          </p:nvPr>
        </p:nvSpPr>
        <p:spPr/>
        <p:txBody>
          <a:bodyPr>
            <a:noAutofit/>
          </a:bodyPr>
          <a:lstStyle/>
          <a:p>
            <a:pPr>
              <a:lnSpc>
                <a:spcPct val="100000"/>
              </a:lnSpc>
            </a:pPr>
            <a:r>
              <a:rPr lang="en-US" sz="3200" dirty="0"/>
              <a:t>Load types</a:t>
            </a:r>
            <a:br>
              <a:rPr lang="en-GB" sz="3200" dirty="0"/>
            </a:br>
            <a:endParaRPr lang="en-GB" sz="3200" dirty="0"/>
          </a:p>
        </p:txBody>
      </p:sp>
      <p:sp>
        <p:nvSpPr>
          <p:cNvPr id="5" name="Text Placeholder 4">
            <a:extLst>
              <a:ext uri="{FF2B5EF4-FFF2-40B4-BE49-F238E27FC236}">
                <a16:creationId xmlns:a16="http://schemas.microsoft.com/office/drawing/2014/main" id="{588CE00D-5AE0-6166-B2F7-FB4C3C2DED86}"/>
              </a:ext>
            </a:extLst>
          </p:cNvPr>
          <p:cNvSpPr>
            <a:spLocks noGrp="1"/>
          </p:cNvSpPr>
          <p:nvPr>
            <p:ph type="body" sz="quarter" idx="12"/>
          </p:nvPr>
        </p:nvSpPr>
        <p:spPr>
          <a:xfrm>
            <a:off x="234000" y="986400"/>
            <a:ext cx="7957500" cy="3601574"/>
          </a:xfrm>
        </p:spPr>
        <p:txBody>
          <a:bodyPr/>
          <a:lstStyle/>
          <a:p>
            <a:pPr marL="457200" indent="-457200">
              <a:buFont typeface="Arial" panose="020B0604020202020204" pitchFamily="34" charset="0"/>
              <a:buChar char="•"/>
            </a:pPr>
            <a:endParaRPr lang="en-GB" baseline="30000" dirty="0">
              <a:solidFill>
                <a:srgbClr val="FF0000"/>
              </a:solidFill>
            </a:endParaRPr>
          </a:p>
          <a:p>
            <a:pPr marL="0" indent="0" eaLnBrk="1" hangingPunct="1">
              <a:lnSpc>
                <a:spcPct val="100000"/>
              </a:lnSpc>
              <a:buNone/>
            </a:pPr>
            <a:r>
              <a:rPr lang="en-US" sz="2400" dirty="0"/>
              <a:t>In design, surveying and planning, load is often referred to. </a:t>
            </a:r>
          </a:p>
          <a:p>
            <a:pPr marL="0" indent="0" eaLnBrk="1" hangingPunct="1">
              <a:lnSpc>
                <a:spcPct val="100000"/>
              </a:lnSpc>
              <a:buNone/>
            </a:pPr>
            <a:endParaRPr lang="en-US" sz="2400" dirty="0"/>
          </a:p>
          <a:p>
            <a:pPr marL="0" indent="0" eaLnBrk="1" hangingPunct="1">
              <a:lnSpc>
                <a:spcPct val="100000"/>
              </a:lnSpc>
              <a:buNone/>
            </a:pPr>
            <a:r>
              <a:rPr lang="en-US" sz="2400" dirty="0"/>
              <a:t>It is the force that is being applied to the structure. </a:t>
            </a:r>
          </a:p>
          <a:p>
            <a:pPr marL="0" indent="0" eaLnBrk="1" hangingPunct="1">
              <a:lnSpc>
                <a:spcPct val="100000"/>
              </a:lnSpc>
              <a:buNone/>
            </a:pPr>
            <a:endParaRPr lang="en-US" sz="2400" dirty="0"/>
          </a:p>
          <a:p>
            <a:pPr marL="0" indent="0" eaLnBrk="1" hangingPunct="1">
              <a:lnSpc>
                <a:spcPct val="100000"/>
              </a:lnSpc>
              <a:buNone/>
            </a:pPr>
            <a:r>
              <a:rPr lang="en-US" sz="2400" dirty="0"/>
              <a:t>There are different types of load that apply force upon a structure.</a:t>
            </a:r>
            <a:endParaRPr lang="en-GB" sz="2400" dirty="0"/>
          </a:p>
        </p:txBody>
      </p:sp>
      <p:sp>
        <p:nvSpPr>
          <p:cNvPr id="3" name="Footer Placeholder 2">
            <a:extLst>
              <a:ext uri="{FF2B5EF4-FFF2-40B4-BE49-F238E27FC236}">
                <a16:creationId xmlns:a16="http://schemas.microsoft.com/office/drawing/2014/main" id="{105FF88A-A785-BC96-E753-77ABD443F8E6}"/>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F313FE06-BA89-092B-FE9F-6CB194AA5505}"/>
              </a:ext>
            </a:extLst>
          </p:cNvPr>
          <p:cNvSpPr>
            <a:spLocks noGrp="1"/>
          </p:cNvSpPr>
          <p:nvPr>
            <p:ph type="sldNum" sz="quarter" idx="11"/>
          </p:nvPr>
        </p:nvSpPr>
        <p:spPr/>
        <p:txBody>
          <a:bodyPr/>
          <a:lstStyle/>
          <a:p>
            <a:fld id="{DA2C159E-F13C-4A85-9A41-E7669D3E0D70}" type="slidenum">
              <a:rPr lang="en-GB" smtClean="0"/>
              <a:pPr/>
              <a:t>76</a:t>
            </a:fld>
            <a:endParaRPr lang="en-GB"/>
          </a:p>
        </p:txBody>
      </p:sp>
    </p:spTree>
    <p:extLst>
      <p:ext uri="{BB962C8B-B14F-4D97-AF65-F5344CB8AC3E}">
        <p14:creationId xmlns:p14="http://schemas.microsoft.com/office/powerpoint/2010/main" val="28387652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D5280-5E7E-FA95-50D3-A951BAC83B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EE67B1-ECB3-5FC7-47F2-B50CE5BF67B1}"/>
              </a:ext>
            </a:extLst>
          </p:cNvPr>
          <p:cNvSpPr>
            <a:spLocks noGrp="1"/>
          </p:cNvSpPr>
          <p:nvPr>
            <p:ph type="title"/>
          </p:nvPr>
        </p:nvSpPr>
        <p:spPr>
          <a:xfrm>
            <a:off x="232950" y="249900"/>
            <a:ext cx="8437563" cy="699425"/>
          </a:xfrm>
        </p:spPr>
        <p:txBody>
          <a:bodyPr>
            <a:normAutofit/>
          </a:bodyPr>
          <a:lstStyle/>
          <a:p>
            <a:pPr>
              <a:lnSpc>
                <a:spcPct val="100000"/>
              </a:lnSpc>
            </a:pPr>
            <a:r>
              <a:rPr lang="en-US" sz="3200" dirty="0"/>
              <a:t>Load types</a:t>
            </a:r>
            <a:endParaRPr lang="en-GB" sz="3200" dirty="0"/>
          </a:p>
        </p:txBody>
      </p:sp>
      <p:sp>
        <p:nvSpPr>
          <p:cNvPr id="6" name="Content Placeholder 5">
            <a:extLst>
              <a:ext uri="{FF2B5EF4-FFF2-40B4-BE49-F238E27FC236}">
                <a16:creationId xmlns:a16="http://schemas.microsoft.com/office/drawing/2014/main" id="{F9DBF393-BFA1-988B-FF8B-9530D224D706}"/>
              </a:ext>
            </a:extLst>
          </p:cNvPr>
          <p:cNvSpPr>
            <a:spLocks noGrp="1"/>
          </p:cNvSpPr>
          <p:nvPr>
            <p:ph sz="quarter" idx="13"/>
          </p:nvPr>
        </p:nvSpPr>
        <p:spPr>
          <a:xfrm>
            <a:off x="4394579" y="655093"/>
            <a:ext cx="3874708" cy="3842089"/>
          </a:xfrm>
        </p:spPr>
        <p:txBody>
          <a:bodyPr/>
          <a:lstStyle/>
          <a:p>
            <a:pPr marL="0" lvl="1" indent="0">
              <a:lnSpc>
                <a:spcPct val="100000"/>
              </a:lnSpc>
              <a:buNone/>
            </a:pPr>
            <a:r>
              <a:rPr lang="en-GB" sz="2000" b="1" dirty="0"/>
              <a:t>Dead load</a:t>
            </a:r>
          </a:p>
          <a:p>
            <a:pPr marL="0" lvl="1" indent="0">
              <a:lnSpc>
                <a:spcPct val="100000"/>
              </a:lnSpc>
              <a:buNone/>
            </a:pPr>
            <a:endParaRPr lang="en-GB" sz="2000" dirty="0"/>
          </a:p>
          <a:p>
            <a:pPr marL="0" lvl="1" indent="0">
              <a:lnSpc>
                <a:spcPct val="100000"/>
              </a:lnSpc>
              <a:buNone/>
            </a:pPr>
            <a:r>
              <a:rPr lang="en-GB" sz="2000" dirty="0"/>
              <a:t>This is the permanent load acting upon a structure, including the self-weight of structural elements, such as concrete frames, and any non-structural elements that form a permanent part of it, such as the roof.</a:t>
            </a:r>
          </a:p>
          <a:p>
            <a:pPr marL="0" lvl="1" indent="0">
              <a:lnSpc>
                <a:spcPct val="100000"/>
              </a:lnSpc>
              <a:buNone/>
            </a:pPr>
            <a:endParaRPr lang="en-GB" sz="2000" dirty="0"/>
          </a:p>
          <a:p>
            <a:pPr marL="0" lvl="1" indent="0">
              <a:lnSpc>
                <a:spcPct val="100000"/>
              </a:lnSpc>
              <a:buNone/>
            </a:pPr>
            <a:r>
              <a:rPr lang="en-GB" sz="2000" dirty="0"/>
              <a:t>It is sometimes called static load</a:t>
            </a:r>
            <a:r>
              <a:rPr lang="en-GB" sz="1400" dirty="0"/>
              <a:t>.</a:t>
            </a:r>
          </a:p>
        </p:txBody>
      </p:sp>
      <p:sp>
        <p:nvSpPr>
          <p:cNvPr id="3" name="Footer Placeholder 2">
            <a:extLst>
              <a:ext uri="{FF2B5EF4-FFF2-40B4-BE49-F238E27FC236}">
                <a16:creationId xmlns:a16="http://schemas.microsoft.com/office/drawing/2014/main" id="{0BF29F18-49B2-0AA1-E282-0D0B88D2F7BF}"/>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Education &amp; Training Foundation</a:t>
            </a:r>
          </a:p>
        </p:txBody>
      </p:sp>
      <p:pic>
        <p:nvPicPr>
          <p:cNvPr id="7" name="Picture 6" descr="A triangular building with a blue sky">
            <a:extLst>
              <a:ext uri="{FF2B5EF4-FFF2-40B4-BE49-F238E27FC236}">
                <a16:creationId xmlns:a16="http://schemas.microsoft.com/office/drawing/2014/main" id="{3E027135-5F3D-4042-FA1E-09B72B0C0F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853" b="-1"/>
          <a:stretch/>
        </p:blipFill>
        <p:spPr>
          <a:xfrm>
            <a:off x="1065214" y="949325"/>
            <a:ext cx="2611164" cy="3723388"/>
          </a:xfrm>
          <a:prstGeom prst="rect">
            <a:avLst/>
          </a:prstGeom>
        </p:spPr>
      </p:pic>
      <p:sp>
        <p:nvSpPr>
          <p:cNvPr id="9" name="TextBox 8">
            <a:extLst>
              <a:ext uri="{FF2B5EF4-FFF2-40B4-BE49-F238E27FC236}">
                <a16:creationId xmlns:a16="http://schemas.microsoft.com/office/drawing/2014/main" id="{45890148-38C5-E7BC-D367-3B818B3067C3}"/>
              </a:ext>
            </a:extLst>
          </p:cNvPr>
          <p:cNvSpPr txBox="1"/>
          <p:nvPr/>
        </p:nvSpPr>
        <p:spPr>
          <a:xfrm>
            <a:off x="2135251" y="4728595"/>
            <a:ext cx="3594989" cy="184666"/>
          </a:xfrm>
          <a:prstGeom prst="rect">
            <a:avLst/>
          </a:prstGeom>
          <a:noFill/>
        </p:spPr>
        <p:txBody>
          <a:bodyPr wrap="square" lIns="0" tIns="0" rIns="0" bIns="0" rtlCol="0">
            <a:spAutoFit/>
          </a:bodyPr>
          <a:lstStyle/>
          <a:p>
            <a:r>
              <a:rPr lang="en-GB" sz="1200" dirty="0"/>
              <a:t>Photo by </a:t>
            </a:r>
            <a:r>
              <a:rPr lang="en-GB" sz="1200" dirty="0">
                <a:hlinkClick r:id="rId4"/>
              </a:rPr>
              <a:t>Simone Hutsch</a:t>
            </a:r>
            <a:r>
              <a:rPr lang="en-GB" sz="1200" dirty="0"/>
              <a:t> on </a:t>
            </a:r>
            <a:r>
              <a:rPr lang="en-GB" sz="1200" dirty="0">
                <a:hlinkClick r:id="rId5"/>
              </a:rPr>
              <a:t>Unsplash</a:t>
            </a:r>
            <a:r>
              <a:rPr lang="en-GB" sz="1200" dirty="0"/>
              <a:t>.</a:t>
            </a:r>
          </a:p>
        </p:txBody>
      </p:sp>
      <p:sp>
        <p:nvSpPr>
          <p:cNvPr id="4" name="Slide Number Placeholder 3">
            <a:extLst>
              <a:ext uri="{FF2B5EF4-FFF2-40B4-BE49-F238E27FC236}">
                <a16:creationId xmlns:a16="http://schemas.microsoft.com/office/drawing/2014/main" id="{0DF7DAED-6B3E-B2E5-EEBF-60DE206936CA}"/>
              </a:ext>
            </a:extLst>
          </p:cNvPr>
          <p:cNvSpPr>
            <a:spLocks noGrp="1"/>
          </p:cNvSpPr>
          <p:nvPr>
            <p:ph type="sldNum" sz="quarter" idx="11"/>
          </p:nvPr>
        </p:nvSpPr>
        <p:spPr/>
        <p:txBody>
          <a:bodyPr/>
          <a:lstStyle/>
          <a:p>
            <a:fld id="{DA2C159E-F13C-4A85-9A41-E7669D3E0D70}" type="slidenum">
              <a:rPr lang="en-GB" smtClean="0"/>
              <a:pPr/>
              <a:t>77</a:t>
            </a:fld>
            <a:endParaRPr lang="en-GB"/>
          </a:p>
        </p:txBody>
      </p:sp>
    </p:spTree>
    <p:extLst>
      <p:ext uri="{BB962C8B-B14F-4D97-AF65-F5344CB8AC3E}">
        <p14:creationId xmlns:p14="http://schemas.microsoft.com/office/powerpoint/2010/main" val="11341364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A636C-4659-4F61-543E-ECE812FB15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4B3141-48AC-0E5B-F370-CA4BFB6ED44A}"/>
              </a:ext>
            </a:extLst>
          </p:cNvPr>
          <p:cNvSpPr>
            <a:spLocks noGrp="1"/>
          </p:cNvSpPr>
          <p:nvPr>
            <p:ph type="title"/>
          </p:nvPr>
        </p:nvSpPr>
        <p:spPr>
          <a:xfrm>
            <a:off x="232950" y="249900"/>
            <a:ext cx="8437563" cy="699425"/>
          </a:xfrm>
        </p:spPr>
        <p:txBody>
          <a:bodyPr>
            <a:normAutofit/>
          </a:bodyPr>
          <a:lstStyle/>
          <a:p>
            <a:pPr>
              <a:lnSpc>
                <a:spcPct val="100000"/>
              </a:lnSpc>
            </a:pPr>
            <a:r>
              <a:rPr lang="en-US" sz="3200"/>
              <a:t>Load types</a:t>
            </a:r>
            <a:endParaRPr lang="en-GB" sz="3200"/>
          </a:p>
        </p:txBody>
      </p:sp>
      <p:pic>
        <p:nvPicPr>
          <p:cNvPr id="8" name="Picture 7" descr="A shelf full of books">
            <a:extLst>
              <a:ext uri="{FF2B5EF4-FFF2-40B4-BE49-F238E27FC236}">
                <a16:creationId xmlns:a16="http://schemas.microsoft.com/office/drawing/2014/main" id="{8AD23A3B-F07C-2147-74BA-A08AC41AD4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80"/>
          <a:stretch/>
        </p:blipFill>
        <p:spPr>
          <a:xfrm>
            <a:off x="277614" y="949325"/>
            <a:ext cx="2614692" cy="3723388"/>
          </a:xfrm>
          <a:prstGeom prst="rect">
            <a:avLst/>
          </a:prstGeom>
        </p:spPr>
      </p:pic>
      <p:sp>
        <p:nvSpPr>
          <p:cNvPr id="6" name="Content Placeholder 5">
            <a:extLst>
              <a:ext uri="{FF2B5EF4-FFF2-40B4-BE49-F238E27FC236}">
                <a16:creationId xmlns:a16="http://schemas.microsoft.com/office/drawing/2014/main" id="{C8D29A95-4AD7-073F-0ACC-F8696708488D}"/>
              </a:ext>
            </a:extLst>
          </p:cNvPr>
          <p:cNvSpPr>
            <a:spLocks noGrp="1"/>
          </p:cNvSpPr>
          <p:nvPr>
            <p:ph sz="quarter" idx="13"/>
          </p:nvPr>
        </p:nvSpPr>
        <p:spPr>
          <a:xfrm>
            <a:off x="3234519" y="249900"/>
            <a:ext cx="5435993" cy="4247282"/>
          </a:xfrm>
        </p:spPr>
        <p:txBody>
          <a:bodyPr/>
          <a:lstStyle/>
          <a:p>
            <a:pPr marL="0" lvl="1" indent="0">
              <a:lnSpc>
                <a:spcPct val="100000"/>
              </a:lnSpc>
              <a:buNone/>
            </a:pPr>
            <a:endParaRPr lang="en-GB" sz="2000" b="1" dirty="0"/>
          </a:p>
          <a:p>
            <a:pPr marL="0" lvl="1" indent="0">
              <a:lnSpc>
                <a:spcPct val="100000"/>
              </a:lnSpc>
              <a:buNone/>
            </a:pPr>
            <a:endParaRPr lang="en-GB" sz="2000" b="1" dirty="0"/>
          </a:p>
          <a:p>
            <a:pPr marL="0" lvl="1" indent="0">
              <a:lnSpc>
                <a:spcPct val="100000"/>
              </a:lnSpc>
              <a:buNone/>
            </a:pPr>
            <a:r>
              <a:rPr lang="en-GB" sz="2000" b="1" dirty="0"/>
              <a:t>Live load</a:t>
            </a:r>
          </a:p>
          <a:p>
            <a:pPr marL="0" lvl="1" indent="0">
              <a:lnSpc>
                <a:spcPct val="100000"/>
              </a:lnSpc>
              <a:buNone/>
            </a:pPr>
            <a:endParaRPr lang="en-GB" sz="2000" dirty="0"/>
          </a:p>
          <a:p>
            <a:pPr marL="0" lvl="1" indent="0">
              <a:lnSpc>
                <a:spcPct val="100000"/>
              </a:lnSpc>
              <a:buNone/>
            </a:pPr>
            <a:r>
              <a:rPr lang="en-GB" sz="2000" dirty="0"/>
              <a:t>This is the weight of everything superimposed upon the structure, such as people, furniture, equipment, machinery, etc. – anything that can be taken away from the structure. It includes weight that changes over time and transient forces. It is sometimes called imposed load.</a:t>
            </a:r>
          </a:p>
          <a:p>
            <a:pPr marL="0" lvl="1" indent="0">
              <a:lnSpc>
                <a:spcPct val="100000"/>
              </a:lnSpc>
              <a:buNone/>
            </a:pPr>
            <a:r>
              <a:rPr lang="en-GB" sz="2000" dirty="0"/>
              <a:t>It can include certain transient weather phenomenon, such as snow.</a:t>
            </a:r>
          </a:p>
          <a:p>
            <a:pPr marL="0" lvl="1" indent="0">
              <a:lnSpc>
                <a:spcPct val="100000"/>
              </a:lnSpc>
              <a:buNone/>
            </a:pPr>
            <a:endParaRPr lang="en-GB" sz="2000" dirty="0"/>
          </a:p>
        </p:txBody>
      </p:sp>
      <p:sp>
        <p:nvSpPr>
          <p:cNvPr id="3" name="Footer Placeholder 2">
            <a:extLst>
              <a:ext uri="{FF2B5EF4-FFF2-40B4-BE49-F238E27FC236}">
                <a16:creationId xmlns:a16="http://schemas.microsoft.com/office/drawing/2014/main" id="{78172216-6A5A-A53B-CA1C-5844205709ED}"/>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a:t>Education &amp; Training Foundation</a:t>
            </a:r>
          </a:p>
        </p:txBody>
      </p:sp>
      <p:sp>
        <p:nvSpPr>
          <p:cNvPr id="9" name="TextBox 8">
            <a:extLst>
              <a:ext uri="{FF2B5EF4-FFF2-40B4-BE49-F238E27FC236}">
                <a16:creationId xmlns:a16="http://schemas.microsoft.com/office/drawing/2014/main" id="{7318914D-02BD-F38B-FA92-3A2C8B9AD11B}"/>
              </a:ext>
            </a:extLst>
          </p:cNvPr>
          <p:cNvSpPr txBox="1"/>
          <p:nvPr/>
        </p:nvSpPr>
        <p:spPr>
          <a:xfrm>
            <a:off x="2279693" y="4723040"/>
            <a:ext cx="3594989" cy="184666"/>
          </a:xfrm>
          <a:prstGeom prst="rect">
            <a:avLst/>
          </a:prstGeom>
          <a:noFill/>
        </p:spPr>
        <p:txBody>
          <a:bodyPr wrap="square" lIns="0" tIns="0" rIns="0" bIns="0" rtlCol="0">
            <a:spAutoFit/>
          </a:bodyPr>
          <a:lstStyle/>
          <a:p>
            <a:r>
              <a:rPr lang="fi-FI" sz="1200" dirty="0"/>
              <a:t>Photo </a:t>
            </a:r>
            <a:r>
              <a:rPr lang="fi-FI" sz="1200" dirty="0" err="1"/>
              <a:t>by</a:t>
            </a:r>
            <a:r>
              <a:rPr lang="fi-FI" sz="1200" dirty="0"/>
              <a:t> </a:t>
            </a:r>
            <a:r>
              <a:rPr lang="fi-FI" sz="1200" dirty="0">
                <a:hlinkClick r:id="rId4"/>
              </a:rPr>
              <a:t>Julia Joppien</a:t>
            </a:r>
            <a:r>
              <a:rPr lang="fi-FI" sz="1200" dirty="0"/>
              <a:t> on </a:t>
            </a:r>
            <a:r>
              <a:rPr lang="fi-FI" sz="1200" dirty="0">
                <a:hlinkClick r:id="rId5"/>
              </a:rPr>
              <a:t>Unsplash</a:t>
            </a:r>
            <a:r>
              <a:rPr lang="fi-FI" sz="1200" dirty="0"/>
              <a:t>.</a:t>
            </a:r>
            <a:endParaRPr lang="en-GB" sz="1200" dirty="0"/>
          </a:p>
        </p:txBody>
      </p:sp>
      <p:sp>
        <p:nvSpPr>
          <p:cNvPr id="4" name="Slide Number Placeholder 3">
            <a:extLst>
              <a:ext uri="{FF2B5EF4-FFF2-40B4-BE49-F238E27FC236}">
                <a16:creationId xmlns:a16="http://schemas.microsoft.com/office/drawing/2014/main" id="{C778C745-E5DD-3498-AC04-FF8934863DE2}"/>
              </a:ext>
            </a:extLst>
          </p:cNvPr>
          <p:cNvSpPr>
            <a:spLocks noGrp="1"/>
          </p:cNvSpPr>
          <p:nvPr>
            <p:ph type="sldNum" sz="quarter" idx="11"/>
          </p:nvPr>
        </p:nvSpPr>
        <p:spPr/>
        <p:txBody>
          <a:bodyPr/>
          <a:lstStyle/>
          <a:p>
            <a:fld id="{DA2C159E-F13C-4A85-9A41-E7669D3E0D70}" type="slidenum">
              <a:rPr lang="en-GB" smtClean="0"/>
              <a:pPr/>
              <a:t>78</a:t>
            </a:fld>
            <a:endParaRPr lang="en-GB"/>
          </a:p>
        </p:txBody>
      </p:sp>
    </p:spTree>
    <p:extLst>
      <p:ext uri="{BB962C8B-B14F-4D97-AF65-F5344CB8AC3E}">
        <p14:creationId xmlns:p14="http://schemas.microsoft.com/office/powerpoint/2010/main" val="39327041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D1138-FED0-7771-5424-F59929C5F3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D8F8CE-8E2A-D21C-99F4-D0E01DD7C35F}"/>
              </a:ext>
            </a:extLst>
          </p:cNvPr>
          <p:cNvSpPr>
            <a:spLocks noGrp="1"/>
          </p:cNvSpPr>
          <p:nvPr>
            <p:ph type="title"/>
          </p:nvPr>
        </p:nvSpPr>
        <p:spPr>
          <a:xfrm>
            <a:off x="232950" y="249900"/>
            <a:ext cx="8437563" cy="699425"/>
          </a:xfrm>
        </p:spPr>
        <p:txBody>
          <a:bodyPr>
            <a:normAutofit/>
          </a:bodyPr>
          <a:lstStyle/>
          <a:p>
            <a:pPr>
              <a:lnSpc>
                <a:spcPct val="100000"/>
              </a:lnSpc>
            </a:pPr>
            <a:r>
              <a:rPr lang="en-US" sz="3200" dirty="0"/>
              <a:t>Load types</a:t>
            </a:r>
            <a:endParaRPr lang="en-GB" sz="3200" dirty="0"/>
          </a:p>
        </p:txBody>
      </p:sp>
      <p:sp>
        <p:nvSpPr>
          <p:cNvPr id="6" name="Content Placeholder 5">
            <a:extLst>
              <a:ext uri="{FF2B5EF4-FFF2-40B4-BE49-F238E27FC236}">
                <a16:creationId xmlns:a16="http://schemas.microsoft.com/office/drawing/2014/main" id="{411791B7-CB03-E74F-FDFB-6ED8AA69BC2B}"/>
              </a:ext>
            </a:extLst>
          </p:cNvPr>
          <p:cNvSpPr>
            <a:spLocks noGrp="1"/>
          </p:cNvSpPr>
          <p:nvPr>
            <p:ph sz="quarter" idx="13"/>
          </p:nvPr>
        </p:nvSpPr>
        <p:spPr>
          <a:xfrm>
            <a:off x="4884737" y="896732"/>
            <a:ext cx="3384550" cy="3600450"/>
          </a:xfrm>
        </p:spPr>
        <p:txBody>
          <a:bodyPr/>
          <a:lstStyle/>
          <a:p>
            <a:pPr marL="0" lvl="1" indent="0">
              <a:buNone/>
            </a:pPr>
            <a:endParaRPr lang="en-GB" sz="1400" b="1" dirty="0"/>
          </a:p>
          <a:p>
            <a:pPr marL="0" lvl="1" indent="0">
              <a:lnSpc>
                <a:spcPct val="100000"/>
              </a:lnSpc>
              <a:buNone/>
            </a:pPr>
            <a:r>
              <a:rPr lang="en-GB" sz="2000" b="1" dirty="0"/>
              <a:t>Seismic load</a:t>
            </a:r>
          </a:p>
          <a:p>
            <a:pPr lvl="1">
              <a:lnSpc>
                <a:spcPct val="100000"/>
              </a:lnSpc>
            </a:pPr>
            <a:endParaRPr lang="en-GB" sz="2000" dirty="0"/>
          </a:p>
          <a:p>
            <a:pPr marL="0" lvl="1" indent="0">
              <a:lnSpc>
                <a:spcPct val="100000"/>
              </a:lnSpc>
              <a:buNone/>
            </a:pPr>
            <a:r>
              <a:rPr lang="en-US" sz="2000" dirty="0"/>
              <a:t>These are forces that a structure experiences when earthquake activity occurs. The loading is horizontal and interferes with the structure’s inertia.</a:t>
            </a:r>
            <a:endParaRPr lang="en-GB" sz="2000" dirty="0"/>
          </a:p>
        </p:txBody>
      </p:sp>
      <p:sp>
        <p:nvSpPr>
          <p:cNvPr id="3" name="Footer Placeholder 2">
            <a:extLst>
              <a:ext uri="{FF2B5EF4-FFF2-40B4-BE49-F238E27FC236}">
                <a16:creationId xmlns:a16="http://schemas.microsoft.com/office/drawing/2014/main" id="{A1180A65-39E6-26B1-D9B2-58BF63C07FB0}"/>
              </a:ext>
              <a:ext uri="{C183D7F6-B498-43B3-948B-1728B52AA6E4}">
                <adec:decorative xmlns:adec="http://schemas.microsoft.com/office/drawing/2017/decorative" val="1"/>
              </a:ext>
            </a:extLst>
          </p:cNvPr>
          <p:cNvSpPr>
            <a:spLocks noGrp="1"/>
          </p:cNvSpPr>
          <p:nvPr>
            <p:ph type="ftr" sz="quarter" idx="10"/>
          </p:nvPr>
        </p:nvSpPr>
        <p:spPr/>
        <p:txBody>
          <a:bodyPr/>
          <a:lstStyle/>
          <a:p>
            <a:r>
              <a:rPr lang="en-GB" dirty="0"/>
              <a:t>Education &amp; Training Foundation</a:t>
            </a:r>
          </a:p>
        </p:txBody>
      </p:sp>
      <p:sp>
        <p:nvSpPr>
          <p:cNvPr id="4" name="Slide Number Placeholder 3">
            <a:extLst>
              <a:ext uri="{FF2B5EF4-FFF2-40B4-BE49-F238E27FC236}">
                <a16:creationId xmlns:a16="http://schemas.microsoft.com/office/drawing/2014/main" id="{843CD6DA-7CE0-750A-0993-E0A41E5D4393}"/>
              </a:ext>
            </a:extLst>
          </p:cNvPr>
          <p:cNvSpPr>
            <a:spLocks noGrp="1"/>
          </p:cNvSpPr>
          <p:nvPr>
            <p:ph type="sldNum" sz="quarter" idx="11"/>
          </p:nvPr>
        </p:nvSpPr>
        <p:spPr/>
        <p:txBody>
          <a:bodyPr/>
          <a:lstStyle/>
          <a:p>
            <a:fld id="{DA2C159E-F13C-4A85-9A41-E7669D3E0D70}" type="slidenum">
              <a:rPr lang="en-GB" smtClean="0"/>
              <a:pPr/>
              <a:t>79</a:t>
            </a:fld>
            <a:endParaRPr lang="en-GB"/>
          </a:p>
        </p:txBody>
      </p:sp>
      <p:sp>
        <p:nvSpPr>
          <p:cNvPr id="9" name="TextBox 8">
            <a:extLst>
              <a:ext uri="{FF2B5EF4-FFF2-40B4-BE49-F238E27FC236}">
                <a16:creationId xmlns:a16="http://schemas.microsoft.com/office/drawing/2014/main" id="{4D2330AB-E003-47E2-D77B-BF9B0CFB67AB}"/>
              </a:ext>
            </a:extLst>
          </p:cNvPr>
          <p:cNvSpPr txBox="1"/>
          <p:nvPr/>
        </p:nvSpPr>
        <p:spPr>
          <a:xfrm>
            <a:off x="-341563" y="4447557"/>
            <a:ext cx="3594989" cy="184666"/>
          </a:xfrm>
          <a:prstGeom prst="rect">
            <a:avLst/>
          </a:prstGeom>
          <a:noFill/>
        </p:spPr>
        <p:txBody>
          <a:bodyPr wrap="square" lIns="0" tIns="0" rIns="0" bIns="0" rtlCol="0">
            <a:spAutoFit/>
          </a:bodyPr>
          <a:lstStyle/>
          <a:p>
            <a:pPr algn="r"/>
            <a:r>
              <a:rPr lang="en-GB" sz="1200" dirty="0"/>
              <a:t>Photo by </a:t>
            </a:r>
            <a:r>
              <a:rPr lang="en-GB" sz="1200" dirty="0">
                <a:hlinkClick r:id="rId3"/>
              </a:rPr>
              <a:t>Library of Congress</a:t>
            </a:r>
            <a:r>
              <a:rPr lang="en-GB" sz="1200" dirty="0"/>
              <a:t> on </a:t>
            </a:r>
            <a:r>
              <a:rPr lang="en-GB" sz="1200" dirty="0">
                <a:hlinkClick r:id="rId4"/>
              </a:rPr>
              <a:t>Unsplash</a:t>
            </a:r>
            <a:r>
              <a:rPr lang="en-GB" sz="1200" dirty="0"/>
              <a:t>.</a:t>
            </a:r>
          </a:p>
        </p:txBody>
      </p:sp>
      <p:pic>
        <p:nvPicPr>
          <p:cNvPr id="8" name="Picture 7" descr="A row of houses in a neighborhood">
            <a:extLst>
              <a:ext uri="{FF2B5EF4-FFF2-40B4-BE49-F238E27FC236}">
                <a16:creationId xmlns:a16="http://schemas.microsoft.com/office/drawing/2014/main" id="{9B7BD596-8EC5-A1C9-17A7-35284B196D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106" r="50000" b="9203"/>
          <a:stretch/>
        </p:blipFill>
        <p:spPr>
          <a:xfrm>
            <a:off x="361653" y="778452"/>
            <a:ext cx="4121858" cy="3621736"/>
          </a:xfrm>
          <a:prstGeom prst="rect">
            <a:avLst/>
          </a:prstGeom>
        </p:spPr>
      </p:pic>
    </p:spTree>
    <p:extLst>
      <p:ext uri="{BB962C8B-B14F-4D97-AF65-F5344CB8AC3E}">
        <p14:creationId xmlns:p14="http://schemas.microsoft.com/office/powerpoint/2010/main" val="374608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246253" y="410336"/>
            <a:ext cx="8437563" cy="699425"/>
          </a:xfrm>
        </p:spPr>
        <p:txBody>
          <a:bodyPr/>
          <a:lstStyle/>
          <a:p>
            <a:pPr>
              <a:lnSpc>
                <a:spcPct val="120000"/>
              </a:lnSpc>
            </a:pPr>
            <a:r>
              <a:rPr lang="en-GB" sz="3200">
                <a:latin typeface="Arial"/>
                <a:cs typeface="Arial"/>
              </a:rPr>
              <a:t>Modelling</a:t>
            </a:r>
            <a:r>
              <a:rPr lang="en-GB">
                <a:latin typeface="Arial"/>
                <a:cs typeface="Arial"/>
              </a:rPr>
              <a:t> </a:t>
            </a:r>
            <a:r>
              <a:rPr lang="en-GB" sz="3200">
                <a:latin typeface="Arial"/>
                <a:cs typeface="Arial"/>
              </a:rPr>
              <a:t>activity</a:t>
            </a:r>
            <a:r>
              <a:rPr lang="en-GB">
                <a:latin typeface="Arial"/>
                <a:cs typeface="Arial"/>
              </a:rPr>
              <a:t> </a:t>
            </a:r>
            <a:endParaRPr lang="en-GB"/>
          </a:p>
        </p:txBody>
      </p:sp>
      <p:sp>
        <p:nvSpPr>
          <p:cNvPr id="5" name="Text Placeholder 4"/>
          <p:cNvSpPr>
            <a:spLocks noGrp="1"/>
          </p:cNvSpPr>
          <p:nvPr>
            <p:ph type="body" sz="quarter" idx="12"/>
          </p:nvPr>
        </p:nvSpPr>
        <p:spPr>
          <a:xfrm>
            <a:off x="246253" y="1131590"/>
            <a:ext cx="8437562" cy="3601574"/>
          </a:xfrm>
        </p:spPr>
        <p:txBody>
          <a:bodyPr/>
          <a:lstStyle/>
          <a:p>
            <a:pPr marL="457200" indent="-457200">
              <a:lnSpc>
                <a:spcPct val="100000"/>
              </a:lnSpc>
              <a:buFont typeface="+mj-lt"/>
              <a:buAutoNum type="arabicPeriod"/>
            </a:pPr>
            <a:r>
              <a:rPr lang="en-GB" altLang="en-US" sz="2400" dirty="0"/>
              <a:t>In allocated groups, construct a model of a named atom.</a:t>
            </a:r>
          </a:p>
          <a:p>
            <a:pPr marL="457200" indent="-457200">
              <a:lnSpc>
                <a:spcPct val="100000"/>
              </a:lnSpc>
              <a:buFont typeface="+mj-lt"/>
              <a:buAutoNum type="arabicPeriod"/>
            </a:pPr>
            <a:r>
              <a:rPr lang="en-GB" altLang="en-US" sz="2400" dirty="0"/>
              <a:t>Refer to the Modelling activity handout for instructions.</a:t>
            </a:r>
          </a:p>
          <a:p>
            <a:pPr marL="457200" indent="-457200">
              <a:lnSpc>
                <a:spcPct val="100000"/>
              </a:lnSpc>
              <a:buFont typeface="+mj-lt"/>
              <a:buAutoNum type="arabicPeriod"/>
            </a:pPr>
            <a:r>
              <a:rPr lang="en-GB" altLang="en-US" sz="2400" dirty="0"/>
              <a:t>Once complete, circulate and review other groups’ models, noting any differences.</a:t>
            </a:r>
          </a:p>
          <a:p>
            <a:pPr marL="457200" indent="-457200">
              <a:lnSpc>
                <a:spcPct val="100000"/>
              </a:lnSpc>
              <a:buFont typeface="+mj-lt"/>
              <a:buAutoNum type="arabicPeriod"/>
            </a:pPr>
            <a:r>
              <a:rPr lang="en-GB" altLang="en-US" sz="2400" dirty="0"/>
              <a:t>Feed back any differences in the models to the rest of the group.</a:t>
            </a:r>
          </a:p>
          <a:p>
            <a:endParaRPr lang="en-GB" altLang="en-US" sz="2400"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cap="none"/>
              <a:t>Education and Training Foundation</a:t>
            </a:r>
          </a:p>
        </p:txBody>
      </p:sp>
      <p:sp>
        <p:nvSpPr>
          <p:cNvPr id="4" name="Slide Number Placeholder 3"/>
          <p:cNvSpPr>
            <a:spLocks noGrp="1"/>
          </p:cNvSpPr>
          <p:nvPr>
            <p:ph type="sldNum" sz="quarter" idx="11"/>
          </p:nvPr>
        </p:nvSpPr>
        <p:spPr/>
        <p:txBody>
          <a:bodyPr/>
          <a:lstStyle/>
          <a:p>
            <a:fld id="{DA2C159E-F13C-4A85-9A41-E7669D3E0D70}" type="slidenum">
              <a:rPr lang="en-GB" smtClean="0"/>
              <a:pPr/>
              <a:t>8</a:t>
            </a:fld>
            <a:endParaRPr lang="en-GB"/>
          </a:p>
        </p:txBody>
      </p:sp>
    </p:spTree>
    <p:extLst>
      <p:ext uri="{BB962C8B-B14F-4D97-AF65-F5344CB8AC3E}">
        <p14:creationId xmlns:p14="http://schemas.microsoft.com/office/powerpoint/2010/main" val="17160520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80DE3-3093-EA93-0321-291F2CD1F564}"/>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8088A1AF-6DC9-6FEC-CED9-B88907D218CF}"/>
              </a:ext>
            </a:extLst>
          </p:cNvPr>
          <p:cNvSpPr>
            <a:spLocks noGrp="1"/>
          </p:cNvSpPr>
          <p:nvPr>
            <p:ph type="title"/>
          </p:nvPr>
        </p:nvSpPr>
        <p:spPr/>
        <p:txBody>
          <a:bodyPr>
            <a:noAutofit/>
          </a:bodyPr>
          <a:lstStyle/>
          <a:p>
            <a:pPr>
              <a:lnSpc>
                <a:spcPct val="100000"/>
              </a:lnSpc>
            </a:pPr>
            <a:r>
              <a:rPr lang="en-GB" sz="3200"/>
              <a:t>Watch the video</a:t>
            </a:r>
            <a:br>
              <a:rPr lang="en-GB" sz="3200"/>
            </a:br>
            <a:endParaRPr lang="en-GB" sz="3200"/>
          </a:p>
        </p:txBody>
      </p:sp>
      <p:sp>
        <p:nvSpPr>
          <p:cNvPr id="5" name="Text Placeholder 4">
            <a:extLst>
              <a:ext uri="{FF2B5EF4-FFF2-40B4-BE49-F238E27FC236}">
                <a16:creationId xmlns:a16="http://schemas.microsoft.com/office/drawing/2014/main" id="{CA330F60-82F8-A325-82C4-E903C8A82CD2}"/>
              </a:ext>
            </a:extLst>
          </p:cNvPr>
          <p:cNvSpPr>
            <a:spLocks noGrp="1"/>
          </p:cNvSpPr>
          <p:nvPr>
            <p:ph type="body" sz="quarter" idx="12"/>
          </p:nvPr>
        </p:nvSpPr>
        <p:spPr>
          <a:xfrm>
            <a:off x="234000" y="986400"/>
            <a:ext cx="7957500" cy="3601574"/>
          </a:xfrm>
        </p:spPr>
        <p:txBody>
          <a:bodyPr/>
          <a:lstStyle/>
          <a:p>
            <a:pPr marL="457200" indent="-457200">
              <a:buFont typeface="Arial" panose="020B0604020202020204" pitchFamily="34" charset="0"/>
              <a:buChar char="•"/>
            </a:pPr>
            <a:endParaRPr lang="en-GB" baseline="30000" dirty="0">
              <a:solidFill>
                <a:srgbClr val="FF0000"/>
              </a:solidFill>
            </a:endParaRPr>
          </a:p>
          <a:p>
            <a:pPr>
              <a:lnSpc>
                <a:spcPct val="100000"/>
              </a:lnSpc>
            </a:pPr>
            <a:r>
              <a:rPr lang="en-GB" sz="2400" dirty="0">
                <a:solidFill>
                  <a:schemeClr val="accent2"/>
                </a:solidFill>
              </a:rPr>
              <a:t>Watch the video </a:t>
            </a:r>
            <a:r>
              <a:rPr lang="en-GB" sz="2400" dirty="0"/>
              <a:t>“Why do Buildings Fall in Earthquakes?” by Vicki V. May (TED-Ed).</a:t>
            </a:r>
          </a:p>
        </p:txBody>
      </p:sp>
      <p:sp>
        <p:nvSpPr>
          <p:cNvPr id="3" name="Footer Placeholder 2">
            <a:extLst>
              <a:ext uri="{FF2B5EF4-FFF2-40B4-BE49-F238E27FC236}">
                <a16:creationId xmlns:a16="http://schemas.microsoft.com/office/drawing/2014/main" id="{C2CDB5CB-9125-96B9-3355-DC91F4DCDEBE}"/>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CA720B21-B375-2404-4CD3-06380E0E785F}"/>
              </a:ext>
            </a:extLst>
          </p:cNvPr>
          <p:cNvSpPr>
            <a:spLocks noGrp="1"/>
          </p:cNvSpPr>
          <p:nvPr>
            <p:ph type="sldNum" sz="quarter" idx="11"/>
          </p:nvPr>
        </p:nvSpPr>
        <p:spPr/>
        <p:txBody>
          <a:bodyPr/>
          <a:lstStyle/>
          <a:p>
            <a:fld id="{DA2C159E-F13C-4A85-9A41-E7669D3E0D70}" type="slidenum">
              <a:rPr lang="en-GB" smtClean="0"/>
              <a:pPr/>
              <a:t>80</a:t>
            </a:fld>
            <a:endParaRPr lang="en-GB"/>
          </a:p>
        </p:txBody>
      </p:sp>
    </p:spTree>
    <p:extLst>
      <p:ext uri="{BB962C8B-B14F-4D97-AF65-F5344CB8AC3E}">
        <p14:creationId xmlns:p14="http://schemas.microsoft.com/office/powerpoint/2010/main" val="14821547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27B04-B1C8-9D8F-6C58-58EB700C8283}"/>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69D98967-D071-3900-3146-FCCA4BA89D8B}"/>
              </a:ext>
            </a:extLst>
          </p:cNvPr>
          <p:cNvSpPr>
            <a:spLocks noGrp="1"/>
          </p:cNvSpPr>
          <p:nvPr>
            <p:ph type="title"/>
          </p:nvPr>
        </p:nvSpPr>
        <p:spPr>
          <a:xfrm>
            <a:off x="353218" y="286975"/>
            <a:ext cx="8437563" cy="699425"/>
          </a:xfrm>
        </p:spPr>
        <p:txBody>
          <a:bodyPr>
            <a:noAutofit/>
          </a:bodyPr>
          <a:lstStyle/>
          <a:p>
            <a:pPr>
              <a:lnSpc>
                <a:spcPct val="100000"/>
              </a:lnSpc>
            </a:pPr>
            <a:r>
              <a:rPr lang="en-GB" sz="3200"/>
              <a:t>Load application</a:t>
            </a:r>
            <a:br>
              <a:rPr lang="en-GB" sz="3200"/>
            </a:br>
            <a:endParaRPr lang="en-GB" sz="3200"/>
          </a:p>
        </p:txBody>
      </p:sp>
      <p:sp>
        <p:nvSpPr>
          <p:cNvPr id="5" name="Text Placeholder 4">
            <a:extLst>
              <a:ext uri="{FF2B5EF4-FFF2-40B4-BE49-F238E27FC236}">
                <a16:creationId xmlns:a16="http://schemas.microsoft.com/office/drawing/2014/main" id="{180571C2-544D-5D66-AD04-0C547E743420}"/>
              </a:ext>
            </a:extLst>
          </p:cNvPr>
          <p:cNvSpPr>
            <a:spLocks noGrp="1"/>
          </p:cNvSpPr>
          <p:nvPr>
            <p:ph type="body" sz="quarter" idx="12"/>
          </p:nvPr>
        </p:nvSpPr>
        <p:spPr>
          <a:xfrm>
            <a:off x="234000" y="986400"/>
            <a:ext cx="7957500" cy="3601574"/>
          </a:xfrm>
        </p:spPr>
        <p:txBody>
          <a:bodyPr/>
          <a:lstStyle/>
          <a:p>
            <a:pPr marL="457200" indent="-457200">
              <a:buFont typeface="Arial" panose="020B0604020202020204" pitchFamily="34" charset="0"/>
              <a:buChar char="•"/>
            </a:pPr>
            <a:endParaRPr lang="en-GB" baseline="30000" dirty="0">
              <a:solidFill>
                <a:srgbClr val="FF0000"/>
              </a:solidFill>
            </a:endParaRPr>
          </a:p>
          <a:p>
            <a:pPr marL="457200" indent="-457200">
              <a:buFont typeface="Arial" panose="020B0604020202020204" pitchFamily="34" charset="0"/>
              <a:buChar char="•"/>
            </a:pPr>
            <a:endParaRPr lang="en-GB" baseline="30000" dirty="0">
              <a:solidFill>
                <a:srgbClr val="FF0000"/>
              </a:solidFill>
            </a:endParaRPr>
          </a:p>
          <a:p>
            <a:pPr eaLnBrk="1" hangingPunct="1">
              <a:lnSpc>
                <a:spcPct val="100000"/>
              </a:lnSpc>
            </a:pPr>
            <a:r>
              <a:rPr lang="en-US" sz="2400" dirty="0"/>
              <a:t>Load is generally transferred by two methods:</a:t>
            </a:r>
          </a:p>
          <a:p>
            <a:pPr eaLnBrk="1" hangingPunct="1">
              <a:lnSpc>
                <a:spcPct val="100000"/>
              </a:lnSpc>
            </a:pPr>
            <a:endParaRPr lang="en-US" sz="2400" dirty="0"/>
          </a:p>
          <a:p>
            <a:pPr marL="457200" indent="-457200" eaLnBrk="1" hangingPunct="1">
              <a:lnSpc>
                <a:spcPct val="100000"/>
              </a:lnSpc>
              <a:buFont typeface="Arial" panose="020B0604020202020204" pitchFamily="34" charset="0"/>
              <a:buChar char="•"/>
            </a:pPr>
            <a:r>
              <a:rPr lang="en-US" sz="2400" dirty="0"/>
              <a:t>point loading</a:t>
            </a:r>
          </a:p>
          <a:p>
            <a:pPr marL="457200" indent="-457200" eaLnBrk="1" hangingPunct="1">
              <a:lnSpc>
                <a:spcPct val="100000"/>
              </a:lnSpc>
              <a:buFont typeface="Arial" panose="020B0604020202020204" pitchFamily="34" charset="0"/>
              <a:buChar char="•"/>
            </a:pPr>
            <a:endParaRPr lang="en-US" sz="2400" dirty="0"/>
          </a:p>
          <a:p>
            <a:pPr marL="457200" indent="-457200" eaLnBrk="1" hangingPunct="1">
              <a:lnSpc>
                <a:spcPct val="100000"/>
              </a:lnSpc>
              <a:buFont typeface="Arial" panose="020B0604020202020204" pitchFamily="34" charset="0"/>
              <a:buChar char="•"/>
            </a:pPr>
            <a:r>
              <a:rPr lang="en-US" sz="2400" dirty="0"/>
              <a:t>uniform distributed loading.</a:t>
            </a:r>
          </a:p>
        </p:txBody>
      </p:sp>
      <p:sp>
        <p:nvSpPr>
          <p:cNvPr id="3" name="Footer Placeholder 2">
            <a:extLst>
              <a:ext uri="{FF2B5EF4-FFF2-40B4-BE49-F238E27FC236}">
                <a16:creationId xmlns:a16="http://schemas.microsoft.com/office/drawing/2014/main" id="{2FC72096-66E2-FAAB-6C47-A5312001C3C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91266AF2-26EC-7A4E-A3F6-DACDADAB151E}"/>
              </a:ext>
            </a:extLst>
          </p:cNvPr>
          <p:cNvSpPr>
            <a:spLocks noGrp="1"/>
          </p:cNvSpPr>
          <p:nvPr>
            <p:ph type="sldNum" sz="quarter" idx="11"/>
          </p:nvPr>
        </p:nvSpPr>
        <p:spPr/>
        <p:txBody>
          <a:bodyPr/>
          <a:lstStyle/>
          <a:p>
            <a:fld id="{DA2C159E-F13C-4A85-9A41-E7669D3E0D70}" type="slidenum">
              <a:rPr lang="en-GB" smtClean="0"/>
              <a:pPr/>
              <a:t>81</a:t>
            </a:fld>
            <a:endParaRPr lang="en-GB"/>
          </a:p>
        </p:txBody>
      </p:sp>
    </p:spTree>
    <p:extLst>
      <p:ext uri="{BB962C8B-B14F-4D97-AF65-F5344CB8AC3E}">
        <p14:creationId xmlns:p14="http://schemas.microsoft.com/office/powerpoint/2010/main" val="22700652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370FF-70C1-471E-8286-F87CCBF5B574}"/>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B95A3C84-0223-2D79-C59C-4045C5D3482F}"/>
              </a:ext>
            </a:extLst>
          </p:cNvPr>
          <p:cNvSpPr>
            <a:spLocks noGrp="1"/>
          </p:cNvSpPr>
          <p:nvPr>
            <p:ph type="title"/>
          </p:nvPr>
        </p:nvSpPr>
        <p:spPr/>
        <p:txBody>
          <a:bodyPr>
            <a:noAutofit/>
          </a:bodyPr>
          <a:lstStyle/>
          <a:p>
            <a:pPr>
              <a:lnSpc>
                <a:spcPct val="100000"/>
              </a:lnSpc>
            </a:pPr>
            <a:r>
              <a:rPr lang="en-GB" sz="3200"/>
              <a:t>Load application</a:t>
            </a:r>
            <a:br>
              <a:rPr lang="en-GB" sz="3200"/>
            </a:br>
            <a:endParaRPr lang="en-GB" sz="3200"/>
          </a:p>
        </p:txBody>
      </p:sp>
      <p:sp>
        <p:nvSpPr>
          <p:cNvPr id="5" name="Text Placeholder 4">
            <a:extLst>
              <a:ext uri="{FF2B5EF4-FFF2-40B4-BE49-F238E27FC236}">
                <a16:creationId xmlns:a16="http://schemas.microsoft.com/office/drawing/2014/main" id="{6FC1D5F3-D8C6-027A-5858-A1DB0159FBDB}"/>
              </a:ext>
            </a:extLst>
          </p:cNvPr>
          <p:cNvSpPr>
            <a:spLocks noGrp="1"/>
          </p:cNvSpPr>
          <p:nvPr>
            <p:ph type="body" sz="quarter" idx="12"/>
          </p:nvPr>
        </p:nvSpPr>
        <p:spPr>
          <a:xfrm>
            <a:off x="234000" y="986400"/>
            <a:ext cx="7957500" cy="3601574"/>
          </a:xfrm>
        </p:spPr>
        <p:txBody>
          <a:bodyPr/>
          <a:lstStyle/>
          <a:p>
            <a:pPr marL="457200" indent="-457200">
              <a:buFont typeface="Arial" panose="020B0604020202020204" pitchFamily="34" charset="0"/>
              <a:buChar char="•"/>
            </a:pPr>
            <a:endParaRPr lang="en-GB" baseline="30000" dirty="0">
              <a:solidFill>
                <a:srgbClr val="FF0000"/>
              </a:solidFill>
            </a:endParaRPr>
          </a:p>
          <a:p>
            <a:pPr eaLnBrk="1" hangingPunct="1">
              <a:lnSpc>
                <a:spcPct val="80000"/>
              </a:lnSpc>
            </a:pPr>
            <a:r>
              <a:rPr lang="en-US" sz="2400" dirty="0"/>
              <a:t>Point load</a:t>
            </a:r>
          </a:p>
        </p:txBody>
      </p:sp>
      <p:sp>
        <p:nvSpPr>
          <p:cNvPr id="3" name="Footer Placeholder 2">
            <a:extLst>
              <a:ext uri="{FF2B5EF4-FFF2-40B4-BE49-F238E27FC236}">
                <a16:creationId xmlns:a16="http://schemas.microsoft.com/office/drawing/2014/main" id="{683C2DE0-7338-B426-FD2F-B81E077FE65E}"/>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grpSp>
        <p:nvGrpSpPr>
          <p:cNvPr id="8" name="Group 7">
            <a:extLst>
              <a:ext uri="{FF2B5EF4-FFF2-40B4-BE49-F238E27FC236}">
                <a16:creationId xmlns:a16="http://schemas.microsoft.com/office/drawing/2014/main" id="{C1A41B57-4341-6032-E45C-1CFFD267D667}"/>
              </a:ext>
            </a:extLst>
          </p:cNvPr>
          <p:cNvGrpSpPr/>
          <p:nvPr/>
        </p:nvGrpSpPr>
        <p:grpSpPr>
          <a:xfrm>
            <a:off x="3299513" y="2769390"/>
            <a:ext cx="4620863" cy="1748947"/>
            <a:chOff x="1975383" y="2408153"/>
            <a:chExt cx="4620863" cy="1748947"/>
          </a:xfrm>
        </p:grpSpPr>
        <p:sp>
          <p:nvSpPr>
            <p:cNvPr id="2" name="Rectangle 1">
              <a:extLst>
                <a:ext uri="{FF2B5EF4-FFF2-40B4-BE49-F238E27FC236}">
                  <a16:creationId xmlns:a16="http://schemas.microsoft.com/office/drawing/2014/main" id="{2DE6A19E-D33C-1576-643A-7D0BA2A59D2F}"/>
                </a:ext>
              </a:extLst>
            </p:cNvPr>
            <p:cNvSpPr/>
            <p:nvPr/>
          </p:nvSpPr>
          <p:spPr>
            <a:xfrm>
              <a:off x="1975383" y="2571750"/>
              <a:ext cx="411829" cy="158535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7D2667E-6E00-B349-5857-A02FC9C7E224}"/>
                </a:ext>
              </a:extLst>
            </p:cNvPr>
            <p:cNvSpPr/>
            <p:nvPr/>
          </p:nvSpPr>
          <p:spPr>
            <a:xfrm>
              <a:off x="6184417" y="2571750"/>
              <a:ext cx="411829" cy="158535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1704D19-BF84-EE02-80DC-F3126FB7F17C}"/>
                </a:ext>
              </a:extLst>
            </p:cNvPr>
            <p:cNvSpPr/>
            <p:nvPr/>
          </p:nvSpPr>
          <p:spPr>
            <a:xfrm>
              <a:off x="1975383" y="2408153"/>
              <a:ext cx="4620861" cy="163597"/>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Arrow: Down 8">
            <a:extLst>
              <a:ext uri="{FF2B5EF4-FFF2-40B4-BE49-F238E27FC236}">
                <a16:creationId xmlns:a16="http://schemas.microsoft.com/office/drawing/2014/main" id="{626E35AA-C06A-9844-539F-8463429D2EBC}"/>
              </a:ext>
            </a:extLst>
          </p:cNvPr>
          <p:cNvSpPr/>
          <p:nvPr/>
        </p:nvSpPr>
        <p:spPr>
          <a:xfrm>
            <a:off x="5288856" y="701879"/>
            <a:ext cx="642174" cy="804888"/>
          </a:xfrm>
          <a:prstGeom prst="downArrow">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a:extLst>
              <a:ext uri="{FF2B5EF4-FFF2-40B4-BE49-F238E27FC236}">
                <a16:creationId xmlns:a16="http://schemas.microsoft.com/office/drawing/2014/main" id="{8690D2EC-5CF0-6D35-0614-75A5ABAE0B07}"/>
              </a:ext>
            </a:extLst>
          </p:cNvPr>
          <p:cNvGrpSpPr/>
          <p:nvPr/>
        </p:nvGrpSpPr>
        <p:grpSpPr>
          <a:xfrm>
            <a:off x="5362228" y="160777"/>
            <a:ext cx="495430" cy="1907903"/>
            <a:chOff x="728194" y="2393356"/>
            <a:chExt cx="495430" cy="1907903"/>
          </a:xfrm>
        </p:grpSpPr>
        <p:sp>
          <p:nvSpPr>
            <p:cNvPr id="10" name="Rectangle 9">
              <a:extLst>
                <a:ext uri="{FF2B5EF4-FFF2-40B4-BE49-F238E27FC236}">
                  <a16:creationId xmlns:a16="http://schemas.microsoft.com/office/drawing/2014/main" id="{D18B6E80-C4C9-06AA-2AF7-F28CF9293473}"/>
                </a:ext>
              </a:extLst>
            </p:cNvPr>
            <p:cNvSpPr/>
            <p:nvPr/>
          </p:nvSpPr>
          <p:spPr>
            <a:xfrm>
              <a:off x="728194" y="3173866"/>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5602392-03FE-5394-0EF1-2F2E55905D8E}"/>
                </a:ext>
              </a:extLst>
            </p:cNvPr>
            <p:cNvSpPr/>
            <p:nvPr/>
          </p:nvSpPr>
          <p:spPr>
            <a:xfrm>
              <a:off x="728194" y="3384831"/>
              <a:ext cx="224306" cy="131922"/>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250BB60-D5D2-5E45-C585-6FDD0F2695F7}"/>
                </a:ext>
              </a:extLst>
            </p:cNvPr>
            <p:cNvSpPr/>
            <p:nvPr/>
          </p:nvSpPr>
          <p:spPr>
            <a:xfrm>
              <a:off x="999318" y="3388827"/>
              <a:ext cx="224306" cy="131922"/>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7DAEED1-516E-CC4A-939C-711946427170}"/>
                </a:ext>
              </a:extLst>
            </p:cNvPr>
            <p:cNvSpPr/>
            <p:nvPr/>
          </p:nvSpPr>
          <p:spPr>
            <a:xfrm>
              <a:off x="728194" y="3564121"/>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0F276E5-F8AC-2F68-2479-956D74B90118}"/>
                </a:ext>
              </a:extLst>
            </p:cNvPr>
            <p:cNvSpPr/>
            <p:nvPr/>
          </p:nvSpPr>
          <p:spPr>
            <a:xfrm>
              <a:off x="728194" y="3775086"/>
              <a:ext cx="224306" cy="131922"/>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9A5B375-4790-0760-1A36-3B1D875ED0EB}"/>
                </a:ext>
              </a:extLst>
            </p:cNvPr>
            <p:cNvSpPr/>
            <p:nvPr/>
          </p:nvSpPr>
          <p:spPr>
            <a:xfrm>
              <a:off x="999318" y="3779082"/>
              <a:ext cx="224306" cy="131922"/>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A62E150-9607-9E7C-25A2-C961C36DC268}"/>
                </a:ext>
              </a:extLst>
            </p:cNvPr>
            <p:cNvSpPr/>
            <p:nvPr/>
          </p:nvSpPr>
          <p:spPr>
            <a:xfrm>
              <a:off x="728194" y="3954376"/>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709CD929-5388-2736-BE75-6793018586B8}"/>
                </a:ext>
              </a:extLst>
            </p:cNvPr>
            <p:cNvSpPr/>
            <p:nvPr/>
          </p:nvSpPr>
          <p:spPr>
            <a:xfrm>
              <a:off x="728194" y="4165341"/>
              <a:ext cx="224306" cy="131922"/>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FA5040C-4B5F-3B3C-56BE-FE8535ED2C61}"/>
                </a:ext>
              </a:extLst>
            </p:cNvPr>
            <p:cNvSpPr/>
            <p:nvPr/>
          </p:nvSpPr>
          <p:spPr>
            <a:xfrm>
              <a:off x="999318" y="4169337"/>
              <a:ext cx="224306" cy="131922"/>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07EC470-B085-20EF-B618-47B84A617E0A}"/>
                </a:ext>
              </a:extLst>
            </p:cNvPr>
            <p:cNvSpPr/>
            <p:nvPr/>
          </p:nvSpPr>
          <p:spPr>
            <a:xfrm>
              <a:off x="728194" y="2783611"/>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32CE7E91-7F60-D6DA-A158-BCDC14CFA27A}"/>
                </a:ext>
              </a:extLst>
            </p:cNvPr>
            <p:cNvSpPr/>
            <p:nvPr/>
          </p:nvSpPr>
          <p:spPr>
            <a:xfrm>
              <a:off x="728194" y="2994576"/>
              <a:ext cx="224306" cy="131922"/>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8587737-85C7-16F8-956D-36F3F16DD8BA}"/>
                </a:ext>
              </a:extLst>
            </p:cNvPr>
            <p:cNvSpPr/>
            <p:nvPr/>
          </p:nvSpPr>
          <p:spPr>
            <a:xfrm>
              <a:off x="999318" y="2998572"/>
              <a:ext cx="224306" cy="131922"/>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03B820D-FF27-CA6D-49B1-107906377D8E}"/>
                </a:ext>
              </a:extLst>
            </p:cNvPr>
            <p:cNvSpPr/>
            <p:nvPr/>
          </p:nvSpPr>
          <p:spPr>
            <a:xfrm>
              <a:off x="728194" y="2393356"/>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38BFB22F-36C5-2E5E-F1B8-F580C9958E76}"/>
                </a:ext>
              </a:extLst>
            </p:cNvPr>
            <p:cNvSpPr/>
            <p:nvPr/>
          </p:nvSpPr>
          <p:spPr>
            <a:xfrm>
              <a:off x="728194" y="2604321"/>
              <a:ext cx="224306" cy="131922"/>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AF57D47-717F-5C8C-2AB0-24920B9ACE60}"/>
                </a:ext>
              </a:extLst>
            </p:cNvPr>
            <p:cNvSpPr/>
            <p:nvPr/>
          </p:nvSpPr>
          <p:spPr>
            <a:xfrm>
              <a:off x="999318" y="2608317"/>
              <a:ext cx="224306" cy="131922"/>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Slide Number Placeholder 3">
            <a:extLst>
              <a:ext uri="{FF2B5EF4-FFF2-40B4-BE49-F238E27FC236}">
                <a16:creationId xmlns:a16="http://schemas.microsoft.com/office/drawing/2014/main" id="{67996FC3-9326-0D53-8D46-27482040D46C}"/>
              </a:ext>
            </a:extLst>
          </p:cNvPr>
          <p:cNvSpPr>
            <a:spLocks noGrp="1"/>
          </p:cNvSpPr>
          <p:nvPr>
            <p:ph type="sldNum" sz="quarter" idx="11"/>
          </p:nvPr>
        </p:nvSpPr>
        <p:spPr/>
        <p:txBody>
          <a:bodyPr/>
          <a:lstStyle/>
          <a:p>
            <a:fld id="{DA2C159E-F13C-4A85-9A41-E7669D3E0D70}" type="slidenum">
              <a:rPr lang="en-GB" smtClean="0"/>
              <a:pPr/>
              <a:t>82</a:t>
            </a:fld>
            <a:endParaRPr lang="en-GB"/>
          </a:p>
        </p:txBody>
      </p:sp>
    </p:spTree>
    <p:extLst>
      <p:ext uri="{BB962C8B-B14F-4D97-AF65-F5344CB8AC3E}">
        <p14:creationId xmlns:p14="http://schemas.microsoft.com/office/powerpoint/2010/main" val="91554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grpId="1" nodeType="afterEffect">
                                  <p:stCondLst>
                                    <p:cond delay="500"/>
                                  </p:stCondLst>
                                  <p:childTnLst>
                                    <p:animMotion origin="layout" path="M -0.00104 -0.00031 L 0.00156 0.23919 " pathEditMode="relative" rAng="0" ptsTypes="AA">
                                      <p:cBhvr>
                                        <p:cTn id="9" dur="2000" fill="hold"/>
                                        <p:tgtEl>
                                          <p:spTgt spid="9"/>
                                        </p:tgtEl>
                                        <p:attrNameLst>
                                          <p:attrName>ppt_x</p:attrName>
                                          <p:attrName>ppt_y</p:attrName>
                                        </p:attrNameLst>
                                      </p:cBhvr>
                                      <p:rCtr x="122" y="11975"/>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2" nodeType="clickEffect">
                                  <p:stCondLst>
                                    <p:cond delay="0"/>
                                  </p:stCondLst>
                                  <p:childTnLst>
                                    <p:set>
                                      <p:cBhvr>
                                        <p:cTn id="13" dur="1" fill="hold">
                                          <p:stCondLst>
                                            <p:cond delay="0"/>
                                          </p:stCondLst>
                                        </p:cTn>
                                        <p:tgtEl>
                                          <p:spTgt spid="9"/>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par>
                          <p:cTn id="17" fill="hold">
                            <p:stCondLst>
                              <p:cond delay="0"/>
                            </p:stCondLst>
                            <p:childTnLst>
                              <p:par>
                                <p:cTn id="18" presetID="42" presetClass="path" presetSubtype="0" accel="50000" decel="50000" fill="hold" nodeType="afterEffect">
                                  <p:stCondLst>
                                    <p:cond delay="500"/>
                                  </p:stCondLst>
                                  <p:childTnLst>
                                    <p:animMotion origin="layout" path="M -0.0033 0.00524 L -0.00121 0.13889 " pathEditMode="relative" rAng="0" ptsTypes="AA">
                                      <p:cBhvr>
                                        <p:cTn id="19" dur="2000" fill="hold"/>
                                        <p:tgtEl>
                                          <p:spTgt spid="26"/>
                                        </p:tgtEl>
                                        <p:attrNameLst>
                                          <p:attrName>ppt_x</p:attrName>
                                          <p:attrName>ppt_y</p:attrName>
                                        </p:attrNameLst>
                                      </p:cBhvr>
                                      <p:rCtr x="104" y="6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F7B18-211D-2533-8486-3B129C9EDA0B}"/>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41945145-2C50-4E68-6AA0-2FD5C9A7A7AB}"/>
              </a:ext>
            </a:extLst>
          </p:cNvPr>
          <p:cNvSpPr>
            <a:spLocks noGrp="1"/>
          </p:cNvSpPr>
          <p:nvPr>
            <p:ph type="title"/>
          </p:nvPr>
        </p:nvSpPr>
        <p:spPr/>
        <p:txBody>
          <a:bodyPr>
            <a:noAutofit/>
          </a:bodyPr>
          <a:lstStyle/>
          <a:p>
            <a:pPr>
              <a:lnSpc>
                <a:spcPct val="100000"/>
              </a:lnSpc>
            </a:pPr>
            <a:r>
              <a:rPr lang="en-GB" sz="3200"/>
              <a:t>Load application</a:t>
            </a:r>
            <a:br>
              <a:rPr lang="en-GB" sz="3200"/>
            </a:br>
            <a:endParaRPr lang="en-GB" sz="3200"/>
          </a:p>
        </p:txBody>
      </p:sp>
      <p:sp>
        <p:nvSpPr>
          <p:cNvPr id="5" name="Text Placeholder 4">
            <a:extLst>
              <a:ext uri="{FF2B5EF4-FFF2-40B4-BE49-F238E27FC236}">
                <a16:creationId xmlns:a16="http://schemas.microsoft.com/office/drawing/2014/main" id="{C0246F0E-751E-932C-4446-E88EA589FB9C}"/>
              </a:ext>
            </a:extLst>
          </p:cNvPr>
          <p:cNvSpPr>
            <a:spLocks noGrp="1"/>
          </p:cNvSpPr>
          <p:nvPr>
            <p:ph type="body" sz="quarter" idx="12"/>
          </p:nvPr>
        </p:nvSpPr>
        <p:spPr>
          <a:xfrm>
            <a:off x="234000" y="986400"/>
            <a:ext cx="7957500" cy="3601574"/>
          </a:xfrm>
        </p:spPr>
        <p:txBody>
          <a:bodyPr/>
          <a:lstStyle/>
          <a:p>
            <a:pPr marL="457200" indent="-457200">
              <a:buFont typeface="Arial" panose="020B0604020202020204" pitchFamily="34" charset="0"/>
              <a:buChar char="•"/>
            </a:pPr>
            <a:endParaRPr lang="en-GB" baseline="30000">
              <a:solidFill>
                <a:srgbClr val="FF0000"/>
              </a:solidFill>
            </a:endParaRPr>
          </a:p>
          <a:p>
            <a:pPr eaLnBrk="1" hangingPunct="1">
              <a:lnSpc>
                <a:spcPct val="100000"/>
              </a:lnSpc>
            </a:pPr>
            <a:r>
              <a:rPr lang="en-US" sz="2400"/>
              <a:t>Uniform distributed load</a:t>
            </a:r>
          </a:p>
        </p:txBody>
      </p:sp>
      <p:sp>
        <p:nvSpPr>
          <p:cNvPr id="3" name="Footer Placeholder 2">
            <a:extLst>
              <a:ext uri="{FF2B5EF4-FFF2-40B4-BE49-F238E27FC236}">
                <a16:creationId xmlns:a16="http://schemas.microsoft.com/office/drawing/2014/main" id="{FF51F810-7790-8C94-E04E-70293978A46B}"/>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grpSp>
        <p:nvGrpSpPr>
          <p:cNvPr id="2" name="Group 1">
            <a:extLst>
              <a:ext uri="{FF2B5EF4-FFF2-40B4-BE49-F238E27FC236}">
                <a16:creationId xmlns:a16="http://schemas.microsoft.com/office/drawing/2014/main" id="{F455ACB5-15AC-976B-94CD-A494A0BAA50F}"/>
              </a:ext>
            </a:extLst>
          </p:cNvPr>
          <p:cNvGrpSpPr/>
          <p:nvPr/>
        </p:nvGrpSpPr>
        <p:grpSpPr>
          <a:xfrm>
            <a:off x="4244977" y="2490184"/>
            <a:ext cx="4620863" cy="1748947"/>
            <a:chOff x="1975383" y="2408153"/>
            <a:chExt cx="4620863" cy="1748947"/>
          </a:xfrm>
        </p:grpSpPr>
        <p:sp>
          <p:nvSpPr>
            <p:cNvPr id="6" name="Rectangle 5">
              <a:extLst>
                <a:ext uri="{FF2B5EF4-FFF2-40B4-BE49-F238E27FC236}">
                  <a16:creationId xmlns:a16="http://schemas.microsoft.com/office/drawing/2014/main" id="{C9BF11EB-2B09-F1C9-370D-DF02F5CC1990}"/>
                </a:ext>
              </a:extLst>
            </p:cNvPr>
            <p:cNvSpPr/>
            <p:nvPr/>
          </p:nvSpPr>
          <p:spPr>
            <a:xfrm>
              <a:off x="1975383" y="2571750"/>
              <a:ext cx="411829" cy="158535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01019A6-9F96-3983-28F9-9AE8D3645105}"/>
                </a:ext>
              </a:extLst>
            </p:cNvPr>
            <p:cNvSpPr/>
            <p:nvPr/>
          </p:nvSpPr>
          <p:spPr>
            <a:xfrm>
              <a:off x="6184417" y="2571750"/>
              <a:ext cx="411829" cy="158535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34D914E-7348-AC66-25FC-9F63344AC251}"/>
                </a:ext>
              </a:extLst>
            </p:cNvPr>
            <p:cNvSpPr/>
            <p:nvPr/>
          </p:nvSpPr>
          <p:spPr>
            <a:xfrm>
              <a:off x="1975383" y="2408153"/>
              <a:ext cx="4620861" cy="163597"/>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Arrow: Down 8">
            <a:extLst>
              <a:ext uri="{FF2B5EF4-FFF2-40B4-BE49-F238E27FC236}">
                <a16:creationId xmlns:a16="http://schemas.microsoft.com/office/drawing/2014/main" id="{BEFC4E5D-74DE-E02A-7BFD-A98EE188E0F3}"/>
              </a:ext>
            </a:extLst>
          </p:cNvPr>
          <p:cNvSpPr/>
          <p:nvPr/>
        </p:nvSpPr>
        <p:spPr>
          <a:xfrm>
            <a:off x="5613860" y="431272"/>
            <a:ext cx="642174" cy="804888"/>
          </a:xfrm>
          <a:prstGeom prst="downArrow">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Down 15">
            <a:extLst>
              <a:ext uri="{FF2B5EF4-FFF2-40B4-BE49-F238E27FC236}">
                <a16:creationId xmlns:a16="http://schemas.microsoft.com/office/drawing/2014/main" id="{58743B6E-60EF-A4AA-6564-07866F8F0F3E}"/>
              </a:ext>
            </a:extLst>
          </p:cNvPr>
          <p:cNvSpPr/>
          <p:nvPr/>
        </p:nvSpPr>
        <p:spPr>
          <a:xfrm>
            <a:off x="6771946" y="431272"/>
            <a:ext cx="642174" cy="804888"/>
          </a:xfrm>
          <a:prstGeom prst="downArrow">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Down 16">
            <a:extLst>
              <a:ext uri="{FF2B5EF4-FFF2-40B4-BE49-F238E27FC236}">
                <a16:creationId xmlns:a16="http://schemas.microsoft.com/office/drawing/2014/main" id="{69D45C70-435B-FBA9-28E1-EA7123874AF5}"/>
              </a:ext>
            </a:extLst>
          </p:cNvPr>
          <p:cNvSpPr/>
          <p:nvPr/>
        </p:nvSpPr>
        <p:spPr>
          <a:xfrm>
            <a:off x="4455774" y="431272"/>
            <a:ext cx="642174" cy="804888"/>
          </a:xfrm>
          <a:prstGeom prst="downArrow">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Down 17">
            <a:extLst>
              <a:ext uri="{FF2B5EF4-FFF2-40B4-BE49-F238E27FC236}">
                <a16:creationId xmlns:a16="http://schemas.microsoft.com/office/drawing/2014/main" id="{412E0D20-9682-943E-C814-5C5DF0D1D838}"/>
              </a:ext>
            </a:extLst>
          </p:cNvPr>
          <p:cNvSpPr/>
          <p:nvPr/>
        </p:nvSpPr>
        <p:spPr>
          <a:xfrm>
            <a:off x="7930031" y="431272"/>
            <a:ext cx="642174" cy="804888"/>
          </a:xfrm>
          <a:prstGeom prst="downArrow">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6" name="Group 95">
            <a:extLst>
              <a:ext uri="{FF2B5EF4-FFF2-40B4-BE49-F238E27FC236}">
                <a16:creationId xmlns:a16="http://schemas.microsoft.com/office/drawing/2014/main" id="{EDE6C101-4973-2FFC-CD18-943966683F7F}"/>
              </a:ext>
            </a:extLst>
          </p:cNvPr>
          <p:cNvGrpSpPr/>
          <p:nvPr/>
        </p:nvGrpSpPr>
        <p:grpSpPr>
          <a:xfrm>
            <a:off x="4516937" y="-413992"/>
            <a:ext cx="4011732" cy="1919008"/>
            <a:chOff x="710283" y="2320123"/>
            <a:chExt cx="4011732" cy="1919008"/>
          </a:xfrm>
        </p:grpSpPr>
        <p:sp>
          <p:nvSpPr>
            <p:cNvPr id="11" name="Rectangle 10">
              <a:extLst>
                <a:ext uri="{FF2B5EF4-FFF2-40B4-BE49-F238E27FC236}">
                  <a16:creationId xmlns:a16="http://schemas.microsoft.com/office/drawing/2014/main" id="{E9F97E3D-3196-A0EC-9F65-51A17B4BE78A}"/>
                </a:ext>
              </a:extLst>
            </p:cNvPr>
            <p:cNvSpPr/>
            <p:nvPr/>
          </p:nvSpPr>
          <p:spPr>
            <a:xfrm>
              <a:off x="972794" y="3100866"/>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CE17FB9-43E0-345B-2177-C5E98E74A282}"/>
                </a:ext>
              </a:extLst>
            </p:cNvPr>
            <p:cNvSpPr/>
            <p:nvPr/>
          </p:nvSpPr>
          <p:spPr>
            <a:xfrm>
              <a:off x="972794" y="3491121"/>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545D8FD2-1990-F082-A5D6-617BAD8413E3}"/>
                </a:ext>
              </a:extLst>
            </p:cNvPr>
            <p:cNvSpPr/>
            <p:nvPr/>
          </p:nvSpPr>
          <p:spPr>
            <a:xfrm>
              <a:off x="972794" y="3881376"/>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7D177C02-84DF-4B69-B298-0E6AB05AA39F}"/>
                </a:ext>
              </a:extLst>
            </p:cNvPr>
            <p:cNvSpPr/>
            <p:nvPr/>
          </p:nvSpPr>
          <p:spPr>
            <a:xfrm>
              <a:off x="972794" y="2710611"/>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74410B66-4406-4CB1-E24C-D17A9A49A1EE}"/>
                </a:ext>
              </a:extLst>
            </p:cNvPr>
            <p:cNvSpPr/>
            <p:nvPr/>
          </p:nvSpPr>
          <p:spPr>
            <a:xfrm>
              <a:off x="972794" y="2320356"/>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69E8A5E2-DF09-5F0A-72CA-E11085092AED}"/>
                </a:ext>
              </a:extLst>
            </p:cNvPr>
            <p:cNvSpPr/>
            <p:nvPr/>
          </p:nvSpPr>
          <p:spPr>
            <a:xfrm>
              <a:off x="1515042" y="3100866"/>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D7384805-4250-A076-B3CE-23F925CC1C66}"/>
                </a:ext>
              </a:extLst>
            </p:cNvPr>
            <p:cNvSpPr/>
            <p:nvPr/>
          </p:nvSpPr>
          <p:spPr>
            <a:xfrm>
              <a:off x="1515042" y="3491121"/>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19310AB0-EBB7-A499-ADB4-5389E78F8272}"/>
                </a:ext>
              </a:extLst>
            </p:cNvPr>
            <p:cNvSpPr/>
            <p:nvPr/>
          </p:nvSpPr>
          <p:spPr>
            <a:xfrm>
              <a:off x="1515042" y="3881376"/>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43C2211E-637E-302D-3138-57A2A4E3CC2E}"/>
                </a:ext>
              </a:extLst>
            </p:cNvPr>
            <p:cNvSpPr/>
            <p:nvPr/>
          </p:nvSpPr>
          <p:spPr>
            <a:xfrm>
              <a:off x="1515042" y="2710611"/>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0B9411CB-A37F-AC46-0348-7309CC9D0ECD}"/>
                </a:ext>
              </a:extLst>
            </p:cNvPr>
            <p:cNvSpPr/>
            <p:nvPr/>
          </p:nvSpPr>
          <p:spPr>
            <a:xfrm>
              <a:off x="1515042" y="2320356"/>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97B51AF1-FDFD-234B-787E-173121D28FAE}"/>
                </a:ext>
              </a:extLst>
            </p:cNvPr>
            <p:cNvSpPr/>
            <p:nvPr/>
          </p:nvSpPr>
          <p:spPr>
            <a:xfrm>
              <a:off x="2057290" y="3100866"/>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31C9306C-BE0F-FE13-7136-6CF4D3897807}"/>
                </a:ext>
              </a:extLst>
            </p:cNvPr>
            <p:cNvSpPr/>
            <p:nvPr/>
          </p:nvSpPr>
          <p:spPr>
            <a:xfrm>
              <a:off x="2057290" y="3491121"/>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36BC3F22-46D6-C44E-8A93-AB2D60A66415}"/>
                </a:ext>
              </a:extLst>
            </p:cNvPr>
            <p:cNvSpPr/>
            <p:nvPr/>
          </p:nvSpPr>
          <p:spPr>
            <a:xfrm>
              <a:off x="2057290" y="3881376"/>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5CD706E2-18A0-FD9D-61B8-FF20C3729381}"/>
                </a:ext>
              </a:extLst>
            </p:cNvPr>
            <p:cNvSpPr/>
            <p:nvPr/>
          </p:nvSpPr>
          <p:spPr>
            <a:xfrm>
              <a:off x="2057290" y="2710611"/>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CC197B90-AC64-8B66-D8DB-975F2A3ECD7F}"/>
                </a:ext>
              </a:extLst>
            </p:cNvPr>
            <p:cNvSpPr/>
            <p:nvPr/>
          </p:nvSpPr>
          <p:spPr>
            <a:xfrm>
              <a:off x="2057290" y="2320356"/>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3996721E-56FD-DAE3-62AF-E220CF53E80F}"/>
                </a:ext>
              </a:extLst>
            </p:cNvPr>
            <p:cNvSpPr/>
            <p:nvPr/>
          </p:nvSpPr>
          <p:spPr>
            <a:xfrm>
              <a:off x="2599538" y="3100866"/>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2BA20355-3295-442A-9443-D3CD7F1EEFA2}"/>
                </a:ext>
              </a:extLst>
            </p:cNvPr>
            <p:cNvSpPr/>
            <p:nvPr/>
          </p:nvSpPr>
          <p:spPr>
            <a:xfrm>
              <a:off x="2599538" y="3491121"/>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B63844D2-8B5D-2E40-F85C-A4F1155E5396}"/>
                </a:ext>
              </a:extLst>
            </p:cNvPr>
            <p:cNvSpPr/>
            <p:nvPr/>
          </p:nvSpPr>
          <p:spPr>
            <a:xfrm>
              <a:off x="2599538" y="3881376"/>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E624910B-E2D1-7900-E5AD-2A95D58848A0}"/>
                </a:ext>
              </a:extLst>
            </p:cNvPr>
            <p:cNvSpPr/>
            <p:nvPr/>
          </p:nvSpPr>
          <p:spPr>
            <a:xfrm>
              <a:off x="2599538" y="2710611"/>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C28BC24E-AEB8-E31C-2549-031F8EF8162F}"/>
                </a:ext>
              </a:extLst>
            </p:cNvPr>
            <p:cNvSpPr/>
            <p:nvPr/>
          </p:nvSpPr>
          <p:spPr>
            <a:xfrm>
              <a:off x="2599538" y="2320356"/>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D7B44870-7F2C-2010-5D8A-F47BF6C99CD5}"/>
                </a:ext>
              </a:extLst>
            </p:cNvPr>
            <p:cNvSpPr/>
            <p:nvPr/>
          </p:nvSpPr>
          <p:spPr>
            <a:xfrm>
              <a:off x="3141786" y="3100866"/>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88ADF8AC-487A-8BF3-187E-2D1321101AD3}"/>
                </a:ext>
              </a:extLst>
            </p:cNvPr>
            <p:cNvSpPr/>
            <p:nvPr/>
          </p:nvSpPr>
          <p:spPr>
            <a:xfrm>
              <a:off x="3141786" y="3491121"/>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CBF89DEC-D526-A8A0-0B4A-8768D2F8769C}"/>
                </a:ext>
              </a:extLst>
            </p:cNvPr>
            <p:cNvSpPr/>
            <p:nvPr/>
          </p:nvSpPr>
          <p:spPr>
            <a:xfrm>
              <a:off x="3141786" y="3881376"/>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4799E9DC-0699-C8F4-DA8B-14E183E2BE64}"/>
                </a:ext>
              </a:extLst>
            </p:cNvPr>
            <p:cNvSpPr/>
            <p:nvPr/>
          </p:nvSpPr>
          <p:spPr>
            <a:xfrm>
              <a:off x="3141786" y="2710611"/>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EB579058-D6B4-96D7-4E29-F6F17B67D0E4}"/>
                </a:ext>
              </a:extLst>
            </p:cNvPr>
            <p:cNvSpPr/>
            <p:nvPr/>
          </p:nvSpPr>
          <p:spPr>
            <a:xfrm>
              <a:off x="3141786" y="2320356"/>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82440C54-E52D-567A-0A94-8D077D74AF65}"/>
                </a:ext>
              </a:extLst>
            </p:cNvPr>
            <p:cNvSpPr/>
            <p:nvPr/>
          </p:nvSpPr>
          <p:spPr>
            <a:xfrm>
              <a:off x="710283" y="3295024"/>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B71EF28A-E51B-65B8-65EB-26E65B666119}"/>
                </a:ext>
              </a:extLst>
            </p:cNvPr>
            <p:cNvSpPr/>
            <p:nvPr/>
          </p:nvSpPr>
          <p:spPr>
            <a:xfrm>
              <a:off x="710283" y="3685279"/>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B9F84D3C-33BE-34A1-3BD6-DDBE3607D9DC}"/>
                </a:ext>
              </a:extLst>
            </p:cNvPr>
            <p:cNvSpPr/>
            <p:nvPr/>
          </p:nvSpPr>
          <p:spPr>
            <a:xfrm>
              <a:off x="710283" y="4075534"/>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E2C29E75-50FD-95A6-BFCC-75F33ABB7164}"/>
                </a:ext>
              </a:extLst>
            </p:cNvPr>
            <p:cNvSpPr/>
            <p:nvPr/>
          </p:nvSpPr>
          <p:spPr>
            <a:xfrm>
              <a:off x="710283" y="2904769"/>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0AB2BA0A-5E43-A8EB-6315-77CC861C159F}"/>
                </a:ext>
              </a:extLst>
            </p:cNvPr>
            <p:cNvSpPr/>
            <p:nvPr/>
          </p:nvSpPr>
          <p:spPr>
            <a:xfrm>
              <a:off x="710283" y="2514514"/>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9D6DB6E3-A0A6-9986-8FDF-248E2AE1C1AD}"/>
                </a:ext>
              </a:extLst>
            </p:cNvPr>
            <p:cNvSpPr/>
            <p:nvPr/>
          </p:nvSpPr>
          <p:spPr>
            <a:xfrm>
              <a:off x="1252531" y="3295024"/>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ABA56B80-9E2F-3474-C263-2E47E5AD92A8}"/>
                </a:ext>
              </a:extLst>
            </p:cNvPr>
            <p:cNvSpPr/>
            <p:nvPr/>
          </p:nvSpPr>
          <p:spPr>
            <a:xfrm>
              <a:off x="1252531" y="3685279"/>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6E80F376-5D0B-5B2F-D6EB-1436D881F135}"/>
                </a:ext>
              </a:extLst>
            </p:cNvPr>
            <p:cNvSpPr/>
            <p:nvPr/>
          </p:nvSpPr>
          <p:spPr>
            <a:xfrm>
              <a:off x="1252531" y="4075534"/>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768CDD6B-B99E-BA06-DD62-BB2F0DD46753}"/>
                </a:ext>
              </a:extLst>
            </p:cNvPr>
            <p:cNvSpPr/>
            <p:nvPr/>
          </p:nvSpPr>
          <p:spPr>
            <a:xfrm>
              <a:off x="1252531" y="2904769"/>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AD7B63FD-921D-775D-2155-FD7E47D69DF4}"/>
                </a:ext>
              </a:extLst>
            </p:cNvPr>
            <p:cNvSpPr/>
            <p:nvPr/>
          </p:nvSpPr>
          <p:spPr>
            <a:xfrm>
              <a:off x="1252531" y="2514514"/>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E053EAE4-1218-E32F-0D31-9C4BEF03B113}"/>
                </a:ext>
              </a:extLst>
            </p:cNvPr>
            <p:cNvSpPr/>
            <p:nvPr/>
          </p:nvSpPr>
          <p:spPr>
            <a:xfrm>
              <a:off x="1794779" y="3295024"/>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60">
              <a:extLst>
                <a:ext uri="{FF2B5EF4-FFF2-40B4-BE49-F238E27FC236}">
                  <a16:creationId xmlns:a16="http://schemas.microsoft.com/office/drawing/2014/main" id="{60BE0819-050B-A55F-72C8-0CE8B54C5A47}"/>
                </a:ext>
              </a:extLst>
            </p:cNvPr>
            <p:cNvSpPr/>
            <p:nvPr/>
          </p:nvSpPr>
          <p:spPr>
            <a:xfrm>
              <a:off x="1794779" y="3685279"/>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B63825D6-48D0-D742-7C8E-1EEBDA8327C1}"/>
                </a:ext>
              </a:extLst>
            </p:cNvPr>
            <p:cNvSpPr/>
            <p:nvPr/>
          </p:nvSpPr>
          <p:spPr>
            <a:xfrm>
              <a:off x="1794779" y="4075534"/>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3F3C2A43-FC14-28E7-0682-FE0EFECF85A8}"/>
                </a:ext>
              </a:extLst>
            </p:cNvPr>
            <p:cNvSpPr/>
            <p:nvPr/>
          </p:nvSpPr>
          <p:spPr>
            <a:xfrm>
              <a:off x="1794779" y="2904769"/>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51144013-77DF-4C1D-D3A9-1B0912C75109}"/>
                </a:ext>
              </a:extLst>
            </p:cNvPr>
            <p:cNvSpPr/>
            <p:nvPr/>
          </p:nvSpPr>
          <p:spPr>
            <a:xfrm>
              <a:off x="1794779" y="2514514"/>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7DB24B06-0093-1152-8309-09E28B2F654A}"/>
                </a:ext>
              </a:extLst>
            </p:cNvPr>
            <p:cNvSpPr/>
            <p:nvPr/>
          </p:nvSpPr>
          <p:spPr>
            <a:xfrm>
              <a:off x="2337027" y="3295024"/>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6F498021-8DCD-7A81-8C6F-1A2C8A92D89E}"/>
                </a:ext>
              </a:extLst>
            </p:cNvPr>
            <p:cNvSpPr/>
            <p:nvPr/>
          </p:nvSpPr>
          <p:spPr>
            <a:xfrm>
              <a:off x="2337027" y="3685279"/>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438A090F-0FA6-C8CA-76F1-6A87B442F01E}"/>
                </a:ext>
              </a:extLst>
            </p:cNvPr>
            <p:cNvSpPr/>
            <p:nvPr/>
          </p:nvSpPr>
          <p:spPr>
            <a:xfrm>
              <a:off x="2337027" y="4075534"/>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9CF957E2-D94E-1293-127B-98D78F4FE66F}"/>
                </a:ext>
              </a:extLst>
            </p:cNvPr>
            <p:cNvSpPr/>
            <p:nvPr/>
          </p:nvSpPr>
          <p:spPr>
            <a:xfrm>
              <a:off x="2337027" y="2904769"/>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7B6618A-53AC-4091-02D6-5CAF7B47F6C1}"/>
                </a:ext>
              </a:extLst>
            </p:cNvPr>
            <p:cNvSpPr/>
            <p:nvPr/>
          </p:nvSpPr>
          <p:spPr>
            <a:xfrm>
              <a:off x="2337027" y="2514514"/>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83842ACC-E0D9-69C0-C259-FE71A3171440}"/>
                </a:ext>
              </a:extLst>
            </p:cNvPr>
            <p:cNvSpPr/>
            <p:nvPr/>
          </p:nvSpPr>
          <p:spPr>
            <a:xfrm>
              <a:off x="2879275" y="3295024"/>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C464B820-0B24-63E8-36DB-A880C1E20B47}"/>
                </a:ext>
              </a:extLst>
            </p:cNvPr>
            <p:cNvSpPr/>
            <p:nvPr/>
          </p:nvSpPr>
          <p:spPr>
            <a:xfrm>
              <a:off x="2879275" y="3685279"/>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17335261-F4DD-480B-4148-1CB395C22BBB}"/>
                </a:ext>
              </a:extLst>
            </p:cNvPr>
            <p:cNvSpPr/>
            <p:nvPr/>
          </p:nvSpPr>
          <p:spPr>
            <a:xfrm>
              <a:off x="2879275" y="4075534"/>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88D38B10-1EAD-E8EA-4CF0-43B5936B5D4E}"/>
                </a:ext>
              </a:extLst>
            </p:cNvPr>
            <p:cNvSpPr/>
            <p:nvPr/>
          </p:nvSpPr>
          <p:spPr>
            <a:xfrm>
              <a:off x="2879275" y="2904769"/>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191ABFA3-330E-ABEE-9351-1388FEE12A15}"/>
                </a:ext>
              </a:extLst>
            </p:cNvPr>
            <p:cNvSpPr/>
            <p:nvPr/>
          </p:nvSpPr>
          <p:spPr>
            <a:xfrm>
              <a:off x="2879275" y="2514514"/>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D31B469B-0DB2-2330-0C4F-0BCD3B5D6039}"/>
                </a:ext>
              </a:extLst>
            </p:cNvPr>
            <p:cNvSpPr/>
            <p:nvPr/>
          </p:nvSpPr>
          <p:spPr>
            <a:xfrm>
              <a:off x="3684337" y="3100633"/>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B295519D-6087-C221-03F0-E8708A33EDBF}"/>
                </a:ext>
              </a:extLst>
            </p:cNvPr>
            <p:cNvSpPr/>
            <p:nvPr/>
          </p:nvSpPr>
          <p:spPr>
            <a:xfrm>
              <a:off x="3684337" y="3490888"/>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59DF60F9-D542-705D-20C2-93F79D4127EC}"/>
                </a:ext>
              </a:extLst>
            </p:cNvPr>
            <p:cNvSpPr/>
            <p:nvPr/>
          </p:nvSpPr>
          <p:spPr>
            <a:xfrm>
              <a:off x="3684337" y="3881143"/>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9544C63C-6777-2CAE-98B8-F792195686A8}"/>
                </a:ext>
              </a:extLst>
            </p:cNvPr>
            <p:cNvSpPr/>
            <p:nvPr/>
          </p:nvSpPr>
          <p:spPr>
            <a:xfrm>
              <a:off x="3684337" y="2710378"/>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B12FDA6D-E105-F96F-352B-DED79514386E}"/>
                </a:ext>
              </a:extLst>
            </p:cNvPr>
            <p:cNvSpPr/>
            <p:nvPr/>
          </p:nvSpPr>
          <p:spPr>
            <a:xfrm>
              <a:off x="3684337" y="2320123"/>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CEE8917B-DCCE-56D7-4AB5-A5AE127C5CB2}"/>
                </a:ext>
              </a:extLst>
            </p:cNvPr>
            <p:cNvSpPr/>
            <p:nvPr/>
          </p:nvSpPr>
          <p:spPr>
            <a:xfrm>
              <a:off x="4226585" y="3100633"/>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61960462-718A-99D0-545E-7A3D173BD7F0}"/>
                </a:ext>
              </a:extLst>
            </p:cNvPr>
            <p:cNvSpPr/>
            <p:nvPr/>
          </p:nvSpPr>
          <p:spPr>
            <a:xfrm>
              <a:off x="4226585" y="3490888"/>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01259977-B496-389E-3C59-3EDE73529D82}"/>
                </a:ext>
              </a:extLst>
            </p:cNvPr>
            <p:cNvSpPr/>
            <p:nvPr/>
          </p:nvSpPr>
          <p:spPr>
            <a:xfrm>
              <a:off x="4226585" y="3881143"/>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53FC4098-79C1-0DDD-3DC7-CCA56D43383B}"/>
                </a:ext>
              </a:extLst>
            </p:cNvPr>
            <p:cNvSpPr/>
            <p:nvPr/>
          </p:nvSpPr>
          <p:spPr>
            <a:xfrm>
              <a:off x="4226585" y="2710378"/>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33E58363-1461-0164-4740-7302198A6A82}"/>
                </a:ext>
              </a:extLst>
            </p:cNvPr>
            <p:cNvSpPr/>
            <p:nvPr/>
          </p:nvSpPr>
          <p:spPr>
            <a:xfrm>
              <a:off x="4226585" y="2320123"/>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D04143F8-4049-5F01-1D60-22DC65A217CF}"/>
                </a:ext>
              </a:extLst>
            </p:cNvPr>
            <p:cNvSpPr/>
            <p:nvPr/>
          </p:nvSpPr>
          <p:spPr>
            <a:xfrm>
              <a:off x="3421826" y="3294791"/>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60F8DF82-DCD0-C12B-E965-3D40499132E4}"/>
                </a:ext>
              </a:extLst>
            </p:cNvPr>
            <p:cNvSpPr/>
            <p:nvPr/>
          </p:nvSpPr>
          <p:spPr>
            <a:xfrm>
              <a:off x="3421826" y="3685046"/>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FF61C43C-542B-0E74-AC69-197B487D1423}"/>
                </a:ext>
              </a:extLst>
            </p:cNvPr>
            <p:cNvSpPr/>
            <p:nvPr/>
          </p:nvSpPr>
          <p:spPr>
            <a:xfrm>
              <a:off x="3421826" y="4075301"/>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Rectangle 88">
              <a:extLst>
                <a:ext uri="{FF2B5EF4-FFF2-40B4-BE49-F238E27FC236}">
                  <a16:creationId xmlns:a16="http://schemas.microsoft.com/office/drawing/2014/main" id="{CD3B09B1-CB73-D466-C7E8-E067131BA1A5}"/>
                </a:ext>
              </a:extLst>
            </p:cNvPr>
            <p:cNvSpPr/>
            <p:nvPr/>
          </p:nvSpPr>
          <p:spPr>
            <a:xfrm>
              <a:off x="3421826" y="2904536"/>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171A41C6-7D8E-E05A-B446-61EC8E354149}"/>
                </a:ext>
              </a:extLst>
            </p:cNvPr>
            <p:cNvSpPr/>
            <p:nvPr/>
          </p:nvSpPr>
          <p:spPr>
            <a:xfrm>
              <a:off x="3421826" y="2514281"/>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844E01B5-186E-F93B-591A-EE25715507A7}"/>
                </a:ext>
              </a:extLst>
            </p:cNvPr>
            <p:cNvSpPr/>
            <p:nvPr/>
          </p:nvSpPr>
          <p:spPr>
            <a:xfrm>
              <a:off x="3964074" y="3294791"/>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48A3B90B-7BBB-FD8E-B405-A6B5C4F78DD4}"/>
                </a:ext>
              </a:extLst>
            </p:cNvPr>
            <p:cNvSpPr/>
            <p:nvPr/>
          </p:nvSpPr>
          <p:spPr>
            <a:xfrm>
              <a:off x="3964074" y="3685046"/>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6DE1594C-B46B-2680-F273-DB4138F96C0C}"/>
                </a:ext>
              </a:extLst>
            </p:cNvPr>
            <p:cNvSpPr/>
            <p:nvPr/>
          </p:nvSpPr>
          <p:spPr>
            <a:xfrm>
              <a:off x="3964074" y="4075301"/>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93">
              <a:extLst>
                <a:ext uri="{FF2B5EF4-FFF2-40B4-BE49-F238E27FC236}">
                  <a16:creationId xmlns:a16="http://schemas.microsoft.com/office/drawing/2014/main" id="{745D4A97-302D-7E77-B0A3-9B587890785A}"/>
                </a:ext>
              </a:extLst>
            </p:cNvPr>
            <p:cNvSpPr/>
            <p:nvPr/>
          </p:nvSpPr>
          <p:spPr>
            <a:xfrm>
              <a:off x="3964074" y="2904536"/>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a:extLst>
                <a:ext uri="{FF2B5EF4-FFF2-40B4-BE49-F238E27FC236}">
                  <a16:creationId xmlns:a16="http://schemas.microsoft.com/office/drawing/2014/main" id="{05CBEFF5-64C9-523C-BE63-3B9BAC06F9D3}"/>
                </a:ext>
              </a:extLst>
            </p:cNvPr>
            <p:cNvSpPr/>
            <p:nvPr/>
          </p:nvSpPr>
          <p:spPr>
            <a:xfrm>
              <a:off x="3964074" y="2514281"/>
              <a:ext cx="495430" cy="163597"/>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Slide Number Placeholder 3">
            <a:extLst>
              <a:ext uri="{FF2B5EF4-FFF2-40B4-BE49-F238E27FC236}">
                <a16:creationId xmlns:a16="http://schemas.microsoft.com/office/drawing/2014/main" id="{7FCF8BA3-16BE-F180-9D4D-AFD559B9F3A8}"/>
              </a:ext>
            </a:extLst>
          </p:cNvPr>
          <p:cNvSpPr>
            <a:spLocks noGrp="1"/>
          </p:cNvSpPr>
          <p:nvPr>
            <p:ph type="sldNum" sz="quarter" idx="11"/>
          </p:nvPr>
        </p:nvSpPr>
        <p:spPr/>
        <p:txBody>
          <a:bodyPr/>
          <a:lstStyle/>
          <a:p>
            <a:fld id="{DA2C159E-F13C-4A85-9A41-E7669D3E0D70}" type="slidenum">
              <a:rPr lang="en-GB" smtClean="0"/>
              <a:pPr/>
              <a:t>83</a:t>
            </a:fld>
            <a:endParaRPr lang="en-GB"/>
          </a:p>
        </p:txBody>
      </p:sp>
    </p:spTree>
    <p:extLst>
      <p:ext uri="{BB962C8B-B14F-4D97-AF65-F5344CB8AC3E}">
        <p14:creationId xmlns:p14="http://schemas.microsoft.com/office/powerpoint/2010/main" val="249330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0"/>
                            </p:stCondLst>
                            <p:childTnLst>
                              <p:par>
                                <p:cTn id="14" presetID="42" presetClass="path" presetSubtype="0" accel="50000" decel="50000" fill="hold" grpId="1" nodeType="afterEffect">
                                  <p:stCondLst>
                                    <p:cond delay="0"/>
                                  </p:stCondLst>
                                  <p:childTnLst>
                                    <p:animMotion origin="layout" path="M 1.66667E-6 2.96296E-6 L 1.66667E-6 0.25 " pathEditMode="relative" rAng="0" ptsTypes="AA">
                                      <p:cBhvr>
                                        <p:cTn id="15" dur="2000" fill="hold"/>
                                        <p:tgtEl>
                                          <p:spTgt spid="9"/>
                                        </p:tgtEl>
                                        <p:attrNameLst>
                                          <p:attrName>ppt_x</p:attrName>
                                          <p:attrName>ppt_y</p:attrName>
                                        </p:attrNameLst>
                                      </p:cBhvr>
                                      <p:rCtr x="0" y="12500"/>
                                    </p:animMotion>
                                  </p:childTnLst>
                                </p:cTn>
                              </p:par>
                              <p:par>
                                <p:cTn id="16" presetID="42" presetClass="path" presetSubtype="0" accel="50000" decel="50000" fill="hold" grpId="1" nodeType="withEffect">
                                  <p:stCondLst>
                                    <p:cond delay="0"/>
                                  </p:stCondLst>
                                  <p:childTnLst>
                                    <p:animMotion origin="layout" path="M -4.44444E-6 2.96296E-6 L -4.44444E-6 0.25 " pathEditMode="relative" rAng="0" ptsTypes="AA">
                                      <p:cBhvr>
                                        <p:cTn id="17" dur="2000" fill="hold"/>
                                        <p:tgtEl>
                                          <p:spTgt spid="16"/>
                                        </p:tgtEl>
                                        <p:attrNameLst>
                                          <p:attrName>ppt_x</p:attrName>
                                          <p:attrName>ppt_y</p:attrName>
                                        </p:attrNameLst>
                                      </p:cBhvr>
                                      <p:rCtr x="0" y="12500"/>
                                    </p:animMotion>
                                  </p:childTnLst>
                                </p:cTn>
                              </p:par>
                              <p:par>
                                <p:cTn id="18" presetID="42" presetClass="path" presetSubtype="0" accel="50000" decel="50000" fill="hold" grpId="1" nodeType="withEffect">
                                  <p:stCondLst>
                                    <p:cond delay="0"/>
                                  </p:stCondLst>
                                  <p:childTnLst>
                                    <p:animMotion origin="layout" path="M 4.16667E-6 2.96296E-6 L 4.16667E-6 0.25 " pathEditMode="relative" rAng="0" ptsTypes="AA">
                                      <p:cBhvr>
                                        <p:cTn id="19" dur="2000" fill="hold"/>
                                        <p:tgtEl>
                                          <p:spTgt spid="17"/>
                                        </p:tgtEl>
                                        <p:attrNameLst>
                                          <p:attrName>ppt_x</p:attrName>
                                          <p:attrName>ppt_y</p:attrName>
                                        </p:attrNameLst>
                                      </p:cBhvr>
                                      <p:rCtr x="0" y="12500"/>
                                    </p:animMotion>
                                  </p:childTnLst>
                                </p:cTn>
                              </p:par>
                              <p:par>
                                <p:cTn id="20" presetID="42" presetClass="path" presetSubtype="0" accel="50000" decel="50000" fill="hold" grpId="1" nodeType="withEffect">
                                  <p:stCondLst>
                                    <p:cond delay="0"/>
                                  </p:stCondLst>
                                  <p:childTnLst>
                                    <p:animMotion origin="layout" path="M 3.05556E-6 2.96296E-6 L 3.05556E-6 0.25 " pathEditMode="relative" rAng="0" ptsTypes="AA">
                                      <p:cBhvr>
                                        <p:cTn id="21" dur="2000" fill="hold"/>
                                        <p:tgtEl>
                                          <p:spTgt spid="18"/>
                                        </p:tgtEl>
                                        <p:attrNameLst>
                                          <p:attrName>ppt_x</p:attrName>
                                          <p:attrName>ppt_y</p:attrName>
                                        </p:attrNameLst>
                                      </p:cBhvr>
                                      <p:rCtr x="0" y="12500"/>
                                    </p:animMotion>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2" nodeType="clickEffect">
                                  <p:stCondLst>
                                    <p:cond delay="0"/>
                                  </p:stCondLst>
                                  <p:childTnLst>
                                    <p:set>
                                      <p:cBhvr>
                                        <p:cTn id="25" dur="1" fill="hold">
                                          <p:stCondLst>
                                            <p:cond delay="0"/>
                                          </p:stCondLst>
                                        </p:cTn>
                                        <p:tgtEl>
                                          <p:spTgt spid="9"/>
                                        </p:tgtEl>
                                        <p:attrNameLst>
                                          <p:attrName>style.visibility</p:attrName>
                                        </p:attrNameLst>
                                      </p:cBhvr>
                                      <p:to>
                                        <p:strVal val="hidden"/>
                                      </p:to>
                                    </p:set>
                                  </p:childTnLst>
                                </p:cTn>
                              </p:par>
                              <p:par>
                                <p:cTn id="26" presetID="1" presetClass="exit" presetSubtype="0" fill="hold" grpId="2" nodeType="withEffect">
                                  <p:stCondLst>
                                    <p:cond delay="0"/>
                                  </p:stCondLst>
                                  <p:childTnLst>
                                    <p:set>
                                      <p:cBhvr>
                                        <p:cTn id="27" dur="1" fill="hold">
                                          <p:stCondLst>
                                            <p:cond delay="0"/>
                                          </p:stCondLst>
                                        </p:cTn>
                                        <p:tgtEl>
                                          <p:spTgt spid="16"/>
                                        </p:tgtEl>
                                        <p:attrNameLst>
                                          <p:attrName>style.visibility</p:attrName>
                                        </p:attrNameLst>
                                      </p:cBhvr>
                                      <p:to>
                                        <p:strVal val="hidden"/>
                                      </p:to>
                                    </p:set>
                                  </p:childTnLst>
                                </p:cTn>
                              </p:par>
                              <p:par>
                                <p:cTn id="28" presetID="1" presetClass="exit" presetSubtype="0" fill="hold" grpId="2" nodeType="withEffect">
                                  <p:stCondLst>
                                    <p:cond delay="0"/>
                                  </p:stCondLst>
                                  <p:childTnLst>
                                    <p:set>
                                      <p:cBhvr>
                                        <p:cTn id="29" dur="1" fill="hold">
                                          <p:stCondLst>
                                            <p:cond delay="0"/>
                                          </p:stCondLst>
                                        </p:cTn>
                                        <p:tgtEl>
                                          <p:spTgt spid="17"/>
                                        </p:tgtEl>
                                        <p:attrNameLst>
                                          <p:attrName>style.visibility</p:attrName>
                                        </p:attrNameLst>
                                      </p:cBhvr>
                                      <p:to>
                                        <p:strVal val="hidden"/>
                                      </p:to>
                                    </p:set>
                                  </p:childTnLst>
                                </p:cTn>
                              </p:par>
                              <p:par>
                                <p:cTn id="30" presetID="1" presetClass="exit" presetSubtype="0" fill="hold" grpId="2" nodeType="withEffect">
                                  <p:stCondLst>
                                    <p:cond delay="0"/>
                                  </p:stCondLst>
                                  <p:childTnLst>
                                    <p:set>
                                      <p:cBhvr>
                                        <p:cTn id="31" dur="1" fill="hold">
                                          <p:stCondLst>
                                            <p:cond delay="0"/>
                                          </p:stCondLst>
                                        </p:cTn>
                                        <p:tgtEl>
                                          <p:spTgt spid="18"/>
                                        </p:tgtEl>
                                        <p:attrNameLst>
                                          <p:attrName>style.visibility</p:attrName>
                                        </p:attrNameLst>
                                      </p:cBhvr>
                                      <p:to>
                                        <p:strVal val="hidden"/>
                                      </p:to>
                                    </p:set>
                                  </p:childTnLst>
                                </p:cTn>
                              </p:par>
                            </p:childTnLst>
                          </p:cTn>
                        </p:par>
                        <p:par>
                          <p:cTn id="32" fill="hold">
                            <p:stCondLst>
                              <p:cond delay="0"/>
                            </p:stCondLst>
                            <p:childTnLst>
                              <p:par>
                                <p:cTn id="33" presetID="1" presetClass="entr" presetSubtype="0" fill="hold" nodeType="after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childTnLst>
                          </p:cTn>
                        </p:par>
                        <p:par>
                          <p:cTn id="35" fill="hold">
                            <p:stCondLst>
                              <p:cond delay="0"/>
                            </p:stCondLst>
                            <p:childTnLst>
                              <p:par>
                                <p:cTn id="36" presetID="42" presetClass="path" presetSubtype="0" accel="50000" decel="50000" fill="hold" nodeType="afterEffect">
                                  <p:stCondLst>
                                    <p:cond delay="500"/>
                                  </p:stCondLst>
                                  <p:childTnLst>
                                    <p:animMotion origin="layout" path="M -4.44444E-6 -4.19753E-6 L 0.00157 0.18828 " pathEditMode="relative" rAng="0" ptsTypes="AA">
                                      <p:cBhvr>
                                        <p:cTn id="37" dur="2000" fill="hold"/>
                                        <p:tgtEl>
                                          <p:spTgt spid="96"/>
                                        </p:tgtEl>
                                        <p:attrNameLst>
                                          <p:attrName>ppt_x</p:attrName>
                                          <p:attrName>ppt_y</p:attrName>
                                        </p:attrNameLst>
                                      </p:cBhvr>
                                      <p:rCtr x="69" y="94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16" grpId="0" animBg="1"/>
      <p:bldP spid="16" grpId="1" animBg="1"/>
      <p:bldP spid="16" grpId="2" animBg="1"/>
      <p:bldP spid="17" grpId="0" animBg="1"/>
      <p:bldP spid="17" grpId="1" animBg="1"/>
      <p:bldP spid="17" grpId="2" animBg="1"/>
      <p:bldP spid="18" grpId="0" animBg="1"/>
      <p:bldP spid="18" grpId="1" animBg="1"/>
      <p:bldP spid="18" grpId="2"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A0DFC-8E62-860A-C562-59C51529A7E5}"/>
            </a:ext>
          </a:extLst>
        </p:cNvPr>
        <p:cNvGrpSpPr/>
        <p:nvPr/>
      </p:nvGrpSpPr>
      <p:grpSpPr>
        <a:xfrm>
          <a:off x="0" y="0"/>
          <a:ext cx="0" cy="0"/>
          <a:chOff x="0" y="0"/>
          <a:chExt cx="0" cy="0"/>
        </a:xfrm>
      </p:grpSpPr>
      <p:sp>
        <p:nvSpPr>
          <p:cNvPr id="14" name="Freeform: Shape 13">
            <a:extLst>
              <a:ext uri="{FF2B5EF4-FFF2-40B4-BE49-F238E27FC236}">
                <a16:creationId xmlns:a16="http://schemas.microsoft.com/office/drawing/2014/main" id="{49C806B2-0217-E149-29CD-FD6FCCF3C3E4}"/>
              </a:ext>
            </a:extLst>
          </p:cNvPr>
          <p:cNvSpPr/>
          <p:nvPr/>
        </p:nvSpPr>
        <p:spPr>
          <a:xfrm>
            <a:off x="2103395" y="528189"/>
            <a:ext cx="5158854" cy="1289714"/>
          </a:xfrm>
          <a:custGeom>
            <a:avLst/>
            <a:gdLst>
              <a:gd name="connsiteX0" fmla="*/ 0 w 5158854"/>
              <a:gd name="connsiteY0" fmla="*/ 1289714 h 1289714"/>
              <a:gd name="connsiteX1" fmla="*/ 13648 w 5158854"/>
              <a:gd name="connsiteY1" fmla="*/ 1255594 h 1289714"/>
              <a:gd name="connsiteX2" fmla="*/ 27296 w 5158854"/>
              <a:gd name="connsiteY2" fmla="*/ 1235123 h 1289714"/>
              <a:gd name="connsiteX3" fmla="*/ 34120 w 5158854"/>
              <a:gd name="connsiteY3" fmla="*/ 1194180 h 1289714"/>
              <a:gd name="connsiteX4" fmla="*/ 81887 w 5158854"/>
              <a:gd name="connsiteY4" fmla="*/ 1166884 h 1289714"/>
              <a:gd name="connsiteX5" fmla="*/ 136478 w 5158854"/>
              <a:gd name="connsiteY5" fmla="*/ 1146412 h 1289714"/>
              <a:gd name="connsiteX6" fmla="*/ 177421 w 5158854"/>
              <a:gd name="connsiteY6" fmla="*/ 1119117 h 1289714"/>
              <a:gd name="connsiteX7" fmla="*/ 272955 w 5158854"/>
              <a:gd name="connsiteY7" fmla="*/ 1112293 h 1289714"/>
              <a:gd name="connsiteX8" fmla="*/ 307075 w 5158854"/>
              <a:gd name="connsiteY8" fmla="*/ 1105469 h 1289714"/>
              <a:gd name="connsiteX9" fmla="*/ 334370 w 5158854"/>
              <a:gd name="connsiteY9" fmla="*/ 1064526 h 1289714"/>
              <a:gd name="connsiteX10" fmla="*/ 354842 w 5158854"/>
              <a:gd name="connsiteY10" fmla="*/ 1050878 h 1289714"/>
              <a:gd name="connsiteX11" fmla="*/ 395785 w 5158854"/>
              <a:gd name="connsiteY11" fmla="*/ 1016759 h 1289714"/>
              <a:gd name="connsiteX12" fmla="*/ 423081 w 5158854"/>
              <a:gd name="connsiteY12" fmla="*/ 989463 h 1289714"/>
              <a:gd name="connsiteX13" fmla="*/ 457200 w 5158854"/>
              <a:gd name="connsiteY13" fmla="*/ 982639 h 1289714"/>
              <a:gd name="connsiteX14" fmla="*/ 477672 w 5158854"/>
              <a:gd name="connsiteY14" fmla="*/ 968991 h 1289714"/>
              <a:gd name="connsiteX15" fmla="*/ 504967 w 5158854"/>
              <a:gd name="connsiteY15" fmla="*/ 962168 h 1289714"/>
              <a:gd name="connsiteX16" fmla="*/ 545911 w 5158854"/>
              <a:gd name="connsiteY16" fmla="*/ 921224 h 1289714"/>
              <a:gd name="connsiteX17" fmla="*/ 573206 w 5158854"/>
              <a:gd name="connsiteY17" fmla="*/ 907577 h 1289714"/>
              <a:gd name="connsiteX18" fmla="*/ 648269 w 5158854"/>
              <a:gd name="connsiteY18" fmla="*/ 880281 h 1289714"/>
              <a:gd name="connsiteX19" fmla="*/ 702860 w 5158854"/>
              <a:gd name="connsiteY19" fmla="*/ 839338 h 1289714"/>
              <a:gd name="connsiteX20" fmla="*/ 764275 w 5158854"/>
              <a:gd name="connsiteY20" fmla="*/ 825690 h 1289714"/>
              <a:gd name="connsiteX21" fmla="*/ 839337 w 5158854"/>
              <a:gd name="connsiteY21" fmla="*/ 805218 h 1289714"/>
              <a:gd name="connsiteX22" fmla="*/ 866633 w 5158854"/>
              <a:gd name="connsiteY22" fmla="*/ 791571 h 1289714"/>
              <a:gd name="connsiteX23" fmla="*/ 934872 w 5158854"/>
              <a:gd name="connsiteY23" fmla="*/ 777923 h 1289714"/>
              <a:gd name="connsiteX24" fmla="*/ 962167 w 5158854"/>
              <a:gd name="connsiteY24" fmla="*/ 764275 h 1289714"/>
              <a:gd name="connsiteX25" fmla="*/ 975815 w 5158854"/>
              <a:gd name="connsiteY25" fmla="*/ 743803 h 1289714"/>
              <a:gd name="connsiteX26" fmla="*/ 1044054 w 5158854"/>
              <a:gd name="connsiteY26" fmla="*/ 675565 h 1289714"/>
              <a:gd name="connsiteX27" fmla="*/ 1044054 w 5158854"/>
              <a:gd name="connsiteY27" fmla="*/ 675565 h 1289714"/>
              <a:gd name="connsiteX28" fmla="*/ 1091821 w 5158854"/>
              <a:gd name="connsiteY28" fmla="*/ 661917 h 1289714"/>
              <a:gd name="connsiteX29" fmla="*/ 1112293 w 5158854"/>
              <a:gd name="connsiteY29" fmla="*/ 655093 h 1289714"/>
              <a:gd name="connsiteX30" fmla="*/ 1166884 w 5158854"/>
              <a:gd name="connsiteY30" fmla="*/ 614150 h 1289714"/>
              <a:gd name="connsiteX31" fmla="*/ 1248770 w 5158854"/>
              <a:gd name="connsiteY31" fmla="*/ 586854 h 1289714"/>
              <a:gd name="connsiteX32" fmla="*/ 1310185 w 5158854"/>
              <a:gd name="connsiteY32" fmla="*/ 545911 h 1289714"/>
              <a:gd name="connsiteX33" fmla="*/ 1351129 w 5158854"/>
              <a:gd name="connsiteY33" fmla="*/ 532263 h 1289714"/>
              <a:gd name="connsiteX34" fmla="*/ 1385248 w 5158854"/>
              <a:gd name="connsiteY34" fmla="*/ 518615 h 1289714"/>
              <a:gd name="connsiteX35" fmla="*/ 1460311 w 5158854"/>
              <a:gd name="connsiteY35" fmla="*/ 504968 h 1289714"/>
              <a:gd name="connsiteX36" fmla="*/ 1678675 w 5158854"/>
              <a:gd name="connsiteY36" fmla="*/ 259308 h 1289714"/>
              <a:gd name="connsiteX37" fmla="*/ 1705970 w 5158854"/>
              <a:gd name="connsiteY37" fmla="*/ 252484 h 1289714"/>
              <a:gd name="connsiteX38" fmla="*/ 1821976 w 5158854"/>
              <a:gd name="connsiteY38" fmla="*/ 245660 h 1289714"/>
              <a:gd name="connsiteX39" fmla="*/ 1890215 w 5158854"/>
              <a:gd name="connsiteY39" fmla="*/ 238836 h 1289714"/>
              <a:gd name="connsiteX40" fmla="*/ 1910687 w 5158854"/>
              <a:gd name="connsiteY40" fmla="*/ 232012 h 1289714"/>
              <a:gd name="connsiteX41" fmla="*/ 1965278 w 5158854"/>
              <a:gd name="connsiteY41" fmla="*/ 204717 h 1289714"/>
              <a:gd name="connsiteX42" fmla="*/ 2006221 w 5158854"/>
              <a:gd name="connsiteY42" fmla="*/ 197893 h 1289714"/>
              <a:gd name="connsiteX43" fmla="*/ 2067636 w 5158854"/>
              <a:gd name="connsiteY43" fmla="*/ 191069 h 1289714"/>
              <a:gd name="connsiteX44" fmla="*/ 2115403 w 5158854"/>
              <a:gd name="connsiteY44" fmla="*/ 184245 h 1289714"/>
              <a:gd name="connsiteX45" fmla="*/ 2135875 w 5158854"/>
              <a:gd name="connsiteY45" fmla="*/ 177421 h 1289714"/>
              <a:gd name="connsiteX46" fmla="*/ 2183642 w 5158854"/>
              <a:gd name="connsiteY46" fmla="*/ 150126 h 1289714"/>
              <a:gd name="connsiteX47" fmla="*/ 2258705 w 5158854"/>
              <a:gd name="connsiteY47" fmla="*/ 129654 h 1289714"/>
              <a:gd name="connsiteX48" fmla="*/ 2333767 w 5158854"/>
              <a:gd name="connsiteY48" fmla="*/ 95535 h 1289714"/>
              <a:gd name="connsiteX49" fmla="*/ 2415654 w 5158854"/>
              <a:gd name="connsiteY49" fmla="*/ 81887 h 1289714"/>
              <a:gd name="connsiteX50" fmla="*/ 2463421 w 5158854"/>
              <a:gd name="connsiteY50" fmla="*/ 68239 h 1289714"/>
              <a:gd name="connsiteX51" fmla="*/ 2531660 w 5158854"/>
              <a:gd name="connsiteY51" fmla="*/ 27296 h 1289714"/>
              <a:gd name="connsiteX52" fmla="*/ 2586251 w 5158854"/>
              <a:gd name="connsiteY52" fmla="*/ 0 h 1289714"/>
              <a:gd name="connsiteX53" fmla="*/ 2688609 w 5158854"/>
              <a:gd name="connsiteY53" fmla="*/ 6824 h 1289714"/>
              <a:gd name="connsiteX54" fmla="*/ 2695433 w 5158854"/>
              <a:gd name="connsiteY54" fmla="*/ 34120 h 1289714"/>
              <a:gd name="connsiteX55" fmla="*/ 2715905 w 5158854"/>
              <a:gd name="connsiteY55" fmla="*/ 54591 h 1289714"/>
              <a:gd name="connsiteX56" fmla="*/ 2743200 w 5158854"/>
              <a:gd name="connsiteY56" fmla="*/ 61415 h 1289714"/>
              <a:gd name="connsiteX57" fmla="*/ 2770496 w 5158854"/>
              <a:gd name="connsiteY57" fmla="*/ 75063 h 1289714"/>
              <a:gd name="connsiteX58" fmla="*/ 2784143 w 5158854"/>
              <a:gd name="connsiteY58" fmla="*/ 95535 h 1289714"/>
              <a:gd name="connsiteX59" fmla="*/ 2913797 w 5158854"/>
              <a:gd name="connsiteY59" fmla="*/ 136478 h 1289714"/>
              <a:gd name="connsiteX60" fmla="*/ 2941093 w 5158854"/>
              <a:gd name="connsiteY60" fmla="*/ 143302 h 1289714"/>
              <a:gd name="connsiteX61" fmla="*/ 2995684 w 5158854"/>
              <a:gd name="connsiteY61" fmla="*/ 163774 h 1289714"/>
              <a:gd name="connsiteX62" fmla="*/ 3022979 w 5158854"/>
              <a:gd name="connsiteY62" fmla="*/ 204717 h 1289714"/>
              <a:gd name="connsiteX63" fmla="*/ 3145809 w 5158854"/>
              <a:gd name="connsiteY63" fmla="*/ 272956 h 1289714"/>
              <a:gd name="connsiteX64" fmla="*/ 3248167 w 5158854"/>
              <a:gd name="connsiteY64" fmla="*/ 320723 h 1289714"/>
              <a:gd name="connsiteX65" fmla="*/ 3289111 w 5158854"/>
              <a:gd name="connsiteY65" fmla="*/ 327547 h 1289714"/>
              <a:gd name="connsiteX66" fmla="*/ 3316406 w 5158854"/>
              <a:gd name="connsiteY66" fmla="*/ 334371 h 1289714"/>
              <a:gd name="connsiteX67" fmla="*/ 3350526 w 5158854"/>
              <a:gd name="connsiteY67" fmla="*/ 341194 h 1289714"/>
              <a:gd name="connsiteX68" fmla="*/ 3391469 w 5158854"/>
              <a:gd name="connsiteY68" fmla="*/ 375314 h 1289714"/>
              <a:gd name="connsiteX69" fmla="*/ 3425588 w 5158854"/>
              <a:gd name="connsiteY69" fmla="*/ 388962 h 1289714"/>
              <a:gd name="connsiteX70" fmla="*/ 3473355 w 5158854"/>
              <a:gd name="connsiteY70" fmla="*/ 416257 h 1289714"/>
              <a:gd name="connsiteX71" fmla="*/ 3514299 w 5158854"/>
              <a:gd name="connsiteY71" fmla="*/ 450377 h 1289714"/>
              <a:gd name="connsiteX72" fmla="*/ 3541594 w 5158854"/>
              <a:gd name="connsiteY72" fmla="*/ 464024 h 1289714"/>
              <a:gd name="connsiteX73" fmla="*/ 3739487 w 5158854"/>
              <a:gd name="connsiteY73" fmla="*/ 477672 h 1289714"/>
              <a:gd name="connsiteX74" fmla="*/ 3773606 w 5158854"/>
              <a:gd name="connsiteY74" fmla="*/ 532263 h 1289714"/>
              <a:gd name="connsiteX75" fmla="*/ 3787254 w 5158854"/>
              <a:gd name="connsiteY75" fmla="*/ 552735 h 1289714"/>
              <a:gd name="connsiteX76" fmla="*/ 3882788 w 5158854"/>
              <a:gd name="connsiteY76" fmla="*/ 573206 h 1289714"/>
              <a:gd name="connsiteX77" fmla="*/ 4026090 w 5158854"/>
              <a:gd name="connsiteY77" fmla="*/ 600502 h 1289714"/>
              <a:gd name="connsiteX78" fmla="*/ 4073857 w 5158854"/>
              <a:gd name="connsiteY78" fmla="*/ 627797 h 1289714"/>
              <a:gd name="connsiteX79" fmla="*/ 4094329 w 5158854"/>
              <a:gd name="connsiteY79" fmla="*/ 648269 h 1289714"/>
              <a:gd name="connsiteX80" fmla="*/ 4128448 w 5158854"/>
              <a:gd name="connsiteY80" fmla="*/ 668741 h 1289714"/>
              <a:gd name="connsiteX81" fmla="*/ 4203511 w 5158854"/>
              <a:gd name="connsiteY81" fmla="*/ 736980 h 1289714"/>
              <a:gd name="connsiteX82" fmla="*/ 4237630 w 5158854"/>
              <a:gd name="connsiteY82" fmla="*/ 757451 h 1289714"/>
              <a:gd name="connsiteX83" fmla="*/ 4292221 w 5158854"/>
              <a:gd name="connsiteY83" fmla="*/ 798394 h 1289714"/>
              <a:gd name="connsiteX84" fmla="*/ 4339988 w 5158854"/>
              <a:gd name="connsiteY84" fmla="*/ 812042 h 1289714"/>
              <a:gd name="connsiteX85" fmla="*/ 4380932 w 5158854"/>
              <a:gd name="connsiteY85" fmla="*/ 832514 h 1289714"/>
              <a:gd name="connsiteX86" fmla="*/ 4408227 w 5158854"/>
              <a:gd name="connsiteY86" fmla="*/ 839338 h 1289714"/>
              <a:gd name="connsiteX87" fmla="*/ 4442346 w 5158854"/>
              <a:gd name="connsiteY87" fmla="*/ 852986 h 1289714"/>
              <a:gd name="connsiteX88" fmla="*/ 4476466 w 5158854"/>
              <a:gd name="connsiteY88" fmla="*/ 859809 h 1289714"/>
              <a:gd name="connsiteX89" fmla="*/ 4517409 w 5158854"/>
              <a:gd name="connsiteY89" fmla="*/ 873457 h 1289714"/>
              <a:gd name="connsiteX90" fmla="*/ 4558352 w 5158854"/>
              <a:gd name="connsiteY90" fmla="*/ 880281 h 1289714"/>
              <a:gd name="connsiteX91" fmla="*/ 4633415 w 5158854"/>
              <a:gd name="connsiteY91" fmla="*/ 893929 h 1289714"/>
              <a:gd name="connsiteX92" fmla="*/ 4660711 w 5158854"/>
              <a:gd name="connsiteY92" fmla="*/ 914400 h 1289714"/>
              <a:gd name="connsiteX93" fmla="*/ 4742597 w 5158854"/>
              <a:gd name="connsiteY93" fmla="*/ 948520 h 1289714"/>
              <a:gd name="connsiteX94" fmla="*/ 4790364 w 5158854"/>
              <a:gd name="connsiteY94" fmla="*/ 968991 h 1289714"/>
              <a:gd name="connsiteX95" fmla="*/ 4824484 w 5158854"/>
              <a:gd name="connsiteY95" fmla="*/ 1016759 h 1289714"/>
              <a:gd name="connsiteX96" fmla="*/ 4851779 w 5158854"/>
              <a:gd name="connsiteY96" fmla="*/ 1023583 h 1289714"/>
              <a:gd name="connsiteX97" fmla="*/ 4947314 w 5158854"/>
              <a:gd name="connsiteY97" fmla="*/ 1044054 h 1289714"/>
              <a:gd name="connsiteX98" fmla="*/ 4988257 w 5158854"/>
              <a:gd name="connsiteY98" fmla="*/ 1078174 h 1289714"/>
              <a:gd name="connsiteX99" fmla="*/ 5022376 w 5158854"/>
              <a:gd name="connsiteY99" fmla="*/ 1091821 h 1289714"/>
              <a:gd name="connsiteX100" fmla="*/ 5042848 w 5158854"/>
              <a:gd name="connsiteY100" fmla="*/ 1105469 h 1289714"/>
              <a:gd name="connsiteX101" fmla="*/ 5070143 w 5158854"/>
              <a:gd name="connsiteY101" fmla="*/ 1112293 h 1289714"/>
              <a:gd name="connsiteX102" fmla="*/ 5097439 w 5158854"/>
              <a:gd name="connsiteY102" fmla="*/ 1125941 h 1289714"/>
              <a:gd name="connsiteX103" fmla="*/ 5117911 w 5158854"/>
              <a:gd name="connsiteY103" fmla="*/ 1160060 h 1289714"/>
              <a:gd name="connsiteX104" fmla="*/ 5131558 w 5158854"/>
              <a:gd name="connsiteY104" fmla="*/ 1207827 h 1289714"/>
              <a:gd name="connsiteX105" fmla="*/ 5145206 w 5158854"/>
              <a:gd name="connsiteY105" fmla="*/ 1228299 h 1289714"/>
              <a:gd name="connsiteX106" fmla="*/ 5152030 w 5158854"/>
              <a:gd name="connsiteY106" fmla="*/ 1248771 h 1289714"/>
              <a:gd name="connsiteX107" fmla="*/ 5158854 w 5158854"/>
              <a:gd name="connsiteY107" fmla="*/ 1276066 h 128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5158854" h="1289714">
                <a:moveTo>
                  <a:pt x="0" y="1289714"/>
                </a:moveTo>
                <a:cubicBezTo>
                  <a:pt x="4549" y="1278341"/>
                  <a:pt x="8170" y="1266550"/>
                  <a:pt x="13648" y="1255594"/>
                </a:cubicBezTo>
                <a:cubicBezTo>
                  <a:pt x="17316" y="1248259"/>
                  <a:pt x="24702" y="1242903"/>
                  <a:pt x="27296" y="1235123"/>
                </a:cubicBezTo>
                <a:cubicBezTo>
                  <a:pt x="31671" y="1221997"/>
                  <a:pt x="25477" y="1204984"/>
                  <a:pt x="34120" y="1194180"/>
                </a:cubicBezTo>
                <a:cubicBezTo>
                  <a:pt x="45576" y="1179860"/>
                  <a:pt x="65788" y="1175666"/>
                  <a:pt x="81887" y="1166884"/>
                </a:cubicBezTo>
                <a:cubicBezTo>
                  <a:pt x="112081" y="1150414"/>
                  <a:pt x="104374" y="1154438"/>
                  <a:pt x="136478" y="1146412"/>
                </a:cubicBezTo>
                <a:cubicBezTo>
                  <a:pt x="150126" y="1137314"/>
                  <a:pt x="161508" y="1123095"/>
                  <a:pt x="177421" y="1119117"/>
                </a:cubicBezTo>
                <a:cubicBezTo>
                  <a:pt x="208394" y="1111374"/>
                  <a:pt x="241205" y="1115635"/>
                  <a:pt x="272955" y="1112293"/>
                </a:cubicBezTo>
                <a:cubicBezTo>
                  <a:pt x="284490" y="1111079"/>
                  <a:pt x="295702" y="1107744"/>
                  <a:pt x="307075" y="1105469"/>
                </a:cubicBezTo>
                <a:cubicBezTo>
                  <a:pt x="316173" y="1091821"/>
                  <a:pt x="323569" y="1076870"/>
                  <a:pt x="334370" y="1064526"/>
                </a:cubicBezTo>
                <a:cubicBezTo>
                  <a:pt x="339771" y="1058354"/>
                  <a:pt x="348368" y="1055913"/>
                  <a:pt x="354842" y="1050878"/>
                </a:cubicBezTo>
                <a:cubicBezTo>
                  <a:pt x="368865" y="1039971"/>
                  <a:pt x="382580" y="1028643"/>
                  <a:pt x="395785" y="1016759"/>
                </a:cubicBezTo>
                <a:cubicBezTo>
                  <a:pt x="405349" y="1008151"/>
                  <a:pt x="411833" y="995712"/>
                  <a:pt x="423081" y="989463"/>
                </a:cubicBezTo>
                <a:cubicBezTo>
                  <a:pt x="433220" y="983830"/>
                  <a:pt x="445827" y="984914"/>
                  <a:pt x="457200" y="982639"/>
                </a:cubicBezTo>
                <a:cubicBezTo>
                  <a:pt x="464024" y="978090"/>
                  <a:pt x="470134" y="972222"/>
                  <a:pt x="477672" y="968991"/>
                </a:cubicBezTo>
                <a:cubicBezTo>
                  <a:pt x="486292" y="965297"/>
                  <a:pt x="497284" y="967546"/>
                  <a:pt x="504967" y="962168"/>
                </a:cubicBezTo>
                <a:cubicBezTo>
                  <a:pt x="520779" y="951100"/>
                  <a:pt x="530839" y="933281"/>
                  <a:pt x="545911" y="921224"/>
                </a:cubicBezTo>
                <a:cubicBezTo>
                  <a:pt x="553854" y="914870"/>
                  <a:pt x="563761" y="911355"/>
                  <a:pt x="573206" y="907577"/>
                </a:cubicBezTo>
                <a:cubicBezTo>
                  <a:pt x="597926" y="897689"/>
                  <a:pt x="623248" y="889380"/>
                  <a:pt x="648269" y="880281"/>
                </a:cubicBezTo>
                <a:cubicBezTo>
                  <a:pt x="666466" y="866633"/>
                  <a:pt x="682279" y="849023"/>
                  <a:pt x="702860" y="839338"/>
                </a:cubicBezTo>
                <a:cubicBezTo>
                  <a:pt x="721835" y="830409"/>
                  <a:pt x="744012" y="831094"/>
                  <a:pt x="764275" y="825690"/>
                </a:cubicBezTo>
                <a:cubicBezTo>
                  <a:pt x="868170" y="797984"/>
                  <a:pt x="749229" y="823240"/>
                  <a:pt x="839337" y="805218"/>
                </a:cubicBezTo>
                <a:cubicBezTo>
                  <a:pt x="848436" y="800669"/>
                  <a:pt x="857108" y="795143"/>
                  <a:pt x="866633" y="791571"/>
                </a:cubicBezTo>
                <a:cubicBezTo>
                  <a:pt x="882921" y="785463"/>
                  <a:pt x="920719" y="780282"/>
                  <a:pt x="934872" y="777923"/>
                </a:cubicBezTo>
                <a:cubicBezTo>
                  <a:pt x="943970" y="773374"/>
                  <a:pt x="954352" y="770787"/>
                  <a:pt x="962167" y="764275"/>
                </a:cubicBezTo>
                <a:cubicBezTo>
                  <a:pt x="968467" y="759024"/>
                  <a:pt x="970252" y="749829"/>
                  <a:pt x="975815" y="743803"/>
                </a:cubicBezTo>
                <a:cubicBezTo>
                  <a:pt x="997634" y="720166"/>
                  <a:pt x="1021308" y="698311"/>
                  <a:pt x="1044054" y="675565"/>
                </a:cubicBezTo>
                <a:lnTo>
                  <a:pt x="1044054" y="675565"/>
                </a:lnTo>
                <a:cubicBezTo>
                  <a:pt x="1093139" y="659203"/>
                  <a:pt x="1031842" y="679054"/>
                  <a:pt x="1091821" y="661917"/>
                </a:cubicBezTo>
                <a:cubicBezTo>
                  <a:pt x="1098737" y="659941"/>
                  <a:pt x="1105469" y="657368"/>
                  <a:pt x="1112293" y="655093"/>
                </a:cubicBezTo>
                <a:cubicBezTo>
                  <a:pt x="1130490" y="641445"/>
                  <a:pt x="1147059" y="625302"/>
                  <a:pt x="1166884" y="614150"/>
                </a:cubicBezTo>
                <a:cubicBezTo>
                  <a:pt x="1230640" y="578287"/>
                  <a:pt x="1202436" y="604230"/>
                  <a:pt x="1248770" y="586854"/>
                </a:cubicBezTo>
                <a:cubicBezTo>
                  <a:pt x="1303398" y="566368"/>
                  <a:pt x="1247642" y="580025"/>
                  <a:pt x="1310185" y="545911"/>
                </a:cubicBezTo>
                <a:cubicBezTo>
                  <a:pt x="1322815" y="539022"/>
                  <a:pt x="1337609" y="537179"/>
                  <a:pt x="1351129" y="532263"/>
                </a:cubicBezTo>
                <a:cubicBezTo>
                  <a:pt x="1362641" y="528077"/>
                  <a:pt x="1373515" y="522135"/>
                  <a:pt x="1385248" y="518615"/>
                </a:cubicBezTo>
                <a:cubicBezTo>
                  <a:pt x="1397177" y="515036"/>
                  <a:pt x="1450583" y="506589"/>
                  <a:pt x="1460311" y="504968"/>
                </a:cubicBezTo>
                <a:cubicBezTo>
                  <a:pt x="1574118" y="349776"/>
                  <a:pt x="1554176" y="321557"/>
                  <a:pt x="1678675" y="259308"/>
                </a:cubicBezTo>
                <a:cubicBezTo>
                  <a:pt x="1687063" y="255114"/>
                  <a:pt x="1696634" y="253373"/>
                  <a:pt x="1705970" y="252484"/>
                </a:cubicBezTo>
                <a:cubicBezTo>
                  <a:pt x="1744531" y="248811"/>
                  <a:pt x="1783346" y="248522"/>
                  <a:pt x="1821976" y="245660"/>
                </a:cubicBezTo>
                <a:cubicBezTo>
                  <a:pt x="1844773" y="243971"/>
                  <a:pt x="1867469" y="241111"/>
                  <a:pt x="1890215" y="238836"/>
                </a:cubicBezTo>
                <a:cubicBezTo>
                  <a:pt x="1897039" y="236561"/>
                  <a:pt x="1904139" y="234988"/>
                  <a:pt x="1910687" y="232012"/>
                </a:cubicBezTo>
                <a:cubicBezTo>
                  <a:pt x="1929208" y="223593"/>
                  <a:pt x="1946118" y="211560"/>
                  <a:pt x="1965278" y="204717"/>
                </a:cubicBezTo>
                <a:cubicBezTo>
                  <a:pt x="1978308" y="200064"/>
                  <a:pt x="1992506" y="199722"/>
                  <a:pt x="2006221" y="197893"/>
                </a:cubicBezTo>
                <a:cubicBezTo>
                  <a:pt x="2026638" y="195171"/>
                  <a:pt x="2047197" y="193624"/>
                  <a:pt x="2067636" y="191069"/>
                </a:cubicBezTo>
                <a:cubicBezTo>
                  <a:pt x="2083596" y="189074"/>
                  <a:pt x="2099481" y="186520"/>
                  <a:pt x="2115403" y="184245"/>
                </a:cubicBezTo>
                <a:cubicBezTo>
                  <a:pt x="2122227" y="181970"/>
                  <a:pt x="2129441" y="180638"/>
                  <a:pt x="2135875" y="177421"/>
                </a:cubicBezTo>
                <a:cubicBezTo>
                  <a:pt x="2185121" y="152799"/>
                  <a:pt x="2123817" y="174056"/>
                  <a:pt x="2183642" y="150126"/>
                </a:cubicBezTo>
                <a:cubicBezTo>
                  <a:pt x="2218274" y="136273"/>
                  <a:pt x="2224438" y="136507"/>
                  <a:pt x="2258705" y="129654"/>
                </a:cubicBezTo>
                <a:cubicBezTo>
                  <a:pt x="2283726" y="118281"/>
                  <a:pt x="2307474" y="103537"/>
                  <a:pt x="2333767" y="95535"/>
                </a:cubicBezTo>
                <a:cubicBezTo>
                  <a:pt x="2360240" y="87478"/>
                  <a:pt x="2388808" y="88599"/>
                  <a:pt x="2415654" y="81887"/>
                </a:cubicBezTo>
                <a:cubicBezTo>
                  <a:pt x="2449927" y="73318"/>
                  <a:pt x="2434052" y="78029"/>
                  <a:pt x="2463421" y="68239"/>
                </a:cubicBezTo>
                <a:cubicBezTo>
                  <a:pt x="2517406" y="25051"/>
                  <a:pt x="2475354" y="53284"/>
                  <a:pt x="2531660" y="27296"/>
                </a:cubicBezTo>
                <a:cubicBezTo>
                  <a:pt x="2550132" y="18770"/>
                  <a:pt x="2586251" y="0"/>
                  <a:pt x="2586251" y="0"/>
                </a:cubicBezTo>
                <a:cubicBezTo>
                  <a:pt x="2620370" y="2275"/>
                  <a:pt x="2655971" y="-3376"/>
                  <a:pt x="2688609" y="6824"/>
                </a:cubicBezTo>
                <a:cubicBezTo>
                  <a:pt x="2697561" y="9621"/>
                  <a:pt x="2690780" y="25977"/>
                  <a:pt x="2695433" y="34120"/>
                </a:cubicBezTo>
                <a:cubicBezTo>
                  <a:pt x="2700221" y="42499"/>
                  <a:pt x="2707526" y="49803"/>
                  <a:pt x="2715905" y="54591"/>
                </a:cubicBezTo>
                <a:cubicBezTo>
                  <a:pt x="2724048" y="59244"/>
                  <a:pt x="2734419" y="58122"/>
                  <a:pt x="2743200" y="61415"/>
                </a:cubicBezTo>
                <a:cubicBezTo>
                  <a:pt x="2752725" y="64987"/>
                  <a:pt x="2761397" y="70514"/>
                  <a:pt x="2770496" y="75063"/>
                </a:cubicBezTo>
                <a:cubicBezTo>
                  <a:pt x="2775045" y="81887"/>
                  <a:pt x="2778344" y="89736"/>
                  <a:pt x="2784143" y="95535"/>
                </a:cubicBezTo>
                <a:cubicBezTo>
                  <a:pt x="2836363" y="147755"/>
                  <a:pt x="2826585" y="129769"/>
                  <a:pt x="2913797" y="136478"/>
                </a:cubicBezTo>
                <a:cubicBezTo>
                  <a:pt x="2922896" y="138753"/>
                  <a:pt x="2932075" y="140725"/>
                  <a:pt x="2941093" y="143302"/>
                </a:cubicBezTo>
                <a:cubicBezTo>
                  <a:pt x="2959810" y="148650"/>
                  <a:pt x="2977664" y="156566"/>
                  <a:pt x="2995684" y="163774"/>
                </a:cubicBezTo>
                <a:cubicBezTo>
                  <a:pt x="3004782" y="177422"/>
                  <a:pt x="3010584" y="193975"/>
                  <a:pt x="3022979" y="204717"/>
                </a:cubicBezTo>
                <a:cubicBezTo>
                  <a:pt x="3073253" y="248288"/>
                  <a:pt x="3093798" y="248684"/>
                  <a:pt x="3145809" y="272956"/>
                </a:cubicBezTo>
                <a:cubicBezTo>
                  <a:pt x="3171227" y="284818"/>
                  <a:pt x="3219733" y="311974"/>
                  <a:pt x="3248167" y="320723"/>
                </a:cubicBezTo>
                <a:cubicBezTo>
                  <a:pt x="3261391" y="324792"/>
                  <a:pt x="3275543" y="324833"/>
                  <a:pt x="3289111" y="327547"/>
                </a:cubicBezTo>
                <a:cubicBezTo>
                  <a:pt x="3298307" y="329386"/>
                  <a:pt x="3307251" y="332337"/>
                  <a:pt x="3316406" y="334371"/>
                </a:cubicBezTo>
                <a:cubicBezTo>
                  <a:pt x="3327728" y="336887"/>
                  <a:pt x="3339153" y="338920"/>
                  <a:pt x="3350526" y="341194"/>
                </a:cubicBezTo>
                <a:cubicBezTo>
                  <a:pt x="3472886" y="402376"/>
                  <a:pt x="3301446" y="311011"/>
                  <a:pt x="3391469" y="375314"/>
                </a:cubicBezTo>
                <a:cubicBezTo>
                  <a:pt x="3401436" y="382434"/>
                  <a:pt x="3414395" y="383987"/>
                  <a:pt x="3425588" y="388962"/>
                </a:cubicBezTo>
                <a:cubicBezTo>
                  <a:pt x="3439896" y="395321"/>
                  <a:pt x="3460805" y="405799"/>
                  <a:pt x="3473355" y="416257"/>
                </a:cubicBezTo>
                <a:cubicBezTo>
                  <a:pt x="3504145" y="441916"/>
                  <a:pt x="3481957" y="431896"/>
                  <a:pt x="3514299" y="450377"/>
                </a:cubicBezTo>
                <a:cubicBezTo>
                  <a:pt x="3523131" y="455424"/>
                  <a:pt x="3531496" y="462800"/>
                  <a:pt x="3541594" y="464024"/>
                </a:cubicBezTo>
                <a:cubicBezTo>
                  <a:pt x="3607235" y="471980"/>
                  <a:pt x="3673523" y="473123"/>
                  <a:pt x="3739487" y="477672"/>
                </a:cubicBezTo>
                <a:cubicBezTo>
                  <a:pt x="3750886" y="523270"/>
                  <a:pt x="3737684" y="490353"/>
                  <a:pt x="3773606" y="532263"/>
                </a:cubicBezTo>
                <a:cubicBezTo>
                  <a:pt x="3778943" y="538490"/>
                  <a:pt x="3780299" y="548388"/>
                  <a:pt x="3787254" y="552735"/>
                </a:cubicBezTo>
                <a:cubicBezTo>
                  <a:pt x="3811564" y="567929"/>
                  <a:pt x="3857303" y="570021"/>
                  <a:pt x="3882788" y="573206"/>
                </a:cubicBezTo>
                <a:cubicBezTo>
                  <a:pt x="4028371" y="621734"/>
                  <a:pt x="3848847" y="567268"/>
                  <a:pt x="4026090" y="600502"/>
                </a:cubicBezTo>
                <a:cubicBezTo>
                  <a:pt x="4034698" y="602116"/>
                  <a:pt x="4065901" y="621167"/>
                  <a:pt x="4073857" y="627797"/>
                </a:cubicBezTo>
                <a:cubicBezTo>
                  <a:pt x="4081271" y="633975"/>
                  <a:pt x="4086609" y="642479"/>
                  <a:pt x="4094329" y="648269"/>
                </a:cubicBezTo>
                <a:cubicBezTo>
                  <a:pt x="4104939" y="656227"/>
                  <a:pt x="4117722" y="660940"/>
                  <a:pt x="4128448" y="668741"/>
                </a:cubicBezTo>
                <a:cubicBezTo>
                  <a:pt x="4245828" y="754109"/>
                  <a:pt x="4098812" y="653221"/>
                  <a:pt x="4203511" y="736980"/>
                </a:cubicBezTo>
                <a:cubicBezTo>
                  <a:pt x="4213868" y="745265"/>
                  <a:pt x="4226725" y="749902"/>
                  <a:pt x="4237630" y="757451"/>
                </a:cubicBezTo>
                <a:cubicBezTo>
                  <a:pt x="4256332" y="770398"/>
                  <a:pt x="4270350" y="792145"/>
                  <a:pt x="4292221" y="798394"/>
                </a:cubicBezTo>
                <a:cubicBezTo>
                  <a:pt x="4308143" y="802943"/>
                  <a:pt x="4324532" y="806097"/>
                  <a:pt x="4339988" y="812042"/>
                </a:cubicBezTo>
                <a:cubicBezTo>
                  <a:pt x="4354230" y="817520"/>
                  <a:pt x="4366764" y="826847"/>
                  <a:pt x="4380932" y="832514"/>
                </a:cubicBezTo>
                <a:cubicBezTo>
                  <a:pt x="4389640" y="835997"/>
                  <a:pt x="4399330" y="836372"/>
                  <a:pt x="4408227" y="839338"/>
                </a:cubicBezTo>
                <a:cubicBezTo>
                  <a:pt x="4419848" y="843212"/>
                  <a:pt x="4430613" y="849466"/>
                  <a:pt x="4442346" y="852986"/>
                </a:cubicBezTo>
                <a:cubicBezTo>
                  <a:pt x="4453455" y="856319"/>
                  <a:pt x="4465276" y="856757"/>
                  <a:pt x="4476466" y="859809"/>
                </a:cubicBezTo>
                <a:cubicBezTo>
                  <a:pt x="4490345" y="863594"/>
                  <a:pt x="4503453" y="869968"/>
                  <a:pt x="4517409" y="873457"/>
                </a:cubicBezTo>
                <a:cubicBezTo>
                  <a:pt x="4530832" y="876813"/>
                  <a:pt x="4544785" y="877568"/>
                  <a:pt x="4558352" y="880281"/>
                </a:cubicBezTo>
                <a:cubicBezTo>
                  <a:pt x="4638787" y="896368"/>
                  <a:pt x="4511993" y="876583"/>
                  <a:pt x="4633415" y="893929"/>
                </a:cubicBezTo>
                <a:cubicBezTo>
                  <a:pt x="4642514" y="900753"/>
                  <a:pt x="4651067" y="908372"/>
                  <a:pt x="4660711" y="914400"/>
                </a:cubicBezTo>
                <a:cubicBezTo>
                  <a:pt x="4684300" y="929143"/>
                  <a:pt x="4718772" y="938990"/>
                  <a:pt x="4742597" y="948520"/>
                </a:cubicBezTo>
                <a:cubicBezTo>
                  <a:pt x="4758681" y="954954"/>
                  <a:pt x="4774442" y="962167"/>
                  <a:pt x="4790364" y="968991"/>
                </a:cubicBezTo>
                <a:cubicBezTo>
                  <a:pt x="4801737" y="984914"/>
                  <a:pt x="4809859" y="1003759"/>
                  <a:pt x="4824484" y="1016759"/>
                </a:cubicBezTo>
                <a:cubicBezTo>
                  <a:pt x="4831493" y="1022990"/>
                  <a:pt x="4842882" y="1020617"/>
                  <a:pt x="4851779" y="1023583"/>
                </a:cubicBezTo>
                <a:cubicBezTo>
                  <a:pt x="4920994" y="1046654"/>
                  <a:pt x="4846871" y="1032893"/>
                  <a:pt x="4947314" y="1044054"/>
                </a:cubicBezTo>
                <a:cubicBezTo>
                  <a:pt x="4960962" y="1055427"/>
                  <a:pt x="4973269" y="1068636"/>
                  <a:pt x="4988257" y="1078174"/>
                </a:cubicBezTo>
                <a:cubicBezTo>
                  <a:pt x="4998591" y="1084750"/>
                  <a:pt x="5011420" y="1086343"/>
                  <a:pt x="5022376" y="1091821"/>
                </a:cubicBezTo>
                <a:cubicBezTo>
                  <a:pt x="5029712" y="1095489"/>
                  <a:pt x="5035310" y="1102238"/>
                  <a:pt x="5042848" y="1105469"/>
                </a:cubicBezTo>
                <a:cubicBezTo>
                  <a:pt x="5051468" y="1109163"/>
                  <a:pt x="5061362" y="1109000"/>
                  <a:pt x="5070143" y="1112293"/>
                </a:cubicBezTo>
                <a:cubicBezTo>
                  <a:pt x="5079668" y="1115865"/>
                  <a:pt x="5088340" y="1121392"/>
                  <a:pt x="5097439" y="1125941"/>
                </a:cubicBezTo>
                <a:cubicBezTo>
                  <a:pt x="5104263" y="1137314"/>
                  <a:pt x="5111980" y="1148197"/>
                  <a:pt x="5117911" y="1160060"/>
                </a:cubicBezTo>
                <a:cubicBezTo>
                  <a:pt x="5131181" y="1186601"/>
                  <a:pt x="5118449" y="1177241"/>
                  <a:pt x="5131558" y="1207827"/>
                </a:cubicBezTo>
                <a:cubicBezTo>
                  <a:pt x="5134789" y="1215365"/>
                  <a:pt x="5141538" y="1220963"/>
                  <a:pt x="5145206" y="1228299"/>
                </a:cubicBezTo>
                <a:cubicBezTo>
                  <a:pt x="5148423" y="1234733"/>
                  <a:pt x="5149755" y="1241947"/>
                  <a:pt x="5152030" y="1248771"/>
                </a:cubicBezTo>
                <a:cubicBezTo>
                  <a:pt x="5135330" y="1282170"/>
                  <a:pt x="5128210" y="1276066"/>
                  <a:pt x="5158854" y="1276066"/>
                </a:cubicBez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a:extLst>
              <a:ext uri="{FF2B5EF4-FFF2-40B4-BE49-F238E27FC236}">
                <a16:creationId xmlns:a16="http://schemas.microsoft.com/office/drawing/2014/main" id="{0DE03B35-44D0-5155-F0D6-AEA9E55A4531}"/>
              </a:ext>
            </a:extLst>
          </p:cNvPr>
          <p:cNvSpPr>
            <a:spLocks noGrp="1"/>
          </p:cNvSpPr>
          <p:nvPr>
            <p:ph type="title"/>
          </p:nvPr>
        </p:nvSpPr>
        <p:spPr/>
        <p:txBody>
          <a:bodyPr>
            <a:noAutofit/>
          </a:bodyPr>
          <a:lstStyle/>
          <a:p>
            <a:pPr>
              <a:lnSpc>
                <a:spcPct val="100000"/>
              </a:lnSpc>
            </a:pPr>
            <a:r>
              <a:rPr lang="en-GB" sz="3200"/>
              <a:t>Load transfer</a:t>
            </a:r>
            <a:br>
              <a:rPr lang="en-GB" sz="3200"/>
            </a:br>
            <a:endParaRPr lang="en-GB" sz="3200"/>
          </a:p>
        </p:txBody>
      </p:sp>
      <p:sp>
        <p:nvSpPr>
          <p:cNvPr id="3" name="Footer Placeholder 2">
            <a:extLst>
              <a:ext uri="{FF2B5EF4-FFF2-40B4-BE49-F238E27FC236}">
                <a16:creationId xmlns:a16="http://schemas.microsoft.com/office/drawing/2014/main" id="{A982CD87-3F16-E1BD-FD34-6544D17FDA6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39F788E3-C09A-5B37-A8B5-1EB2C00C9C4F}"/>
              </a:ext>
            </a:extLst>
          </p:cNvPr>
          <p:cNvSpPr>
            <a:spLocks noGrp="1"/>
          </p:cNvSpPr>
          <p:nvPr>
            <p:ph type="sldNum" sz="quarter" idx="11"/>
          </p:nvPr>
        </p:nvSpPr>
        <p:spPr/>
        <p:txBody>
          <a:bodyPr/>
          <a:lstStyle/>
          <a:p>
            <a:fld id="{DA2C159E-F13C-4A85-9A41-E7669D3E0D70}" type="slidenum">
              <a:rPr lang="en-GB" smtClean="0"/>
              <a:pPr/>
              <a:t>84</a:t>
            </a:fld>
            <a:endParaRPr lang="en-GB"/>
          </a:p>
        </p:txBody>
      </p:sp>
      <p:sp>
        <p:nvSpPr>
          <p:cNvPr id="8" name="Rectangle 7">
            <a:extLst>
              <a:ext uri="{FF2B5EF4-FFF2-40B4-BE49-F238E27FC236}">
                <a16:creationId xmlns:a16="http://schemas.microsoft.com/office/drawing/2014/main" id="{841F40BD-2261-A535-1E06-82BA724A8495}"/>
              </a:ext>
            </a:extLst>
          </p:cNvPr>
          <p:cNvSpPr/>
          <p:nvPr/>
        </p:nvSpPr>
        <p:spPr>
          <a:xfrm>
            <a:off x="2324320" y="1851236"/>
            <a:ext cx="4708478" cy="9487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7D93406-5F9C-9170-F4E4-1EEB6C89FF0F}"/>
              </a:ext>
            </a:extLst>
          </p:cNvPr>
          <p:cNvSpPr/>
          <p:nvPr/>
        </p:nvSpPr>
        <p:spPr>
          <a:xfrm>
            <a:off x="2164810" y="1946109"/>
            <a:ext cx="159510" cy="2177676"/>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8846B-77C6-3CE5-BBED-B210A0D0576F}"/>
              </a:ext>
            </a:extLst>
          </p:cNvPr>
          <p:cNvSpPr/>
          <p:nvPr/>
        </p:nvSpPr>
        <p:spPr>
          <a:xfrm>
            <a:off x="7032798" y="1946109"/>
            <a:ext cx="159510" cy="2177676"/>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A46541C-3D06-E615-153A-F73327C83C7D}"/>
              </a:ext>
            </a:extLst>
          </p:cNvPr>
          <p:cNvSpPr/>
          <p:nvPr/>
        </p:nvSpPr>
        <p:spPr>
          <a:xfrm>
            <a:off x="2324320" y="3029066"/>
            <a:ext cx="4708478" cy="9487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2E7AA99-A831-DB2E-F84F-504FF4AD8430}"/>
              </a:ext>
            </a:extLst>
          </p:cNvPr>
          <p:cNvSpPr/>
          <p:nvPr/>
        </p:nvSpPr>
        <p:spPr>
          <a:xfrm>
            <a:off x="4598804" y="1946109"/>
            <a:ext cx="159510" cy="2177676"/>
          </a:xfrm>
          <a:prstGeom prst="rect">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33175A6A-4A00-F986-574B-B052AA41CFB7}"/>
              </a:ext>
            </a:extLst>
          </p:cNvPr>
          <p:cNvSpPr/>
          <p:nvPr/>
        </p:nvSpPr>
        <p:spPr>
          <a:xfrm>
            <a:off x="1919150" y="4123785"/>
            <a:ext cx="645709" cy="273844"/>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340760C-2288-F4AA-73F9-DA0411BDA18E}"/>
              </a:ext>
            </a:extLst>
          </p:cNvPr>
          <p:cNvSpPr/>
          <p:nvPr/>
        </p:nvSpPr>
        <p:spPr>
          <a:xfrm>
            <a:off x="4355704" y="4123785"/>
            <a:ext cx="645709" cy="273844"/>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9049AE7-3283-2207-A01F-57597760798E}"/>
              </a:ext>
            </a:extLst>
          </p:cNvPr>
          <p:cNvSpPr/>
          <p:nvPr/>
        </p:nvSpPr>
        <p:spPr>
          <a:xfrm>
            <a:off x="6789698" y="4123785"/>
            <a:ext cx="645709" cy="273844"/>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9F0B8F87-50EC-4EFD-9AB0-20269B91A11C}"/>
              </a:ext>
            </a:extLst>
          </p:cNvPr>
          <p:cNvGrpSpPr/>
          <p:nvPr/>
        </p:nvGrpSpPr>
        <p:grpSpPr>
          <a:xfrm>
            <a:off x="1985400" y="1205646"/>
            <a:ext cx="5386317" cy="81888"/>
            <a:chOff x="2101755" y="2053988"/>
            <a:chExt cx="5386317" cy="81888"/>
          </a:xfrm>
        </p:grpSpPr>
        <p:sp>
          <p:nvSpPr>
            <p:cNvPr id="2" name="Rectangle 1">
              <a:extLst>
                <a:ext uri="{FF2B5EF4-FFF2-40B4-BE49-F238E27FC236}">
                  <a16:creationId xmlns:a16="http://schemas.microsoft.com/office/drawing/2014/main" id="{CBA28E9D-A977-C235-9ADB-1E56686C1BF9}"/>
                </a:ext>
              </a:extLst>
            </p:cNvPr>
            <p:cNvSpPr/>
            <p:nvPr/>
          </p:nvSpPr>
          <p:spPr>
            <a:xfrm rot="20070894">
              <a:off x="2101755" y="2053988"/>
              <a:ext cx="2859206" cy="81887"/>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A296D9F-8E6F-8E4A-06CE-5915A2F6B6C5}"/>
                </a:ext>
              </a:extLst>
            </p:cNvPr>
            <p:cNvSpPr/>
            <p:nvPr/>
          </p:nvSpPr>
          <p:spPr>
            <a:xfrm rot="1529106" flipH="1">
              <a:off x="4628866" y="2053989"/>
              <a:ext cx="2859206" cy="81887"/>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8" name="Group 77">
            <a:extLst>
              <a:ext uri="{FF2B5EF4-FFF2-40B4-BE49-F238E27FC236}">
                <a16:creationId xmlns:a16="http://schemas.microsoft.com/office/drawing/2014/main" id="{4C9FF965-D505-332B-2D4C-E6DD5DB15D0F}"/>
              </a:ext>
            </a:extLst>
          </p:cNvPr>
          <p:cNvGrpSpPr/>
          <p:nvPr/>
        </p:nvGrpSpPr>
        <p:grpSpPr>
          <a:xfrm>
            <a:off x="2163635" y="81359"/>
            <a:ext cx="5000504" cy="1302825"/>
            <a:chOff x="2163635" y="81359"/>
            <a:chExt cx="5000504" cy="1302825"/>
          </a:xfrm>
        </p:grpSpPr>
        <p:sp>
          <p:nvSpPr>
            <p:cNvPr id="23" name="Oval 22">
              <a:extLst>
                <a:ext uri="{FF2B5EF4-FFF2-40B4-BE49-F238E27FC236}">
                  <a16:creationId xmlns:a16="http://schemas.microsoft.com/office/drawing/2014/main" id="{02493574-60AA-BB2A-52BF-D58CB00BFAF8}"/>
                </a:ext>
              </a:extLst>
            </p:cNvPr>
            <p:cNvSpPr/>
            <p:nvPr/>
          </p:nvSpPr>
          <p:spPr>
            <a:xfrm>
              <a:off x="4219617" y="200235"/>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oup 48">
              <a:extLst>
                <a:ext uri="{FF2B5EF4-FFF2-40B4-BE49-F238E27FC236}">
                  <a16:creationId xmlns:a16="http://schemas.microsoft.com/office/drawing/2014/main" id="{F5A624B7-22B4-51E4-C662-F04552AF2000}"/>
                </a:ext>
              </a:extLst>
            </p:cNvPr>
            <p:cNvGrpSpPr/>
            <p:nvPr/>
          </p:nvGrpSpPr>
          <p:grpSpPr>
            <a:xfrm>
              <a:off x="2163635" y="81359"/>
              <a:ext cx="5000504" cy="1302825"/>
              <a:chOff x="2006048" y="-166439"/>
              <a:chExt cx="5000504" cy="1302825"/>
            </a:xfrm>
          </p:grpSpPr>
          <p:sp>
            <p:nvSpPr>
              <p:cNvPr id="19" name="Oval 18">
                <a:extLst>
                  <a:ext uri="{FF2B5EF4-FFF2-40B4-BE49-F238E27FC236}">
                    <a16:creationId xmlns:a16="http://schemas.microsoft.com/office/drawing/2014/main" id="{4628D7D2-D6E3-7D0C-B6A8-6911A666A579}"/>
                  </a:ext>
                </a:extLst>
              </p:cNvPr>
              <p:cNvSpPr/>
              <p:nvPr/>
            </p:nvSpPr>
            <p:spPr>
              <a:xfrm>
                <a:off x="2428767" y="859538"/>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D37B94E0-0282-D2BD-35DA-496CCE928356}"/>
                  </a:ext>
                </a:extLst>
              </p:cNvPr>
              <p:cNvSpPr/>
              <p:nvPr/>
            </p:nvSpPr>
            <p:spPr>
              <a:xfrm>
                <a:off x="2338031" y="558669"/>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AFB58917-FD0E-1FCD-DAE7-AB3EEA72DFB8}"/>
                  </a:ext>
                </a:extLst>
              </p:cNvPr>
              <p:cNvSpPr/>
              <p:nvPr/>
            </p:nvSpPr>
            <p:spPr>
              <a:xfrm>
                <a:off x="3664960" y="-125664"/>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D6711B28-94E2-BAE2-9F77-5412D88A3BEC}"/>
                  </a:ext>
                </a:extLst>
              </p:cNvPr>
              <p:cNvSpPr/>
              <p:nvPr/>
            </p:nvSpPr>
            <p:spPr>
              <a:xfrm>
                <a:off x="2338031" y="1090667"/>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EF4EBE08-14D0-F091-D6BE-B946BFD0C1E4}"/>
                  </a:ext>
                </a:extLst>
              </p:cNvPr>
              <p:cNvSpPr/>
              <p:nvPr/>
            </p:nvSpPr>
            <p:spPr>
              <a:xfrm>
                <a:off x="2843510" y="288003"/>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A7E15361-4AAC-1EB0-18B8-B445934783B8}"/>
                  </a:ext>
                </a:extLst>
              </p:cNvPr>
              <p:cNvSpPr/>
              <p:nvPr/>
            </p:nvSpPr>
            <p:spPr>
              <a:xfrm>
                <a:off x="2006048" y="1018771"/>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CEBD02C4-7B27-7979-8D29-A8A7CC65AFF4}"/>
                  </a:ext>
                </a:extLst>
              </p:cNvPr>
              <p:cNvSpPr/>
              <p:nvPr/>
            </p:nvSpPr>
            <p:spPr>
              <a:xfrm>
                <a:off x="2543033" y="693761"/>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B7AEDABD-04B2-F750-CAA7-B710C16F209B}"/>
                  </a:ext>
                </a:extLst>
              </p:cNvPr>
              <p:cNvSpPr/>
              <p:nvPr/>
            </p:nvSpPr>
            <p:spPr>
              <a:xfrm>
                <a:off x="3357082" y="156744"/>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2D74FEE7-AE57-81E7-10A8-F67E7A32CF9F}"/>
                  </a:ext>
                </a:extLst>
              </p:cNvPr>
              <p:cNvSpPr/>
              <p:nvPr/>
            </p:nvSpPr>
            <p:spPr>
              <a:xfrm>
                <a:off x="5199539" y="-166439"/>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1C7F784E-1DE2-9FC6-21DE-302EC91E8206}"/>
                  </a:ext>
                </a:extLst>
              </p:cNvPr>
              <p:cNvSpPr/>
              <p:nvPr/>
            </p:nvSpPr>
            <p:spPr>
              <a:xfrm>
                <a:off x="2656726" y="169128"/>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7F2B37AE-37BC-C7FC-E6E8-F30524D90BCF}"/>
                  </a:ext>
                </a:extLst>
              </p:cNvPr>
              <p:cNvSpPr/>
              <p:nvPr/>
            </p:nvSpPr>
            <p:spPr>
              <a:xfrm>
                <a:off x="2338031" y="128725"/>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C115037C-88A2-A669-80C3-6C18B6071235}"/>
                  </a:ext>
                </a:extLst>
              </p:cNvPr>
              <p:cNvSpPr/>
              <p:nvPr/>
            </p:nvSpPr>
            <p:spPr>
              <a:xfrm>
                <a:off x="3120754" y="166453"/>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9E477852-5294-4445-C0F3-C46FEA2895D8}"/>
                  </a:ext>
                </a:extLst>
              </p:cNvPr>
              <p:cNvSpPr/>
              <p:nvPr/>
            </p:nvSpPr>
            <p:spPr>
              <a:xfrm>
                <a:off x="3834425" y="132165"/>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BB98B2C4-B841-E682-C446-93FDBC8CD41B}"/>
                  </a:ext>
                </a:extLst>
              </p:cNvPr>
              <p:cNvSpPr/>
              <p:nvPr/>
            </p:nvSpPr>
            <p:spPr>
              <a:xfrm>
                <a:off x="3097895" y="449598"/>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97C547CF-F474-171A-6C0E-6952D96D99C7}"/>
                  </a:ext>
                </a:extLst>
              </p:cNvPr>
              <p:cNvSpPr/>
              <p:nvPr/>
            </p:nvSpPr>
            <p:spPr>
              <a:xfrm>
                <a:off x="6573790" y="494428"/>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24B9FA90-6A20-1ACE-F92B-4DB65D257CAD}"/>
                  </a:ext>
                </a:extLst>
              </p:cNvPr>
              <p:cNvSpPr/>
              <p:nvPr/>
            </p:nvSpPr>
            <p:spPr>
              <a:xfrm>
                <a:off x="6473992" y="261705"/>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184E13D-AED9-086D-003C-1D2DDC66334B}"/>
                  </a:ext>
                </a:extLst>
              </p:cNvPr>
              <p:cNvSpPr/>
              <p:nvPr/>
            </p:nvSpPr>
            <p:spPr>
              <a:xfrm>
                <a:off x="6028073" y="296824"/>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05C3D4AA-08F2-8038-44A4-1766E7DFC0B1}"/>
                  </a:ext>
                </a:extLst>
              </p:cNvPr>
              <p:cNvSpPr/>
              <p:nvPr/>
            </p:nvSpPr>
            <p:spPr>
              <a:xfrm>
                <a:off x="6714096" y="128724"/>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1BB39103-843C-246D-4C17-BBB94850BAE4}"/>
                  </a:ext>
                </a:extLst>
              </p:cNvPr>
              <p:cNvSpPr/>
              <p:nvPr/>
            </p:nvSpPr>
            <p:spPr>
              <a:xfrm>
                <a:off x="6258039" y="693761"/>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4482EA22-29A7-F0D5-43D4-5E98840F80DC}"/>
                  </a:ext>
                </a:extLst>
              </p:cNvPr>
              <p:cNvSpPr/>
              <p:nvPr/>
            </p:nvSpPr>
            <p:spPr>
              <a:xfrm>
                <a:off x="5035827" y="120734"/>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D00992BE-C6E5-4F0F-0D9A-B341F446B849}"/>
                  </a:ext>
                </a:extLst>
              </p:cNvPr>
              <p:cNvSpPr/>
              <p:nvPr/>
            </p:nvSpPr>
            <p:spPr>
              <a:xfrm>
                <a:off x="5693584" y="189312"/>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772F9124-D773-9EDD-2E89-21EB469B7C12}"/>
                  </a:ext>
                </a:extLst>
              </p:cNvPr>
              <p:cNvSpPr/>
              <p:nvPr/>
            </p:nvSpPr>
            <p:spPr>
              <a:xfrm>
                <a:off x="5245258" y="229163"/>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15C7BFA9-5A8A-1992-7EC0-435A486D7673}"/>
                  </a:ext>
                </a:extLst>
              </p:cNvPr>
              <p:cNvSpPr/>
              <p:nvPr/>
            </p:nvSpPr>
            <p:spPr>
              <a:xfrm>
                <a:off x="5469042" y="381020"/>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B31D4172-F3FF-75B7-728E-99BB8B941003}"/>
                  </a:ext>
                </a:extLst>
              </p:cNvPr>
              <p:cNvSpPr/>
              <p:nvPr/>
            </p:nvSpPr>
            <p:spPr>
              <a:xfrm>
                <a:off x="5759847" y="482684"/>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2232E6AF-0102-3C7E-7877-C5B35289C9B2}"/>
                  </a:ext>
                </a:extLst>
              </p:cNvPr>
              <p:cNvSpPr/>
              <p:nvPr/>
            </p:nvSpPr>
            <p:spPr>
              <a:xfrm>
                <a:off x="6268990" y="499951"/>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2543ADBD-0BE3-7CB2-B44A-6EE235CE231A}"/>
                  </a:ext>
                </a:extLst>
              </p:cNvPr>
              <p:cNvSpPr/>
              <p:nvPr/>
            </p:nvSpPr>
            <p:spPr>
              <a:xfrm>
                <a:off x="6513164" y="787484"/>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44AC5698-A28D-0F3D-8BDE-CB9C993248F5}"/>
                  </a:ext>
                </a:extLst>
              </p:cNvPr>
              <p:cNvSpPr/>
              <p:nvPr/>
            </p:nvSpPr>
            <p:spPr>
              <a:xfrm>
                <a:off x="6907857" y="610098"/>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B572BC80-2375-5E9B-FBF8-6C4E5124EA08}"/>
                  </a:ext>
                </a:extLst>
              </p:cNvPr>
              <p:cNvSpPr/>
              <p:nvPr/>
            </p:nvSpPr>
            <p:spPr>
              <a:xfrm>
                <a:off x="6765136" y="731453"/>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35571BD3-830E-3E0F-E92B-668FDAFFEF3B}"/>
                  </a:ext>
                </a:extLst>
              </p:cNvPr>
              <p:cNvSpPr/>
              <p:nvPr/>
            </p:nvSpPr>
            <p:spPr>
              <a:xfrm>
                <a:off x="6960833" y="979062"/>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1" name="Oval 50">
              <a:extLst>
                <a:ext uri="{FF2B5EF4-FFF2-40B4-BE49-F238E27FC236}">
                  <a16:creationId xmlns:a16="http://schemas.microsoft.com/office/drawing/2014/main" id="{DD77B785-A552-AD0F-A160-1077DB5A9807}"/>
                </a:ext>
              </a:extLst>
            </p:cNvPr>
            <p:cNvSpPr/>
            <p:nvPr/>
          </p:nvSpPr>
          <p:spPr>
            <a:xfrm>
              <a:off x="4368550" y="414251"/>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30C86009-3FB7-18CB-67F8-2688A03ECC19}"/>
                </a:ext>
              </a:extLst>
            </p:cNvPr>
            <p:cNvSpPr/>
            <p:nvPr/>
          </p:nvSpPr>
          <p:spPr>
            <a:xfrm>
              <a:off x="3560388" y="689772"/>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A62DE8F9-9A32-B84F-EB81-C0C07D1FC06D}"/>
                </a:ext>
              </a:extLst>
            </p:cNvPr>
            <p:cNvSpPr/>
            <p:nvPr/>
          </p:nvSpPr>
          <p:spPr>
            <a:xfrm>
              <a:off x="5860045" y="934161"/>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C1D62057-5E70-9A80-B682-6CA6672E8AFE}"/>
                </a:ext>
              </a:extLst>
            </p:cNvPr>
            <p:cNvSpPr/>
            <p:nvPr/>
          </p:nvSpPr>
          <p:spPr>
            <a:xfrm>
              <a:off x="4880133" y="469495"/>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BBD00617-CD32-0365-F459-8D0AA845EC31}"/>
                </a:ext>
              </a:extLst>
            </p:cNvPr>
            <p:cNvSpPr/>
            <p:nvPr/>
          </p:nvSpPr>
          <p:spPr>
            <a:xfrm>
              <a:off x="5202772" y="644053"/>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FC3B2973-AB79-7A7B-9706-C76A20C1D9AC}"/>
                </a:ext>
              </a:extLst>
            </p:cNvPr>
            <p:cNvSpPr/>
            <p:nvPr/>
          </p:nvSpPr>
          <p:spPr>
            <a:xfrm>
              <a:off x="3774695" y="578897"/>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7FF01E9B-F49D-9D10-FDEF-F7E1CAA00B21}"/>
                </a:ext>
              </a:extLst>
            </p:cNvPr>
            <p:cNvSpPr/>
            <p:nvPr/>
          </p:nvSpPr>
          <p:spPr>
            <a:xfrm>
              <a:off x="4592713" y="352610"/>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CD4F1080-A437-61A8-97C1-A907CADDFC30}"/>
                </a:ext>
              </a:extLst>
            </p:cNvPr>
            <p:cNvSpPr/>
            <p:nvPr/>
          </p:nvSpPr>
          <p:spPr>
            <a:xfrm>
              <a:off x="4678558" y="135695"/>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97E1336D-77E2-52B6-89DB-02151E1B9EE3}"/>
                </a:ext>
              </a:extLst>
            </p:cNvPr>
            <p:cNvSpPr/>
            <p:nvPr/>
          </p:nvSpPr>
          <p:spPr>
            <a:xfrm>
              <a:off x="4962748" y="297653"/>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73692059-E376-5126-703D-76372190F5EB}"/>
                </a:ext>
              </a:extLst>
            </p:cNvPr>
            <p:cNvSpPr/>
            <p:nvPr/>
          </p:nvSpPr>
          <p:spPr>
            <a:xfrm>
              <a:off x="2980987" y="931141"/>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5EEC5980-49AA-4A54-C2FB-0C24D09995EB}"/>
                </a:ext>
              </a:extLst>
            </p:cNvPr>
            <p:cNvSpPr/>
            <p:nvPr/>
          </p:nvSpPr>
          <p:spPr>
            <a:xfrm>
              <a:off x="3133387" y="1083541"/>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3CE0EDC2-5468-6AB7-28D8-6ECCC3BF24D4}"/>
                </a:ext>
              </a:extLst>
            </p:cNvPr>
            <p:cNvSpPr/>
            <p:nvPr/>
          </p:nvSpPr>
          <p:spPr>
            <a:xfrm>
              <a:off x="5896395" y="128475"/>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008482D0-5315-D864-3865-76A87A715AC5}"/>
                </a:ext>
              </a:extLst>
            </p:cNvPr>
            <p:cNvSpPr/>
            <p:nvPr/>
          </p:nvSpPr>
          <p:spPr>
            <a:xfrm>
              <a:off x="5650399" y="361936"/>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09EE4387-65AF-1B0A-9006-466511606EE9}"/>
                </a:ext>
              </a:extLst>
            </p:cNvPr>
            <p:cNvSpPr/>
            <p:nvPr/>
          </p:nvSpPr>
          <p:spPr>
            <a:xfrm>
              <a:off x="6168110" y="220904"/>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4C91D904-3771-AA90-C969-0F690363F817}"/>
                </a:ext>
              </a:extLst>
            </p:cNvPr>
            <p:cNvSpPr/>
            <p:nvPr/>
          </p:nvSpPr>
          <p:spPr>
            <a:xfrm>
              <a:off x="6436290" y="339077"/>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CE6591B4-33B9-F6EB-4BCD-16549B2C4A95}"/>
                </a:ext>
              </a:extLst>
            </p:cNvPr>
            <p:cNvSpPr/>
            <p:nvPr/>
          </p:nvSpPr>
          <p:spPr>
            <a:xfrm>
              <a:off x="6759545" y="144786"/>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E8B0FEE8-51B8-E252-1720-72AACFC7ADBD}"/>
                </a:ext>
              </a:extLst>
            </p:cNvPr>
            <p:cNvSpPr/>
            <p:nvPr/>
          </p:nvSpPr>
          <p:spPr>
            <a:xfrm>
              <a:off x="2676187" y="626341"/>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33EE4040-ED62-711E-5E2C-2D18F8F87730}"/>
                </a:ext>
              </a:extLst>
            </p:cNvPr>
            <p:cNvSpPr/>
            <p:nvPr/>
          </p:nvSpPr>
          <p:spPr>
            <a:xfrm>
              <a:off x="2828587" y="778741"/>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FC0A52B0-7AAB-478A-F9E9-4AAF85F27608}"/>
                </a:ext>
              </a:extLst>
            </p:cNvPr>
            <p:cNvSpPr/>
            <p:nvPr/>
          </p:nvSpPr>
          <p:spPr>
            <a:xfrm>
              <a:off x="2980987" y="931141"/>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A299E94C-882C-E69C-98FB-8E0BAD153CCF}"/>
                </a:ext>
              </a:extLst>
            </p:cNvPr>
            <p:cNvSpPr/>
            <p:nvPr/>
          </p:nvSpPr>
          <p:spPr>
            <a:xfrm>
              <a:off x="3133387" y="1083541"/>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4B3B574C-E50E-271B-927F-3E00F16C788D}"/>
                </a:ext>
              </a:extLst>
            </p:cNvPr>
            <p:cNvSpPr/>
            <p:nvPr/>
          </p:nvSpPr>
          <p:spPr>
            <a:xfrm>
              <a:off x="2214663" y="290301"/>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07F82950-5688-0984-B20F-A5E3E8B6E9AE}"/>
                </a:ext>
              </a:extLst>
            </p:cNvPr>
            <p:cNvSpPr/>
            <p:nvPr/>
          </p:nvSpPr>
          <p:spPr>
            <a:xfrm>
              <a:off x="2562687" y="105555"/>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417F5B07-9F7D-BD81-25F0-688C78C4D703}"/>
                </a:ext>
              </a:extLst>
            </p:cNvPr>
            <p:cNvSpPr/>
            <p:nvPr/>
          </p:nvSpPr>
          <p:spPr>
            <a:xfrm>
              <a:off x="2958127" y="220904"/>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EE373E35-CDE8-F40D-5CB0-B9B55E205C9A}"/>
                </a:ext>
              </a:extLst>
            </p:cNvPr>
            <p:cNvSpPr/>
            <p:nvPr/>
          </p:nvSpPr>
          <p:spPr>
            <a:xfrm>
              <a:off x="3269424" y="157587"/>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27249281-9826-ADC0-3F5F-BEE29E788C4C}"/>
                </a:ext>
              </a:extLst>
            </p:cNvPr>
            <p:cNvSpPr/>
            <p:nvPr/>
          </p:nvSpPr>
          <p:spPr>
            <a:xfrm>
              <a:off x="2214663" y="955313"/>
              <a:ext cx="45719" cy="45719"/>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a:extLst>
              <a:ext uri="{FF2B5EF4-FFF2-40B4-BE49-F238E27FC236}">
                <a16:creationId xmlns:a16="http://schemas.microsoft.com/office/drawing/2014/main" id="{C2C21E9E-9314-CFB5-F5C6-99143E87DF9F}"/>
              </a:ext>
            </a:extLst>
          </p:cNvPr>
          <p:cNvGrpSpPr/>
          <p:nvPr/>
        </p:nvGrpSpPr>
        <p:grpSpPr>
          <a:xfrm>
            <a:off x="2164810" y="837147"/>
            <a:ext cx="5033365" cy="3494646"/>
            <a:chOff x="2164810" y="837147"/>
            <a:chExt cx="5033365" cy="3494646"/>
          </a:xfrm>
        </p:grpSpPr>
        <p:sp>
          <p:nvSpPr>
            <p:cNvPr id="79" name="Arrow: Down 78">
              <a:extLst>
                <a:ext uri="{FF2B5EF4-FFF2-40B4-BE49-F238E27FC236}">
                  <a16:creationId xmlns:a16="http://schemas.microsoft.com/office/drawing/2014/main" id="{5C51B5ED-D2A8-8D73-CB3E-A35D54D6A046}"/>
                </a:ext>
              </a:extLst>
            </p:cNvPr>
            <p:cNvSpPr/>
            <p:nvPr/>
          </p:nvSpPr>
          <p:spPr>
            <a:xfrm>
              <a:off x="2164810" y="3489964"/>
              <a:ext cx="159510" cy="841829"/>
            </a:xfrm>
            <a:prstGeom prst="down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80" name="Arrow: Down 79">
              <a:extLst>
                <a:ext uri="{FF2B5EF4-FFF2-40B4-BE49-F238E27FC236}">
                  <a16:creationId xmlns:a16="http://schemas.microsoft.com/office/drawing/2014/main" id="{DB4F555C-85CF-D385-DD97-926F6B0E5277}"/>
                </a:ext>
              </a:extLst>
            </p:cNvPr>
            <p:cNvSpPr/>
            <p:nvPr/>
          </p:nvSpPr>
          <p:spPr>
            <a:xfrm>
              <a:off x="7031408" y="3464968"/>
              <a:ext cx="159510" cy="841829"/>
            </a:xfrm>
            <a:prstGeom prst="down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81" name="Arrow: Down 80">
              <a:extLst>
                <a:ext uri="{FF2B5EF4-FFF2-40B4-BE49-F238E27FC236}">
                  <a16:creationId xmlns:a16="http://schemas.microsoft.com/office/drawing/2014/main" id="{2EBE6D0F-7DB0-FE0E-64A3-E20A85CC6CF7}"/>
                </a:ext>
              </a:extLst>
            </p:cNvPr>
            <p:cNvSpPr/>
            <p:nvPr/>
          </p:nvSpPr>
          <p:spPr>
            <a:xfrm>
              <a:off x="4607188" y="3489963"/>
              <a:ext cx="159510" cy="841829"/>
            </a:xfrm>
            <a:prstGeom prst="down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82" name="Arrow: Down 81">
              <a:extLst>
                <a:ext uri="{FF2B5EF4-FFF2-40B4-BE49-F238E27FC236}">
                  <a16:creationId xmlns:a16="http://schemas.microsoft.com/office/drawing/2014/main" id="{AFD1E109-6C26-C85D-ACA3-6B903CD7B7EF}"/>
                </a:ext>
              </a:extLst>
            </p:cNvPr>
            <p:cNvSpPr/>
            <p:nvPr/>
          </p:nvSpPr>
          <p:spPr>
            <a:xfrm rot="16200000">
              <a:off x="4018380" y="2654580"/>
              <a:ext cx="159510" cy="841829"/>
            </a:xfrm>
            <a:prstGeom prst="down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83" name="Arrow: Down 82">
              <a:extLst>
                <a:ext uri="{FF2B5EF4-FFF2-40B4-BE49-F238E27FC236}">
                  <a16:creationId xmlns:a16="http://schemas.microsoft.com/office/drawing/2014/main" id="{DBD75E52-9430-64C2-FB32-216A02EF79CB}"/>
                </a:ext>
              </a:extLst>
            </p:cNvPr>
            <p:cNvSpPr/>
            <p:nvPr/>
          </p:nvSpPr>
          <p:spPr>
            <a:xfrm rot="5400000" flipH="1">
              <a:off x="2734557" y="2655587"/>
              <a:ext cx="159510" cy="841829"/>
            </a:xfrm>
            <a:prstGeom prst="down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84" name="Arrow: Down 83">
              <a:extLst>
                <a:ext uri="{FF2B5EF4-FFF2-40B4-BE49-F238E27FC236}">
                  <a16:creationId xmlns:a16="http://schemas.microsoft.com/office/drawing/2014/main" id="{133E1B96-4EA8-7B1D-33C3-217DCC02C2F3}"/>
                </a:ext>
              </a:extLst>
            </p:cNvPr>
            <p:cNvSpPr/>
            <p:nvPr/>
          </p:nvSpPr>
          <p:spPr>
            <a:xfrm>
              <a:off x="2172067" y="1988111"/>
              <a:ext cx="159510" cy="841829"/>
            </a:xfrm>
            <a:prstGeom prst="down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85" name="Arrow: Down 84">
              <a:extLst>
                <a:ext uri="{FF2B5EF4-FFF2-40B4-BE49-F238E27FC236}">
                  <a16:creationId xmlns:a16="http://schemas.microsoft.com/office/drawing/2014/main" id="{C4345899-20B4-37BE-C5DA-DFD556375AE5}"/>
                </a:ext>
              </a:extLst>
            </p:cNvPr>
            <p:cNvSpPr/>
            <p:nvPr/>
          </p:nvSpPr>
          <p:spPr>
            <a:xfrm>
              <a:off x="7038665" y="1963115"/>
              <a:ext cx="159510" cy="841829"/>
            </a:xfrm>
            <a:prstGeom prst="down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86" name="Arrow: Down 85">
              <a:extLst>
                <a:ext uri="{FF2B5EF4-FFF2-40B4-BE49-F238E27FC236}">
                  <a16:creationId xmlns:a16="http://schemas.microsoft.com/office/drawing/2014/main" id="{DAEDF011-A773-AC75-3513-738C301FCAEA}"/>
                </a:ext>
              </a:extLst>
            </p:cNvPr>
            <p:cNvSpPr/>
            <p:nvPr/>
          </p:nvSpPr>
          <p:spPr>
            <a:xfrm>
              <a:off x="4607188" y="1988110"/>
              <a:ext cx="159510" cy="841829"/>
            </a:xfrm>
            <a:prstGeom prst="down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88" name="Arrow: Down 87">
              <a:extLst>
                <a:ext uri="{FF2B5EF4-FFF2-40B4-BE49-F238E27FC236}">
                  <a16:creationId xmlns:a16="http://schemas.microsoft.com/office/drawing/2014/main" id="{3B8E5BF3-EC85-9489-26CB-6BB5E5DDCCC0}"/>
                </a:ext>
              </a:extLst>
            </p:cNvPr>
            <p:cNvSpPr/>
            <p:nvPr/>
          </p:nvSpPr>
          <p:spPr>
            <a:xfrm rot="3896073" flipH="1">
              <a:off x="2721843" y="1105632"/>
              <a:ext cx="159510" cy="841829"/>
            </a:xfrm>
            <a:prstGeom prst="down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89" name="Arrow: Down 88">
              <a:extLst>
                <a:ext uri="{FF2B5EF4-FFF2-40B4-BE49-F238E27FC236}">
                  <a16:creationId xmlns:a16="http://schemas.microsoft.com/office/drawing/2014/main" id="{DE396D60-373A-2304-2C91-1350536611DF}"/>
                </a:ext>
              </a:extLst>
            </p:cNvPr>
            <p:cNvSpPr/>
            <p:nvPr/>
          </p:nvSpPr>
          <p:spPr>
            <a:xfrm rot="16200000">
              <a:off x="6467773" y="2654494"/>
              <a:ext cx="159510" cy="841829"/>
            </a:xfrm>
            <a:prstGeom prst="down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90" name="Arrow: Down 89">
              <a:extLst>
                <a:ext uri="{FF2B5EF4-FFF2-40B4-BE49-F238E27FC236}">
                  <a16:creationId xmlns:a16="http://schemas.microsoft.com/office/drawing/2014/main" id="{BC005BD0-347D-2A81-04F9-61CF9CDE09F9}"/>
                </a:ext>
              </a:extLst>
            </p:cNvPr>
            <p:cNvSpPr/>
            <p:nvPr/>
          </p:nvSpPr>
          <p:spPr>
            <a:xfrm rot="5400000" flipH="1">
              <a:off x="5183950" y="2655501"/>
              <a:ext cx="159510" cy="841829"/>
            </a:xfrm>
            <a:prstGeom prst="down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93" name="Arrow: Down 92">
              <a:extLst>
                <a:ext uri="{FF2B5EF4-FFF2-40B4-BE49-F238E27FC236}">
                  <a16:creationId xmlns:a16="http://schemas.microsoft.com/office/drawing/2014/main" id="{D01D5176-B41B-6ABE-D603-B40133F4AB2C}"/>
                </a:ext>
              </a:extLst>
            </p:cNvPr>
            <p:cNvSpPr/>
            <p:nvPr/>
          </p:nvSpPr>
          <p:spPr>
            <a:xfrm rot="3896073" flipH="1">
              <a:off x="4023198" y="497063"/>
              <a:ext cx="159510" cy="841829"/>
            </a:xfrm>
            <a:prstGeom prst="down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94" name="Arrow: Down 93">
              <a:extLst>
                <a:ext uri="{FF2B5EF4-FFF2-40B4-BE49-F238E27FC236}">
                  <a16:creationId xmlns:a16="http://schemas.microsoft.com/office/drawing/2014/main" id="{32E5F196-0FED-D987-1847-897899A82990}"/>
                </a:ext>
              </a:extLst>
            </p:cNvPr>
            <p:cNvSpPr/>
            <p:nvPr/>
          </p:nvSpPr>
          <p:spPr>
            <a:xfrm rot="17703927">
              <a:off x="6310446" y="1033531"/>
              <a:ext cx="159510" cy="841829"/>
            </a:xfrm>
            <a:prstGeom prst="down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95" name="Arrow: Down 94">
              <a:extLst>
                <a:ext uri="{FF2B5EF4-FFF2-40B4-BE49-F238E27FC236}">
                  <a16:creationId xmlns:a16="http://schemas.microsoft.com/office/drawing/2014/main" id="{2FEA5E3D-E67F-D2D4-23D1-C689D8F73054}"/>
                </a:ext>
              </a:extLst>
            </p:cNvPr>
            <p:cNvSpPr/>
            <p:nvPr/>
          </p:nvSpPr>
          <p:spPr>
            <a:xfrm rot="17703927">
              <a:off x="5159516" y="495987"/>
              <a:ext cx="159510" cy="841829"/>
            </a:xfrm>
            <a:prstGeom prst="down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96" name="Arrow: Down 95">
              <a:extLst>
                <a:ext uri="{FF2B5EF4-FFF2-40B4-BE49-F238E27FC236}">
                  <a16:creationId xmlns:a16="http://schemas.microsoft.com/office/drawing/2014/main" id="{13BEB6B3-9EF1-93D0-3FBB-49B912927612}"/>
                </a:ext>
              </a:extLst>
            </p:cNvPr>
            <p:cNvSpPr/>
            <p:nvPr/>
          </p:nvSpPr>
          <p:spPr>
            <a:xfrm rot="16200000">
              <a:off x="4011829" y="1480092"/>
              <a:ext cx="159510" cy="841829"/>
            </a:xfrm>
            <a:prstGeom prst="down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97" name="Arrow: Down 96">
              <a:extLst>
                <a:ext uri="{FF2B5EF4-FFF2-40B4-BE49-F238E27FC236}">
                  <a16:creationId xmlns:a16="http://schemas.microsoft.com/office/drawing/2014/main" id="{B9130269-BD56-D3B5-1C0F-CFD02CD648D0}"/>
                </a:ext>
              </a:extLst>
            </p:cNvPr>
            <p:cNvSpPr/>
            <p:nvPr/>
          </p:nvSpPr>
          <p:spPr>
            <a:xfrm rot="5400000" flipH="1">
              <a:off x="2728006" y="1481099"/>
              <a:ext cx="159510" cy="841829"/>
            </a:xfrm>
            <a:prstGeom prst="down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98" name="Arrow: Down 97">
              <a:extLst>
                <a:ext uri="{FF2B5EF4-FFF2-40B4-BE49-F238E27FC236}">
                  <a16:creationId xmlns:a16="http://schemas.microsoft.com/office/drawing/2014/main" id="{352D610D-7B22-31B4-9A67-BAFFDEBE2B06}"/>
                </a:ext>
              </a:extLst>
            </p:cNvPr>
            <p:cNvSpPr/>
            <p:nvPr/>
          </p:nvSpPr>
          <p:spPr>
            <a:xfrm rot="16200000">
              <a:off x="6461222" y="1480006"/>
              <a:ext cx="159510" cy="841829"/>
            </a:xfrm>
            <a:prstGeom prst="down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sp>
          <p:nvSpPr>
            <p:cNvPr id="99" name="Arrow: Down 98">
              <a:extLst>
                <a:ext uri="{FF2B5EF4-FFF2-40B4-BE49-F238E27FC236}">
                  <a16:creationId xmlns:a16="http://schemas.microsoft.com/office/drawing/2014/main" id="{3F163D1E-7A4B-4627-104E-67E6C4F82B61}"/>
                </a:ext>
              </a:extLst>
            </p:cNvPr>
            <p:cNvSpPr/>
            <p:nvPr/>
          </p:nvSpPr>
          <p:spPr>
            <a:xfrm rot="5400000" flipH="1">
              <a:off x="5177399" y="1481013"/>
              <a:ext cx="159510" cy="841829"/>
            </a:xfrm>
            <a:prstGeom prst="downArrow">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C00000"/>
                </a:solidFill>
              </a:endParaRPr>
            </a:p>
          </p:txBody>
        </p:sp>
      </p:grpSp>
    </p:spTree>
    <p:extLst>
      <p:ext uri="{BB962C8B-B14F-4D97-AF65-F5344CB8AC3E}">
        <p14:creationId xmlns:p14="http://schemas.microsoft.com/office/powerpoint/2010/main" val="409196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up)">
                                      <p:cBhvr>
                                        <p:cTn id="7" dur="500"/>
                                        <p:tgtEl>
                                          <p:spTgt spid="78"/>
                                        </p:tgtEl>
                                      </p:cBhvr>
                                    </p:animEffect>
                                  </p:childTnLst>
                                </p:cTn>
                              </p:par>
                            </p:childTnLst>
                          </p:cTn>
                        </p:par>
                        <p:par>
                          <p:cTn id="8" fill="hold">
                            <p:stCondLst>
                              <p:cond delay="500"/>
                            </p:stCondLst>
                            <p:childTnLst>
                              <p:par>
                                <p:cTn id="9" presetID="22" presetClass="exit" presetSubtype="1" fill="hold" nodeType="afterEffect">
                                  <p:stCondLst>
                                    <p:cond delay="0"/>
                                  </p:stCondLst>
                                  <p:childTnLst>
                                    <p:animEffect transition="out" filter="wipe(up)">
                                      <p:cBhvr>
                                        <p:cTn id="10" dur="500"/>
                                        <p:tgtEl>
                                          <p:spTgt spid="78"/>
                                        </p:tgtEl>
                                      </p:cBhvr>
                                    </p:animEffect>
                                    <p:set>
                                      <p:cBhvr>
                                        <p:cTn id="11" dur="1" fill="hold">
                                          <p:stCondLst>
                                            <p:cond delay="499"/>
                                          </p:stCondLst>
                                        </p:cTn>
                                        <p:tgtEl>
                                          <p:spTgt spid="78"/>
                                        </p:tgtEl>
                                        <p:attrNameLst>
                                          <p:attrName>style.visibility</p:attrName>
                                        </p:attrNameLst>
                                      </p:cBhvr>
                                      <p:to>
                                        <p:strVal val="hidden"/>
                                      </p:to>
                                    </p:se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wipe(up)">
                                      <p:cBhvr>
                                        <p:cTn id="15" dur="500"/>
                                        <p:tgtEl>
                                          <p:spTgt spid="78"/>
                                        </p:tgtEl>
                                      </p:cBhvr>
                                    </p:animEffect>
                                  </p:childTnLst>
                                </p:cTn>
                              </p:par>
                            </p:childTnLst>
                          </p:cTn>
                        </p:par>
                        <p:par>
                          <p:cTn id="16" fill="hold">
                            <p:stCondLst>
                              <p:cond delay="1500"/>
                            </p:stCondLst>
                            <p:childTnLst>
                              <p:par>
                                <p:cTn id="17" presetID="22" presetClass="exit" presetSubtype="1" fill="hold" nodeType="afterEffect">
                                  <p:stCondLst>
                                    <p:cond delay="0"/>
                                  </p:stCondLst>
                                  <p:childTnLst>
                                    <p:animEffect transition="out" filter="wipe(up)">
                                      <p:cBhvr>
                                        <p:cTn id="18" dur="500"/>
                                        <p:tgtEl>
                                          <p:spTgt spid="78"/>
                                        </p:tgtEl>
                                      </p:cBhvr>
                                    </p:animEffect>
                                    <p:set>
                                      <p:cBhvr>
                                        <p:cTn id="19" dur="1" fill="hold">
                                          <p:stCondLst>
                                            <p:cond delay="499"/>
                                          </p:stCondLst>
                                        </p:cTn>
                                        <p:tgtEl>
                                          <p:spTgt spid="78"/>
                                        </p:tgtEl>
                                        <p:attrNameLst>
                                          <p:attrName>style.visibility</p:attrName>
                                        </p:attrNameLst>
                                      </p:cBhvr>
                                      <p:to>
                                        <p:strVal val="hidden"/>
                                      </p:to>
                                    </p:se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wipe(up)">
                                      <p:cBhvr>
                                        <p:cTn id="23" dur="500"/>
                                        <p:tgtEl>
                                          <p:spTgt spid="78"/>
                                        </p:tgtEl>
                                      </p:cBhvr>
                                    </p:animEffect>
                                  </p:childTnLst>
                                </p:cTn>
                              </p:par>
                            </p:childTnLst>
                          </p:cTn>
                        </p:par>
                        <p:par>
                          <p:cTn id="24" fill="hold">
                            <p:stCondLst>
                              <p:cond delay="2500"/>
                            </p:stCondLst>
                            <p:childTnLst>
                              <p:par>
                                <p:cTn id="25" presetID="1"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6" presetClass="entr" presetSubtype="32"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out)">
                                      <p:cBhvr>
                                        <p:cTn id="29" dur="20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par>
                          <p:cTn id="33" fill="hold">
                            <p:stCondLst>
                              <p:cond delay="4500"/>
                            </p:stCondLst>
                            <p:childTnLst>
                              <p:par>
                                <p:cTn id="34" presetID="22" presetClass="entr" presetSubtype="1"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500"/>
                                        <p:tgtEl>
                                          <p:spTgt spid="11"/>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childTnLst>
                          </p:cTn>
                        </p:par>
                        <p:par>
                          <p:cTn id="40" fill="hold">
                            <p:stCondLst>
                              <p:cond delay="5000"/>
                            </p:stCondLst>
                            <p:childTnLst>
                              <p:par>
                                <p:cTn id="41" presetID="22" presetClass="entr" presetSubtype="1"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up)">
                                      <p:cBhvr>
                                        <p:cTn id="43" dur="500"/>
                                        <p:tgtEl>
                                          <p:spTgt spid="10"/>
                                        </p:tgtEl>
                                      </p:cBhvr>
                                    </p:animEffect>
                                  </p:childTnLst>
                                </p:cTn>
                              </p:par>
                              <p:par>
                                <p:cTn id="44" presetID="6" presetClass="entr" presetSubtype="32" fill="hold" grpId="0" nodeType="withEffect">
                                  <p:stCondLst>
                                    <p:cond delay="250"/>
                                  </p:stCondLst>
                                  <p:childTnLst>
                                    <p:set>
                                      <p:cBhvr>
                                        <p:cTn id="45" dur="1" fill="hold">
                                          <p:stCondLst>
                                            <p:cond delay="0"/>
                                          </p:stCondLst>
                                        </p:cTn>
                                        <p:tgtEl>
                                          <p:spTgt spid="13"/>
                                        </p:tgtEl>
                                        <p:attrNameLst>
                                          <p:attrName>style.visibility</p:attrName>
                                        </p:attrNameLst>
                                      </p:cBhvr>
                                      <p:to>
                                        <p:strVal val="visible"/>
                                      </p:to>
                                    </p:set>
                                    <p:animEffect transition="in" filter="circle(out)">
                                      <p:cBhvr>
                                        <p:cTn id="46" dur="1000"/>
                                        <p:tgtEl>
                                          <p:spTgt spid="13"/>
                                        </p:tgtEl>
                                      </p:cBhvr>
                                    </p:animEffect>
                                  </p:childTnLst>
                                </p:cTn>
                              </p:par>
                            </p:childTnLst>
                          </p:cTn>
                        </p:par>
                        <p:par>
                          <p:cTn id="47" fill="hold">
                            <p:stCondLst>
                              <p:cond delay="6250"/>
                            </p:stCondLst>
                            <p:childTnLst>
                              <p:par>
                                <p:cTn id="48" presetID="1"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P spid="9" grpId="0" animBg="1"/>
      <p:bldP spid="11" grpId="0" animBg="1"/>
      <p:bldP spid="13" grpId="0" animBg="1"/>
      <p:bldP spid="10" grpId="0" animBg="1"/>
      <p:bldP spid="15" grpId="0" animBg="1"/>
      <p:bldP spid="16" grpId="0" animBg="1"/>
      <p:bldP spid="1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6BFB3-B9F0-6A4F-6C2A-9A74CD199E04}"/>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49212EBA-0388-D609-23F9-C084178AF352}"/>
              </a:ext>
            </a:extLst>
          </p:cNvPr>
          <p:cNvSpPr>
            <a:spLocks noGrp="1"/>
          </p:cNvSpPr>
          <p:nvPr>
            <p:ph type="title"/>
          </p:nvPr>
        </p:nvSpPr>
        <p:spPr/>
        <p:txBody>
          <a:bodyPr>
            <a:normAutofit fontScale="90000"/>
          </a:bodyPr>
          <a:lstStyle/>
          <a:p>
            <a:pPr>
              <a:lnSpc>
                <a:spcPct val="100000"/>
              </a:lnSpc>
            </a:pPr>
            <a:r>
              <a:rPr lang="en-GB" sz="3600"/>
              <a:t>Pause and reflect</a:t>
            </a:r>
            <a:br>
              <a:rPr lang="en-GB"/>
            </a:br>
            <a:endParaRPr lang="en-GB"/>
          </a:p>
        </p:txBody>
      </p:sp>
      <p:sp>
        <p:nvSpPr>
          <p:cNvPr id="5" name="Text Placeholder 4">
            <a:extLst>
              <a:ext uri="{FF2B5EF4-FFF2-40B4-BE49-F238E27FC236}">
                <a16:creationId xmlns:a16="http://schemas.microsoft.com/office/drawing/2014/main" id="{3DE8722B-AB0F-25E9-D73B-7DC640A05732}"/>
              </a:ext>
            </a:extLst>
          </p:cNvPr>
          <p:cNvSpPr>
            <a:spLocks noGrp="1"/>
          </p:cNvSpPr>
          <p:nvPr>
            <p:ph type="body" sz="quarter" idx="12"/>
          </p:nvPr>
        </p:nvSpPr>
        <p:spPr>
          <a:xfrm>
            <a:off x="234000" y="986400"/>
            <a:ext cx="7957500" cy="3601574"/>
          </a:xfrm>
        </p:spPr>
        <p:txBody>
          <a:bodyPr/>
          <a:lstStyle/>
          <a:p>
            <a:pPr marL="457200" indent="-457200">
              <a:buFont typeface="Arial" panose="020B0604020202020204" pitchFamily="34" charset="0"/>
              <a:buChar char="•"/>
            </a:pPr>
            <a:endParaRPr lang="en-GB" baseline="30000" dirty="0">
              <a:solidFill>
                <a:srgbClr val="FF0000"/>
              </a:solidFill>
            </a:endParaRPr>
          </a:p>
          <a:p>
            <a:pPr eaLnBrk="1" hangingPunct="1">
              <a:lnSpc>
                <a:spcPct val="100000"/>
              </a:lnSpc>
            </a:pPr>
            <a:r>
              <a:rPr lang="en-US" sz="2400" dirty="0"/>
              <a:t>When prompted, provide an example of something in the room or building that you are in:</a:t>
            </a:r>
          </a:p>
          <a:p>
            <a:pPr marL="457200" indent="-457200" eaLnBrk="1" hangingPunct="1">
              <a:lnSpc>
                <a:spcPct val="100000"/>
              </a:lnSpc>
              <a:buFont typeface="Arial" panose="020B0604020202020204" pitchFamily="34" charset="0"/>
              <a:buChar char="•"/>
            </a:pPr>
            <a:endParaRPr lang="en-US" sz="2400" dirty="0"/>
          </a:p>
          <a:p>
            <a:pPr marL="727200" lvl="1" indent="-457200">
              <a:lnSpc>
                <a:spcPct val="100000"/>
              </a:lnSpc>
              <a:buFont typeface="Arial" panose="020B0604020202020204" pitchFamily="34" charset="0"/>
              <a:buChar char="•"/>
            </a:pPr>
            <a:r>
              <a:rPr lang="en-US" sz="2400" dirty="0"/>
              <a:t>state the type of load </a:t>
            </a:r>
          </a:p>
          <a:p>
            <a:pPr marL="727200" lvl="1" indent="-457200">
              <a:lnSpc>
                <a:spcPct val="100000"/>
              </a:lnSpc>
              <a:buFont typeface="Arial" panose="020B0604020202020204" pitchFamily="34" charset="0"/>
              <a:buChar char="•"/>
            </a:pPr>
            <a:r>
              <a:rPr lang="en-US" sz="2400" dirty="0"/>
              <a:t>state how it applies force to the structure</a:t>
            </a:r>
          </a:p>
          <a:p>
            <a:pPr marL="727200" lvl="1" indent="-457200">
              <a:lnSpc>
                <a:spcPct val="100000"/>
              </a:lnSpc>
              <a:buFont typeface="Arial" panose="020B0604020202020204" pitchFamily="34" charset="0"/>
              <a:buChar char="•"/>
            </a:pPr>
            <a:r>
              <a:rPr lang="en-US" sz="2400" dirty="0"/>
              <a:t>explain the load transfer.</a:t>
            </a:r>
          </a:p>
          <a:p>
            <a:pPr marL="457200" indent="-457200" eaLnBrk="1" hangingPunct="1">
              <a:lnSpc>
                <a:spcPct val="80000"/>
              </a:lnSpc>
              <a:buFont typeface="Arial" panose="020B0604020202020204" pitchFamily="34" charset="0"/>
              <a:buChar char="•"/>
            </a:pPr>
            <a:endParaRPr lang="en-US" dirty="0"/>
          </a:p>
        </p:txBody>
      </p:sp>
      <p:sp>
        <p:nvSpPr>
          <p:cNvPr id="3" name="Footer Placeholder 2">
            <a:extLst>
              <a:ext uri="{FF2B5EF4-FFF2-40B4-BE49-F238E27FC236}">
                <a16:creationId xmlns:a16="http://schemas.microsoft.com/office/drawing/2014/main" id="{B3896ED9-AB86-6E24-6E0B-4457CD219EB9}"/>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E6F784FE-8ED0-42B1-8E94-CBB682660184}"/>
              </a:ext>
            </a:extLst>
          </p:cNvPr>
          <p:cNvSpPr>
            <a:spLocks noGrp="1"/>
          </p:cNvSpPr>
          <p:nvPr>
            <p:ph type="sldNum" sz="quarter" idx="11"/>
          </p:nvPr>
        </p:nvSpPr>
        <p:spPr/>
        <p:txBody>
          <a:bodyPr/>
          <a:lstStyle/>
          <a:p>
            <a:fld id="{DA2C159E-F13C-4A85-9A41-E7669D3E0D70}" type="slidenum">
              <a:rPr lang="en-GB" smtClean="0"/>
              <a:pPr/>
              <a:t>85</a:t>
            </a:fld>
            <a:endParaRPr lang="en-GB"/>
          </a:p>
        </p:txBody>
      </p:sp>
    </p:spTree>
    <p:extLst>
      <p:ext uri="{BB962C8B-B14F-4D97-AF65-F5344CB8AC3E}">
        <p14:creationId xmlns:p14="http://schemas.microsoft.com/office/powerpoint/2010/main" val="12939709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4A5EA-2F4C-3C54-27E4-5557F98B8136}"/>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6B34056B-5B40-1D0A-CC24-20E3DC161ECD}"/>
              </a:ext>
            </a:extLst>
          </p:cNvPr>
          <p:cNvSpPr>
            <a:spLocks noGrp="1"/>
          </p:cNvSpPr>
          <p:nvPr>
            <p:ph type="title"/>
          </p:nvPr>
        </p:nvSpPr>
        <p:spPr/>
        <p:txBody>
          <a:bodyPr>
            <a:normAutofit/>
          </a:bodyPr>
          <a:lstStyle/>
          <a:p>
            <a:pPr>
              <a:lnSpc>
                <a:spcPct val="100000"/>
              </a:lnSpc>
            </a:pPr>
            <a:r>
              <a:rPr lang="en-GB" sz="3200"/>
              <a:t>Equilibrium</a:t>
            </a:r>
          </a:p>
        </p:txBody>
      </p:sp>
      <p:sp>
        <p:nvSpPr>
          <p:cNvPr id="5" name="Text Placeholder 4">
            <a:extLst>
              <a:ext uri="{FF2B5EF4-FFF2-40B4-BE49-F238E27FC236}">
                <a16:creationId xmlns:a16="http://schemas.microsoft.com/office/drawing/2014/main" id="{7BE242B1-2F97-9A0A-94F0-75ABDC3E3F15}"/>
              </a:ext>
            </a:extLst>
          </p:cNvPr>
          <p:cNvSpPr>
            <a:spLocks noGrp="1"/>
          </p:cNvSpPr>
          <p:nvPr>
            <p:ph type="body" sz="quarter" idx="12"/>
          </p:nvPr>
        </p:nvSpPr>
        <p:spPr>
          <a:xfrm>
            <a:off x="234000" y="986400"/>
            <a:ext cx="7957500" cy="3601574"/>
          </a:xfrm>
        </p:spPr>
        <p:txBody>
          <a:bodyPr/>
          <a:lstStyle/>
          <a:p>
            <a:pPr marL="457200" lvl="1" indent="-457200">
              <a:lnSpc>
                <a:spcPct val="100000"/>
              </a:lnSpc>
              <a:buFont typeface="Arial" panose="020B0604020202020204" pitchFamily="34" charset="0"/>
              <a:buChar char="•"/>
            </a:pPr>
            <a:endParaRPr lang="en-GB" sz="2400" dirty="0"/>
          </a:p>
          <a:p>
            <a:pPr marL="457200" lvl="1" indent="-457200">
              <a:lnSpc>
                <a:spcPct val="100000"/>
              </a:lnSpc>
              <a:buFont typeface="Arial" panose="020B0604020202020204" pitchFamily="34" charset="0"/>
              <a:buChar char="•"/>
            </a:pPr>
            <a:r>
              <a:rPr lang="en-GB" sz="2400" dirty="0"/>
              <a:t>If an object is stationary, as a building or any part of it normally is, it is in a state of equilibrium.</a:t>
            </a:r>
          </a:p>
          <a:p>
            <a:pPr marL="0" lvl="1" indent="0">
              <a:lnSpc>
                <a:spcPct val="100000"/>
              </a:lnSpc>
              <a:buNone/>
            </a:pPr>
            <a:endParaRPr lang="en-GB" sz="2400" dirty="0"/>
          </a:p>
          <a:p>
            <a:pPr marL="457200" lvl="1" indent="-457200">
              <a:lnSpc>
                <a:spcPct val="100000"/>
              </a:lnSpc>
              <a:buFont typeface="Arial" panose="020B0604020202020204" pitchFamily="34" charset="0"/>
              <a:buChar char="•"/>
            </a:pPr>
            <a:r>
              <a:rPr lang="en-GB" sz="2400" dirty="0"/>
              <a:t>This means that any force on it must be opposed by another force, equal in magnitude but opposite in direction.</a:t>
            </a:r>
          </a:p>
          <a:p>
            <a:pPr marL="457200" lvl="1" indent="-457200">
              <a:lnSpc>
                <a:spcPct val="100000"/>
              </a:lnSpc>
              <a:buFont typeface="Arial" panose="020B0604020202020204" pitchFamily="34" charset="0"/>
              <a:buChar char="•"/>
            </a:pPr>
            <a:endParaRPr lang="en-GB" sz="2400" dirty="0"/>
          </a:p>
          <a:p>
            <a:pPr marL="457200" lvl="1" indent="-457200">
              <a:lnSpc>
                <a:spcPct val="100000"/>
              </a:lnSpc>
              <a:buFont typeface="Arial" panose="020B0604020202020204" pitchFamily="34" charset="0"/>
              <a:buChar char="•"/>
            </a:pPr>
            <a:r>
              <a:rPr lang="en-GB" sz="2400" dirty="0"/>
              <a:t>This is Newton’s third law of motion.</a:t>
            </a:r>
          </a:p>
          <a:p>
            <a:pPr marL="457200" lvl="1" indent="-457200">
              <a:lnSpc>
                <a:spcPct val="100000"/>
              </a:lnSpc>
              <a:buFont typeface="Arial" panose="020B0604020202020204" pitchFamily="34" charset="0"/>
              <a:buChar char="•"/>
            </a:pPr>
            <a:endParaRPr lang="en-GB" dirty="0"/>
          </a:p>
          <a:p>
            <a:pPr marL="457200" indent="-457200" eaLnBrk="1" hangingPunct="1">
              <a:lnSpc>
                <a:spcPct val="100000"/>
              </a:lnSpc>
              <a:buFont typeface="Arial" panose="020B0604020202020204" pitchFamily="34" charset="0"/>
              <a:buChar char="•"/>
            </a:pPr>
            <a:endParaRPr lang="en-US" dirty="0"/>
          </a:p>
        </p:txBody>
      </p:sp>
      <p:sp>
        <p:nvSpPr>
          <p:cNvPr id="3" name="Footer Placeholder 2">
            <a:extLst>
              <a:ext uri="{FF2B5EF4-FFF2-40B4-BE49-F238E27FC236}">
                <a16:creationId xmlns:a16="http://schemas.microsoft.com/office/drawing/2014/main" id="{05D466E9-8909-AF10-D7A4-F1481207D1E3}"/>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1D8BA85A-5040-825C-A901-FA8C04A41206}"/>
              </a:ext>
            </a:extLst>
          </p:cNvPr>
          <p:cNvSpPr>
            <a:spLocks noGrp="1"/>
          </p:cNvSpPr>
          <p:nvPr>
            <p:ph type="sldNum" sz="quarter" idx="11"/>
          </p:nvPr>
        </p:nvSpPr>
        <p:spPr/>
        <p:txBody>
          <a:bodyPr/>
          <a:lstStyle/>
          <a:p>
            <a:fld id="{DA2C159E-F13C-4A85-9A41-E7669D3E0D70}" type="slidenum">
              <a:rPr lang="en-GB" smtClean="0"/>
              <a:pPr/>
              <a:t>86</a:t>
            </a:fld>
            <a:endParaRPr lang="en-GB"/>
          </a:p>
        </p:txBody>
      </p:sp>
    </p:spTree>
    <p:extLst>
      <p:ext uri="{BB962C8B-B14F-4D97-AF65-F5344CB8AC3E}">
        <p14:creationId xmlns:p14="http://schemas.microsoft.com/office/powerpoint/2010/main" val="24792989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35C27-C6BD-78A3-0E91-A63F7CB5035F}"/>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05E80528-F14A-00C2-039B-D5C7E461629B}"/>
              </a:ext>
            </a:extLst>
          </p:cNvPr>
          <p:cNvSpPr>
            <a:spLocks noGrp="1"/>
          </p:cNvSpPr>
          <p:nvPr>
            <p:ph type="title"/>
          </p:nvPr>
        </p:nvSpPr>
        <p:spPr/>
        <p:txBody>
          <a:bodyPr>
            <a:normAutofit/>
          </a:bodyPr>
          <a:lstStyle/>
          <a:p>
            <a:pPr>
              <a:lnSpc>
                <a:spcPct val="100000"/>
              </a:lnSpc>
            </a:pPr>
            <a:r>
              <a:rPr lang="en-GB" sz="3200"/>
              <a:t>Equilibrium</a:t>
            </a:r>
          </a:p>
        </p:txBody>
      </p:sp>
      <p:sp>
        <p:nvSpPr>
          <p:cNvPr id="5" name="Text Placeholder 4">
            <a:extLst>
              <a:ext uri="{FF2B5EF4-FFF2-40B4-BE49-F238E27FC236}">
                <a16:creationId xmlns:a16="http://schemas.microsoft.com/office/drawing/2014/main" id="{04C1BBC8-89CE-79CD-0A71-6B6F60CC1676}"/>
              </a:ext>
            </a:extLst>
          </p:cNvPr>
          <p:cNvSpPr>
            <a:spLocks noGrp="1"/>
          </p:cNvSpPr>
          <p:nvPr>
            <p:ph type="body" sz="quarter" idx="12"/>
          </p:nvPr>
        </p:nvSpPr>
        <p:spPr>
          <a:xfrm>
            <a:off x="234000" y="986400"/>
            <a:ext cx="7957500" cy="3601574"/>
          </a:xfrm>
        </p:spPr>
        <p:txBody>
          <a:bodyPr/>
          <a:lstStyle/>
          <a:p>
            <a:pPr marL="457200" indent="-457200" eaLnBrk="1" hangingPunct="1">
              <a:lnSpc>
                <a:spcPct val="100000"/>
              </a:lnSpc>
              <a:buFont typeface="Arial" panose="020B0604020202020204" pitchFamily="34" charset="0"/>
              <a:buChar char="•"/>
            </a:pPr>
            <a:endParaRPr lang="en-US" sz="2400"/>
          </a:p>
          <a:p>
            <a:pPr marL="457200" indent="-457200" eaLnBrk="1" hangingPunct="1">
              <a:lnSpc>
                <a:spcPct val="100000"/>
              </a:lnSpc>
              <a:buFont typeface="Arial" panose="020B0604020202020204" pitchFamily="34" charset="0"/>
              <a:buChar char="•"/>
            </a:pPr>
            <a:r>
              <a:rPr lang="en-US" sz="2400"/>
              <a:t>Equilibrium is the state of an object where all the forces acting on the structure are in balance and no movement occurs.</a:t>
            </a:r>
          </a:p>
          <a:p>
            <a:pPr marL="457200" indent="-457200" eaLnBrk="1" hangingPunct="1">
              <a:lnSpc>
                <a:spcPct val="100000"/>
              </a:lnSpc>
              <a:buFont typeface="Arial" panose="020B0604020202020204" pitchFamily="34" charset="0"/>
              <a:buChar char="•"/>
            </a:pPr>
            <a:endParaRPr lang="en-US" sz="2400"/>
          </a:p>
          <a:p>
            <a:pPr marL="457200" indent="-457200">
              <a:lnSpc>
                <a:spcPct val="100000"/>
              </a:lnSpc>
              <a:buFont typeface="Arial" panose="020B0604020202020204" pitchFamily="34" charset="0"/>
              <a:buChar char="•"/>
            </a:pPr>
            <a:r>
              <a:rPr lang="en-GB" sz="2400"/>
              <a:t>The sum of forces (including support reactions) must be zero in both horizontal and vertical directions.</a:t>
            </a:r>
          </a:p>
          <a:p>
            <a:pPr marL="457200" indent="-457200">
              <a:lnSpc>
                <a:spcPct val="100000"/>
              </a:lnSpc>
              <a:buFont typeface="Arial" panose="020B0604020202020204" pitchFamily="34" charset="0"/>
              <a:buChar char="•"/>
            </a:pPr>
            <a:endParaRPr lang="en-GB" sz="2400"/>
          </a:p>
          <a:p>
            <a:pPr marL="457200" indent="-457200">
              <a:lnSpc>
                <a:spcPct val="100000"/>
              </a:lnSpc>
              <a:buFont typeface="Arial" panose="020B0604020202020204" pitchFamily="34" charset="0"/>
              <a:buChar char="•"/>
            </a:pPr>
            <a:r>
              <a:rPr lang="en-GB" sz="2400"/>
              <a:t>The sum of moments (torques) about any axis must also be zero.</a:t>
            </a:r>
          </a:p>
          <a:p>
            <a:pPr marL="457200" indent="-457200" eaLnBrk="1" hangingPunct="1">
              <a:lnSpc>
                <a:spcPct val="80000"/>
              </a:lnSpc>
              <a:buFont typeface="Arial" panose="020B0604020202020204" pitchFamily="34" charset="0"/>
              <a:buChar char="•"/>
            </a:pPr>
            <a:endParaRPr lang="en-US"/>
          </a:p>
        </p:txBody>
      </p:sp>
      <p:sp>
        <p:nvSpPr>
          <p:cNvPr id="3" name="Footer Placeholder 2">
            <a:extLst>
              <a:ext uri="{FF2B5EF4-FFF2-40B4-BE49-F238E27FC236}">
                <a16:creationId xmlns:a16="http://schemas.microsoft.com/office/drawing/2014/main" id="{1ED55D08-38CE-8292-6200-0CFB80C9A85F}"/>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460A2E3B-FC2B-3A6D-33F5-C1C0C1400073}"/>
              </a:ext>
            </a:extLst>
          </p:cNvPr>
          <p:cNvSpPr>
            <a:spLocks noGrp="1"/>
          </p:cNvSpPr>
          <p:nvPr>
            <p:ph type="sldNum" sz="quarter" idx="11"/>
          </p:nvPr>
        </p:nvSpPr>
        <p:spPr/>
        <p:txBody>
          <a:bodyPr/>
          <a:lstStyle/>
          <a:p>
            <a:fld id="{DA2C159E-F13C-4A85-9A41-E7669D3E0D70}" type="slidenum">
              <a:rPr lang="en-GB" smtClean="0"/>
              <a:pPr/>
              <a:t>87</a:t>
            </a:fld>
            <a:endParaRPr lang="en-GB"/>
          </a:p>
        </p:txBody>
      </p:sp>
    </p:spTree>
    <p:extLst>
      <p:ext uri="{BB962C8B-B14F-4D97-AF65-F5344CB8AC3E}">
        <p14:creationId xmlns:p14="http://schemas.microsoft.com/office/powerpoint/2010/main" val="27349707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34E6B-AC13-5196-79EE-49C36984B596}"/>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AB79FE42-762C-18D3-23F3-3C3BEE637C3F}"/>
              </a:ext>
            </a:extLst>
          </p:cNvPr>
          <p:cNvSpPr>
            <a:spLocks noGrp="1"/>
          </p:cNvSpPr>
          <p:nvPr>
            <p:ph type="title"/>
          </p:nvPr>
        </p:nvSpPr>
        <p:spPr/>
        <p:txBody>
          <a:bodyPr>
            <a:noAutofit/>
          </a:bodyPr>
          <a:lstStyle/>
          <a:p>
            <a:pPr>
              <a:lnSpc>
                <a:spcPct val="100000"/>
              </a:lnSpc>
            </a:pPr>
            <a:r>
              <a:rPr lang="en-GB" sz="3200" dirty="0"/>
              <a:t>Compression and tension and internal force reactions</a:t>
            </a:r>
          </a:p>
        </p:txBody>
      </p:sp>
      <p:sp>
        <p:nvSpPr>
          <p:cNvPr id="3" name="Footer Placeholder 2">
            <a:extLst>
              <a:ext uri="{FF2B5EF4-FFF2-40B4-BE49-F238E27FC236}">
                <a16:creationId xmlns:a16="http://schemas.microsoft.com/office/drawing/2014/main" id="{43EDBA09-8CF8-CB71-8944-EDBEB00F9865}"/>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6F89CCD9-26A8-22F5-39D0-C3586FBE5E8F}"/>
              </a:ext>
            </a:extLst>
          </p:cNvPr>
          <p:cNvSpPr>
            <a:spLocks noGrp="1"/>
          </p:cNvSpPr>
          <p:nvPr>
            <p:ph type="sldNum" sz="quarter" idx="11"/>
          </p:nvPr>
        </p:nvSpPr>
        <p:spPr/>
        <p:txBody>
          <a:bodyPr/>
          <a:lstStyle/>
          <a:p>
            <a:fld id="{DA2C159E-F13C-4A85-9A41-E7669D3E0D70}" type="slidenum">
              <a:rPr lang="en-GB" smtClean="0"/>
              <a:pPr/>
              <a:t>88</a:t>
            </a:fld>
            <a:endParaRPr lang="en-GB"/>
          </a:p>
        </p:txBody>
      </p:sp>
      <p:sp>
        <p:nvSpPr>
          <p:cNvPr id="2" name="Text Placeholder 2">
            <a:extLst>
              <a:ext uri="{FF2B5EF4-FFF2-40B4-BE49-F238E27FC236}">
                <a16:creationId xmlns:a16="http://schemas.microsoft.com/office/drawing/2014/main" id="{3CBE48EB-0FF0-990E-9221-E471F45B148E}"/>
              </a:ext>
            </a:extLst>
          </p:cNvPr>
          <p:cNvSpPr txBox="1">
            <a:spLocks/>
          </p:cNvSpPr>
          <p:nvPr/>
        </p:nvSpPr>
        <p:spPr>
          <a:xfrm>
            <a:off x="741756" y="1872643"/>
            <a:ext cx="2325865" cy="63976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a:t>Compression</a:t>
            </a:r>
            <a:endParaRPr lang="en-GB" sz="2350"/>
          </a:p>
        </p:txBody>
      </p:sp>
      <p:sp>
        <p:nvSpPr>
          <p:cNvPr id="6" name="Text Placeholder 3">
            <a:extLst>
              <a:ext uri="{FF2B5EF4-FFF2-40B4-BE49-F238E27FC236}">
                <a16:creationId xmlns:a16="http://schemas.microsoft.com/office/drawing/2014/main" id="{757BC445-9D74-0E95-EF9E-B6B76511A004}"/>
              </a:ext>
            </a:extLst>
          </p:cNvPr>
          <p:cNvSpPr txBox="1">
            <a:spLocks/>
          </p:cNvSpPr>
          <p:nvPr/>
        </p:nvSpPr>
        <p:spPr>
          <a:xfrm>
            <a:off x="4572000" y="1873905"/>
            <a:ext cx="2138688" cy="63976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a:t>Tension</a:t>
            </a:r>
          </a:p>
        </p:txBody>
      </p:sp>
      <p:grpSp>
        <p:nvGrpSpPr>
          <p:cNvPr id="7" name="Group 6">
            <a:extLst>
              <a:ext uri="{FF2B5EF4-FFF2-40B4-BE49-F238E27FC236}">
                <a16:creationId xmlns:a16="http://schemas.microsoft.com/office/drawing/2014/main" id="{94EFF9C2-8098-3896-DDCA-1D8402CE04A9}"/>
              </a:ext>
            </a:extLst>
          </p:cNvPr>
          <p:cNvGrpSpPr/>
          <p:nvPr/>
        </p:nvGrpSpPr>
        <p:grpSpPr>
          <a:xfrm>
            <a:off x="3070543" y="913607"/>
            <a:ext cx="576262" cy="3889375"/>
            <a:chOff x="1547813" y="2060575"/>
            <a:chExt cx="576262" cy="3889375"/>
          </a:xfrm>
        </p:grpSpPr>
        <p:sp>
          <p:nvSpPr>
            <p:cNvPr id="8" name="Rectangle 4">
              <a:extLst>
                <a:ext uri="{FF2B5EF4-FFF2-40B4-BE49-F238E27FC236}">
                  <a16:creationId xmlns:a16="http://schemas.microsoft.com/office/drawing/2014/main" id="{E7F85300-BA52-1349-8445-3B8B28E1D1FC}"/>
                </a:ext>
              </a:extLst>
            </p:cNvPr>
            <p:cNvSpPr>
              <a:spLocks noChangeArrowheads="1"/>
            </p:cNvSpPr>
            <p:nvPr/>
          </p:nvSpPr>
          <p:spPr bwMode="auto">
            <a:xfrm>
              <a:off x="1547813" y="2708275"/>
              <a:ext cx="576262" cy="259238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9" name="Line 6">
              <a:extLst>
                <a:ext uri="{FF2B5EF4-FFF2-40B4-BE49-F238E27FC236}">
                  <a16:creationId xmlns:a16="http://schemas.microsoft.com/office/drawing/2014/main" id="{43C18DA3-A1B4-360E-87F6-CE5AD9A7612A}"/>
                </a:ext>
              </a:extLst>
            </p:cNvPr>
            <p:cNvSpPr>
              <a:spLocks noChangeShapeType="1"/>
            </p:cNvSpPr>
            <p:nvPr/>
          </p:nvSpPr>
          <p:spPr bwMode="auto">
            <a:xfrm>
              <a:off x="1835150" y="4724400"/>
              <a:ext cx="0" cy="576263"/>
            </a:xfrm>
            <a:prstGeom prst="line">
              <a:avLst/>
            </a:prstGeom>
            <a:noFill/>
            <a:ln w="9525">
              <a:solidFill>
                <a:schemeClr val="tx1"/>
              </a:solidFill>
              <a:prstDash val="dash"/>
              <a:round/>
              <a:headEnd/>
              <a:tailEnd type="triangle" w="med" len="med"/>
            </a:ln>
          </p:spPr>
          <p:txBody>
            <a:bodyPr/>
            <a:lstStyle/>
            <a:p>
              <a:endParaRPr lang="en-GB"/>
            </a:p>
          </p:txBody>
        </p:sp>
        <p:sp>
          <p:nvSpPr>
            <p:cNvPr id="10" name="Line 7">
              <a:extLst>
                <a:ext uri="{FF2B5EF4-FFF2-40B4-BE49-F238E27FC236}">
                  <a16:creationId xmlns:a16="http://schemas.microsoft.com/office/drawing/2014/main" id="{73E0E8D1-6AB8-DC33-96D4-C7F904998C26}"/>
                </a:ext>
              </a:extLst>
            </p:cNvPr>
            <p:cNvSpPr>
              <a:spLocks noChangeShapeType="1"/>
            </p:cNvSpPr>
            <p:nvPr/>
          </p:nvSpPr>
          <p:spPr bwMode="auto">
            <a:xfrm flipV="1">
              <a:off x="1835150" y="2708275"/>
              <a:ext cx="0" cy="647700"/>
            </a:xfrm>
            <a:prstGeom prst="line">
              <a:avLst/>
            </a:prstGeom>
            <a:noFill/>
            <a:ln w="9525">
              <a:solidFill>
                <a:schemeClr val="tx1"/>
              </a:solidFill>
              <a:prstDash val="dash"/>
              <a:round/>
              <a:headEnd/>
              <a:tailEnd type="triangle" w="med" len="med"/>
            </a:ln>
          </p:spPr>
          <p:txBody>
            <a:bodyPr/>
            <a:lstStyle/>
            <a:p>
              <a:endParaRPr lang="en-GB"/>
            </a:p>
          </p:txBody>
        </p:sp>
        <p:sp>
          <p:nvSpPr>
            <p:cNvPr id="11" name="Line 14">
              <a:extLst>
                <a:ext uri="{FF2B5EF4-FFF2-40B4-BE49-F238E27FC236}">
                  <a16:creationId xmlns:a16="http://schemas.microsoft.com/office/drawing/2014/main" id="{3C230501-166F-08AF-6F58-D9CB64AC697A}"/>
                </a:ext>
              </a:extLst>
            </p:cNvPr>
            <p:cNvSpPr>
              <a:spLocks noChangeShapeType="1"/>
            </p:cNvSpPr>
            <p:nvPr/>
          </p:nvSpPr>
          <p:spPr bwMode="auto">
            <a:xfrm>
              <a:off x="1835150" y="2060575"/>
              <a:ext cx="0" cy="576263"/>
            </a:xfrm>
            <a:prstGeom prst="line">
              <a:avLst/>
            </a:prstGeom>
            <a:noFill/>
            <a:ln w="9525">
              <a:solidFill>
                <a:schemeClr val="tx1"/>
              </a:solidFill>
              <a:round/>
              <a:headEnd/>
              <a:tailEnd type="triangle" w="med" len="med"/>
            </a:ln>
          </p:spPr>
          <p:txBody>
            <a:bodyPr/>
            <a:lstStyle/>
            <a:p>
              <a:endParaRPr lang="en-GB"/>
            </a:p>
          </p:txBody>
        </p:sp>
        <p:sp>
          <p:nvSpPr>
            <p:cNvPr id="13" name="Line 15">
              <a:extLst>
                <a:ext uri="{FF2B5EF4-FFF2-40B4-BE49-F238E27FC236}">
                  <a16:creationId xmlns:a16="http://schemas.microsoft.com/office/drawing/2014/main" id="{D27F1CCB-A94D-F1EB-2C7F-9D0FAD92244E}"/>
                </a:ext>
              </a:extLst>
            </p:cNvPr>
            <p:cNvSpPr>
              <a:spLocks noChangeShapeType="1"/>
            </p:cNvSpPr>
            <p:nvPr/>
          </p:nvSpPr>
          <p:spPr bwMode="auto">
            <a:xfrm flipV="1">
              <a:off x="1835150" y="5300663"/>
              <a:ext cx="0" cy="649287"/>
            </a:xfrm>
            <a:prstGeom prst="line">
              <a:avLst/>
            </a:prstGeom>
            <a:noFill/>
            <a:ln w="9525">
              <a:solidFill>
                <a:schemeClr val="tx1"/>
              </a:solidFill>
              <a:round/>
              <a:headEnd/>
              <a:tailEnd type="triangle" w="med" len="med"/>
            </a:ln>
          </p:spPr>
          <p:txBody>
            <a:bodyPr/>
            <a:lstStyle/>
            <a:p>
              <a:endParaRPr lang="en-GB"/>
            </a:p>
          </p:txBody>
        </p:sp>
      </p:grpSp>
      <p:grpSp>
        <p:nvGrpSpPr>
          <p:cNvPr id="14" name="Group 13">
            <a:extLst>
              <a:ext uri="{FF2B5EF4-FFF2-40B4-BE49-F238E27FC236}">
                <a16:creationId xmlns:a16="http://schemas.microsoft.com/office/drawing/2014/main" id="{E0BB1283-3BFD-33CD-628B-582D6FF12D7A}"/>
              </a:ext>
            </a:extLst>
          </p:cNvPr>
          <p:cNvGrpSpPr/>
          <p:nvPr/>
        </p:nvGrpSpPr>
        <p:grpSpPr>
          <a:xfrm>
            <a:off x="6521216" y="913607"/>
            <a:ext cx="576262" cy="3816351"/>
            <a:chOff x="6372895" y="1918493"/>
            <a:chExt cx="576262" cy="3816351"/>
          </a:xfrm>
        </p:grpSpPr>
        <p:sp>
          <p:nvSpPr>
            <p:cNvPr id="15" name="Rectangle 4">
              <a:extLst>
                <a:ext uri="{FF2B5EF4-FFF2-40B4-BE49-F238E27FC236}">
                  <a16:creationId xmlns:a16="http://schemas.microsoft.com/office/drawing/2014/main" id="{51ED27BF-E01F-2468-854E-8FA28045AAF8}"/>
                </a:ext>
              </a:extLst>
            </p:cNvPr>
            <p:cNvSpPr>
              <a:spLocks noChangeArrowheads="1"/>
            </p:cNvSpPr>
            <p:nvPr/>
          </p:nvSpPr>
          <p:spPr bwMode="auto">
            <a:xfrm>
              <a:off x="6372895" y="2566193"/>
              <a:ext cx="576262" cy="2592388"/>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6" name="Line 6">
              <a:extLst>
                <a:ext uri="{FF2B5EF4-FFF2-40B4-BE49-F238E27FC236}">
                  <a16:creationId xmlns:a16="http://schemas.microsoft.com/office/drawing/2014/main" id="{8B58B22F-E5C8-C4CB-894B-E6B36F430437}"/>
                </a:ext>
              </a:extLst>
            </p:cNvPr>
            <p:cNvSpPr>
              <a:spLocks noChangeShapeType="1"/>
            </p:cNvSpPr>
            <p:nvPr/>
          </p:nvSpPr>
          <p:spPr bwMode="auto">
            <a:xfrm>
              <a:off x="6660232" y="5158581"/>
              <a:ext cx="0" cy="576263"/>
            </a:xfrm>
            <a:prstGeom prst="line">
              <a:avLst/>
            </a:prstGeom>
            <a:noFill/>
            <a:ln w="9525">
              <a:solidFill>
                <a:schemeClr val="tx1"/>
              </a:solidFill>
              <a:prstDash val="dash"/>
              <a:round/>
              <a:headEnd/>
              <a:tailEnd type="triangle" w="med" len="med"/>
            </a:ln>
          </p:spPr>
          <p:txBody>
            <a:bodyPr/>
            <a:lstStyle/>
            <a:p>
              <a:endParaRPr lang="en-GB"/>
            </a:p>
          </p:txBody>
        </p:sp>
        <p:sp>
          <p:nvSpPr>
            <p:cNvPr id="17" name="Line 7">
              <a:extLst>
                <a:ext uri="{FF2B5EF4-FFF2-40B4-BE49-F238E27FC236}">
                  <a16:creationId xmlns:a16="http://schemas.microsoft.com/office/drawing/2014/main" id="{9C02F821-C1C7-50BA-2A4B-F8C903B6C794}"/>
                </a:ext>
              </a:extLst>
            </p:cNvPr>
            <p:cNvSpPr>
              <a:spLocks noChangeShapeType="1"/>
            </p:cNvSpPr>
            <p:nvPr/>
          </p:nvSpPr>
          <p:spPr bwMode="auto">
            <a:xfrm flipV="1">
              <a:off x="6660232" y="1918493"/>
              <a:ext cx="0" cy="647700"/>
            </a:xfrm>
            <a:prstGeom prst="line">
              <a:avLst/>
            </a:prstGeom>
            <a:noFill/>
            <a:ln w="9525">
              <a:solidFill>
                <a:schemeClr val="tx1"/>
              </a:solidFill>
              <a:prstDash val="dash"/>
              <a:round/>
              <a:headEnd/>
              <a:tailEnd type="triangle" w="med" len="med"/>
            </a:ln>
          </p:spPr>
          <p:txBody>
            <a:bodyPr/>
            <a:lstStyle/>
            <a:p>
              <a:endParaRPr lang="en-GB"/>
            </a:p>
          </p:txBody>
        </p:sp>
        <p:sp>
          <p:nvSpPr>
            <p:cNvPr id="18" name="Line 14">
              <a:extLst>
                <a:ext uri="{FF2B5EF4-FFF2-40B4-BE49-F238E27FC236}">
                  <a16:creationId xmlns:a16="http://schemas.microsoft.com/office/drawing/2014/main" id="{EEF685C2-E6AC-B575-DFD0-AFB55062E4BE}"/>
                </a:ext>
              </a:extLst>
            </p:cNvPr>
            <p:cNvSpPr>
              <a:spLocks noChangeShapeType="1"/>
            </p:cNvSpPr>
            <p:nvPr/>
          </p:nvSpPr>
          <p:spPr bwMode="auto">
            <a:xfrm>
              <a:off x="6660232" y="2566193"/>
              <a:ext cx="0" cy="576263"/>
            </a:xfrm>
            <a:prstGeom prst="line">
              <a:avLst/>
            </a:prstGeom>
            <a:noFill/>
            <a:ln w="9525">
              <a:solidFill>
                <a:schemeClr val="tx1"/>
              </a:solidFill>
              <a:round/>
              <a:headEnd/>
              <a:tailEnd type="triangle" w="med" len="med"/>
            </a:ln>
          </p:spPr>
          <p:txBody>
            <a:bodyPr/>
            <a:lstStyle/>
            <a:p>
              <a:endParaRPr lang="en-GB"/>
            </a:p>
          </p:txBody>
        </p:sp>
        <p:sp>
          <p:nvSpPr>
            <p:cNvPr id="19" name="Line 15">
              <a:extLst>
                <a:ext uri="{FF2B5EF4-FFF2-40B4-BE49-F238E27FC236}">
                  <a16:creationId xmlns:a16="http://schemas.microsoft.com/office/drawing/2014/main" id="{1A040FF9-99E5-359E-84D3-EFBBB14074C6}"/>
                </a:ext>
              </a:extLst>
            </p:cNvPr>
            <p:cNvSpPr>
              <a:spLocks noChangeShapeType="1"/>
            </p:cNvSpPr>
            <p:nvPr/>
          </p:nvSpPr>
          <p:spPr bwMode="auto">
            <a:xfrm flipV="1">
              <a:off x="6660232" y="4509294"/>
              <a:ext cx="0" cy="649287"/>
            </a:xfrm>
            <a:prstGeom prst="line">
              <a:avLst/>
            </a:prstGeom>
            <a:noFill/>
            <a:ln w="9525">
              <a:solidFill>
                <a:schemeClr val="tx1"/>
              </a:solidFill>
              <a:round/>
              <a:headEnd/>
              <a:tailEnd type="triangle" w="med" len="med"/>
            </a:ln>
          </p:spPr>
          <p:txBody>
            <a:bodyPr/>
            <a:lstStyle/>
            <a:p>
              <a:endParaRPr lang="en-GB"/>
            </a:p>
          </p:txBody>
        </p:sp>
      </p:grpSp>
    </p:spTree>
    <p:extLst>
      <p:ext uri="{BB962C8B-B14F-4D97-AF65-F5344CB8AC3E}">
        <p14:creationId xmlns:p14="http://schemas.microsoft.com/office/powerpoint/2010/main" val="32322218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C20AE-65E7-65E9-0A40-F7B722CEF08E}"/>
            </a:ext>
          </a:extLst>
        </p:cNvPr>
        <p:cNvGrpSpPr/>
        <p:nvPr/>
      </p:nvGrpSpPr>
      <p:grpSpPr>
        <a:xfrm>
          <a:off x="0" y="0"/>
          <a:ext cx="0" cy="0"/>
          <a:chOff x="0" y="0"/>
          <a:chExt cx="0" cy="0"/>
        </a:xfrm>
      </p:grpSpPr>
      <p:pic>
        <p:nvPicPr>
          <p:cNvPr id="53" name="Picture 52">
            <a:extLst>
              <a:ext uri="{FF2B5EF4-FFF2-40B4-BE49-F238E27FC236}">
                <a16:creationId xmlns:a16="http://schemas.microsoft.com/office/drawing/2014/main" id="{CBCD6007-02C3-5394-6D0D-B676DBF0670E}"/>
              </a:ext>
            </a:extLst>
          </p:cNvPr>
          <p:cNvPicPr>
            <a:picLocks noChangeAspect="1"/>
          </p:cNvPicPr>
          <p:nvPr/>
        </p:nvPicPr>
        <p:blipFill>
          <a:blip r:embed="rId3"/>
          <a:stretch>
            <a:fillRect/>
          </a:stretch>
        </p:blipFill>
        <p:spPr>
          <a:xfrm>
            <a:off x="2340000" y="2437738"/>
            <a:ext cx="4608000" cy="1270432"/>
          </a:xfrm>
          <a:prstGeom prst="rect">
            <a:avLst/>
          </a:prstGeom>
        </p:spPr>
      </p:pic>
      <p:sp>
        <p:nvSpPr>
          <p:cNvPr id="12" name="Title 11">
            <a:extLst>
              <a:ext uri="{FF2B5EF4-FFF2-40B4-BE49-F238E27FC236}">
                <a16:creationId xmlns:a16="http://schemas.microsoft.com/office/drawing/2014/main" id="{5271C9CC-CC55-C62D-5DC4-AA3A9F0AF3C2}"/>
              </a:ext>
            </a:extLst>
          </p:cNvPr>
          <p:cNvSpPr>
            <a:spLocks noGrp="1"/>
          </p:cNvSpPr>
          <p:nvPr>
            <p:ph type="title"/>
          </p:nvPr>
        </p:nvSpPr>
        <p:spPr/>
        <p:txBody>
          <a:bodyPr>
            <a:noAutofit/>
          </a:bodyPr>
          <a:lstStyle/>
          <a:p>
            <a:pPr>
              <a:lnSpc>
                <a:spcPct val="100000"/>
              </a:lnSpc>
            </a:pPr>
            <a:r>
              <a:rPr lang="en-GB" sz="3200" dirty="0"/>
              <a:t>Compression and tension and internal force reactions</a:t>
            </a:r>
          </a:p>
        </p:txBody>
      </p:sp>
      <p:sp>
        <p:nvSpPr>
          <p:cNvPr id="3" name="Footer Placeholder 2">
            <a:extLst>
              <a:ext uri="{FF2B5EF4-FFF2-40B4-BE49-F238E27FC236}">
                <a16:creationId xmlns:a16="http://schemas.microsoft.com/office/drawing/2014/main" id="{16E040AC-6C97-8CD7-24F1-CEB00D1DF2E1}"/>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3172E0C5-B76E-C66A-2663-D4DB5F376F2E}"/>
              </a:ext>
            </a:extLst>
          </p:cNvPr>
          <p:cNvSpPr>
            <a:spLocks noGrp="1"/>
          </p:cNvSpPr>
          <p:nvPr>
            <p:ph type="sldNum" sz="quarter" idx="11"/>
          </p:nvPr>
        </p:nvSpPr>
        <p:spPr/>
        <p:txBody>
          <a:bodyPr/>
          <a:lstStyle/>
          <a:p>
            <a:fld id="{DA2C159E-F13C-4A85-9A41-E7669D3E0D70}" type="slidenum">
              <a:rPr lang="en-GB" smtClean="0"/>
              <a:pPr/>
              <a:t>89</a:t>
            </a:fld>
            <a:endParaRPr lang="en-GB"/>
          </a:p>
        </p:txBody>
      </p:sp>
      <p:sp>
        <p:nvSpPr>
          <p:cNvPr id="20" name="Rectangle 19">
            <a:extLst>
              <a:ext uri="{FF2B5EF4-FFF2-40B4-BE49-F238E27FC236}">
                <a16:creationId xmlns:a16="http://schemas.microsoft.com/office/drawing/2014/main" id="{F260ADDA-4420-FB9C-2F1C-AC43B436DEE5}"/>
              </a:ext>
            </a:extLst>
          </p:cNvPr>
          <p:cNvSpPr/>
          <p:nvPr/>
        </p:nvSpPr>
        <p:spPr>
          <a:xfrm>
            <a:off x="2460664" y="2575531"/>
            <a:ext cx="4401519" cy="576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14F642EF-03C7-EE7F-E022-1DB975D5E168}"/>
              </a:ext>
            </a:extLst>
          </p:cNvPr>
          <p:cNvGrpSpPr/>
          <p:nvPr/>
        </p:nvGrpSpPr>
        <p:grpSpPr>
          <a:xfrm>
            <a:off x="2813169" y="1473321"/>
            <a:ext cx="256373" cy="1291363"/>
            <a:chOff x="2728505" y="1885790"/>
            <a:chExt cx="256373" cy="1291363"/>
          </a:xfrm>
        </p:grpSpPr>
        <p:sp>
          <p:nvSpPr>
            <p:cNvPr id="28" name="Rectangle 27">
              <a:extLst>
                <a:ext uri="{FF2B5EF4-FFF2-40B4-BE49-F238E27FC236}">
                  <a16:creationId xmlns:a16="http://schemas.microsoft.com/office/drawing/2014/main" id="{A7EEB847-79F8-7A99-678B-D7C58B2349C9}"/>
                </a:ext>
              </a:extLst>
            </p:cNvPr>
            <p:cNvSpPr/>
            <p:nvPr/>
          </p:nvSpPr>
          <p:spPr>
            <a:xfrm>
              <a:off x="2820692" y="1921790"/>
              <a:ext cx="72000" cy="125536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C3491D1D-6EB7-FBA6-C6F9-48576A659270}"/>
                </a:ext>
              </a:extLst>
            </p:cNvPr>
            <p:cNvSpPr/>
            <p:nvPr/>
          </p:nvSpPr>
          <p:spPr>
            <a:xfrm>
              <a:off x="2728505" y="1885790"/>
              <a:ext cx="256373" cy="36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oup 30">
            <a:extLst>
              <a:ext uri="{FF2B5EF4-FFF2-40B4-BE49-F238E27FC236}">
                <a16:creationId xmlns:a16="http://schemas.microsoft.com/office/drawing/2014/main" id="{8283CBF5-8748-63D3-147D-9EB8B3C5CC86}"/>
              </a:ext>
            </a:extLst>
          </p:cNvPr>
          <p:cNvGrpSpPr/>
          <p:nvPr/>
        </p:nvGrpSpPr>
        <p:grpSpPr>
          <a:xfrm>
            <a:off x="3670824" y="1473321"/>
            <a:ext cx="256373" cy="1291363"/>
            <a:chOff x="2728505" y="1885790"/>
            <a:chExt cx="256373" cy="1291363"/>
          </a:xfrm>
        </p:grpSpPr>
        <p:sp>
          <p:nvSpPr>
            <p:cNvPr id="32" name="Rectangle 31">
              <a:extLst>
                <a:ext uri="{FF2B5EF4-FFF2-40B4-BE49-F238E27FC236}">
                  <a16:creationId xmlns:a16="http://schemas.microsoft.com/office/drawing/2014/main" id="{C0384F64-8FD3-4232-BFAC-6EB3E772995C}"/>
                </a:ext>
              </a:extLst>
            </p:cNvPr>
            <p:cNvSpPr/>
            <p:nvPr/>
          </p:nvSpPr>
          <p:spPr>
            <a:xfrm>
              <a:off x="2820692" y="1921790"/>
              <a:ext cx="72000" cy="125536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051E7522-B666-D72C-D62E-B7DCC72DC7C7}"/>
                </a:ext>
              </a:extLst>
            </p:cNvPr>
            <p:cNvSpPr/>
            <p:nvPr/>
          </p:nvSpPr>
          <p:spPr>
            <a:xfrm>
              <a:off x="2728505" y="1885790"/>
              <a:ext cx="256373" cy="36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4" name="Group 33">
            <a:extLst>
              <a:ext uri="{FF2B5EF4-FFF2-40B4-BE49-F238E27FC236}">
                <a16:creationId xmlns:a16="http://schemas.microsoft.com/office/drawing/2014/main" id="{DA82EC59-2265-5B29-EF3D-3D3852BC41DA}"/>
              </a:ext>
            </a:extLst>
          </p:cNvPr>
          <p:cNvGrpSpPr/>
          <p:nvPr/>
        </p:nvGrpSpPr>
        <p:grpSpPr>
          <a:xfrm>
            <a:off x="4528479" y="1473321"/>
            <a:ext cx="256373" cy="1291363"/>
            <a:chOff x="2728505" y="1885790"/>
            <a:chExt cx="256373" cy="1291363"/>
          </a:xfrm>
        </p:grpSpPr>
        <p:sp>
          <p:nvSpPr>
            <p:cNvPr id="35" name="Rectangle 34">
              <a:extLst>
                <a:ext uri="{FF2B5EF4-FFF2-40B4-BE49-F238E27FC236}">
                  <a16:creationId xmlns:a16="http://schemas.microsoft.com/office/drawing/2014/main" id="{27571EC1-9201-2CAF-F095-2822BB6A4B7F}"/>
                </a:ext>
              </a:extLst>
            </p:cNvPr>
            <p:cNvSpPr/>
            <p:nvPr/>
          </p:nvSpPr>
          <p:spPr>
            <a:xfrm>
              <a:off x="2820692" y="1921790"/>
              <a:ext cx="72000" cy="125536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5ADB9169-D015-2614-9DC8-A1CD5481E7F2}"/>
                </a:ext>
              </a:extLst>
            </p:cNvPr>
            <p:cNvSpPr/>
            <p:nvPr/>
          </p:nvSpPr>
          <p:spPr>
            <a:xfrm>
              <a:off x="2728505" y="1885790"/>
              <a:ext cx="256373" cy="36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 name="Group 36">
            <a:extLst>
              <a:ext uri="{FF2B5EF4-FFF2-40B4-BE49-F238E27FC236}">
                <a16:creationId xmlns:a16="http://schemas.microsoft.com/office/drawing/2014/main" id="{144E6295-E5E3-216C-AFC4-0C5795F0DB10}"/>
              </a:ext>
            </a:extLst>
          </p:cNvPr>
          <p:cNvGrpSpPr/>
          <p:nvPr/>
        </p:nvGrpSpPr>
        <p:grpSpPr>
          <a:xfrm>
            <a:off x="5386134" y="1473321"/>
            <a:ext cx="256373" cy="1291363"/>
            <a:chOff x="2728505" y="1885790"/>
            <a:chExt cx="256373" cy="1291363"/>
          </a:xfrm>
        </p:grpSpPr>
        <p:sp>
          <p:nvSpPr>
            <p:cNvPr id="38" name="Rectangle 37">
              <a:extLst>
                <a:ext uri="{FF2B5EF4-FFF2-40B4-BE49-F238E27FC236}">
                  <a16:creationId xmlns:a16="http://schemas.microsoft.com/office/drawing/2014/main" id="{B06EA2AE-3DF4-975E-504E-E644CAF8D4FD}"/>
                </a:ext>
              </a:extLst>
            </p:cNvPr>
            <p:cNvSpPr/>
            <p:nvPr/>
          </p:nvSpPr>
          <p:spPr>
            <a:xfrm>
              <a:off x="2820692" y="1921790"/>
              <a:ext cx="72000" cy="125536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587477FE-9F41-739E-74AD-0E991C12720C}"/>
                </a:ext>
              </a:extLst>
            </p:cNvPr>
            <p:cNvSpPr/>
            <p:nvPr/>
          </p:nvSpPr>
          <p:spPr>
            <a:xfrm>
              <a:off x="2728505" y="1885790"/>
              <a:ext cx="256373" cy="36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C59687A7-E71F-B28D-3300-D790DF9F9989}"/>
              </a:ext>
            </a:extLst>
          </p:cNvPr>
          <p:cNvGrpSpPr/>
          <p:nvPr/>
        </p:nvGrpSpPr>
        <p:grpSpPr>
          <a:xfrm>
            <a:off x="6243788" y="1473321"/>
            <a:ext cx="256373" cy="1291363"/>
            <a:chOff x="2728505" y="1885790"/>
            <a:chExt cx="256373" cy="1291363"/>
          </a:xfrm>
        </p:grpSpPr>
        <p:sp>
          <p:nvSpPr>
            <p:cNvPr id="41" name="Rectangle 40">
              <a:extLst>
                <a:ext uri="{FF2B5EF4-FFF2-40B4-BE49-F238E27FC236}">
                  <a16:creationId xmlns:a16="http://schemas.microsoft.com/office/drawing/2014/main" id="{85A3098E-7C1B-96E2-093D-419DF3A8CA5E}"/>
                </a:ext>
              </a:extLst>
            </p:cNvPr>
            <p:cNvSpPr/>
            <p:nvPr/>
          </p:nvSpPr>
          <p:spPr>
            <a:xfrm>
              <a:off x="2820692" y="1921790"/>
              <a:ext cx="72000" cy="125536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490DBF8-0A52-8C49-22E0-3B0E4D2FECE3}"/>
                </a:ext>
              </a:extLst>
            </p:cNvPr>
            <p:cNvSpPr/>
            <p:nvPr/>
          </p:nvSpPr>
          <p:spPr>
            <a:xfrm>
              <a:off x="2728505" y="1885790"/>
              <a:ext cx="256373" cy="36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5" name="Group 74">
            <a:extLst>
              <a:ext uri="{FF2B5EF4-FFF2-40B4-BE49-F238E27FC236}">
                <a16:creationId xmlns:a16="http://schemas.microsoft.com/office/drawing/2014/main" id="{F7807E2D-CFC4-58A5-E99B-5B73B19EACDF}"/>
              </a:ext>
            </a:extLst>
          </p:cNvPr>
          <p:cNvGrpSpPr/>
          <p:nvPr/>
        </p:nvGrpSpPr>
        <p:grpSpPr>
          <a:xfrm>
            <a:off x="2339506" y="1683704"/>
            <a:ext cx="4680990" cy="2024466"/>
            <a:chOff x="2295983" y="2742797"/>
            <a:chExt cx="4680990" cy="2024466"/>
          </a:xfrm>
        </p:grpSpPr>
        <p:pic>
          <p:nvPicPr>
            <p:cNvPr id="48" name="Picture 47">
              <a:extLst>
                <a:ext uri="{FF2B5EF4-FFF2-40B4-BE49-F238E27FC236}">
                  <a16:creationId xmlns:a16="http://schemas.microsoft.com/office/drawing/2014/main" id="{2931590C-A42E-D494-8EB2-236DD958A56B}"/>
                </a:ext>
              </a:extLst>
            </p:cNvPr>
            <p:cNvPicPr>
              <a:picLocks noChangeAspect="1"/>
            </p:cNvPicPr>
            <p:nvPr/>
          </p:nvPicPr>
          <p:blipFill>
            <a:blip r:embed="rId4"/>
            <a:stretch>
              <a:fillRect/>
            </a:stretch>
          </p:blipFill>
          <p:spPr>
            <a:xfrm>
              <a:off x="2295983" y="3525710"/>
              <a:ext cx="4680990" cy="1241553"/>
            </a:xfrm>
            <a:prstGeom prst="rect">
              <a:avLst/>
            </a:prstGeom>
          </p:spPr>
        </p:pic>
        <p:grpSp>
          <p:nvGrpSpPr>
            <p:cNvPr id="54" name="Group 53">
              <a:extLst>
                <a:ext uri="{FF2B5EF4-FFF2-40B4-BE49-F238E27FC236}">
                  <a16:creationId xmlns:a16="http://schemas.microsoft.com/office/drawing/2014/main" id="{D8761186-A504-E1AA-6D6D-E81DFDF4BF97}"/>
                </a:ext>
              </a:extLst>
            </p:cNvPr>
            <p:cNvGrpSpPr/>
            <p:nvPr/>
          </p:nvGrpSpPr>
          <p:grpSpPr>
            <a:xfrm rot="1338692">
              <a:off x="2894973" y="2742797"/>
              <a:ext cx="256373" cy="1291363"/>
              <a:chOff x="2728505" y="1885790"/>
              <a:chExt cx="256373" cy="1291363"/>
            </a:xfrm>
          </p:grpSpPr>
          <p:sp>
            <p:nvSpPr>
              <p:cNvPr id="55" name="Rectangle 54">
                <a:extLst>
                  <a:ext uri="{FF2B5EF4-FFF2-40B4-BE49-F238E27FC236}">
                    <a16:creationId xmlns:a16="http://schemas.microsoft.com/office/drawing/2014/main" id="{65017421-92BD-C134-5C0C-663695B1363C}"/>
                  </a:ext>
                </a:extLst>
              </p:cNvPr>
              <p:cNvSpPr/>
              <p:nvPr/>
            </p:nvSpPr>
            <p:spPr>
              <a:xfrm>
                <a:off x="2820692" y="1921790"/>
                <a:ext cx="72000" cy="125536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EAD4238B-B581-D3F8-3563-2D3EBC6B9EDF}"/>
                  </a:ext>
                </a:extLst>
              </p:cNvPr>
              <p:cNvSpPr/>
              <p:nvPr/>
            </p:nvSpPr>
            <p:spPr>
              <a:xfrm>
                <a:off x="2728505" y="1885790"/>
                <a:ext cx="256373" cy="36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7" name="Group 56">
              <a:extLst>
                <a:ext uri="{FF2B5EF4-FFF2-40B4-BE49-F238E27FC236}">
                  <a16:creationId xmlns:a16="http://schemas.microsoft.com/office/drawing/2014/main" id="{03C70206-5D77-818D-388C-446ED6B528E5}"/>
                </a:ext>
              </a:extLst>
            </p:cNvPr>
            <p:cNvGrpSpPr/>
            <p:nvPr/>
          </p:nvGrpSpPr>
          <p:grpSpPr>
            <a:xfrm rot="537738">
              <a:off x="3675768" y="2949764"/>
              <a:ext cx="256373" cy="1291363"/>
              <a:chOff x="2728505" y="1885790"/>
              <a:chExt cx="256373" cy="1291363"/>
            </a:xfrm>
          </p:grpSpPr>
          <p:sp>
            <p:nvSpPr>
              <p:cNvPr id="58" name="Rectangle 57">
                <a:extLst>
                  <a:ext uri="{FF2B5EF4-FFF2-40B4-BE49-F238E27FC236}">
                    <a16:creationId xmlns:a16="http://schemas.microsoft.com/office/drawing/2014/main" id="{EDD39E53-EA4D-CF61-32A0-0C6AE0DB8277}"/>
                  </a:ext>
                </a:extLst>
              </p:cNvPr>
              <p:cNvSpPr/>
              <p:nvPr/>
            </p:nvSpPr>
            <p:spPr>
              <a:xfrm>
                <a:off x="2820692" y="1921790"/>
                <a:ext cx="72000" cy="125536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E2309265-4DC6-F3F0-3FEE-3B4DEC129AD0}"/>
                  </a:ext>
                </a:extLst>
              </p:cNvPr>
              <p:cNvSpPr/>
              <p:nvPr/>
            </p:nvSpPr>
            <p:spPr>
              <a:xfrm>
                <a:off x="2728505" y="1885790"/>
                <a:ext cx="256373" cy="36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0" name="Group 59">
              <a:extLst>
                <a:ext uri="{FF2B5EF4-FFF2-40B4-BE49-F238E27FC236}">
                  <a16:creationId xmlns:a16="http://schemas.microsoft.com/office/drawing/2014/main" id="{F286C220-B9E7-08F5-C687-1CD3987C9725}"/>
                </a:ext>
              </a:extLst>
            </p:cNvPr>
            <p:cNvGrpSpPr/>
            <p:nvPr/>
          </p:nvGrpSpPr>
          <p:grpSpPr>
            <a:xfrm>
              <a:off x="4472291" y="3011282"/>
              <a:ext cx="256373" cy="1291363"/>
              <a:chOff x="2728505" y="1885790"/>
              <a:chExt cx="256373" cy="1291363"/>
            </a:xfrm>
          </p:grpSpPr>
          <p:sp>
            <p:nvSpPr>
              <p:cNvPr id="61" name="Rectangle 60">
                <a:extLst>
                  <a:ext uri="{FF2B5EF4-FFF2-40B4-BE49-F238E27FC236}">
                    <a16:creationId xmlns:a16="http://schemas.microsoft.com/office/drawing/2014/main" id="{4C834F97-81AC-E796-2974-4D8A7BA7772B}"/>
                  </a:ext>
                </a:extLst>
              </p:cNvPr>
              <p:cNvSpPr/>
              <p:nvPr/>
            </p:nvSpPr>
            <p:spPr>
              <a:xfrm>
                <a:off x="2820692" y="1921790"/>
                <a:ext cx="72000" cy="125536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61">
                <a:extLst>
                  <a:ext uri="{FF2B5EF4-FFF2-40B4-BE49-F238E27FC236}">
                    <a16:creationId xmlns:a16="http://schemas.microsoft.com/office/drawing/2014/main" id="{4DE22E81-2927-B494-C9D6-45788118BDFD}"/>
                  </a:ext>
                </a:extLst>
              </p:cNvPr>
              <p:cNvSpPr/>
              <p:nvPr/>
            </p:nvSpPr>
            <p:spPr>
              <a:xfrm>
                <a:off x="2728505" y="1885790"/>
                <a:ext cx="256373" cy="36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9" name="Group 68">
              <a:extLst>
                <a:ext uri="{FF2B5EF4-FFF2-40B4-BE49-F238E27FC236}">
                  <a16:creationId xmlns:a16="http://schemas.microsoft.com/office/drawing/2014/main" id="{6F51732A-9040-0099-32AA-4A8F2EE7DFF7}"/>
                </a:ext>
              </a:extLst>
            </p:cNvPr>
            <p:cNvGrpSpPr/>
            <p:nvPr/>
          </p:nvGrpSpPr>
          <p:grpSpPr>
            <a:xfrm rot="20261308" flipH="1">
              <a:off x="6026007" y="2758937"/>
              <a:ext cx="256373" cy="1305031"/>
              <a:chOff x="2728505" y="1885790"/>
              <a:chExt cx="256373" cy="1305031"/>
            </a:xfrm>
          </p:grpSpPr>
          <p:sp>
            <p:nvSpPr>
              <p:cNvPr id="70" name="Rectangle 69">
                <a:extLst>
                  <a:ext uri="{FF2B5EF4-FFF2-40B4-BE49-F238E27FC236}">
                    <a16:creationId xmlns:a16="http://schemas.microsoft.com/office/drawing/2014/main" id="{76762B89-7094-20A6-006C-9B4088F7FC60}"/>
                  </a:ext>
                </a:extLst>
              </p:cNvPr>
              <p:cNvSpPr/>
              <p:nvPr/>
            </p:nvSpPr>
            <p:spPr>
              <a:xfrm>
                <a:off x="2787386" y="1935458"/>
                <a:ext cx="72000" cy="125536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2D54264B-B9CC-A5E1-0CA7-79D4CA4B9B25}"/>
                  </a:ext>
                </a:extLst>
              </p:cNvPr>
              <p:cNvSpPr/>
              <p:nvPr/>
            </p:nvSpPr>
            <p:spPr>
              <a:xfrm>
                <a:off x="2728505" y="1885790"/>
                <a:ext cx="256373" cy="36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2" name="Group 71">
              <a:extLst>
                <a:ext uri="{FF2B5EF4-FFF2-40B4-BE49-F238E27FC236}">
                  <a16:creationId xmlns:a16="http://schemas.microsoft.com/office/drawing/2014/main" id="{0252C116-42A7-AA8E-8768-DEE6392CCE61}"/>
                </a:ext>
              </a:extLst>
            </p:cNvPr>
            <p:cNvGrpSpPr/>
            <p:nvPr/>
          </p:nvGrpSpPr>
          <p:grpSpPr>
            <a:xfrm rot="21062262" flipH="1">
              <a:off x="5265286" y="2964898"/>
              <a:ext cx="256373" cy="1291363"/>
              <a:chOff x="2728505" y="1885790"/>
              <a:chExt cx="256373" cy="1291363"/>
            </a:xfrm>
          </p:grpSpPr>
          <p:sp>
            <p:nvSpPr>
              <p:cNvPr id="73" name="Rectangle 72">
                <a:extLst>
                  <a:ext uri="{FF2B5EF4-FFF2-40B4-BE49-F238E27FC236}">
                    <a16:creationId xmlns:a16="http://schemas.microsoft.com/office/drawing/2014/main" id="{079B1B1C-CDAB-28EE-8D84-5C80426FFA0F}"/>
                  </a:ext>
                </a:extLst>
              </p:cNvPr>
              <p:cNvSpPr/>
              <p:nvPr/>
            </p:nvSpPr>
            <p:spPr>
              <a:xfrm>
                <a:off x="2820692" y="1921790"/>
                <a:ext cx="72000" cy="125536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a:extLst>
                  <a:ext uri="{FF2B5EF4-FFF2-40B4-BE49-F238E27FC236}">
                    <a16:creationId xmlns:a16="http://schemas.microsoft.com/office/drawing/2014/main" id="{19A9D54E-8EA7-E31E-52EC-80D6716B5EA8}"/>
                  </a:ext>
                </a:extLst>
              </p:cNvPr>
              <p:cNvSpPr/>
              <p:nvPr/>
            </p:nvSpPr>
            <p:spPr>
              <a:xfrm>
                <a:off x="2728505" y="1885790"/>
                <a:ext cx="256373" cy="36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76" name="Arrow: Down 75">
            <a:extLst>
              <a:ext uri="{FF2B5EF4-FFF2-40B4-BE49-F238E27FC236}">
                <a16:creationId xmlns:a16="http://schemas.microsoft.com/office/drawing/2014/main" id="{8CCBC019-EAEB-8D31-653E-38893BDD4E5F}"/>
              </a:ext>
            </a:extLst>
          </p:cNvPr>
          <p:cNvSpPr/>
          <p:nvPr/>
        </p:nvSpPr>
        <p:spPr>
          <a:xfrm>
            <a:off x="4301521" y="663141"/>
            <a:ext cx="649327" cy="1033215"/>
          </a:xfrm>
          <a:prstGeom prst="downArrow">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7" name="Group 76">
            <a:extLst>
              <a:ext uri="{FF2B5EF4-FFF2-40B4-BE49-F238E27FC236}">
                <a16:creationId xmlns:a16="http://schemas.microsoft.com/office/drawing/2014/main" id="{2A5FEB13-455E-5BB6-ADD9-ADBE979EBB1F}"/>
              </a:ext>
            </a:extLst>
          </p:cNvPr>
          <p:cNvGrpSpPr/>
          <p:nvPr/>
        </p:nvGrpSpPr>
        <p:grpSpPr>
          <a:xfrm flipV="1">
            <a:off x="2813169" y="2803945"/>
            <a:ext cx="256373" cy="1291363"/>
            <a:chOff x="2728505" y="1885790"/>
            <a:chExt cx="256373" cy="1291363"/>
          </a:xfrm>
        </p:grpSpPr>
        <p:sp>
          <p:nvSpPr>
            <p:cNvPr id="78" name="Rectangle 77">
              <a:extLst>
                <a:ext uri="{FF2B5EF4-FFF2-40B4-BE49-F238E27FC236}">
                  <a16:creationId xmlns:a16="http://schemas.microsoft.com/office/drawing/2014/main" id="{DC4B1A79-B150-854E-2A21-224F5F04449E}"/>
                </a:ext>
              </a:extLst>
            </p:cNvPr>
            <p:cNvSpPr/>
            <p:nvPr/>
          </p:nvSpPr>
          <p:spPr>
            <a:xfrm>
              <a:off x="2820692" y="1921790"/>
              <a:ext cx="72000" cy="125536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3C6E24EB-F6CA-14AC-9D13-A4FBD5664D17}"/>
                </a:ext>
              </a:extLst>
            </p:cNvPr>
            <p:cNvSpPr/>
            <p:nvPr/>
          </p:nvSpPr>
          <p:spPr>
            <a:xfrm>
              <a:off x="2728505" y="1885790"/>
              <a:ext cx="256373" cy="36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0" name="Group 79">
            <a:extLst>
              <a:ext uri="{FF2B5EF4-FFF2-40B4-BE49-F238E27FC236}">
                <a16:creationId xmlns:a16="http://schemas.microsoft.com/office/drawing/2014/main" id="{3C903977-D516-9748-0E1A-2A009A683D35}"/>
              </a:ext>
            </a:extLst>
          </p:cNvPr>
          <p:cNvGrpSpPr/>
          <p:nvPr/>
        </p:nvGrpSpPr>
        <p:grpSpPr>
          <a:xfrm flipV="1">
            <a:off x="3670824" y="2803945"/>
            <a:ext cx="256373" cy="1291363"/>
            <a:chOff x="2728505" y="1885790"/>
            <a:chExt cx="256373" cy="1291363"/>
          </a:xfrm>
        </p:grpSpPr>
        <p:sp>
          <p:nvSpPr>
            <p:cNvPr id="81" name="Rectangle 80">
              <a:extLst>
                <a:ext uri="{FF2B5EF4-FFF2-40B4-BE49-F238E27FC236}">
                  <a16:creationId xmlns:a16="http://schemas.microsoft.com/office/drawing/2014/main" id="{DF9001B1-4493-60D8-AF4F-8C2810D36B79}"/>
                </a:ext>
              </a:extLst>
            </p:cNvPr>
            <p:cNvSpPr/>
            <p:nvPr/>
          </p:nvSpPr>
          <p:spPr>
            <a:xfrm>
              <a:off x="2820692" y="1921790"/>
              <a:ext cx="72000" cy="125536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B482A948-AA7B-9589-7762-CAEFFB7CD90A}"/>
                </a:ext>
              </a:extLst>
            </p:cNvPr>
            <p:cNvSpPr/>
            <p:nvPr/>
          </p:nvSpPr>
          <p:spPr>
            <a:xfrm>
              <a:off x="2728505" y="1885790"/>
              <a:ext cx="256373" cy="36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3" name="Group 82">
            <a:extLst>
              <a:ext uri="{FF2B5EF4-FFF2-40B4-BE49-F238E27FC236}">
                <a16:creationId xmlns:a16="http://schemas.microsoft.com/office/drawing/2014/main" id="{A5CFF3F5-3C2C-D959-2936-CC96755B008B}"/>
              </a:ext>
            </a:extLst>
          </p:cNvPr>
          <p:cNvGrpSpPr/>
          <p:nvPr/>
        </p:nvGrpSpPr>
        <p:grpSpPr>
          <a:xfrm flipV="1">
            <a:off x="4528479" y="2803945"/>
            <a:ext cx="256373" cy="1291363"/>
            <a:chOff x="2728505" y="1885790"/>
            <a:chExt cx="256373" cy="1291363"/>
          </a:xfrm>
        </p:grpSpPr>
        <p:sp>
          <p:nvSpPr>
            <p:cNvPr id="84" name="Rectangle 83">
              <a:extLst>
                <a:ext uri="{FF2B5EF4-FFF2-40B4-BE49-F238E27FC236}">
                  <a16:creationId xmlns:a16="http://schemas.microsoft.com/office/drawing/2014/main" id="{7C78FC62-795D-49BC-B42A-29B03D66FCDD}"/>
                </a:ext>
              </a:extLst>
            </p:cNvPr>
            <p:cNvSpPr/>
            <p:nvPr/>
          </p:nvSpPr>
          <p:spPr>
            <a:xfrm>
              <a:off x="2820692" y="1921790"/>
              <a:ext cx="72000" cy="125536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2F53FE71-9A56-94BA-0BD5-0C1B7EA9DDC1}"/>
                </a:ext>
              </a:extLst>
            </p:cNvPr>
            <p:cNvSpPr/>
            <p:nvPr/>
          </p:nvSpPr>
          <p:spPr>
            <a:xfrm>
              <a:off x="2728505" y="1885790"/>
              <a:ext cx="256373" cy="36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6" name="Group 85">
            <a:extLst>
              <a:ext uri="{FF2B5EF4-FFF2-40B4-BE49-F238E27FC236}">
                <a16:creationId xmlns:a16="http://schemas.microsoft.com/office/drawing/2014/main" id="{DF3C10B9-4985-995C-0AD1-B10D233824FF}"/>
              </a:ext>
            </a:extLst>
          </p:cNvPr>
          <p:cNvGrpSpPr/>
          <p:nvPr/>
        </p:nvGrpSpPr>
        <p:grpSpPr>
          <a:xfrm flipV="1">
            <a:off x="5386134" y="2814093"/>
            <a:ext cx="256373" cy="1291363"/>
            <a:chOff x="2728505" y="1885790"/>
            <a:chExt cx="256373" cy="1291363"/>
          </a:xfrm>
        </p:grpSpPr>
        <p:sp>
          <p:nvSpPr>
            <p:cNvPr id="87" name="Rectangle 86">
              <a:extLst>
                <a:ext uri="{FF2B5EF4-FFF2-40B4-BE49-F238E27FC236}">
                  <a16:creationId xmlns:a16="http://schemas.microsoft.com/office/drawing/2014/main" id="{BA2D2873-128F-7964-56E6-E7102DB270D9}"/>
                </a:ext>
              </a:extLst>
            </p:cNvPr>
            <p:cNvSpPr/>
            <p:nvPr/>
          </p:nvSpPr>
          <p:spPr>
            <a:xfrm>
              <a:off x="2820692" y="1921790"/>
              <a:ext cx="72000" cy="125536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627CE766-0F6C-AA5D-5DB8-DF7C41BD53F7}"/>
                </a:ext>
              </a:extLst>
            </p:cNvPr>
            <p:cNvSpPr/>
            <p:nvPr/>
          </p:nvSpPr>
          <p:spPr>
            <a:xfrm>
              <a:off x="2728505" y="1885790"/>
              <a:ext cx="256373" cy="36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182760FA-D1F8-90D0-034F-6E09E07FA20F}"/>
              </a:ext>
            </a:extLst>
          </p:cNvPr>
          <p:cNvGrpSpPr/>
          <p:nvPr/>
        </p:nvGrpSpPr>
        <p:grpSpPr>
          <a:xfrm flipV="1">
            <a:off x="6218867" y="2814093"/>
            <a:ext cx="256373" cy="1291363"/>
            <a:chOff x="2728505" y="1885790"/>
            <a:chExt cx="256373" cy="1291363"/>
          </a:xfrm>
        </p:grpSpPr>
        <p:sp>
          <p:nvSpPr>
            <p:cNvPr id="90" name="Rectangle 89">
              <a:extLst>
                <a:ext uri="{FF2B5EF4-FFF2-40B4-BE49-F238E27FC236}">
                  <a16:creationId xmlns:a16="http://schemas.microsoft.com/office/drawing/2014/main" id="{32956971-937F-0B56-4541-CA88C4790D2C}"/>
                </a:ext>
              </a:extLst>
            </p:cNvPr>
            <p:cNvSpPr/>
            <p:nvPr/>
          </p:nvSpPr>
          <p:spPr>
            <a:xfrm>
              <a:off x="2820692" y="1921790"/>
              <a:ext cx="72000" cy="125536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633C8110-CF1D-6058-7EDF-E3A592492952}"/>
                </a:ext>
              </a:extLst>
            </p:cNvPr>
            <p:cNvSpPr/>
            <p:nvPr/>
          </p:nvSpPr>
          <p:spPr>
            <a:xfrm>
              <a:off x="2728505" y="1885790"/>
              <a:ext cx="256373" cy="36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2" name="Footer Placeholder 2">
            <a:extLst>
              <a:ext uri="{FF2B5EF4-FFF2-40B4-BE49-F238E27FC236}">
                <a16:creationId xmlns:a16="http://schemas.microsoft.com/office/drawing/2014/main" id="{980B1B90-987A-50DE-8BE5-0A13601E86C5}"/>
              </a:ext>
              <a:ext uri="{C183D7F6-B498-43B3-948B-1728B52AA6E4}">
                <adec:decorative xmlns:adec="http://schemas.microsoft.com/office/drawing/2017/decorative" val="1"/>
              </a:ext>
            </a:extLst>
          </p:cNvPr>
          <p:cNvSpPr txBox="1">
            <a:spLocks/>
          </p:cNvSpPr>
          <p:nvPr/>
        </p:nvSpPr>
        <p:spPr>
          <a:xfrm>
            <a:off x="234000" y="5554843"/>
            <a:ext cx="7686376" cy="273844"/>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Education &amp; Training Foundation</a:t>
            </a:r>
          </a:p>
        </p:txBody>
      </p:sp>
      <p:grpSp>
        <p:nvGrpSpPr>
          <p:cNvPr id="93" name="Group 92">
            <a:extLst>
              <a:ext uri="{FF2B5EF4-FFF2-40B4-BE49-F238E27FC236}">
                <a16:creationId xmlns:a16="http://schemas.microsoft.com/office/drawing/2014/main" id="{AC7A8117-96A5-6549-2104-50C03B29187F}"/>
              </a:ext>
            </a:extLst>
          </p:cNvPr>
          <p:cNvGrpSpPr/>
          <p:nvPr/>
        </p:nvGrpSpPr>
        <p:grpSpPr>
          <a:xfrm rot="1331706" flipV="1">
            <a:off x="2423992" y="3049889"/>
            <a:ext cx="256373" cy="1291363"/>
            <a:chOff x="2728505" y="1885790"/>
            <a:chExt cx="256373" cy="1291363"/>
          </a:xfrm>
        </p:grpSpPr>
        <p:sp>
          <p:nvSpPr>
            <p:cNvPr id="94" name="Rectangle 93">
              <a:extLst>
                <a:ext uri="{FF2B5EF4-FFF2-40B4-BE49-F238E27FC236}">
                  <a16:creationId xmlns:a16="http://schemas.microsoft.com/office/drawing/2014/main" id="{A7E9F946-FB00-6A5B-7A15-BD77D7AD0A97}"/>
                </a:ext>
              </a:extLst>
            </p:cNvPr>
            <p:cNvSpPr/>
            <p:nvPr/>
          </p:nvSpPr>
          <p:spPr>
            <a:xfrm>
              <a:off x="2820692" y="1921790"/>
              <a:ext cx="72000" cy="125536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94">
              <a:extLst>
                <a:ext uri="{FF2B5EF4-FFF2-40B4-BE49-F238E27FC236}">
                  <a16:creationId xmlns:a16="http://schemas.microsoft.com/office/drawing/2014/main" id="{79DF777C-126E-5054-CD83-8FC57904732B}"/>
                </a:ext>
              </a:extLst>
            </p:cNvPr>
            <p:cNvSpPr/>
            <p:nvPr/>
          </p:nvSpPr>
          <p:spPr>
            <a:xfrm>
              <a:off x="2728505" y="1885790"/>
              <a:ext cx="256373" cy="36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6" name="Group 95">
            <a:extLst>
              <a:ext uri="{FF2B5EF4-FFF2-40B4-BE49-F238E27FC236}">
                <a16:creationId xmlns:a16="http://schemas.microsoft.com/office/drawing/2014/main" id="{D2AFA6C2-C6BB-50E4-3A4A-FF98C764D9B6}"/>
              </a:ext>
            </a:extLst>
          </p:cNvPr>
          <p:cNvGrpSpPr/>
          <p:nvPr/>
        </p:nvGrpSpPr>
        <p:grpSpPr>
          <a:xfrm rot="797746" flipV="1">
            <a:off x="3441055" y="3400570"/>
            <a:ext cx="256373" cy="1291363"/>
            <a:chOff x="2728505" y="1885790"/>
            <a:chExt cx="256373" cy="1291363"/>
          </a:xfrm>
        </p:grpSpPr>
        <p:sp>
          <p:nvSpPr>
            <p:cNvPr id="97" name="Rectangle 96">
              <a:extLst>
                <a:ext uri="{FF2B5EF4-FFF2-40B4-BE49-F238E27FC236}">
                  <a16:creationId xmlns:a16="http://schemas.microsoft.com/office/drawing/2014/main" id="{608A2CBF-A49D-FEC5-D443-D2E80202186A}"/>
                </a:ext>
              </a:extLst>
            </p:cNvPr>
            <p:cNvSpPr/>
            <p:nvPr/>
          </p:nvSpPr>
          <p:spPr>
            <a:xfrm>
              <a:off x="2820692" y="1921790"/>
              <a:ext cx="72000" cy="125536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EC58ECDA-A9A8-51E1-218D-5D4CC3D8B0B6}"/>
                </a:ext>
              </a:extLst>
            </p:cNvPr>
            <p:cNvSpPr/>
            <p:nvPr/>
          </p:nvSpPr>
          <p:spPr>
            <a:xfrm>
              <a:off x="2728505" y="1885790"/>
              <a:ext cx="256373" cy="36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9" name="Group 98">
            <a:extLst>
              <a:ext uri="{FF2B5EF4-FFF2-40B4-BE49-F238E27FC236}">
                <a16:creationId xmlns:a16="http://schemas.microsoft.com/office/drawing/2014/main" id="{989E04D6-7A16-3A4C-F006-99DFDC02F3A6}"/>
              </a:ext>
            </a:extLst>
          </p:cNvPr>
          <p:cNvGrpSpPr/>
          <p:nvPr/>
        </p:nvGrpSpPr>
        <p:grpSpPr>
          <a:xfrm flipV="1">
            <a:off x="4528479" y="3484552"/>
            <a:ext cx="256373" cy="1291363"/>
            <a:chOff x="2728505" y="1885790"/>
            <a:chExt cx="256373" cy="1291363"/>
          </a:xfrm>
        </p:grpSpPr>
        <p:sp>
          <p:nvSpPr>
            <p:cNvPr id="100" name="Rectangle 99">
              <a:extLst>
                <a:ext uri="{FF2B5EF4-FFF2-40B4-BE49-F238E27FC236}">
                  <a16:creationId xmlns:a16="http://schemas.microsoft.com/office/drawing/2014/main" id="{2D46A45B-7E22-6BFF-B87B-45D1A31098F6}"/>
                </a:ext>
              </a:extLst>
            </p:cNvPr>
            <p:cNvSpPr/>
            <p:nvPr/>
          </p:nvSpPr>
          <p:spPr>
            <a:xfrm>
              <a:off x="2820692" y="1921790"/>
              <a:ext cx="72000" cy="125536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5279B209-789B-C347-48E1-59AB20EC3819}"/>
                </a:ext>
              </a:extLst>
            </p:cNvPr>
            <p:cNvSpPr/>
            <p:nvPr/>
          </p:nvSpPr>
          <p:spPr>
            <a:xfrm>
              <a:off x="2728505" y="1885790"/>
              <a:ext cx="256373" cy="36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2" name="Group 101">
            <a:extLst>
              <a:ext uri="{FF2B5EF4-FFF2-40B4-BE49-F238E27FC236}">
                <a16:creationId xmlns:a16="http://schemas.microsoft.com/office/drawing/2014/main" id="{4C9C8C84-6045-E1B9-9D9D-572A482F6034}"/>
              </a:ext>
            </a:extLst>
          </p:cNvPr>
          <p:cNvGrpSpPr/>
          <p:nvPr/>
        </p:nvGrpSpPr>
        <p:grpSpPr>
          <a:xfrm rot="21053120" flipV="1">
            <a:off x="5540463" y="3388345"/>
            <a:ext cx="256373" cy="1291363"/>
            <a:chOff x="2728505" y="1885790"/>
            <a:chExt cx="256373" cy="1291363"/>
          </a:xfrm>
        </p:grpSpPr>
        <p:sp>
          <p:nvSpPr>
            <p:cNvPr id="103" name="Rectangle 102">
              <a:extLst>
                <a:ext uri="{FF2B5EF4-FFF2-40B4-BE49-F238E27FC236}">
                  <a16:creationId xmlns:a16="http://schemas.microsoft.com/office/drawing/2014/main" id="{C6D4BB46-9D32-615B-2AA4-230B1A4B1A5E}"/>
                </a:ext>
              </a:extLst>
            </p:cNvPr>
            <p:cNvSpPr/>
            <p:nvPr/>
          </p:nvSpPr>
          <p:spPr>
            <a:xfrm>
              <a:off x="2820692" y="1921790"/>
              <a:ext cx="72000" cy="125536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F454F9F0-4D9C-38A2-C8F6-B00E3E3A0782}"/>
                </a:ext>
              </a:extLst>
            </p:cNvPr>
            <p:cNvSpPr/>
            <p:nvPr/>
          </p:nvSpPr>
          <p:spPr>
            <a:xfrm>
              <a:off x="2728505" y="1885790"/>
              <a:ext cx="256373" cy="36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5" name="Group 104">
            <a:extLst>
              <a:ext uri="{FF2B5EF4-FFF2-40B4-BE49-F238E27FC236}">
                <a16:creationId xmlns:a16="http://schemas.microsoft.com/office/drawing/2014/main" id="{D16A5047-4169-9633-8899-C9CAFBC66C5A}"/>
              </a:ext>
            </a:extLst>
          </p:cNvPr>
          <p:cNvGrpSpPr/>
          <p:nvPr/>
        </p:nvGrpSpPr>
        <p:grpSpPr>
          <a:xfrm rot="20443363" flipV="1">
            <a:off x="6626839" y="3151268"/>
            <a:ext cx="256373" cy="1291363"/>
            <a:chOff x="2728505" y="1885790"/>
            <a:chExt cx="256373" cy="1291363"/>
          </a:xfrm>
        </p:grpSpPr>
        <p:sp>
          <p:nvSpPr>
            <p:cNvPr id="106" name="Rectangle 105">
              <a:extLst>
                <a:ext uri="{FF2B5EF4-FFF2-40B4-BE49-F238E27FC236}">
                  <a16:creationId xmlns:a16="http://schemas.microsoft.com/office/drawing/2014/main" id="{122C1133-83F6-C890-A0D3-8F5A6627A2E8}"/>
                </a:ext>
              </a:extLst>
            </p:cNvPr>
            <p:cNvSpPr/>
            <p:nvPr/>
          </p:nvSpPr>
          <p:spPr>
            <a:xfrm>
              <a:off x="2820692" y="1921790"/>
              <a:ext cx="72000" cy="125536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C00D5FBE-D54D-C1A8-439F-D877F91A35E5}"/>
                </a:ext>
              </a:extLst>
            </p:cNvPr>
            <p:cNvSpPr/>
            <p:nvPr/>
          </p:nvSpPr>
          <p:spPr>
            <a:xfrm>
              <a:off x="2728505" y="1885790"/>
              <a:ext cx="256373" cy="36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11363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up)">
                                      <p:cBhvr>
                                        <p:cTn id="7" dur="500"/>
                                        <p:tgtEl>
                                          <p:spTgt spid="76"/>
                                        </p:tgtEl>
                                      </p:cBhvr>
                                    </p:animEffect>
                                  </p:childTnLst>
                                </p:cTn>
                              </p:par>
                            </p:childTnLst>
                          </p:cTn>
                        </p:par>
                        <p:par>
                          <p:cTn id="8" fill="hold">
                            <p:stCondLst>
                              <p:cond delay="500"/>
                            </p:stCondLst>
                            <p:childTnLst>
                              <p:par>
                                <p:cTn id="9" presetID="42" presetClass="path" presetSubtype="0" accel="50000" decel="50000" fill="hold" grpId="1" nodeType="afterEffect">
                                  <p:stCondLst>
                                    <p:cond delay="0"/>
                                  </p:stCondLst>
                                  <p:childTnLst>
                                    <p:animMotion origin="layout" path="M -2.77778E-6 -9.87654E-7 L -0.00052 0.2534 " pathEditMode="relative" rAng="0" ptsTypes="AA">
                                      <p:cBhvr>
                                        <p:cTn id="10" dur="2000" fill="hold"/>
                                        <p:tgtEl>
                                          <p:spTgt spid="76"/>
                                        </p:tgtEl>
                                        <p:attrNameLst>
                                          <p:attrName>ppt_x</p:attrName>
                                          <p:attrName>ppt_y</p:attrName>
                                        </p:attrNameLst>
                                      </p:cBhvr>
                                      <p:rCtr x="-35" y="12654"/>
                                    </p:animMotion>
                                  </p:childTnLst>
                                </p:cTn>
                              </p:par>
                            </p:childTnLst>
                          </p:cTn>
                        </p:par>
                        <p:par>
                          <p:cTn id="11" fill="hold">
                            <p:stCondLst>
                              <p:cond delay="2500"/>
                            </p:stCondLst>
                            <p:childTnLst>
                              <p:par>
                                <p:cTn id="12" presetID="10" presetClass="exit" presetSubtype="0" fill="hold" grpId="0" nodeType="afterEffect">
                                  <p:stCondLst>
                                    <p:cond delay="0"/>
                                  </p:stCondLst>
                                  <p:childTnLst>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3"/>
                                        </p:tgtEl>
                                        <p:attrNameLst>
                                          <p:attrName>style.visibility</p:attrName>
                                        </p:attrNameLst>
                                      </p:cBhvr>
                                      <p:to>
                                        <p:strVal val="hidden"/>
                                      </p:to>
                                    </p:set>
                                  </p:childTnLst>
                                </p:cTn>
                              </p:par>
                              <p:par>
                                <p:cTn id="22" presetID="1" presetClass="exit" presetSubtype="0" fill="hold" grpId="2" nodeType="withEffect">
                                  <p:stCondLst>
                                    <p:cond delay="0"/>
                                  </p:stCondLst>
                                  <p:childTnLst>
                                    <p:set>
                                      <p:cBhvr>
                                        <p:cTn id="23" dur="1" fill="hold">
                                          <p:stCondLst>
                                            <p:cond delay="0"/>
                                          </p:stCondLst>
                                        </p:cTn>
                                        <p:tgtEl>
                                          <p:spTgt spid="76"/>
                                        </p:tgtEl>
                                        <p:attrNameLst>
                                          <p:attrName>style.visibility</p:attrName>
                                        </p:attrNameLst>
                                      </p:cBhvr>
                                      <p:to>
                                        <p:strVal val="hidden"/>
                                      </p:to>
                                    </p:set>
                                  </p:childTnLst>
                                </p:cTn>
                              </p:par>
                            </p:childTnLst>
                          </p:cTn>
                        </p:par>
                        <p:par>
                          <p:cTn id="24" fill="hold">
                            <p:stCondLst>
                              <p:cond delay="0"/>
                            </p:stCondLst>
                            <p:childTnLst>
                              <p:par>
                                <p:cTn id="25" presetID="1" presetClass="entr" presetSubtype="0" fill="hold" grpId="1" nodeType="after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par>
                          <p:cTn id="27" fill="hold">
                            <p:stCondLst>
                              <p:cond delay="0"/>
                            </p:stCondLst>
                            <p:childTnLst>
                              <p:par>
                                <p:cTn id="28" presetID="22" presetClass="entr" presetSubtype="4" fill="hold"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down)">
                                      <p:cBhvr>
                                        <p:cTn id="30" dur="500"/>
                                        <p:tgtEl>
                                          <p:spTgt spid="40"/>
                                        </p:tgtEl>
                                      </p:cBhvr>
                                    </p:animEffect>
                                  </p:childTnLst>
                                </p:cTn>
                              </p:par>
                              <p:par>
                                <p:cTn id="31" presetID="22" presetClass="entr" presetSubtype="4"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down)">
                                      <p:cBhvr>
                                        <p:cTn id="33" dur="500"/>
                                        <p:tgtEl>
                                          <p:spTgt spid="37"/>
                                        </p:tgtEl>
                                      </p:cBhvr>
                                    </p:animEffect>
                                  </p:childTnLst>
                                </p:cTn>
                              </p:par>
                              <p:par>
                                <p:cTn id="34" presetID="22" presetClass="entr" presetSubtype="4"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down)">
                                      <p:cBhvr>
                                        <p:cTn id="36" dur="500"/>
                                        <p:tgtEl>
                                          <p:spTgt spid="34"/>
                                        </p:tgtEl>
                                      </p:cBhvr>
                                    </p:animEffect>
                                  </p:childTnLst>
                                </p:cTn>
                              </p:par>
                              <p:par>
                                <p:cTn id="37" presetID="22" presetClass="entr" presetSubtype="4"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par>
                                <p:cTn id="40" presetID="22" presetClass="entr" presetSubtype="4"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wipe(down)">
                                      <p:cBhvr>
                                        <p:cTn id="46" dur="500"/>
                                        <p:tgtEl>
                                          <p:spTgt spid="89"/>
                                        </p:tgtEl>
                                      </p:cBhvr>
                                    </p:animEffect>
                                  </p:childTnLst>
                                </p:cTn>
                              </p:par>
                              <p:par>
                                <p:cTn id="47" presetID="22" presetClass="entr" presetSubtype="4" fill="hold" nodeType="with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wipe(down)">
                                      <p:cBhvr>
                                        <p:cTn id="49" dur="500"/>
                                        <p:tgtEl>
                                          <p:spTgt spid="86"/>
                                        </p:tgtEl>
                                      </p:cBhvr>
                                    </p:animEffect>
                                  </p:childTnLst>
                                </p:cTn>
                              </p:par>
                              <p:par>
                                <p:cTn id="50" presetID="22" presetClass="entr" presetSubtype="4" fill="hold" nodeType="withEffect">
                                  <p:stCondLst>
                                    <p:cond delay="0"/>
                                  </p:stCondLst>
                                  <p:childTnLst>
                                    <p:set>
                                      <p:cBhvr>
                                        <p:cTn id="51" dur="1" fill="hold">
                                          <p:stCondLst>
                                            <p:cond delay="0"/>
                                          </p:stCondLst>
                                        </p:cTn>
                                        <p:tgtEl>
                                          <p:spTgt spid="83"/>
                                        </p:tgtEl>
                                        <p:attrNameLst>
                                          <p:attrName>style.visibility</p:attrName>
                                        </p:attrNameLst>
                                      </p:cBhvr>
                                      <p:to>
                                        <p:strVal val="visible"/>
                                      </p:to>
                                    </p:set>
                                    <p:animEffect transition="in" filter="wipe(down)">
                                      <p:cBhvr>
                                        <p:cTn id="52" dur="500"/>
                                        <p:tgtEl>
                                          <p:spTgt spid="83"/>
                                        </p:tgtEl>
                                      </p:cBhvr>
                                    </p:animEffect>
                                  </p:childTnLst>
                                </p:cTn>
                              </p:par>
                              <p:par>
                                <p:cTn id="53" presetID="22" presetClass="entr" presetSubtype="4" fill="hold" nodeType="withEffect">
                                  <p:stCondLst>
                                    <p:cond delay="0"/>
                                  </p:stCondLst>
                                  <p:childTnLst>
                                    <p:set>
                                      <p:cBhvr>
                                        <p:cTn id="54" dur="1" fill="hold">
                                          <p:stCondLst>
                                            <p:cond delay="0"/>
                                          </p:stCondLst>
                                        </p:cTn>
                                        <p:tgtEl>
                                          <p:spTgt spid="80"/>
                                        </p:tgtEl>
                                        <p:attrNameLst>
                                          <p:attrName>style.visibility</p:attrName>
                                        </p:attrNameLst>
                                      </p:cBhvr>
                                      <p:to>
                                        <p:strVal val="visible"/>
                                      </p:to>
                                    </p:set>
                                    <p:animEffect transition="in" filter="wipe(down)">
                                      <p:cBhvr>
                                        <p:cTn id="55" dur="500"/>
                                        <p:tgtEl>
                                          <p:spTgt spid="80"/>
                                        </p:tgtEl>
                                      </p:cBhvr>
                                    </p:animEffect>
                                  </p:childTnLst>
                                </p:cTn>
                              </p:par>
                              <p:par>
                                <p:cTn id="56" presetID="22" presetClass="entr" presetSubtype="4" fill="hold" nodeType="with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wipe(down)">
                                      <p:cBhvr>
                                        <p:cTn id="58" dur="500"/>
                                        <p:tgtEl>
                                          <p:spTgt spid="7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xit" presetSubtype="4" fill="hold" nodeType="clickEffect">
                                  <p:stCondLst>
                                    <p:cond delay="0"/>
                                  </p:stCondLst>
                                  <p:childTnLst>
                                    <p:animEffect transition="out" filter="wipe(down)">
                                      <p:cBhvr>
                                        <p:cTn id="62" dur="500"/>
                                        <p:tgtEl>
                                          <p:spTgt spid="53"/>
                                        </p:tgtEl>
                                      </p:cBhvr>
                                    </p:animEffect>
                                    <p:set>
                                      <p:cBhvr>
                                        <p:cTn id="63" dur="1" fill="hold">
                                          <p:stCondLst>
                                            <p:cond delay="499"/>
                                          </p:stCondLst>
                                        </p:cTn>
                                        <p:tgtEl>
                                          <p:spTgt spid="53"/>
                                        </p:tgtEl>
                                        <p:attrNameLst>
                                          <p:attrName>style.visibility</p:attrName>
                                        </p:attrNameLst>
                                      </p:cBhvr>
                                      <p:to>
                                        <p:strVal val="hidden"/>
                                      </p:to>
                                    </p:set>
                                  </p:childTnLst>
                                </p:cTn>
                              </p:par>
                            </p:childTnLst>
                          </p:cTn>
                        </p:par>
                        <p:par>
                          <p:cTn id="64" fill="hold">
                            <p:stCondLst>
                              <p:cond delay="500"/>
                            </p:stCondLst>
                            <p:childTnLst>
                              <p:par>
                                <p:cTn id="65" presetID="22" presetClass="exit" presetSubtype="4" fill="hold" nodeType="afterEffect">
                                  <p:stCondLst>
                                    <p:cond delay="0"/>
                                  </p:stCondLst>
                                  <p:childTnLst>
                                    <p:animEffect transition="out" filter="wipe(down)">
                                      <p:cBhvr>
                                        <p:cTn id="66" dur="500"/>
                                        <p:tgtEl>
                                          <p:spTgt spid="40"/>
                                        </p:tgtEl>
                                      </p:cBhvr>
                                    </p:animEffect>
                                    <p:set>
                                      <p:cBhvr>
                                        <p:cTn id="67" dur="1" fill="hold">
                                          <p:stCondLst>
                                            <p:cond delay="499"/>
                                          </p:stCondLst>
                                        </p:cTn>
                                        <p:tgtEl>
                                          <p:spTgt spid="40"/>
                                        </p:tgtEl>
                                        <p:attrNameLst>
                                          <p:attrName>style.visibility</p:attrName>
                                        </p:attrNameLst>
                                      </p:cBhvr>
                                      <p:to>
                                        <p:strVal val="hidden"/>
                                      </p:to>
                                    </p:set>
                                  </p:childTnLst>
                                </p:cTn>
                              </p:par>
                              <p:par>
                                <p:cTn id="68" presetID="22" presetClass="exit" presetSubtype="4" fill="hold" nodeType="withEffect">
                                  <p:stCondLst>
                                    <p:cond delay="0"/>
                                  </p:stCondLst>
                                  <p:childTnLst>
                                    <p:animEffect transition="out" filter="wipe(down)">
                                      <p:cBhvr>
                                        <p:cTn id="69" dur="500"/>
                                        <p:tgtEl>
                                          <p:spTgt spid="37"/>
                                        </p:tgtEl>
                                      </p:cBhvr>
                                    </p:animEffect>
                                    <p:set>
                                      <p:cBhvr>
                                        <p:cTn id="70" dur="1" fill="hold">
                                          <p:stCondLst>
                                            <p:cond delay="499"/>
                                          </p:stCondLst>
                                        </p:cTn>
                                        <p:tgtEl>
                                          <p:spTgt spid="37"/>
                                        </p:tgtEl>
                                        <p:attrNameLst>
                                          <p:attrName>style.visibility</p:attrName>
                                        </p:attrNameLst>
                                      </p:cBhvr>
                                      <p:to>
                                        <p:strVal val="hidden"/>
                                      </p:to>
                                    </p:set>
                                  </p:childTnLst>
                                </p:cTn>
                              </p:par>
                              <p:par>
                                <p:cTn id="71" presetID="22" presetClass="exit" presetSubtype="4" fill="hold" nodeType="withEffect">
                                  <p:stCondLst>
                                    <p:cond delay="0"/>
                                  </p:stCondLst>
                                  <p:childTnLst>
                                    <p:animEffect transition="out" filter="wipe(down)">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par>
                                <p:cTn id="74" presetID="22" presetClass="exit" presetSubtype="4" fill="hold" nodeType="withEffect">
                                  <p:stCondLst>
                                    <p:cond delay="0"/>
                                  </p:stCondLst>
                                  <p:childTnLst>
                                    <p:animEffect transition="out" filter="wipe(down)">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22" presetClass="exit" presetSubtype="4" fill="hold" nodeType="withEffect">
                                  <p:stCondLst>
                                    <p:cond delay="0"/>
                                  </p:stCondLst>
                                  <p:childTnLst>
                                    <p:animEffect transition="out" filter="wipe(down)">
                                      <p:cBhvr>
                                        <p:cTn id="78" dur="500"/>
                                        <p:tgtEl>
                                          <p:spTgt spid="30"/>
                                        </p:tgtEl>
                                      </p:cBhvr>
                                    </p:animEffect>
                                    <p:set>
                                      <p:cBhvr>
                                        <p:cTn id="79" dur="1" fill="hold">
                                          <p:stCondLst>
                                            <p:cond delay="499"/>
                                          </p:stCondLst>
                                        </p:cTn>
                                        <p:tgtEl>
                                          <p:spTgt spid="30"/>
                                        </p:tgtEl>
                                        <p:attrNameLst>
                                          <p:attrName>style.visibility</p:attrName>
                                        </p:attrNameLst>
                                      </p:cBhvr>
                                      <p:to>
                                        <p:strVal val="hidden"/>
                                      </p:to>
                                    </p:set>
                                  </p:childTnLst>
                                </p:cTn>
                              </p:par>
                              <p:par>
                                <p:cTn id="80" presetID="22" presetClass="exit" presetSubtype="4" fill="hold" nodeType="withEffect">
                                  <p:stCondLst>
                                    <p:cond delay="0"/>
                                  </p:stCondLst>
                                  <p:childTnLst>
                                    <p:animEffect transition="out" filter="wipe(down)">
                                      <p:cBhvr>
                                        <p:cTn id="81" dur="500"/>
                                        <p:tgtEl>
                                          <p:spTgt spid="89"/>
                                        </p:tgtEl>
                                      </p:cBhvr>
                                    </p:animEffect>
                                    <p:set>
                                      <p:cBhvr>
                                        <p:cTn id="82" dur="1" fill="hold">
                                          <p:stCondLst>
                                            <p:cond delay="499"/>
                                          </p:stCondLst>
                                        </p:cTn>
                                        <p:tgtEl>
                                          <p:spTgt spid="89"/>
                                        </p:tgtEl>
                                        <p:attrNameLst>
                                          <p:attrName>style.visibility</p:attrName>
                                        </p:attrNameLst>
                                      </p:cBhvr>
                                      <p:to>
                                        <p:strVal val="hidden"/>
                                      </p:to>
                                    </p:set>
                                  </p:childTnLst>
                                </p:cTn>
                              </p:par>
                              <p:par>
                                <p:cTn id="83" presetID="22" presetClass="exit" presetSubtype="4" fill="hold" nodeType="withEffect">
                                  <p:stCondLst>
                                    <p:cond delay="0"/>
                                  </p:stCondLst>
                                  <p:childTnLst>
                                    <p:animEffect transition="out" filter="wipe(down)">
                                      <p:cBhvr>
                                        <p:cTn id="84" dur="500"/>
                                        <p:tgtEl>
                                          <p:spTgt spid="86"/>
                                        </p:tgtEl>
                                      </p:cBhvr>
                                    </p:animEffect>
                                    <p:set>
                                      <p:cBhvr>
                                        <p:cTn id="85" dur="1" fill="hold">
                                          <p:stCondLst>
                                            <p:cond delay="499"/>
                                          </p:stCondLst>
                                        </p:cTn>
                                        <p:tgtEl>
                                          <p:spTgt spid="86"/>
                                        </p:tgtEl>
                                        <p:attrNameLst>
                                          <p:attrName>style.visibility</p:attrName>
                                        </p:attrNameLst>
                                      </p:cBhvr>
                                      <p:to>
                                        <p:strVal val="hidden"/>
                                      </p:to>
                                    </p:set>
                                  </p:childTnLst>
                                </p:cTn>
                              </p:par>
                              <p:par>
                                <p:cTn id="86" presetID="22" presetClass="exit" presetSubtype="4" fill="hold" nodeType="withEffect">
                                  <p:stCondLst>
                                    <p:cond delay="0"/>
                                  </p:stCondLst>
                                  <p:childTnLst>
                                    <p:animEffect transition="out" filter="wipe(down)">
                                      <p:cBhvr>
                                        <p:cTn id="87" dur="500"/>
                                        <p:tgtEl>
                                          <p:spTgt spid="83"/>
                                        </p:tgtEl>
                                      </p:cBhvr>
                                    </p:animEffect>
                                    <p:set>
                                      <p:cBhvr>
                                        <p:cTn id="88" dur="1" fill="hold">
                                          <p:stCondLst>
                                            <p:cond delay="499"/>
                                          </p:stCondLst>
                                        </p:cTn>
                                        <p:tgtEl>
                                          <p:spTgt spid="83"/>
                                        </p:tgtEl>
                                        <p:attrNameLst>
                                          <p:attrName>style.visibility</p:attrName>
                                        </p:attrNameLst>
                                      </p:cBhvr>
                                      <p:to>
                                        <p:strVal val="hidden"/>
                                      </p:to>
                                    </p:set>
                                  </p:childTnLst>
                                </p:cTn>
                              </p:par>
                              <p:par>
                                <p:cTn id="89" presetID="22" presetClass="exit" presetSubtype="4" fill="hold" nodeType="withEffect">
                                  <p:stCondLst>
                                    <p:cond delay="0"/>
                                  </p:stCondLst>
                                  <p:childTnLst>
                                    <p:animEffect transition="out" filter="wipe(down)">
                                      <p:cBhvr>
                                        <p:cTn id="90" dur="500"/>
                                        <p:tgtEl>
                                          <p:spTgt spid="80"/>
                                        </p:tgtEl>
                                      </p:cBhvr>
                                    </p:animEffect>
                                    <p:set>
                                      <p:cBhvr>
                                        <p:cTn id="91" dur="1" fill="hold">
                                          <p:stCondLst>
                                            <p:cond delay="499"/>
                                          </p:stCondLst>
                                        </p:cTn>
                                        <p:tgtEl>
                                          <p:spTgt spid="80"/>
                                        </p:tgtEl>
                                        <p:attrNameLst>
                                          <p:attrName>style.visibility</p:attrName>
                                        </p:attrNameLst>
                                      </p:cBhvr>
                                      <p:to>
                                        <p:strVal val="hidden"/>
                                      </p:to>
                                    </p:set>
                                  </p:childTnLst>
                                </p:cTn>
                              </p:par>
                              <p:par>
                                <p:cTn id="92" presetID="22" presetClass="exit" presetSubtype="4" fill="hold" nodeType="withEffect">
                                  <p:stCondLst>
                                    <p:cond delay="0"/>
                                  </p:stCondLst>
                                  <p:childTnLst>
                                    <p:animEffect transition="out" filter="wipe(down)">
                                      <p:cBhvr>
                                        <p:cTn id="93" dur="500"/>
                                        <p:tgtEl>
                                          <p:spTgt spid="77"/>
                                        </p:tgtEl>
                                      </p:cBhvr>
                                    </p:animEffect>
                                    <p:set>
                                      <p:cBhvr>
                                        <p:cTn id="94" dur="1" fill="hold">
                                          <p:stCondLst>
                                            <p:cond delay="499"/>
                                          </p:stCondLst>
                                        </p:cTn>
                                        <p:tgtEl>
                                          <p:spTgt spid="77"/>
                                        </p:tgtEl>
                                        <p:attrNameLst>
                                          <p:attrName>style.visibility</p:attrName>
                                        </p:attrNameLst>
                                      </p:cBhvr>
                                      <p:to>
                                        <p:strVal val="hidden"/>
                                      </p:to>
                                    </p:set>
                                  </p:childTnLst>
                                </p:cTn>
                              </p:par>
                            </p:childTnLst>
                          </p:cTn>
                        </p:par>
                        <p:par>
                          <p:cTn id="95" fill="hold">
                            <p:stCondLst>
                              <p:cond delay="1000"/>
                            </p:stCondLst>
                            <p:childTnLst>
                              <p:par>
                                <p:cTn id="96" presetID="22" presetClass="entr" presetSubtype="4" fill="hold" nodeType="afterEffect">
                                  <p:stCondLst>
                                    <p:cond delay="0"/>
                                  </p:stCondLst>
                                  <p:childTnLst>
                                    <p:set>
                                      <p:cBhvr>
                                        <p:cTn id="97" dur="1" fill="hold">
                                          <p:stCondLst>
                                            <p:cond delay="0"/>
                                          </p:stCondLst>
                                        </p:cTn>
                                        <p:tgtEl>
                                          <p:spTgt spid="75"/>
                                        </p:tgtEl>
                                        <p:attrNameLst>
                                          <p:attrName>style.visibility</p:attrName>
                                        </p:attrNameLst>
                                      </p:cBhvr>
                                      <p:to>
                                        <p:strVal val="visible"/>
                                      </p:to>
                                    </p:set>
                                    <p:animEffect transition="in" filter="wipe(down)">
                                      <p:cBhvr>
                                        <p:cTn id="98" dur="500"/>
                                        <p:tgtEl>
                                          <p:spTgt spid="75"/>
                                        </p:tgtEl>
                                      </p:cBhvr>
                                    </p:animEffect>
                                  </p:childTnLst>
                                </p:cTn>
                              </p:par>
                            </p:childTnLst>
                          </p:cTn>
                        </p:par>
                        <p:par>
                          <p:cTn id="99" fill="hold">
                            <p:stCondLst>
                              <p:cond delay="1500"/>
                            </p:stCondLst>
                            <p:childTnLst>
                              <p:par>
                                <p:cTn id="100" presetID="22" presetClass="entr" presetSubtype="4" fill="hold" nodeType="afterEffect">
                                  <p:stCondLst>
                                    <p:cond delay="0"/>
                                  </p:stCondLst>
                                  <p:childTnLst>
                                    <p:set>
                                      <p:cBhvr>
                                        <p:cTn id="101" dur="1" fill="hold">
                                          <p:stCondLst>
                                            <p:cond delay="0"/>
                                          </p:stCondLst>
                                        </p:cTn>
                                        <p:tgtEl>
                                          <p:spTgt spid="105"/>
                                        </p:tgtEl>
                                        <p:attrNameLst>
                                          <p:attrName>style.visibility</p:attrName>
                                        </p:attrNameLst>
                                      </p:cBhvr>
                                      <p:to>
                                        <p:strVal val="visible"/>
                                      </p:to>
                                    </p:set>
                                    <p:animEffect transition="in" filter="wipe(down)">
                                      <p:cBhvr>
                                        <p:cTn id="102" dur="500"/>
                                        <p:tgtEl>
                                          <p:spTgt spid="105"/>
                                        </p:tgtEl>
                                      </p:cBhvr>
                                    </p:animEffect>
                                  </p:childTnLst>
                                </p:cTn>
                              </p:par>
                              <p:par>
                                <p:cTn id="103" presetID="22" presetClass="entr" presetSubtype="4" fill="hold" nodeType="withEffect">
                                  <p:stCondLst>
                                    <p:cond delay="0"/>
                                  </p:stCondLst>
                                  <p:childTnLst>
                                    <p:set>
                                      <p:cBhvr>
                                        <p:cTn id="104" dur="1" fill="hold">
                                          <p:stCondLst>
                                            <p:cond delay="0"/>
                                          </p:stCondLst>
                                        </p:cTn>
                                        <p:tgtEl>
                                          <p:spTgt spid="102"/>
                                        </p:tgtEl>
                                        <p:attrNameLst>
                                          <p:attrName>style.visibility</p:attrName>
                                        </p:attrNameLst>
                                      </p:cBhvr>
                                      <p:to>
                                        <p:strVal val="visible"/>
                                      </p:to>
                                    </p:set>
                                    <p:animEffect transition="in" filter="wipe(down)">
                                      <p:cBhvr>
                                        <p:cTn id="105" dur="500"/>
                                        <p:tgtEl>
                                          <p:spTgt spid="102"/>
                                        </p:tgtEl>
                                      </p:cBhvr>
                                    </p:animEffect>
                                  </p:childTnLst>
                                </p:cTn>
                              </p:par>
                              <p:par>
                                <p:cTn id="106" presetID="22" presetClass="entr" presetSubtype="4" fill="hold" nodeType="withEffect">
                                  <p:stCondLst>
                                    <p:cond delay="0"/>
                                  </p:stCondLst>
                                  <p:childTnLst>
                                    <p:set>
                                      <p:cBhvr>
                                        <p:cTn id="107" dur="1" fill="hold">
                                          <p:stCondLst>
                                            <p:cond delay="0"/>
                                          </p:stCondLst>
                                        </p:cTn>
                                        <p:tgtEl>
                                          <p:spTgt spid="99"/>
                                        </p:tgtEl>
                                        <p:attrNameLst>
                                          <p:attrName>style.visibility</p:attrName>
                                        </p:attrNameLst>
                                      </p:cBhvr>
                                      <p:to>
                                        <p:strVal val="visible"/>
                                      </p:to>
                                    </p:set>
                                    <p:animEffect transition="in" filter="wipe(down)">
                                      <p:cBhvr>
                                        <p:cTn id="108" dur="500"/>
                                        <p:tgtEl>
                                          <p:spTgt spid="99"/>
                                        </p:tgtEl>
                                      </p:cBhvr>
                                    </p:animEffect>
                                  </p:childTnLst>
                                </p:cTn>
                              </p:par>
                              <p:par>
                                <p:cTn id="109" presetID="22" presetClass="entr" presetSubtype="4" fill="hold" nodeType="withEffect">
                                  <p:stCondLst>
                                    <p:cond delay="0"/>
                                  </p:stCondLst>
                                  <p:childTnLst>
                                    <p:set>
                                      <p:cBhvr>
                                        <p:cTn id="110" dur="1" fill="hold">
                                          <p:stCondLst>
                                            <p:cond delay="0"/>
                                          </p:stCondLst>
                                        </p:cTn>
                                        <p:tgtEl>
                                          <p:spTgt spid="96"/>
                                        </p:tgtEl>
                                        <p:attrNameLst>
                                          <p:attrName>style.visibility</p:attrName>
                                        </p:attrNameLst>
                                      </p:cBhvr>
                                      <p:to>
                                        <p:strVal val="visible"/>
                                      </p:to>
                                    </p:set>
                                    <p:animEffect transition="in" filter="wipe(down)">
                                      <p:cBhvr>
                                        <p:cTn id="111" dur="500"/>
                                        <p:tgtEl>
                                          <p:spTgt spid="96"/>
                                        </p:tgtEl>
                                      </p:cBhvr>
                                    </p:animEffect>
                                  </p:childTnLst>
                                </p:cTn>
                              </p:par>
                              <p:par>
                                <p:cTn id="112" presetID="22" presetClass="entr" presetSubtype="4" fill="hold" nodeType="withEffect">
                                  <p:stCondLst>
                                    <p:cond delay="0"/>
                                  </p:stCondLst>
                                  <p:childTnLst>
                                    <p:set>
                                      <p:cBhvr>
                                        <p:cTn id="113" dur="1" fill="hold">
                                          <p:stCondLst>
                                            <p:cond delay="0"/>
                                          </p:stCondLst>
                                        </p:cTn>
                                        <p:tgtEl>
                                          <p:spTgt spid="93"/>
                                        </p:tgtEl>
                                        <p:attrNameLst>
                                          <p:attrName>style.visibility</p:attrName>
                                        </p:attrNameLst>
                                      </p:cBhvr>
                                      <p:to>
                                        <p:strVal val="visible"/>
                                      </p:to>
                                    </p:set>
                                    <p:animEffect transition="in" filter="wipe(down)">
                                      <p:cBhvr>
                                        <p:cTn id="114"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76" grpId="0" animBg="1"/>
      <p:bldP spid="76" grpId="1" animBg="1"/>
      <p:bldP spid="76"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234000" y="411510"/>
            <a:ext cx="8437563" cy="699425"/>
          </a:xfrm>
        </p:spPr>
        <p:txBody>
          <a:bodyPr anchor="t">
            <a:normAutofit/>
          </a:bodyPr>
          <a:lstStyle/>
          <a:p>
            <a:pPr>
              <a:lnSpc>
                <a:spcPct val="120000"/>
              </a:lnSpc>
            </a:pPr>
            <a:r>
              <a:rPr lang="en-GB" sz="3200"/>
              <a:t>Atomic composition of metals activity</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r>
              <a:rPr lang="en-GB" cap="none"/>
              <a:t>Education and Training Foundation</a:t>
            </a:r>
          </a:p>
        </p:txBody>
      </p:sp>
      <p:sp>
        <p:nvSpPr>
          <p:cNvPr id="11" name="Text Placeholder 4">
            <a:extLst>
              <a:ext uri="{FF2B5EF4-FFF2-40B4-BE49-F238E27FC236}">
                <a16:creationId xmlns:a16="http://schemas.microsoft.com/office/drawing/2014/main" id="{92796B74-F6B4-C380-321D-9A3C44F10115}"/>
              </a:ext>
            </a:extLst>
          </p:cNvPr>
          <p:cNvSpPr txBox="1">
            <a:spLocks/>
          </p:cNvSpPr>
          <p:nvPr/>
        </p:nvSpPr>
        <p:spPr>
          <a:xfrm>
            <a:off x="251520" y="1130416"/>
            <a:ext cx="7667625" cy="316952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en-GB" sz="2400" dirty="0"/>
              <a:t>Working in allocated activity groups:</a:t>
            </a:r>
          </a:p>
          <a:p>
            <a:pPr marL="0" indent="0">
              <a:spcBef>
                <a:spcPts val="0"/>
              </a:spcBef>
              <a:buNone/>
            </a:pPr>
            <a:endParaRPr lang="en-GB" sz="2400" dirty="0"/>
          </a:p>
          <a:p>
            <a:pPr marL="514350" indent="-514350">
              <a:spcBef>
                <a:spcPts val="0"/>
              </a:spcBef>
              <a:buFont typeface="+mj-lt"/>
              <a:buAutoNum type="arabicPeriod"/>
            </a:pPr>
            <a:r>
              <a:rPr lang="en-GB" sz="2400" dirty="0"/>
              <a:t>Use the internet to find an image of a metal bridge, a steel beam and an iron atom.</a:t>
            </a:r>
          </a:p>
          <a:p>
            <a:pPr marL="514350" indent="-514350">
              <a:spcBef>
                <a:spcPts val="0"/>
              </a:spcBef>
              <a:buFont typeface="+mj-lt"/>
              <a:buAutoNum type="arabicPeriod"/>
            </a:pPr>
            <a:r>
              <a:rPr lang="en-GB" sz="2400" dirty="0"/>
              <a:t>Discuss how the three images are connected.</a:t>
            </a:r>
          </a:p>
          <a:p>
            <a:pPr marL="514350" indent="-514350">
              <a:spcBef>
                <a:spcPts val="0"/>
              </a:spcBef>
              <a:buFont typeface="+mj-lt"/>
              <a:buAutoNum type="arabicPeriod"/>
            </a:pPr>
            <a:r>
              <a:rPr lang="en-GB" sz="2400" dirty="0"/>
              <a:t>Present your connections to the class.</a:t>
            </a:r>
          </a:p>
        </p:txBody>
      </p:sp>
      <p:sp>
        <p:nvSpPr>
          <p:cNvPr id="4" name="Slide Number Placeholder 3"/>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9</a:t>
            </a:fld>
            <a:endParaRPr lang="en-GB"/>
          </a:p>
        </p:txBody>
      </p:sp>
    </p:spTree>
    <p:extLst>
      <p:ext uri="{BB962C8B-B14F-4D97-AF65-F5344CB8AC3E}">
        <p14:creationId xmlns:p14="http://schemas.microsoft.com/office/powerpoint/2010/main" val="2903473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96BF1-F311-F7F6-1F6D-3AA0BDFAEE9B}"/>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026F0B20-08D1-83D4-BA51-216D2C22EF96}"/>
              </a:ext>
            </a:extLst>
          </p:cNvPr>
          <p:cNvSpPr>
            <a:spLocks noGrp="1"/>
          </p:cNvSpPr>
          <p:nvPr>
            <p:ph type="title"/>
          </p:nvPr>
        </p:nvSpPr>
        <p:spPr/>
        <p:txBody>
          <a:bodyPr>
            <a:noAutofit/>
          </a:bodyPr>
          <a:lstStyle/>
          <a:p>
            <a:pPr>
              <a:lnSpc>
                <a:spcPct val="100000"/>
              </a:lnSpc>
            </a:pPr>
            <a:r>
              <a:rPr lang="en-GB" sz="3200" dirty="0"/>
              <a:t>Compression and tension and internal force reactions</a:t>
            </a:r>
          </a:p>
        </p:txBody>
      </p:sp>
      <p:sp>
        <p:nvSpPr>
          <p:cNvPr id="3" name="Footer Placeholder 2">
            <a:extLst>
              <a:ext uri="{FF2B5EF4-FFF2-40B4-BE49-F238E27FC236}">
                <a16:creationId xmlns:a16="http://schemas.microsoft.com/office/drawing/2014/main" id="{0D4C95DA-B83D-3EDC-9F9D-3A6BDF541DA4}"/>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0A66AB40-2449-B33F-94CC-049E7FB47B3B}"/>
              </a:ext>
            </a:extLst>
          </p:cNvPr>
          <p:cNvSpPr>
            <a:spLocks noGrp="1"/>
          </p:cNvSpPr>
          <p:nvPr>
            <p:ph type="sldNum" sz="quarter" idx="11"/>
          </p:nvPr>
        </p:nvSpPr>
        <p:spPr/>
        <p:txBody>
          <a:bodyPr/>
          <a:lstStyle/>
          <a:p>
            <a:fld id="{DA2C159E-F13C-4A85-9A41-E7669D3E0D70}" type="slidenum">
              <a:rPr lang="en-GB" smtClean="0"/>
              <a:pPr/>
              <a:t>90</a:t>
            </a:fld>
            <a:endParaRPr lang="en-GB"/>
          </a:p>
        </p:txBody>
      </p:sp>
      <p:sp>
        <p:nvSpPr>
          <p:cNvPr id="20" name="Rectangle 19">
            <a:extLst>
              <a:ext uri="{FF2B5EF4-FFF2-40B4-BE49-F238E27FC236}">
                <a16:creationId xmlns:a16="http://schemas.microsoft.com/office/drawing/2014/main" id="{46E3E09B-45A5-90BB-022F-5DCAF879E041}"/>
              </a:ext>
            </a:extLst>
          </p:cNvPr>
          <p:cNvSpPr/>
          <p:nvPr/>
        </p:nvSpPr>
        <p:spPr>
          <a:xfrm>
            <a:off x="1175856" y="2424047"/>
            <a:ext cx="6744520" cy="128968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Footer Placeholder 2">
            <a:extLst>
              <a:ext uri="{FF2B5EF4-FFF2-40B4-BE49-F238E27FC236}">
                <a16:creationId xmlns:a16="http://schemas.microsoft.com/office/drawing/2014/main" id="{C8E87E63-91E4-9E47-3073-5CE2458F7C2B}"/>
              </a:ext>
              <a:ext uri="{C183D7F6-B498-43B3-948B-1728B52AA6E4}">
                <adec:decorative xmlns:adec="http://schemas.microsoft.com/office/drawing/2017/decorative" val="1"/>
              </a:ext>
            </a:extLst>
          </p:cNvPr>
          <p:cNvSpPr txBox="1">
            <a:spLocks/>
          </p:cNvSpPr>
          <p:nvPr/>
        </p:nvSpPr>
        <p:spPr>
          <a:xfrm>
            <a:off x="234000" y="5554843"/>
            <a:ext cx="7686376" cy="273844"/>
          </a:xfrm>
          <a:prstGeom prst="rect">
            <a:avLst/>
          </a:prstGeom>
        </p:spPr>
        <p:txBody>
          <a:bodyPr vert="horz" lIns="0" tIns="0" rIns="0" bIns="0" rtlCol="0" anchor="t" anchorCtr="0"/>
          <a:lstStyle>
            <a:defPPr>
              <a:defRPr lang="en-US"/>
            </a:defPPr>
            <a:lvl1pPr marL="0" algn="l" defTabSz="914400" rtl="0" eaLnBrk="1" latinLnBrk="0" hangingPunct="1">
              <a:defRPr sz="700" b="1" kern="1200" cap="all"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Education &amp; Training Foundation</a:t>
            </a:r>
          </a:p>
        </p:txBody>
      </p:sp>
      <p:cxnSp>
        <p:nvCxnSpPr>
          <p:cNvPr id="5" name="Straight Connector 4">
            <a:extLst>
              <a:ext uri="{FF2B5EF4-FFF2-40B4-BE49-F238E27FC236}">
                <a16:creationId xmlns:a16="http://schemas.microsoft.com/office/drawing/2014/main" id="{99284FF6-4E77-863D-C325-3F8760B59205}"/>
              </a:ext>
            </a:extLst>
          </p:cNvPr>
          <p:cNvCxnSpPr>
            <a:cxnSpLocks/>
          </p:cNvCxnSpPr>
          <p:nvPr/>
        </p:nvCxnSpPr>
        <p:spPr>
          <a:xfrm>
            <a:off x="792000" y="3072047"/>
            <a:ext cx="7488000" cy="0"/>
          </a:xfrm>
          <a:prstGeom prst="line">
            <a:avLst/>
          </a:prstGeom>
          <a:ln w="22225">
            <a:solidFill>
              <a:schemeClr val="tx2"/>
            </a:solidFill>
            <a:prstDash val="lgDash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B321782-93EA-563E-3664-D6C2CBA66DF0}"/>
              </a:ext>
            </a:extLst>
          </p:cNvPr>
          <p:cNvCxnSpPr>
            <a:cxnSpLocks/>
            <a:stCxn id="20" idx="0"/>
            <a:endCxn id="20" idx="2"/>
          </p:cNvCxnSpPr>
          <p:nvPr/>
        </p:nvCxnSpPr>
        <p:spPr>
          <a:xfrm>
            <a:off x="4548116" y="2424047"/>
            <a:ext cx="0" cy="128968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D5CB0B4-CE18-1561-9C6D-910CBC2C135D}"/>
              </a:ext>
            </a:extLst>
          </p:cNvPr>
          <p:cNvCxnSpPr>
            <a:cxnSpLocks/>
          </p:cNvCxnSpPr>
          <p:nvPr/>
        </p:nvCxnSpPr>
        <p:spPr>
          <a:xfrm>
            <a:off x="3903871" y="2496141"/>
            <a:ext cx="632129"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FE1564B-F7B0-BDAD-32A9-99E9B4AEEC00}"/>
              </a:ext>
            </a:extLst>
          </p:cNvPr>
          <p:cNvCxnSpPr>
            <a:cxnSpLocks/>
          </p:cNvCxnSpPr>
          <p:nvPr/>
        </p:nvCxnSpPr>
        <p:spPr>
          <a:xfrm>
            <a:off x="4184817" y="2659143"/>
            <a:ext cx="351183"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211493C-E653-678B-08AD-7F597D342670}"/>
              </a:ext>
            </a:extLst>
          </p:cNvPr>
          <p:cNvCxnSpPr>
            <a:cxnSpLocks/>
          </p:cNvCxnSpPr>
          <p:nvPr/>
        </p:nvCxnSpPr>
        <p:spPr>
          <a:xfrm>
            <a:off x="4290835" y="2822145"/>
            <a:ext cx="245165"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FD1D94D-F82D-43D9-23DE-0CBC42CD08C4}"/>
              </a:ext>
            </a:extLst>
          </p:cNvPr>
          <p:cNvCxnSpPr>
            <a:cxnSpLocks/>
          </p:cNvCxnSpPr>
          <p:nvPr/>
        </p:nvCxnSpPr>
        <p:spPr>
          <a:xfrm>
            <a:off x="4383600" y="2985146"/>
            <a:ext cx="15240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3F2A4DB-E799-414A-8F1B-A50D026DE0A5}"/>
              </a:ext>
            </a:extLst>
          </p:cNvPr>
          <p:cNvCxnSpPr>
            <a:cxnSpLocks/>
          </p:cNvCxnSpPr>
          <p:nvPr/>
        </p:nvCxnSpPr>
        <p:spPr>
          <a:xfrm flipH="1">
            <a:off x="4554000" y="2496141"/>
            <a:ext cx="632129"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4AD40A09-FC55-77F6-917A-1923BB72E499}"/>
              </a:ext>
            </a:extLst>
          </p:cNvPr>
          <p:cNvCxnSpPr>
            <a:cxnSpLocks/>
          </p:cNvCxnSpPr>
          <p:nvPr/>
        </p:nvCxnSpPr>
        <p:spPr>
          <a:xfrm flipH="1">
            <a:off x="4554000" y="2659143"/>
            <a:ext cx="351183"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1A15F29-CC6F-1D25-70FC-A3AC9152F9A0}"/>
              </a:ext>
            </a:extLst>
          </p:cNvPr>
          <p:cNvCxnSpPr>
            <a:cxnSpLocks/>
          </p:cNvCxnSpPr>
          <p:nvPr/>
        </p:nvCxnSpPr>
        <p:spPr>
          <a:xfrm flipH="1">
            <a:off x="4554000" y="2822145"/>
            <a:ext cx="245165"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51AACEF-24AF-D265-7573-1F98CC1402EF}"/>
              </a:ext>
            </a:extLst>
          </p:cNvPr>
          <p:cNvCxnSpPr>
            <a:cxnSpLocks/>
          </p:cNvCxnSpPr>
          <p:nvPr/>
        </p:nvCxnSpPr>
        <p:spPr>
          <a:xfrm flipH="1">
            <a:off x="4554000" y="2985146"/>
            <a:ext cx="15240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9F7647F6-8231-1716-F9BF-BE26FC48C5C4}"/>
              </a:ext>
            </a:extLst>
          </p:cNvPr>
          <p:cNvCxnSpPr>
            <a:cxnSpLocks/>
          </p:cNvCxnSpPr>
          <p:nvPr/>
        </p:nvCxnSpPr>
        <p:spPr>
          <a:xfrm flipV="1">
            <a:off x="4583154" y="3651729"/>
            <a:ext cx="632129"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8BE1AC4-163C-8A5C-7CC7-FC95670C9918}"/>
              </a:ext>
            </a:extLst>
          </p:cNvPr>
          <p:cNvCxnSpPr>
            <a:cxnSpLocks/>
          </p:cNvCxnSpPr>
          <p:nvPr/>
        </p:nvCxnSpPr>
        <p:spPr>
          <a:xfrm flipV="1">
            <a:off x="4583154" y="3488727"/>
            <a:ext cx="351183"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645FD2F-6029-DBE0-5013-84BB19E836A5}"/>
              </a:ext>
            </a:extLst>
          </p:cNvPr>
          <p:cNvCxnSpPr>
            <a:cxnSpLocks/>
          </p:cNvCxnSpPr>
          <p:nvPr/>
        </p:nvCxnSpPr>
        <p:spPr>
          <a:xfrm flipV="1">
            <a:off x="4583154" y="3325725"/>
            <a:ext cx="245165"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5DFFC14B-F06C-6BDB-3C89-A227817BEA4A}"/>
              </a:ext>
            </a:extLst>
          </p:cNvPr>
          <p:cNvCxnSpPr>
            <a:cxnSpLocks/>
          </p:cNvCxnSpPr>
          <p:nvPr/>
        </p:nvCxnSpPr>
        <p:spPr>
          <a:xfrm flipV="1">
            <a:off x="4583154" y="3161400"/>
            <a:ext cx="15240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85B8538-1DFC-92AE-552D-0CD8AFDC2A27}"/>
              </a:ext>
            </a:extLst>
          </p:cNvPr>
          <p:cNvCxnSpPr>
            <a:cxnSpLocks/>
          </p:cNvCxnSpPr>
          <p:nvPr/>
        </p:nvCxnSpPr>
        <p:spPr>
          <a:xfrm flipH="1" flipV="1">
            <a:off x="3873610" y="3650405"/>
            <a:ext cx="632129"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0C81E668-9066-8D65-CEDB-2D9F258B2FC0}"/>
              </a:ext>
            </a:extLst>
          </p:cNvPr>
          <p:cNvCxnSpPr>
            <a:cxnSpLocks/>
          </p:cNvCxnSpPr>
          <p:nvPr/>
        </p:nvCxnSpPr>
        <p:spPr>
          <a:xfrm flipH="1" flipV="1">
            <a:off x="4154556" y="3487403"/>
            <a:ext cx="351183"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36A0DD6F-88A8-2E98-4126-F98EBC904638}"/>
              </a:ext>
            </a:extLst>
          </p:cNvPr>
          <p:cNvCxnSpPr>
            <a:cxnSpLocks/>
          </p:cNvCxnSpPr>
          <p:nvPr/>
        </p:nvCxnSpPr>
        <p:spPr>
          <a:xfrm flipH="1" flipV="1">
            <a:off x="4260574" y="3324401"/>
            <a:ext cx="245165"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988D9CDA-819C-4B77-0A34-897CA9A392AD}"/>
              </a:ext>
            </a:extLst>
          </p:cNvPr>
          <p:cNvCxnSpPr>
            <a:cxnSpLocks/>
          </p:cNvCxnSpPr>
          <p:nvPr/>
        </p:nvCxnSpPr>
        <p:spPr>
          <a:xfrm flipH="1" flipV="1">
            <a:off x="4353339" y="3161400"/>
            <a:ext cx="152400"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08" name="Callout: Down Arrow 107">
            <a:extLst>
              <a:ext uri="{FF2B5EF4-FFF2-40B4-BE49-F238E27FC236}">
                <a16:creationId xmlns:a16="http://schemas.microsoft.com/office/drawing/2014/main" id="{0AA9305B-4222-F05B-30F3-15A2E2748C02}"/>
              </a:ext>
            </a:extLst>
          </p:cNvPr>
          <p:cNvSpPr/>
          <p:nvPr/>
        </p:nvSpPr>
        <p:spPr>
          <a:xfrm>
            <a:off x="3151885" y="1838387"/>
            <a:ext cx="2792462" cy="561095"/>
          </a:xfrm>
          <a:prstGeom prst="downArrowCallout">
            <a:avLst/>
          </a:prstGeom>
          <a:solidFill>
            <a:schemeClr val="accent3">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Maximum compression</a:t>
            </a:r>
          </a:p>
        </p:txBody>
      </p:sp>
      <p:sp>
        <p:nvSpPr>
          <p:cNvPr id="109" name="Callout: Up Arrow 108">
            <a:extLst>
              <a:ext uri="{FF2B5EF4-FFF2-40B4-BE49-F238E27FC236}">
                <a16:creationId xmlns:a16="http://schemas.microsoft.com/office/drawing/2014/main" id="{335F932A-3124-AA82-504A-E89C38D6C5B0}"/>
              </a:ext>
            </a:extLst>
          </p:cNvPr>
          <p:cNvSpPr/>
          <p:nvPr/>
        </p:nvSpPr>
        <p:spPr>
          <a:xfrm>
            <a:off x="3368955" y="3728033"/>
            <a:ext cx="2358322" cy="561599"/>
          </a:xfrm>
          <a:prstGeom prst="upArrowCallout">
            <a:avLst/>
          </a:prstGeom>
          <a:solidFill>
            <a:schemeClr val="accent3">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Maximum tension</a:t>
            </a:r>
          </a:p>
        </p:txBody>
      </p:sp>
      <p:sp>
        <p:nvSpPr>
          <p:cNvPr id="110" name="Callout: Down Arrow 109">
            <a:extLst>
              <a:ext uri="{FF2B5EF4-FFF2-40B4-BE49-F238E27FC236}">
                <a16:creationId xmlns:a16="http://schemas.microsoft.com/office/drawing/2014/main" id="{A201712D-C41E-3F05-8189-E149FB180E4C}"/>
              </a:ext>
            </a:extLst>
          </p:cNvPr>
          <p:cNvSpPr/>
          <p:nvPr/>
        </p:nvSpPr>
        <p:spPr>
          <a:xfrm>
            <a:off x="6254692" y="2485948"/>
            <a:ext cx="2014070" cy="561095"/>
          </a:xfrm>
          <a:prstGeom prst="downArrowCallout">
            <a:avLst/>
          </a:prstGeom>
          <a:solidFill>
            <a:schemeClr val="accent3">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Neutral axis</a:t>
            </a:r>
          </a:p>
        </p:txBody>
      </p:sp>
      <p:sp>
        <p:nvSpPr>
          <p:cNvPr id="111" name="Arrow: Down 110">
            <a:extLst>
              <a:ext uri="{FF2B5EF4-FFF2-40B4-BE49-F238E27FC236}">
                <a16:creationId xmlns:a16="http://schemas.microsoft.com/office/drawing/2014/main" id="{E08B3DB2-0CDA-39BE-08AB-5954B27648FC}"/>
              </a:ext>
            </a:extLst>
          </p:cNvPr>
          <p:cNvSpPr/>
          <p:nvPr/>
        </p:nvSpPr>
        <p:spPr>
          <a:xfrm>
            <a:off x="3699524" y="752173"/>
            <a:ext cx="1672951" cy="916706"/>
          </a:xfrm>
          <a:prstGeom prst="downArrow">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1"/>
                </a:solidFill>
              </a:rPr>
              <a:t>Force</a:t>
            </a:r>
          </a:p>
        </p:txBody>
      </p:sp>
    </p:spTree>
    <p:extLst>
      <p:ext uri="{BB962C8B-B14F-4D97-AF65-F5344CB8AC3E}">
        <p14:creationId xmlns:p14="http://schemas.microsoft.com/office/powerpoint/2010/main" val="17916889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96BF1-F311-F7F6-1F6D-3AA0BDFAEE9B}"/>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D4C95DA-B83D-3EDC-9F9D-3A6BDF541DA4}"/>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pPr>
              <a:spcAft>
                <a:spcPts val="600"/>
              </a:spcAft>
            </a:pPr>
            <a:r>
              <a:rPr lang="en-GB"/>
              <a:t>Education &amp; Training Foundation</a:t>
            </a:r>
          </a:p>
        </p:txBody>
      </p:sp>
      <p:sp>
        <p:nvSpPr>
          <p:cNvPr id="4" name="Slide Number Placeholder 3">
            <a:extLst>
              <a:ext uri="{FF2B5EF4-FFF2-40B4-BE49-F238E27FC236}">
                <a16:creationId xmlns:a16="http://schemas.microsoft.com/office/drawing/2014/main" id="{0A66AB40-2449-B33F-94CC-049E7FB47B3B}"/>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91</a:t>
            </a:fld>
            <a:endParaRPr lang="en-GB"/>
          </a:p>
        </p:txBody>
      </p:sp>
      <p:sp>
        <p:nvSpPr>
          <p:cNvPr id="12" name="Title 11">
            <a:extLst>
              <a:ext uri="{FF2B5EF4-FFF2-40B4-BE49-F238E27FC236}">
                <a16:creationId xmlns:a16="http://schemas.microsoft.com/office/drawing/2014/main" id="{026F0B20-08D1-83D4-BA51-216D2C22EF96}"/>
              </a:ext>
            </a:extLst>
          </p:cNvPr>
          <p:cNvSpPr>
            <a:spLocks noGrp="1"/>
          </p:cNvSpPr>
          <p:nvPr>
            <p:ph type="title"/>
          </p:nvPr>
        </p:nvSpPr>
        <p:spPr>
          <a:xfrm>
            <a:off x="232950" y="249900"/>
            <a:ext cx="8437563" cy="699425"/>
          </a:xfrm>
        </p:spPr>
        <p:txBody>
          <a:bodyPr anchor="t">
            <a:noAutofit/>
          </a:bodyPr>
          <a:lstStyle/>
          <a:p>
            <a:pPr>
              <a:lnSpc>
                <a:spcPct val="100000"/>
              </a:lnSpc>
            </a:pPr>
            <a:r>
              <a:rPr lang="en-GB" sz="3200" dirty="0"/>
              <a:t>Compression and tension and internal force reactions</a:t>
            </a:r>
          </a:p>
        </p:txBody>
      </p:sp>
      <p:pic>
        <p:nvPicPr>
          <p:cNvPr id="1026" name="Picture 2">
            <a:extLst>
              <a:ext uri="{FF2B5EF4-FFF2-40B4-BE49-F238E27FC236}">
                <a16:creationId xmlns:a16="http://schemas.microsoft.com/office/drawing/2014/main" id="{41A4FBFE-BF81-9F54-39A5-5E7138EDF5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71" r="12133"/>
          <a:stretch/>
        </p:blipFill>
        <p:spPr bwMode="auto">
          <a:xfrm rot="5400000">
            <a:off x="2054192" y="1236778"/>
            <a:ext cx="3047052" cy="3027043"/>
          </a:xfrm>
          <a:prstGeom prst="rect">
            <a:avLst/>
          </a:prstGeom>
          <a:solidFill>
            <a:srgbClr val="FFFFFF"/>
          </a:solidFill>
        </p:spPr>
      </p:pic>
      <p:grpSp>
        <p:nvGrpSpPr>
          <p:cNvPr id="2" name="Group 1">
            <a:extLst>
              <a:ext uri="{FF2B5EF4-FFF2-40B4-BE49-F238E27FC236}">
                <a16:creationId xmlns:a16="http://schemas.microsoft.com/office/drawing/2014/main" id="{2762484E-04DE-D1D8-188D-D9884D54D93E}"/>
              </a:ext>
            </a:extLst>
          </p:cNvPr>
          <p:cNvGrpSpPr/>
          <p:nvPr/>
        </p:nvGrpSpPr>
        <p:grpSpPr>
          <a:xfrm>
            <a:off x="3556326" y="1916788"/>
            <a:ext cx="1469440" cy="2264423"/>
            <a:chOff x="2560176" y="1470055"/>
            <a:chExt cx="1469440" cy="2264423"/>
          </a:xfrm>
        </p:grpSpPr>
        <p:cxnSp>
          <p:nvCxnSpPr>
            <p:cNvPr id="6" name="Straight Arrow Connector 5">
              <a:extLst>
                <a:ext uri="{FF2B5EF4-FFF2-40B4-BE49-F238E27FC236}">
                  <a16:creationId xmlns:a16="http://schemas.microsoft.com/office/drawing/2014/main" id="{5221ABA6-D13D-3F34-620C-3698265D5B91}"/>
                </a:ext>
              </a:extLst>
            </p:cNvPr>
            <p:cNvCxnSpPr>
              <a:cxnSpLocks/>
            </p:cNvCxnSpPr>
            <p:nvPr/>
          </p:nvCxnSpPr>
          <p:spPr>
            <a:xfrm>
              <a:off x="2560176" y="3577063"/>
              <a:ext cx="465856" cy="157415"/>
            </a:xfrm>
            <a:prstGeom prst="straightConnector1">
              <a:avLst/>
            </a:prstGeom>
            <a:ln w="38100">
              <a:solidFill>
                <a:srgbClr val="0071F8"/>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78A919F-2E76-B33B-2FFA-A59B42A35FCC}"/>
                </a:ext>
              </a:extLst>
            </p:cNvPr>
            <p:cNvCxnSpPr>
              <a:cxnSpLocks/>
            </p:cNvCxnSpPr>
            <p:nvPr/>
          </p:nvCxnSpPr>
          <p:spPr>
            <a:xfrm>
              <a:off x="3352873" y="3310165"/>
              <a:ext cx="465856" cy="157415"/>
            </a:xfrm>
            <a:prstGeom prst="straightConnector1">
              <a:avLst/>
            </a:prstGeom>
            <a:ln w="38100">
              <a:solidFill>
                <a:srgbClr val="0071F8"/>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F1A29DC-F373-0026-859A-F793076C0169}"/>
                </a:ext>
              </a:extLst>
            </p:cNvPr>
            <p:cNvCxnSpPr>
              <a:cxnSpLocks/>
            </p:cNvCxnSpPr>
            <p:nvPr/>
          </p:nvCxnSpPr>
          <p:spPr>
            <a:xfrm>
              <a:off x="2810746" y="3483804"/>
              <a:ext cx="465856" cy="157415"/>
            </a:xfrm>
            <a:prstGeom prst="straightConnector1">
              <a:avLst/>
            </a:prstGeom>
            <a:ln w="38100">
              <a:solidFill>
                <a:srgbClr val="0071F8"/>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0B17524-478C-CD33-07F5-EE17DA5F255C}"/>
                </a:ext>
              </a:extLst>
            </p:cNvPr>
            <p:cNvCxnSpPr>
              <a:cxnSpLocks/>
            </p:cNvCxnSpPr>
            <p:nvPr/>
          </p:nvCxnSpPr>
          <p:spPr>
            <a:xfrm>
              <a:off x="3097904" y="3388873"/>
              <a:ext cx="465856" cy="157415"/>
            </a:xfrm>
            <a:prstGeom prst="straightConnector1">
              <a:avLst/>
            </a:prstGeom>
            <a:ln w="38100">
              <a:solidFill>
                <a:srgbClr val="0071F8"/>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FE55C04-4725-C831-D719-06443E16BD12}"/>
                </a:ext>
              </a:extLst>
            </p:cNvPr>
            <p:cNvCxnSpPr>
              <a:cxnSpLocks/>
            </p:cNvCxnSpPr>
            <p:nvPr/>
          </p:nvCxnSpPr>
          <p:spPr>
            <a:xfrm>
              <a:off x="3563760" y="3239755"/>
              <a:ext cx="465856" cy="157415"/>
            </a:xfrm>
            <a:prstGeom prst="straightConnector1">
              <a:avLst/>
            </a:prstGeom>
            <a:ln w="38100">
              <a:solidFill>
                <a:srgbClr val="0071F8"/>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90D78D3-1B52-C013-D6C9-6CB19E836804}"/>
                </a:ext>
              </a:extLst>
            </p:cNvPr>
            <p:cNvCxnSpPr>
              <a:cxnSpLocks/>
            </p:cNvCxnSpPr>
            <p:nvPr/>
          </p:nvCxnSpPr>
          <p:spPr>
            <a:xfrm>
              <a:off x="3065431" y="2830694"/>
              <a:ext cx="270301" cy="78708"/>
            </a:xfrm>
            <a:prstGeom prst="straightConnector1">
              <a:avLst/>
            </a:prstGeom>
            <a:ln w="38100">
              <a:solidFill>
                <a:srgbClr val="0071F8"/>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A5E9CF1-F825-19E3-BD6A-3D583F770DEE}"/>
                </a:ext>
              </a:extLst>
            </p:cNvPr>
            <p:cNvCxnSpPr>
              <a:cxnSpLocks/>
            </p:cNvCxnSpPr>
            <p:nvPr/>
          </p:nvCxnSpPr>
          <p:spPr>
            <a:xfrm>
              <a:off x="3090381" y="3100136"/>
              <a:ext cx="400094" cy="139033"/>
            </a:xfrm>
            <a:prstGeom prst="straightConnector1">
              <a:avLst/>
            </a:prstGeom>
            <a:ln w="38100">
              <a:solidFill>
                <a:srgbClr val="0071F8"/>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5EAF5BB-3697-F2BF-5E01-080809B558FD}"/>
                </a:ext>
              </a:extLst>
            </p:cNvPr>
            <p:cNvCxnSpPr>
              <a:cxnSpLocks/>
            </p:cNvCxnSpPr>
            <p:nvPr/>
          </p:nvCxnSpPr>
          <p:spPr>
            <a:xfrm rot="10800000">
              <a:off x="2560176" y="1807363"/>
              <a:ext cx="465856" cy="157415"/>
            </a:xfrm>
            <a:prstGeom prst="straightConnector1">
              <a:avLst/>
            </a:prstGeom>
            <a:ln w="38100">
              <a:solidFill>
                <a:srgbClr val="C00000"/>
              </a:solidFill>
              <a:tailEnd type="triangle"/>
            </a:ln>
          </p:spPr>
          <p:style>
            <a:lnRef idx="1">
              <a:schemeClr val="accent4"/>
            </a:lnRef>
            <a:fillRef idx="0">
              <a:schemeClr val="accent4"/>
            </a:fillRef>
            <a:effectRef idx="0">
              <a:schemeClr val="accent4"/>
            </a:effectRef>
            <a:fontRef idx="minor">
              <a:schemeClr val="tx1"/>
            </a:fontRef>
          </p:style>
        </p:cxnSp>
        <p:cxnSp>
          <p:nvCxnSpPr>
            <p:cNvPr id="29" name="Straight Arrow Connector 28">
              <a:extLst>
                <a:ext uri="{FF2B5EF4-FFF2-40B4-BE49-F238E27FC236}">
                  <a16:creationId xmlns:a16="http://schemas.microsoft.com/office/drawing/2014/main" id="{DF1CCA07-8109-5894-135C-0013FDB0858D}"/>
                </a:ext>
              </a:extLst>
            </p:cNvPr>
            <p:cNvCxnSpPr>
              <a:cxnSpLocks/>
            </p:cNvCxnSpPr>
            <p:nvPr/>
          </p:nvCxnSpPr>
          <p:spPr>
            <a:xfrm rot="10800000">
              <a:off x="3352873" y="1540465"/>
              <a:ext cx="465856" cy="157415"/>
            </a:xfrm>
            <a:prstGeom prst="straightConnector1">
              <a:avLst/>
            </a:prstGeom>
            <a:ln w="38100">
              <a:solidFill>
                <a:srgbClr val="C00000"/>
              </a:solidFill>
              <a:tailEnd type="triangle"/>
            </a:ln>
          </p:spPr>
          <p:style>
            <a:lnRef idx="1">
              <a:schemeClr val="accent4"/>
            </a:lnRef>
            <a:fillRef idx="0">
              <a:schemeClr val="accent4"/>
            </a:fillRef>
            <a:effectRef idx="0">
              <a:schemeClr val="accent4"/>
            </a:effectRef>
            <a:fontRef idx="minor">
              <a:schemeClr val="tx1"/>
            </a:fontRef>
          </p:style>
        </p:cxnSp>
        <p:cxnSp>
          <p:nvCxnSpPr>
            <p:cNvPr id="30" name="Straight Arrow Connector 29">
              <a:extLst>
                <a:ext uri="{FF2B5EF4-FFF2-40B4-BE49-F238E27FC236}">
                  <a16:creationId xmlns:a16="http://schemas.microsoft.com/office/drawing/2014/main" id="{8AF145FF-8D89-D485-CCF9-1C098AC46217}"/>
                </a:ext>
              </a:extLst>
            </p:cNvPr>
            <p:cNvCxnSpPr>
              <a:cxnSpLocks/>
            </p:cNvCxnSpPr>
            <p:nvPr/>
          </p:nvCxnSpPr>
          <p:spPr>
            <a:xfrm rot="10800000">
              <a:off x="2810746" y="1714104"/>
              <a:ext cx="465856" cy="157415"/>
            </a:xfrm>
            <a:prstGeom prst="straightConnector1">
              <a:avLst/>
            </a:prstGeom>
            <a:ln w="38100">
              <a:solidFill>
                <a:srgbClr val="C00000"/>
              </a:solidFill>
              <a:tailEnd type="triangle"/>
            </a:ln>
          </p:spPr>
          <p:style>
            <a:lnRef idx="1">
              <a:schemeClr val="accent4"/>
            </a:lnRef>
            <a:fillRef idx="0">
              <a:schemeClr val="accent4"/>
            </a:fillRef>
            <a:effectRef idx="0">
              <a:schemeClr val="accent4"/>
            </a:effectRef>
            <a:fontRef idx="minor">
              <a:schemeClr val="tx1"/>
            </a:fontRef>
          </p:style>
        </p:cxnSp>
        <p:cxnSp>
          <p:nvCxnSpPr>
            <p:cNvPr id="31" name="Straight Arrow Connector 30">
              <a:extLst>
                <a:ext uri="{FF2B5EF4-FFF2-40B4-BE49-F238E27FC236}">
                  <a16:creationId xmlns:a16="http://schemas.microsoft.com/office/drawing/2014/main" id="{9E42BB48-B064-1CE1-1D35-7689D2ACBD03}"/>
                </a:ext>
              </a:extLst>
            </p:cNvPr>
            <p:cNvCxnSpPr>
              <a:cxnSpLocks/>
            </p:cNvCxnSpPr>
            <p:nvPr/>
          </p:nvCxnSpPr>
          <p:spPr>
            <a:xfrm rot="10800000">
              <a:off x="3097904" y="1619173"/>
              <a:ext cx="465856" cy="157415"/>
            </a:xfrm>
            <a:prstGeom prst="straightConnector1">
              <a:avLst/>
            </a:prstGeom>
            <a:ln w="38100">
              <a:solidFill>
                <a:srgbClr val="C00000"/>
              </a:solidFill>
              <a:tailEnd type="triangle"/>
            </a:ln>
          </p:spPr>
          <p:style>
            <a:lnRef idx="1">
              <a:schemeClr val="accent4"/>
            </a:lnRef>
            <a:fillRef idx="0">
              <a:schemeClr val="accent4"/>
            </a:fillRef>
            <a:effectRef idx="0">
              <a:schemeClr val="accent4"/>
            </a:effectRef>
            <a:fontRef idx="minor">
              <a:schemeClr val="tx1"/>
            </a:fontRef>
          </p:style>
        </p:cxnSp>
        <p:cxnSp>
          <p:nvCxnSpPr>
            <p:cNvPr id="32" name="Straight Arrow Connector 31">
              <a:extLst>
                <a:ext uri="{FF2B5EF4-FFF2-40B4-BE49-F238E27FC236}">
                  <a16:creationId xmlns:a16="http://schemas.microsoft.com/office/drawing/2014/main" id="{CCF634F0-1A77-BC73-223F-9CB5F5CBE36B}"/>
                </a:ext>
              </a:extLst>
            </p:cNvPr>
            <p:cNvCxnSpPr>
              <a:cxnSpLocks/>
            </p:cNvCxnSpPr>
            <p:nvPr/>
          </p:nvCxnSpPr>
          <p:spPr>
            <a:xfrm rot="10800000">
              <a:off x="3563760" y="1470055"/>
              <a:ext cx="465856" cy="157415"/>
            </a:xfrm>
            <a:prstGeom prst="straightConnector1">
              <a:avLst/>
            </a:prstGeom>
            <a:ln w="38100">
              <a:solidFill>
                <a:srgbClr val="C00000"/>
              </a:solidFill>
              <a:tailEnd type="triangle"/>
            </a:ln>
          </p:spPr>
          <p:style>
            <a:lnRef idx="1">
              <a:schemeClr val="accent4"/>
            </a:lnRef>
            <a:fillRef idx="0">
              <a:schemeClr val="accent4"/>
            </a:fillRef>
            <a:effectRef idx="0">
              <a:schemeClr val="accent4"/>
            </a:effectRef>
            <a:fontRef idx="minor">
              <a:schemeClr val="tx1"/>
            </a:fontRef>
          </p:style>
        </p:cxnSp>
        <p:cxnSp>
          <p:nvCxnSpPr>
            <p:cNvPr id="33" name="Straight Arrow Connector 32">
              <a:extLst>
                <a:ext uri="{FF2B5EF4-FFF2-40B4-BE49-F238E27FC236}">
                  <a16:creationId xmlns:a16="http://schemas.microsoft.com/office/drawing/2014/main" id="{9D7DD2EE-BD56-7E82-D4CA-44E2615623CE}"/>
                </a:ext>
              </a:extLst>
            </p:cNvPr>
            <p:cNvCxnSpPr>
              <a:cxnSpLocks/>
            </p:cNvCxnSpPr>
            <p:nvPr/>
          </p:nvCxnSpPr>
          <p:spPr>
            <a:xfrm rot="10800000">
              <a:off x="3065430" y="2480186"/>
              <a:ext cx="270301" cy="78708"/>
            </a:xfrm>
            <a:prstGeom prst="straightConnector1">
              <a:avLst/>
            </a:prstGeom>
            <a:ln w="38100">
              <a:solidFill>
                <a:srgbClr val="C00000"/>
              </a:solidFill>
              <a:tailEnd type="triangle"/>
            </a:ln>
          </p:spPr>
          <p:style>
            <a:lnRef idx="1">
              <a:schemeClr val="accent4"/>
            </a:lnRef>
            <a:fillRef idx="0">
              <a:schemeClr val="accent4"/>
            </a:fillRef>
            <a:effectRef idx="0">
              <a:schemeClr val="accent4"/>
            </a:effectRef>
            <a:fontRef idx="minor">
              <a:schemeClr val="tx1"/>
            </a:fontRef>
          </p:style>
        </p:cxnSp>
        <p:cxnSp>
          <p:nvCxnSpPr>
            <p:cNvPr id="34" name="Straight Arrow Connector 33">
              <a:extLst>
                <a:ext uri="{FF2B5EF4-FFF2-40B4-BE49-F238E27FC236}">
                  <a16:creationId xmlns:a16="http://schemas.microsoft.com/office/drawing/2014/main" id="{B13F17B2-AE5A-4823-058D-88F171A0E55D}"/>
                </a:ext>
              </a:extLst>
            </p:cNvPr>
            <p:cNvCxnSpPr>
              <a:cxnSpLocks/>
            </p:cNvCxnSpPr>
            <p:nvPr/>
          </p:nvCxnSpPr>
          <p:spPr>
            <a:xfrm rot="10800000">
              <a:off x="3026032" y="2056496"/>
              <a:ext cx="400094" cy="139033"/>
            </a:xfrm>
            <a:prstGeom prst="straightConnector1">
              <a:avLst/>
            </a:prstGeom>
            <a:ln w="38100">
              <a:solidFill>
                <a:srgbClr val="C00000"/>
              </a:solidFill>
              <a:tailEnd type="triangle"/>
            </a:ln>
          </p:spPr>
          <p:style>
            <a:lnRef idx="1">
              <a:schemeClr val="accent4"/>
            </a:lnRef>
            <a:fillRef idx="0">
              <a:schemeClr val="accent4"/>
            </a:fillRef>
            <a:effectRef idx="0">
              <a:schemeClr val="accent4"/>
            </a:effectRef>
            <a:fontRef idx="minor">
              <a:schemeClr val="tx1"/>
            </a:fontRef>
          </p:style>
        </p:cxnSp>
      </p:grpSp>
      <p:sp>
        <p:nvSpPr>
          <p:cNvPr id="9" name="Text Placeholder 2">
            <a:extLst>
              <a:ext uri="{FF2B5EF4-FFF2-40B4-BE49-F238E27FC236}">
                <a16:creationId xmlns:a16="http://schemas.microsoft.com/office/drawing/2014/main" id="{E90017A9-D98E-700B-6D95-C7AF76BA1AB2}"/>
              </a:ext>
            </a:extLst>
          </p:cNvPr>
          <p:cNvSpPr txBox="1">
            <a:spLocks/>
          </p:cNvSpPr>
          <p:nvPr/>
        </p:nvSpPr>
        <p:spPr>
          <a:xfrm>
            <a:off x="2414785" y="4533328"/>
            <a:ext cx="2325865" cy="63976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a:t>Normal forces</a:t>
            </a:r>
          </a:p>
        </p:txBody>
      </p:sp>
      <p:pic>
        <p:nvPicPr>
          <p:cNvPr id="14" name="Picture 2">
            <a:extLst>
              <a:ext uri="{FF2B5EF4-FFF2-40B4-BE49-F238E27FC236}">
                <a16:creationId xmlns:a16="http://schemas.microsoft.com/office/drawing/2014/main" id="{3D1C8C3A-3EAC-0D23-3249-7CDCF71A2F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71" r="12133"/>
          <a:stretch/>
        </p:blipFill>
        <p:spPr bwMode="auto">
          <a:xfrm rot="5400000">
            <a:off x="5607023" y="1232061"/>
            <a:ext cx="3047052" cy="3027043"/>
          </a:xfrm>
          <a:prstGeom prst="rect">
            <a:avLst/>
          </a:prstGeom>
          <a:solidFill>
            <a:srgbClr val="FFFFFF"/>
          </a:solidFill>
        </p:spPr>
      </p:pic>
      <p:sp>
        <p:nvSpPr>
          <p:cNvPr id="42" name="Text Placeholder 2">
            <a:extLst>
              <a:ext uri="{FF2B5EF4-FFF2-40B4-BE49-F238E27FC236}">
                <a16:creationId xmlns:a16="http://schemas.microsoft.com/office/drawing/2014/main" id="{295C4352-55CB-C699-18EE-F088B6B72566}"/>
              </a:ext>
            </a:extLst>
          </p:cNvPr>
          <p:cNvSpPr txBox="1">
            <a:spLocks/>
          </p:cNvSpPr>
          <p:nvPr/>
        </p:nvSpPr>
        <p:spPr>
          <a:xfrm>
            <a:off x="5953868" y="4533328"/>
            <a:ext cx="2325865" cy="63976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a:t>Shear forces</a:t>
            </a:r>
          </a:p>
        </p:txBody>
      </p:sp>
      <p:grpSp>
        <p:nvGrpSpPr>
          <p:cNvPr id="5" name="Group 4">
            <a:extLst>
              <a:ext uri="{FF2B5EF4-FFF2-40B4-BE49-F238E27FC236}">
                <a16:creationId xmlns:a16="http://schemas.microsoft.com/office/drawing/2014/main" id="{C285BCA5-0331-733C-68EE-8B9D892563E5}"/>
              </a:ext>
            </a:extLst>
          </p:cNvPr>
          <p:cNvGrpSpPr/>
          <p:nvPr/>
        </p:nvGrpSpPr>
        <p:grpSpPr>
          <a:xfrm>
            <a:off x="7116801" y="1838081"/>
            <a:ext cx="1070919" cy="2303561"/>
            <a:chOff x="6554668" y="1381236"/>
            <a:chExt cx="1070919" cy="2303561"/>
          </a:xfrm>
        </p:grpSpPr>
        <p:cxnSp>
          <p:nvCxnSpPr>
            <p:cNvPr id="43" name="Straight Arrow Connector 42">
              <a:extLst>
                <a:ext uri="{FF2B5EF4-FFF2-40B4-BE49-F238E27FC236}">
                  <a16:creationId xmlns:a16="http://schemas.microsoft.com/office/drawing/2014/main" id="{64ED121D-E3D6-A7F0-421B-9B366A0FE6C8}"/>
                </a:ext>
              </a:extLst>
            </p:cNvPr>
            <p:cNvCxnSpPr>
              <a:cxnSpLocks/>
            </p:cNvCxnSpPr>
            <p:nvPr/>
          </p:nvCxnSpPr>
          <p:spPr>
            <a:xfrm>
              <a:off x="7009218" y="1629725"/>
              <a:ext cx="0" cy="177638"/>
            </a:xfrm>
            <a:prstGeom prst="straightConnector1">
              <a:avLst/>
            </a:prstGeom>
            <a:ln w="38100">
              <a:solidFill>
                <a:srgbClr val="0071F8"/>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4D64F9B-CAD2-F77B-6379-3BD188F3DC77}"/>
                </a:ext>
              </a:extLst>
            </p:cNvPr>
            <p:cNvCxnSpPr>
              <a:cxnSpLocks/>
            </p:cNvCxnSpPr>
            <p:nvPr/>
          </p:nvCxnSpPr>
          <p:spPr>
            <a:xfrm>
              <a:off x="6791882" y="1697880"/>
              <a:ext cx="0" cy="177638"/>
            </a:xfrm>
            <a:prstGeom prst="straightConnector1">
              <a:avLst/>
            </a:prstGeom>
            <a:ln w="38100">
              <a:solidFill>
                <a:srgbClr val="0071F8"/>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30FE418-E471-E2ED-1666-C7CD4A430C8B}"/>
                </a:ext>
              </a:extLst>
            </p:cNvPr>
            <p:cNvCxnSpPr>
              <a:cxnSpLocks/>
            </p:cNvCxnSpPr>
            <p:nvPr/>
          </p:nvCxnSpPr>
          <p:spPr>
            <a:xfrm>
              <a:off x="6554668" y="1776588"/>
              <a:ext cx="0" cy="177638"/>
            </a:xfrm>
            <a:prstGeom prst="straightConnector1">
              <a:avLst/>
            </a:prstGeom>
            <a:ln w="38100">
              <a:solidFill>
                <a:srgbClr val="0071F8"/>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09CD4E00-E351-2F1F-D293-DD85AB1C4B72}"/>
                </a:ext>
              </a:extLst>
            </p:cNvPr>
            <p:cNvCxnSpPr>
              <a:cxnSpLocks/>
            </p:cNvCxnSpPr>
            <p:nvPr/>
          </p:nvCxnSpPr>
          <p:spPr>
            <a:xfrm>
              <a:off x="7215952" y="1538651"/>
              <a:ext cx="0" cy="177638"/>
            </a:xfrm>
            <a:prstGeom prst="straightConnector1">
              <a:avLst/>
            </a:prstGeom>
            <a:ln w="38100">
              <a:solidFill>
                <a:srgbClr val="0071F8"/>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657C9D7-097D-6224-18EA-766490408D38}"/>
                </a:ext>
              </a:extLst>
            </p:cNvPr>
            <p:cNvCxnSpPr>
              <a:cxnSpLocks/>
            </p:cNvCxnSpPr>
            <p:nvPr/>
          </p:nvCxnSpPr>
          <p:spPr>
            <a:xfrm>
              <a:off x="7427987" y="1459943"/>
              <a:ext cx="0" cy="177638"/>
            </a:xfrm>
            <a:prstGeom prst="straightConnector1">
              <a:avLst/>
            </a:prstGeom>
            <a:ln w="38100">
              <a:solidFill>
                <a:srgbClr val="0071F8"/>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3E57EE5-24AD-90B8-3576-653A7B629F48}"/>
                </a:ext>
              </a:extLst>
            </p:cNvPr>
            <p:cNvCxnSpPr>
              <a:cxnSpLocks/>
            </p:cNvCxnSpPr>
            <p:nvPr/>
          </p:nvCxnSpPr>
          <p:spPr>
            <a:xfrm>
              <a:off x="7625587" y="1381236"/>
              <a:ext cx="0" cy="177638"/>
            </a:xfrm>
            <a:prstGeom prst="straightConnector1">
              <a:avLst/>
            </a:prstGeom>
            <a:ln w="38100">
              <a:solidFill>
                <a:srgbClr val="0071F8"/>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1EF84F2-435B-3101-406A-607CB1717214}"/>
                </a:ext>
              </a:extLst>
            </p:cNvPr>
            <p:cNvCxnSpPr>
              <a:cxnSpLocks/>
            </p:cNvCxnSpPr>
            <p:nvPr/>
          </p:nvCxnSpPr>
          <p:spPr>
            <a:xfrm>
              <a:off x="7094032" y="1878858"/>
              <a:ext cx="0" cy="177638"/>
            </a:xfrm>
            <a:prstGeom prst="straightConnector1">
              <a:avLst/>
            </a:prstGeom>
            <a:ln w="38100">
              <a:solidFill>
                <a:srgbClr val="0071F8"/>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D66C7A39-7182-CAD6-FA96-5F88CDE6818C}"/>
                </a:ext>
              </a:extLst>
            </p:cNvPr>
            <p:cNvCxnSpPr>
              <a:cxnSpLocks/>
            </p:cNvCxnSpPr>
            <p:nvPr/>
          </p:nvCxnSpPr>
          <p:spPr>
            <a:xfrm>
              <a:off x="7094032" y="2259311"/>
              <a:ext cx="0" cy="177638"/>
            </a:xfrm>
            <a:prstGeom prst="straightConnector1">
              <a:avLst/>
            </a:prstGeom>
            <a:ln w="38100">
              <a:solidFill>
                <a:srgbClr val="0071F8"/>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7C6D08C-4BDB-C402-5106-C2BE80F4B822}"/>
                </a:ext>
              </a:extLst>
            </p:cNvPr>
            <p:cNvCxnSpPr>
              <a:cxnSpLocks/>
            </p:cNvCxnSpPr>
            <p:nvPr/>
          </p:nvCxnSpPr>
          <p:spPr>
            <a:xfrm>
              <a:off x="7094032" y="2653056"/>
              <a:ext cx="0" cy="177638"/>
            </a:xfrm>
            <a:prstGeom prst="straightConnector1">
              <a:avLst/>
            </a:prstGeom>
            <a:ln w="38100">
              <a:solidFill>
                <a:srgbClr val="0071F8"/>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8EDC435-647E-471B-3060-C99E37F8E8EE}"/>
                </a:ext>
              </a:extLst>
            </p:cNvPr>
            <p:cNvCxnSpPr>
              <a:cxnSpLocks/>
            </p:cNvCxnSpPr>
            <p:nvPr/>
          </p:nvCxnSpPr>
          <p:spPr>
            <a:xfrm>
              <a:off x="7094032" y="3061531"/>
              <a:ext cx="0" cy="177638"/>
            </a:xfrm>
            <a:prstGeom prst="straightConnector1">
              <a:avLst/>
            </a:prstGeom>
            <a:ln w="38100">
              <a:solidFill>
                <a:srgbClr val="0071F8"/>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E805F34A-D7EA-0387-4F9D-2E661D279068}"/>
                </a:ext>
              </a:extLst>
            </p:cNvPr>
            <p:cNvCxnSpPr>
              <a:cxnSpLocks/>
            </p:cNvCxnSpPr>
            <p:nvPr/>
          </p:nvCxnSpPr>
          <p:spPr>
            <a:xfrm>
              <a:off x="6993459" y="3367269"/>
              <a:ext cx="0" cy="177638"/>
            </a:xfrm>
            <a:prstGeom prst="straightConnector1">
              <a:avLst/>
            </a:prstGeom>
            <a:ln w="38100">
              <a:solidFill>
                <a:srgbClr val="0071F8"/>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5B0687C-3739-8FFC-796B-3E54928C7B7B}"/>
                </a:ext>
              </a:extLst>
            </p:cNvPr>
            <p:cNvCxnSpPr>
              <a:cxnSpLocks/>
            </p:cNvCxnSpPr>
            <p:nvPr/>
          </p:nvCxnSpPr>
          <p:spPr>
            <a:xfrm>
              <a:off x="6781423" y="3425997"/>
              <a:ext cx="0" cy="177638"/>
            </a:xfrm>
            <a:prstGeom prst="straightConnector1">
              <a:avLst/>
            </a:prstGeom>
            <a:ln w="38100">
              <a:solidFill>
                <a:srgbClr val="0071F8"/>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46D51AB-DE9B-110E-E639-8166E1E5B923}"/>
                </a:ext>
              </a:extLst>
            </p:cNvPr>
            <p:cNvCxnSpPr>
              <a:cxnSpLocks/>
            </p:cNvCxnSpPr>
            <p:nvPr/>
          </p:nvCxnSpPr>
          <p:spPr>
            <a:xfrm>
              <a:off x="6554668" y="3507159"/>
              <a:ext cx="0" cy="177638"/>
            </a:xfrm>
            <a:prstGeom prst="straightConnector1">
              <a:avLst/>
            </a:prstGeom>
            <a:ln w="38100">
              <a:solidFill>
                <a:srgbClr val="0071F8"/>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60156C7-EA8D-4F60-D91A-B0A631451C54}"/>
                </a:ext>
              </a:extLst>
            </p:cNvPr>
            <p:cNvCxnSpPr>
              <a:cxnSpLocks/>
            </p:cNvCxnSpPr>
            <p:nvPr/>
          </p:nvCxnSpPr>
          <p:spPr>
            <a:xfrm>
              <a:off x="7215952" y="3300053"/>
              <a:ext cx="0" cy="177638"/>
            </a:xfrm>
            <a:prstGeom prst="straightConnector1">
              <a:avLst/>
            </a:prstGeom>
            <a:ln w="38100">
              <a:solidFill>
                <a:srgbClr val="0071F8"/>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C91176D8-4721-2844-1906-CE49C880F76B}"/>
                </a:ext>
              </a:extLst>
            </p:cNvPr>
            <p:cNvCxnSpPr>
              <a:cxnSpLocks/>
            </p:cNvCxnSpPr>
            <p:nvPr/>
          </p:nvCxnSpPr>
          <p:spPr>
            <a:xfrm>
              <a:off x="7427987" y="3215001"/>
              <a:ext cx="0" cy="177638"/>
            </a:xfrm>
            <a:prstGeom prst="straightConnector1">
              <a:avLst/>
            </a:prstGeom>
            <a:ln w="38100">
              <a:solidFill>
                <a:srgbClr val="0071F8"/>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B0B1B6F2-D26B-0950-8DED-3A4620E04BCD}"/>
                </a:ext>
              </a:extLst>
            </p:cNvPr>
            <p:cNvCxnSpPr>
              <a:cxnSpLocks/>
            </p:cNvCxnSpPr>
            <p:nvPr/>
          </p:nvCxnSpPr>
          <p:spPr>
            <a:xfrm>
              <a:off x="7625587" y="3169652"/>
              <a:ext cx="0" cy="177638"/>
            </a:xfrm>
            <a:prstGeom prst="straightConnector1">
              <a:avLst/>
            </a:prstGeom>
            <a:ln w="38100">
              <a:solidFill>
                <a:srgbClr val="0071F8"/>
              </a:solidFill>
              <a:tailEnd type="triangle"/>
            </a:ln>
          </p:spPr>
          <p:style>
            <a:lnRef idx="1">
              <a:schemeClr val="accent1"/>
            </a:lnRef>
            <a:fillRef idx="0">
              <a:schemeClr val="accent1"/>
            </a:fillRef>
            <a:effectRef idx="0">
              <a:schemeClr val="accent1"/>
            </a:effectRef>
            <a:fontRef idx="minor">
              <a:schemeClr val="tx1"/>
            </a:fontRef>
          </p:style>
        </p:cxnSp>
      </p:grpSp>
      <p:sp>
        <p:nvSpPr>
          <p:cNvPr id="61" name="Callout: Down Arrow 60">
            <a:extLst>
              <a:ext uri="{FF2B5EF4-FFF2-40B4-BE49-F238E27FC236}">
                <a16:creationId xmlns:a16="http://schemas.microsoft.com/office/drawing/2014/main" id="{739BD2A2-0EEE-421F-BEC3-981D463945C8}"/>
              </a:ext>
            </a:extLst>
          </p:cNvPr>
          <p:cNvSpPr/>
          <p:nvPr/>
        </p:nvSpPr>
        <p:spPr>
          <a:xfrm>
            <a:off x="3401134" y="1450631"/>
            <a:ext cx="1561943" cy="504000"/>
          </a:xfrm>
          <a:prstGeom prst="downArrowCallout">
            <a:avLst/>
          </a:prstGeom>
          <a:solidFill>
            <a:schemeClr val="accent3">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Compression</a:t>
            </a:r>
          </a:p>
        </p:txBody>
      </p:sp>
      <p:sp>
        <p:nvSpPr>
          <p:cNvPr id="62" name="Callout: Up Arrow 61">
            <a:extLst>
              <a:ext uri="{FF2B5EF4-FFF2-40B4-BE49-F238E27FC236}">
                <a16:creationId xmlns:a16="http://schemas.microsoft.com/office/drawing/2014/main" id="{96794259-073C-75EB-4012-A324CFB90631}"/>
              </a:ext>
            </a:extLst>
          </p:cNvPr>
          <p:cNvSpPr/>
          <p:nvPr/>
        </p:nvSpPr>
        <p:spPr>
          <a:xfrm>
            <a:off x="3861122" y="4008929"/>
            <a:ext cx="1260000" cy="509532"/>
          </a:xfrm>
          <a:prstGeom prst="upArrowCallout">
            <a:avLst/>
          </a:prstGeom>
          <a:solidFill>
            <a:schemeClr val="accent3">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Tension</a:t>
            </a:r>
          </a:p>
        </p:txBody>
      </p:sp>
    </p:spTree>
    <p:extLst>
      <p:ext uri="{BB962C8B-B14F-4D97-AF65-F5344CB8AC3E}">
        <p14:creationId xmlns:p14="http://schemas.microsoft.com/office/powerpoint/2010/main" val="117947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96BF1-F311-F7F6-1F6D-3AA0BDFAEE9B}"/>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41A4FBFE-BF81-9F54-39A5-5E7138EDF5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71" r="12133"/>
          <a:stretch/>
        </p:blipFill>
        <p:spPr bwMode="auto">
          <a:xfrm rot="5400000">
            <a:off x="3048473" y="1169977"/>
            <a:ext cx="3047052" cy="3027043"/>
          </a:xfrm>
          <a:prstGeom prst="rect">
            <a:avLst/>
          </a:prstGeom>
          <a:solidFill>
            <a:srgbClr val="FFFFFF"/>
          </a:solidFill>
        </p:spPr>
      </p:pic>
      <p:pic>
        <p:nvPicPr>
          <p:cNvPr id="15" name="Picture 14" descr="A blue arrow pointing up">
            <a:extLst>
              <a:ext uri="{FF2B5EF4-FFF2-40B4-BE49-F238E27FC236}">
                <a16:creationId xmlns:a16="http://schemas.microsoft.com/office/drawing/2014/main" id="{2DE6A6E9-B50B-AB30-8D28-9BE674D5D56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023598">
            <a:off x="3839314" y="787466"/>
            <a:ext cx="4037604" cy="4037604"/>
          </a:xfrm>
          <a:prstGeom prst="rect">
            <a:avLst/>
          </a:prstGeom>
        </p:spPr>
      </p:pic>
      <p:sp>
        <p:nvSpPr>
          <p:cNvPr id="3" name="Footer Placeholder 2">
            <a:extLst>
              <a:ext uri="{FF2B5EF4-FFF2-40B4-BE49-F238E27FC236}">
                <a16:creationId xmlns:a16="http://schemas.microsoft.com/office/drawing/2014/main" id="{0D4C95DA-B83D-3EDC-9F9D-3A6BDF541DA4}"/>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nchor="t">
            <a:normAutofit/>
          </a:bodyPr>
          <a:lstStyle/>
          <a:p>
            <a:pPr>
              <a:spcAft>
                <a:spcPts val="600"/>
              </a:spcAft>
            </a:pPr>
            <a:r>
              <a:rPr lang="en-GB"/>
              <a:t>Education &amp; Training Foundation</a:t>
            </a:r>
          </a:p>
        </p:txBody>
      </p:sp>
      <p:sp>
        <p:nvSpPr>
          <p:cNvPr id="4" name="Slide Number Placeholder 3">
            <a:extLst>
              <a:ext uri="{FF2B5EF4-FFF2-40B4-BE49-F238E27FC236}">
                <a16:creationId xmlns:a16="http://schemas.microsoft.com/office/drawing/2014/main" id="{0A66AB40-2449-B33F-94CC-049E7FB47B3B}"/>
              </a:ext>
            </a:extLst>
          </p:cNvPr>
          <p:cNvSpPr>
            <a:spLocks noGrp="1"/>
          </p:cNvSpPr>
          <p:nvPr>
            <p:ph type="sldNum" sz="quarter" idx="11"/>
          </p:nvPr>
        </p:nvSpPr>
        <p:spPr>
          <a:xfrm>
            <a:off x="7956376" y="4767263"/>
            <a:ext cx="909464" cy="273844"/>
          </a:xfrm>
        </p:spPr>
        <p:txBody>
          <a:bodyPr anchor="t">
            <a:normAutofit/>
          </a:bodyPr>
          <a:lstStyle/>
          <a:p>
            <a:pPr>
              <a:spcAft>
                <a:spcPts val="600"/>
              </a:spcAft>
            </a:pPr>
            <a:fld id="{DA2C159E-F13C-4A85-9A41-E7669D3E0D70}" type="slidenum">
              <a:rPr lang="en-GB" smtClean="0"/>
              <a:pPr>
                <a:spcAft>
                  <a:spcPts val="600"/>
                </a:spcAft>
              </a:pPr>
              <a:t>92</a:t>
            </a:fld>
            <a:endParaRPr lang="en-GB"/>
          </a:p>
        </p:txBody>
      </p:sp>
      <p:sp>
        <p:nvSpPr>
          <p:cNvPr id="12" name="Title 11">
            <a:extLst>
              <a:ext uri="{FF2B5EF4-FFF2-40B4-BE49-F238E27FC236}">
                <a16:creationId xmlns:a16="http://schemas.microsoft.com/office/drawing/2014/main" id="{026F0B20-08D1-83D4-BA51-216D2C22EF96}"/>
              </a:ext>
            </a:extLst>
          </p:cNvPr>
          <p:cNvSpPr>
            <a:spLocks noGrp="1"/>
          </p:cNvSpPr>
          <p:nvPr>
            <p:ph type="title"/>
          </p:nvPr>
        </p:nvSpPr>
        <p:spPr>
          <a:xfrm>
            <a:off x="232950" y="249900"/>
            <a:ext cx="8437563" cy="699425"/>
          </a:xfrm>
        </p:spPr>
        <p:txBody>
          <a:bodyPr anchor="t">
            <a:noAutofit/>
          </a:bodyPr>
          <a:lstStyle/>
          <a:p>
            <a:pPr>
              <a:lnSpc>
                <a:spcPct val="100000"/>
              </a:lnSpc>
            </a:pPr>
            <a:r>
              <a:rPr lang="en-GB" sz="3200" dirty="0"/>
              <a:t>Compression and tension and internal force reactions</a:t>
            </a:r>
          </a:p>
        </p:txBody>
      </p:sp>
      <p:cxnSp>
        <p:nvCxnSpPr>
          <p:cNvPr id="5" name="Straight Arrow Connector 4">
            <a:extLst>
              <a:ext uri="{FF2B5EF4-FFF2-40B4-BE49-F238E27FC236}">
                <a16:creationId xmlns:a16="http://schemas.microsoft.com/office/drawing/2014/main" id="{617F08C1-91E7-4214-C601-35E109D86D1D}"/>
              </a:ext>
            </a:extLst>
          </p:cNvPr>
          <p:cNvCxnSpPr/>
          <p:nvPr/>
        </p:nvCxnSpPr>
        <p:spPr>
          <a:xfrm>
            <a:off x="5092996" y="1818168"/>
            <a:ext cx="0" cy="2200939"/>
          </a:xfrm>
          <a:prstGeom prst="straightConnector1">
            <a:avLst/>
          </a:prstGeom>
          <a:ln w="76200" cap="flat">
            <a:solidFill>
              <a:srgbClr val="797EBC"/>
            </a:solidFill>
            <a:bevel/>
            <a:tailEnd type="triangle"/>
          </a:ln>
        </p:spPr>
        <p:style>
          <a:lnRef idx="1">
            <a:schemeClr val="accent3"/>
          </a:lnRef>
          <a:fillRef idx="0">
            <a:schemeClr val="accent3"/>
          </a:fillRef>
          <a:effectRef idx="0">
            <a:schemeClr val="accent3"/>
          </a:effectRef>
          <a:fontRef idx="minor">
            <a:schemeClr val="tx1"/>
          </a:fontRef>
        </p:style>
      </p:cxnSp>
      <p:sp>
        <p:nvSpPr>
          <p:cNvPr id="17" name="Callout: Down Arrow 16">
            <a:extLst>
              <a:ext uri="{FF2B5EF4-FFF2-40B4-BE49-F238E27FC236}">
                <a16:creationId xmlns:a16="http://schemas.microsoft.com/office/drawing/2014/main" id="{CDEFB541-EF39-7F76-F808-19CC29D630E4}"/>
              </a:ext>
            </a:extLst>
          </p:cNvPr>
          <p:cNvSpPr/>
          <p:nvPr/>
        </p:nvSpPr>
        <p:spPr>
          <a:xfrm>
            <a:off x="4307214" y="1206919"/>
            <a:ext cx="1571563" cy="564303"/>
          </a:xfrm>
          <a:prstGeom prst="downArrowCallout">
            <a:avLst/>
          </a:prstGeom>
          <a:solidFill>
            <a:schemeClr val="accent3">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Shear force</a:t>
            </a:r>
          </a:p>
        </p:txBody>
      </p:sp>
      <p:sp>
        <p:nvSpPr>
          <p:cNvPr id="23" name="Callout: Left Arrow 22">
            <a:extLst>
              <a:ext uri="{FF2B5EF4-FFF2-40B4-BE49-F238E27FC236}">
                <a16:creationId xmlns:a16="http://schemas.microsoft.com/office/drawing/2014/main" id="{8D0F8C3D-2A46-5017-9BAF-05FD0A01E409}"/>
              </a:ext>
            </a:extLst>
          </p:cNvPr>
          <p:cNvSpPr/>
          <p:nvPr/>
        </p:nvSpPr>
        <p:spPr>
          <a:xfrm>
            <a:off x="6310878" y="2698141"/>
            <a:ext cx="2251114" cy="320306"/>
          </a:xfrm>
          <a:prstGeom prst="leftArrowCallout">
            <a:avLst>
              <a:gd name="adj1" fmla="val 25000"/>
              <a:gd name="adj2" fmla="val 25000"/>
              <a:gd name="adj3" fmla="val 25000"/>
              <a:gd name="adj4" fmla="val 85391"/>
            </a:avLst>
          </a:prstGeom>
          <a:solidFill>
            <a:schemeClr val="accent3">
              <a:lumMod val="20000"/>
              <a:lumOff val="8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Bending moment</a:t>
            </a:r>
          </a:p>
        </p:txBody>
      </p:sp>
    </p:spTree>
    <p:extLst>
      <p:ext uri="{BB962C8B-B14F-4D97-AF65-F5344CB8AC3E}">
        <p14:creationId xmlns:p14="http://schemas.microsoft.com/office/powerpoint/2010/main" val="155037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A7EAF-9D1D-958A-D2B4-A883211B5EF1}"/>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D8E9CDD6-7256-D46C-EADC-DB5E87936D61}"/>
              </a:ext>
            </a:extLst>
          </p:cNvPr>
          <p:cNvSpPr>
            <a:spLocks noGrp="1"/>
          </p:cNvSpPr>
          <p:nvPr>
            <p:ph type="title"/>
          </p:nvPr>
        </p:nvSpPr>
        <p:spPr/>
        <p:txBody>
          <a:bodyPr>
            <a:normAutofit fontScale="90000"/>
          </a:bodyPr>
          <a:lstStyle/>
          <a:p>
            <a:pPr>
              <a:lnSpc>
                <a:spcPct val="100000"/>
              </a:lnSpc>
            </a:pPr>
            <a:r>
              <a:rPr lang="en-GB" sz="3600" dirty="0"/>
              <a:t>Load, compression and tension in bridges</a:t>
            </a:r>
          </a:p>
        </p:txBody>
      </p:sp>
      <p:sp>
        <p:nvSpPr>
          <p:cNvPr id="5" name="Text Placeholder 4">
            <a:extLst>
              <a:ext uri="{FF2B5EF4-FFF2-40B4-BE49-F238E27FC236}">
                <a16:creationId xmlns:a16="http://schemas.microsoft.com/office/drawing/2014/main" id="{B35F3A84-0399-B4F8-EDEB-B2FD2A3F59AE}"/>
              </a:ext>
            </a:extLst>
          </p:cNvPr>
          <p:cNvSpPr>
            <a:spLocks noGrp="1"/>
          </p:cNvSpPr>
          <p:nvPr>
            <p:ph type="body" sz="quarter" idx="12"/>
          </p:nvPr>
        </p:nvSpPr>
        <p:spPr>
          <a:xfrm>
            <a:off x="221304" y="1057047"/>
            <a:ext cx="5303200" cy="3601574"/>
          </a:xfrm>
        </p:spPr>
        <p:txBody>
          <a:bodyPr/>
          <a:lstStyle/>
          <a:p>
            <a:pPr eaLnBrk="1" hangingPunct="1">
              <a:lnSpc>
                <a:spcPct val="100000"/>
              </a:lnSpc>
            </a:pPr>
            <a:r>
              <a:rPr lang="en-US" sz="2400" dirty="0"/>
              <a:t>The basic bridge is a simple beam structure between two supports.</a:t>
            </a:r>
          </a:p>
          <a:p>
            <a:pPr marL="457200" indent="-457200" eaLnBrk="1" hangingPunct="1">
              <a:lnSpc>
                <a:spcPct val="100000"/>
              </a:lnSpc>
              <a:buFont typeface="Arial" panose="020B0604020202020204" pitchFamily="34" charset="0"/>
              <a:buChar char="•"/>
            </a:pPr>
            <a:endParaRPr lang="en-US" sz="2400" dirty="0"/>
          </a:p>
          <a:p>
            <a:pPr eaLnBrk="1" hangingPunct="1">
              <a:lnSpc>
                <a:spcPct val="100000"/>
              </a:lnSpc>
            </a:pPr>
            <a:r>
              <a:rPr lang="en-US" sz="2400" dirty="0"/>
              <a:t>The principles of internal forces can be demonstrated by imagining someone walking across the bridge</a:t>
            </a:r>
            <a:r>
              <a:rPr lang="en-US" sz="2350" dirty="0"/>
              <a:t>.</a:t>
            </a:r>
          </a:p>
          <a:p>
            <a:pPr marL="457200" indent="-457200" eaLnBrk="1" hangingPunct="1">
              <a:lnSpc>
                <a:spcPct val="80000"/>
              </a:lnSpc>
              <a:buFont typeface="Arial" panose="020B0604020202020204" pitchFamily="34" charset="0"/>
              <a:buChar char="•"/>
            </a:pPr>
            <a:endParaRPr lang="en-US" sz="2350" dirty="0"/>
          </a:p>
        </p:txBody>
      </p:sp>
      <p:sp>
        <p:nvSpPr>
          <p:cNvPr id="3" name="Footer Placeholder 2">
            <a:extLst>
              <a:ext uri="{FF2B5EF4-FFF2-40B4-BE49-F238E27FC236}">
                <a16:creationId xmlns:a16="http://schemas.microsoft.com/office/drawing/2014/main" id="{9774D3ED-38BD-34E9-FDF8-98EFD4A7460D}"/>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842F354F-A4D0-E87C-8DB5-F63A777DCEED}"/>
              </a:ext>
            </a:extLst>
          </p:cNvPr>
          <p:cNvSpPr>
            <a:spLocks noGrp="1"/>
          </p:cNvSpPr>
          <p:nvPr>
            <p:ph type="sldNum" sz="quarter" idx="11"/>
          </p:nvPr>
        </p:nvSpPr>
        <p:spPr/>
        <p:txBody>
          <a:bodyPr/>
          <a:lstStyle/>
          <a:p>
            <a:fld id="{DA2C159E-F13C-4A85-9A41-E7669D3E0D70}" type="slidenum">
              <a:rPr lang="en-GB" smtClean="0"/>
              <a:pPr/>
              <a:t>93</a:t>
            </a:fld>
            <a:endParaRPr lang="en-GB"/>
          </a:p>
        </p:txBody>
      </p:sp>
      <p:pic>
        <p:nvPicPr>
          <p:cNvPr id="9" name="Picture 8" descr="A person crossing a log over a stream">
            <a:extLst>
              <a:ext uri="{FF2B5EF4-FFF2-40B4-BE49-F238E27FC236}">
                <a16:creationId xmlns:a16="http://schemas.microsoft.com/office/drawing/2014/main" id="{DC040C7D-98A3-85D8-89D5-B8BE4AE2D8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200" y="777922"/>
            <a:ext cx="2654300" cy="3810052"/>
          </a:xfrm>
          <a:prstGeom prst="rect">
            <a:avLst/>
          </a:prstGeom>
        </p:spPr>
      </p:pic>
      <p:sp>
        <p:nvSpPr>
          <p:cNvPr id="10" name="TextBox 9">
            <a:extLst>
              <a:ext uri="{FF2B5EF4-FFF2-40B4-BE49-F238E27FC236}">
                <a16:creationId xmlns:a16="http://schemas.microsoft.com/office/drawing/2014/main" id="{538B5C94-1A0B-C74F-9A43-C58DDC42CCC3}"/>
              </a:ext>
            </a:extLst>
          </p:cNvPr>
          <p:cNvSpPr txBox="1"/>
          <p:nvPr/>
        </p:nvSpPr>
        <p:spPr>
          <a:xfrm>
            <a:off x="4572000" y="4659541"/>
            <a:ext cx="3631474" cy="184666"/>
          </a:xfrm>
          <a:prstGeom prst="rect">
            <a:avLst/>
          </a:prstGeom>
          <a:noFill/>
        </p:spPr>
        <p:txBody>
          <a:bodyPr wrap="square" lIns="0" tIns="0" rIns="0" bIns="0" rtlCol="0">
            <a:spAutoFit/>
          </a:bodyPr>
          <a:lstStyle/>
          <a:p>
            <a:pPr algn="r"/>
            <a:r>
              <a:rPr lang="en-GB" sz="1200" dirty="0"/>
              <a:t>Photo by </a:t>
            </a:r>
            <a:r>
              <a:rPr lang="en-GB" sz="1200" dirty="0">
                <a:hlinkClick r:id="rId4"/>
              </a:rPr>
              <a:t>Zach Searcy</a:t>
            </a:r>
            <a:r>
              <a:rPr lang="en-GB" sz="1200" dirty="0"/>
              <a:t> on </a:t>
            </a:r>
            <a:r>
              <a:rPr lang="en-GB" sz="1200" dirty="0">
                <a:hlinkClick r:id="rId5"/>
              </a:rPr>
              <a:t>Unsplash</a:t>
            </a:r>
            <a:r>
              <a:rPr lang="en-GB" sz="1200" dirty="0"/>
              <a:t>.</a:t>
            </a:r>
          </a:p>
        </p:txBody>
      </p:sp>
      <p:grpSp>
        <p:nvGrpSpPr>
          <p:cNvPr id="23" name="Group 22">
            <a:extLst>
              <a:ext uri="{FF2B5EF4-FFF2-40B4-BE49-F238E27FC236}">
                <a16:creationId xmlns:a16="http://schemas.microsoft.com/office/drawing/2014/main" id="{65E71FA9-F054-A902-C773-02C45058A77F}"/>
              </a:ext>
            </a:extLst>
          </p:cNvPr>
          <p:cNvGrpSpPr/>
          <p:nvPr/>
        </p:nvGrpSpPr>
        <p:grpSpPr>
          <a:xfrm>
            <a:off x="236576" y="3538180"/>
            <a:ext cx="5300624" cy="1096545"/>
            <a:chOff x="297712" y="3560515"/>
            <a:chExt cx="5300624" cy="1096545"/>
          </a:xfrm>
        </p:grpSpPr>
        <p:grpSp>
          <p:nvGrpSpPr>
            <p:cNvPr id="14" name="Group 13">
              <a:extLst>
                <a:ext uri="{FF2B5EF4-FFF2-40B4-BE49-F238E27FC236}">
                  <a16:creationId xmlns:a16="http://schemas.microsoft.com/office/drawing/2014/main" id="{63641EAA-4F34-2806-6FCC-2AF1444AEE79}"/>
                </a:ext>
              </a:extLst>
            </p:cNvPr>
            <p:cNvGrpSpPr/>
            <p:nvPr/>
          </p:nvGrpSpPr>
          <p:grpSpPr>
            <a:xfrm>
              <a:off x="1246716" y="3965069"/>
              <a:ext cx="3392881" cy="201842"/>
              <a:chOff x="1003681" y="2962042"/>
              <a:chExt cx="3392881" cy="201842"/>
            </a:xfrm>
          </p:grpSpPr>
          <p:sp>
            <p:nvSpPr>
              <p:cNvPr id="2" name="Rectangle 1">
                <a:extLst>
                  <a:ext uri="{FF2B5EF4-FFF2-40B4-BE49-F238E27FC236}">
                    <a16:creationId xmlns:a16="http://schemas.microsoft.com/office/drawing/2014/main" id="{F51DC16E-D001-4A11-B4BE-F13365F36E5F}"/>
                  </a:ext>
                </a:extLst>
              </p:cNvPr>
              <p:cNvSpPr/>
              <p:nvPr/>
            </p:nvSpPr>
            <p:spPr>
              <a:xfrm>
                <a:off x="1003681" y="3094934"/>
                <a:ext cx="1692000" cy="68950"/>
              </a:xfrm>
              <a:prstGeom prst="rect">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A01A9F3-72CB-77CD-C069-0DEB984131D6}"/>
                  </a:ext>
                </a:extLst>
              </p:cNvPr>
              <p:cNvSpPr/>
              <p:nvPr/>
            </p:nvSpPr>
            <p:spPr>
              <a:xfrm>
                <a:off x="2704562" y="3094934"/>
                <a:ext cx="1692000" cy="68950"/>
              </a:xfrm>
              <a:prstGeom prst="rect">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231A113-BE09-1B68-BA91-7564BA394111}"/>
                  </a:ext>
                </a:extLst>
              </p:cNvPr>
              <p:cNvSpPr/>
              <p:nvPr/>
            </p:nvSpPr>
            <p:spPr>
              <a:xfrm>
                <a:off x="1003681" y="2962042"/>
                <a:ext cx="1692000" cy="68950"/>
              </a:xfrm>
              <a:prstGeom prst="rect">
                <a:avLst/>
              </a:prstGeom>
              <a:solidFill>
                <a:srgbClr val="00A06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BB650312-B03D-F0F1-7164-A12F328B562D}"/>
                  </a:ext>
                </a:extLst>
              </p:cNvPr>
              <p:cNvSpPr/>
              <p:nvPr/>
            </p:nvSpPr>
            <p:spPr>
              <a:xfrm>
                <a:off x="2704562" y="2962042"/>
                <a:ext cx="1692000" cy="68950"/>
              </a:xfrm>
              <a:prstGeom prst="rect">
                <a:avLst/>
              </a:prstGeom>
              <a:solidFill>
                <a:srgbClr val="00A06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F0263BC-67F8-5B2C-1485-38A8424916EE}"/>
                  </a:ext>
                </a:extLst>
              </p:cNvPr>
              <p:cNvSpPr/>
              <p:nvPr/>
            </p:nvSpPr>
            <p:spPr>
              <a:xfrm>
                <a:off x="1003681" y="3029453"/>
                <a:ext cx="1692000" cy="6895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F5DC3A2-ECCE-DDBC-E922-75A792AB8C41}"/>
                  </a:ext>
                </a:extLst>
              </p:cNvPr>
              <p:cNvSpPr/>
              <p:nvPr/>
            </p:nvSpPr>
            <p:spPr>
              <a:xfrm>
                <a:off x="2704562" y="3029453"/>
                <a:ext cx="1692000" cy="6895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Freeform: Shape 17">
              <a:extLst>
                <a:ext uri="{FF2B5EF4-FFF2-40B4-BE49-F238E27FC236}">
                  <a16:creationId xmlns:a16="http://schemas.microsoft.com/office/drawing/2014/main" id="{BD219F7A-9245-7DFE-C7BC-BA5CDB2794D4}"/>
                </a:ext>
              </a:extLst>
            </p:cNvPr>
            <p:cNvSpPr/>
            <p:nvPr/>
          </p:nvSpPr>
          <p:spPr>
            <a:xfrm>
              <a:off x="297712" y="3953958"/>
              <a:ext cx="5178055" cy="703102"/>
            </a:xfrm>
            <a:custGeom>
              <a:avLst/>
              <a:gdLst>
                <a:gd name="connsiteX0" fmla="*/ 0 w 5178055"/>
                <a:gd name="connsiteY0" fmla="*/ 11986 h 703102"/>
                <a:gd name="connsiteX1" fmla="*/ 499730 w 5178055"/>
                <a:gd name="connsiteY1" fmla="*/ 11986 h 703102"/>
                <a:gd name="connsiteX2" fmla="*/ 552893 w 5178055"/>
                <a:gd name="connsiteY2" fmla="*/ 33251 h 703102"/>
                <a:gd name="connsiteX3" fmla="*/ 595423 w 5178055"/>
                <a:gd name="connsiteY3" fmla="*/ 43884 h 703102"/>
                <a:gd name="connsiteX4" fmla="*/ 627321 w 5178055"/>
                <a:gd name="connsiteY4" fmla="*/ 54516 h 703102"/>
                <a:gd name="connsiteX5" fmla="*/ 925032 w 5178055"/>
                <a:gd name="connsiteY5" fmla="*/ 75782 h 703102"/>
                <a:gd name="connsiteX6" fmla="*/ 946297 w 5178055"/>
                <a:gd name="connsiteY6" fmla="*/ 139577 h 703102"/>
                <a:gd name="connsiteX7" fmla="*/ 956930 w 5178055"/>
                <a:gd name="connsiteY7" fmla="*/ 182107 h 703102"/>
                <a:gd name="connsiteX8" fmla="*/ 988828 w 5178055"/>
                <a:gd name="connsiteY8" fmla="*/ 235270 h 703102"/>
                <a:gd name="connsiteX9" fmla="*/ 1212111 w 5178055"/>
                <a:gd name="connsiteY9" fmla="*/ 214005 h 703102"/>
                <a:gd name="connsiteX10" fmla="*/ 1318437 w 5178055"/>
                <a:gd name="connsiteY10" fmla="*/ 224637 h 703102"/>
                <a:gd name="connsiteX11" fmla="*/ 1382232 w 5178055"/>
                <a:gd name="connsiteY11" fmla="*/ 245902 h 703102"/>
                <a:gd name="connsiteX12" fmla="*/ 1456660 w 5178055"/>
                <a:gd name="connsiteY12" fmla="*/ 267168 h 703102"/>
                <a:gd name="connsiteX13" fmla="*/ 1509823 w 5178055"/>
                <a:gd name="connsiteY13" fmla="*/ 288433 h 703102"/>
                <a:gd name="connsiteX14" fmla="*/ 1552353 w 5178055"/>
                <a:gd name="connsiteY14" fmla="*/ 309698 h 703102"/>
                <a:gd name="connsiteX15" fmla="*/ 1594883 w 5178055"/>
                <a:gd name="connsiteY15" fmla="*/ 320330 h 703102"/>
                <a:gd name="connsiteX16" fmla="*/ 1637414 w 5178055"/>
                <a:gd name="connsiteY16" fmla="*/ 341595 h 703102"/>
                <a:gd name="connsiteX17" fmla="*/ 1690576 w 5178055"/>
                <a:gd name="connsiteY17" fmla="*/ 362861 h 703102"/>
                <a:gd name="connsiteX18" fmla="*/ 1743739 w 5178055"/>
                <a:gd name="connsiteY18" fmla="*/ 394758 h 703102"/>
                <a:gd name="connsiteX19" fmla="*/ 1881962 w 5178055"/>
                <a:gd name="connsiteY19" fmla="*/ 426656 h 703102"/>
                <a:gd name="connsiteX20" fmla="*/ 1924493 w 5178055"/>
                <a:gd name="connsiteY20" fmla="*/ 447921 h 703102"/>
                <a:gd name="connsiteX21" fmla="*/ 1956390 w 5178055"/>
                <a:gd name="connsiteY21" fmla="*/ 469186 h 703102"/>
                <a:gd name="connsiteX22" fmla="*/ 2009553 w 5178055"/>
                <a:gd name="connsiteY22" fmla="*/ 501084 h 703102"/>
                <a:gd name="connsiteX23" fmla="*/ 2126511 w 5178055"/>
                <a:gd name="connsiteY23" fmla="*/ 554247 h 703102"/>
                <a:gd name="connsiteX24" fmla="*/ 2200939 w 5178055"/>
                <a:gd name="connsiteY24" fmla="*/ 596777 h 703102"/>
                <a:gd name="connsiteX25" fmla="*/ 2243469 w 5178055"/>
                <a:gd name="connsiteY25" fmla="*/ 607409 h 703102"/>
                <a:gd name="connsiteX26" fmla="*/ 2371060 w 5178055"/>
                <a:gd name="connsiteY26" fmla="*/ 649940 h 703102"/>
                <a:gd name="connsiteX27" fmla="*/ 2477386 w 5178055"/>
                <a:gd name="connsiteY27" fmla="*/ 671205 h 703102"/>
                <a:gd name="connsiteX28" fmla="*/ 2604976 w 5178055"/>
                <a:gd name="connsiteY28" fmla="*/ 703102 h 703102"/>
                <a:gd name="connsiteX29" fmla="*/ 3040911 w 5178055"/>
                <a:gd name="connsiteY29" fmla="*/ 692470 h 703102"/>
                <a:gd name="connsiteX30" fmla="*/ 3083441 w 5178055"/>
                <a:gd name="connsiteY30" fmla="*/ 681837 h 703102"/>
                <a:gd name="connsiteX31" fmla="*/ 3189767 w 5178055"/>
                <a:gd name="connsiteY31" fmla="*/ 618042 h 703102"/>
                <a:gd name="connsiteX32" fmla="*/ 3296093 w 5178055"/>
                <a:gd name="connsiteY32" fmla="*/ 532982 h 703102"/>
                <a:gd name="connsiteX33" fmla="*/ 3381153 w 5178055"/>
                <a:gd name="connsiteY33" fmla="*/ 490451 h 703102"/>
                <a:gd name="connsiteX34" fmla="*/ 3604437 w 5178055"/>
                <a:gd name="connsiteY34" fmla="*/ 458554 h 703102"/>
                <a:gd name="connsiteX35" fmla="*/ 3763925 w 5178055"/>
                <a:gd name="connsiteY35" fmla="*/ 426656 h 703102"/>
                <a:gd name="connsiteX36" fmla="*/ 3859618 w 5178055"/>
                <a:gd name="connsiteY36" fmla="*/ 394758 h 703102"/>
                <a:gd name="connsiteX37" fmla="*/ 3902148 w 5178055"/>
                <a:gd name="connsiteY37" fmla="*/ 362861 h 703102"/>
                <a:gd name="connsiteX38" fmla="*/ 3976576 w 5178055"/>
                <a:gd name="connsiteY38" fmla="*/ 330963 h 703102"/>
                <a:gd name="connsiteX39" fmla="*/ 4157330 w 5178055"/>
                <a:gd name="connsiteY39" fmla="*/ 224637 h 703102"/>
                <a:gd name="connsiteX40" fmla="*/ 4316818 w 5178055"/>
                <a:gd name="connsiteY40" fmla="*/ 214005 h 703102"/>
                <a:gd name="connsiteX41" fmla="*/ 4327451 w 5178055"/>
                <a:gd name="connsiteY41" fmla="*/ 182107 h 703102"/>
                <a:gd name="connsiteX42" fmla="*/ 4338083 w 5178055"/>
                <a:gd name="connsiteY42" fmla="*/ 75782 h 703102"/>
                <a:gd name="connsiteX43" fmla="*/ 4423144 w 5178055"/>
                <a:gd name="connsiteY43" fmla="*/ 33251 h 703102"/>
                <a:gd name="connsiteX44" fmla="*/ 4455041 w 5178055"/>
                <a:gd name="connsiteY44" fmla="*/ 22619 h 703102"/>
                <a:gd name="connsiteX45" fmla="*/ 4752753 w 5178055"/>
                <a:gd name="connsiteY45" fmla="*/ 33251 h 703102"/>
                <a:gd name="connsiteX46" fmla="*/ 4795283 w 5178055"/>
                <a:gd name="connsiteY46" fmla="*/ 43884 h 703102"/>
                <a:gd name="connsiteX47" fmla="*/ 4922874 w 5178055"/>
                <a:gd name="connsiteY47" fmla="*/ 65149 h 703102"/>
                <a:gd name="connsiteX48" fmla="*/ 5178055 w 5178055"/>
                <a:gd name="connsiteY48" fmla="*/ 33251 h 703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78055" h="703102">
                  <a:moveTo>
                    <a:pt x="0" y="11986"/>
                  </a:moveTo>
                  <a:cubicBezTo>
                    <a:pt x="205843" y="1153"/>
                    <a:pt x="275023" y="-8441"/>
                    <a:pt x="499730" y="11986"/>
                  </a:cubicBezTo>
                  <a:cubicBezTo>
                    <a:pt x="518738" y="13714"/>
                    <a:pt x="534786" y="27215"/>
                    <a:pt x="552893" y="33251"/>
                  </a:cubicBezTo>
                  <a:cubicBezTo>
                    <a:pt x="566756" y="37872"/>
                    <a:pt x="581372" y="39870"/>
                    <a:pt x="595423" y="43884"/>
                  </a:cubicBezTo>
                  <a:cubicBezTo>
                    <a:pt x="606200" y="46963"/>
                    <a:pt x="616380" y="52085"/>
                    <a:pt x="627321" y="54516"/>
                  </a:cubicBezTo>
                  <a:cubicBezTo>
                    <a:pt x="723866" y="75970"/>
                    <a:pt x="829754" y="71451"/>
                    <a:pt x="925032" y="75782"/>
                  </a:cubicBezTo>
                  <a:cubicBezTo>
                    <a:pt x="932120" y="97047"/>
                    <a:pt x="940860" y="117831"/>
                    <a:pt x="946297" y="139577"/>
                  </a:cubicBezTo>
                  <a:cubicBezTo>
                    <a:pt x="949841" y="153754"/>
                    <a:pt x="950995" y="168753"/>
                    <a:pt x="956930" y="182107"/>
                  </a:cubicBezTo>
                  <a:cubicBezTo>
                    <a:pt x="965323" y="200992"/>
                    <a:pt x="978195" y="217549"/>
                    <a:pt x="988828" y="235270"/>
                  </a:cubicBezTo>
                  <a:cubicBezTo>
                    <a:pt x="1056310" y="226834"/>
                    <a:pt x="1147981" y="214005"/>
                    <a:pt x="1212111" y="214005"/>
                  </a:cubicBezTo>
                  <a:cubicBezTo>
                    <a:pt x="1247730" y="214005"/>
                    <a:pt x="1282995" y="221093"/>
                    <a:pt x="1318437" y="224637"/>
                  </a:cubicBezTo>
                  <a:cubicBezTo>
                    <a:pt x="1339702" y="231725"/>
                    <a:pt x="1360486" y="240465"/>
                    <a:pt x="1382232" y="245902"/>
                  </a:cubicBezTo>
                  <a:cubicBezTo>
                    <a:pt x="1415750" y="254282"/>
                    <a:pt x="1426151" y="255727"/>
                    <a:pt x="1456660" y="267168"/>
                  </a:cubicBezTo>
                  <a:cubicBezTo>
                    <a:pt x="1474531" y="273870"/>
                    <a:pt x="1492382" y="280681"/>
                    <a:pt x="1509823" y="288433"/>
                  </a:cubicBezTo>
                  <a:cubicBezTo>
                    <a:pt x="1524307" y="294870"/>
                    <a:pt x="1537512" y="304133"/>
                    <a:pt x="1552353" y="309698"/>
                  </a:cubicBezTo>
                  <a:cubicBezTo>
                    <a:pt x="1566036" y="314829"/>
                    <a:pt x="1580706" y="316786"/>
                    <a:pt x="1594883" y="320330"/>
                  </a:cubicBezTo>
                  <a:cubicBezTo>
                    <a:pt x="1609060" y="327418"/>
                    <a:pt x="1622930" y="335157"/>
                    <a:pt x="1637414" y="341595"/>
                  </a:cubicBezTo>
                  <a:cubicBezTo>
                    <a:pt x="1654855" y="349347"/>
                    <a:pt x="1673505" y="354325"/>
                    <a:pt x="1690576" y="362861"/>
                  </a:cubicBezTo>
                  <a:cubicBezTo>
                    <a:pt x="1709060" y="372103"/>
                    <a:pt x="1724551" y="387083"/>
                    <a:pt x="1743739" y="394758"/>
                  </a:cubicBezTo>
                  <a:cubicBezTo>
                    <a:pt x="1830606" y="429504"/>
                    <a:pt x="1771210" y="371281"/>
                    <a:pt x="1881962" y="426656"/>
                  </a:cubicBezTo>
                  <a:cubicBezTo>
                    <a:pt x="1896139" y="433744"/>
                    <a:pt x="1910731" y="440057"/>
                    <a:pt x="1924493" y="447921"/>
                  </a:cubicBezTo>
                  <a:cubicBezTo>
                    <a:pt x="1935588" y="454261"/>
                    <a:pt x="1945554" y="462413"/>
                    <a:pt x="1956390" y="469186"/>
                  </a:cubicBezTo>
                  <a:cubicBezTo>
                    <a:pt x="1973915" y="480139"/>
                    <a:pt x="1991410" y="491188"/>
                    <a:pt x="2009553" y="501084"/>
                  </a:cubicBezTo>
                  <a:cubicBezTo>
                    <a:pt x="2215715" y="613537"/>
                    <a:pt x="1950688" y="466336"/>
                    <a:pt x="2126511" y="554247"/>
                  </a:cubicBezTo>
                  <a:cubicBezTo>
                    <a:pt x="2152069" y="567026"/>
                    <a:pt x="2174926" y="584953"/>
                    <a:pt x="2200939" y="596777"/>
                  </a:cubicBezTo>
                  <a:cubicBezTo>
                    <a:pt x="2214242" y="602824"/>
                    <a:pt x="2229521" y="603050"/>
                    <a:pt x="2243469" y="607409"/>
                  </a:cubicBezTo>
                  <a:cubicBezTo>
                    <a:pt x="2286259" y="620781"/>
                    <a:pt x="2327100" y="641148"/>
                    <a:pt x="2371060" y="649940"/>
                  </a:cubicBezTo>
                  <a:cubicBezTo>
                    <a:pt x="2406502" y="657028"/>
                    <a:pt x="2442321" y="662439"/>
                    <a:pt x="2477386" y="671205"/>
                  </a:cubicBezTo>
                  <a:cubicBezTo>
                    <a:pt x="2645875" y="713327"/>
                    <a:pt x="2438049" y="675282"/>
                    <a:pt x="2604976" y="703102"/>
                  </a:cubicBezTo>
                  <a:cubicBezTo>
                    <a:pt x="2750288" y="699558"/>
                    <a:pt x="2895699" y="698924"/>
                    <a:pt x="3040911" y="692470"/>
                  </a:cubicBezTo>
                  <a:cubicBezTo>
                    <a:pt x="3055510" y="691821"/>
                    <a:pt x="3069758" y="686968"/>
                    <a:pt x="3083441" y="681837"/>
                  </a:cubicBezTo>
                  <a:cubicBezTo>
                    <a:pt x="3116427" y="669467"/>
                    <a:pt x="3165033" y="636592"/>
                    <a:pt x="3189767" y="618042"/>
                  </a:cubicBezTo>
                  <a:cubicBezTo>
                    <a:pt x="3204874" y="606712"/>
                    <a:pt x="3271302" y="547444"/>
                    <a:pt x="3296093" y="532982"/>
                  </a:cubicBezTo>
                  <a:cubicBezTo>
                    <a:pt x="3323475" y="517009"/>
                    <a:pt x="3350068" y="496668"/>
                    <a:pt x="3381153" y="490451"/>
                  </a:cubicBezTo>
                  <a:cubicBezTo>
                    <a:pt x="3525866" y="461509"/>
                    <a:pt x="3451484" y="472458"/>
                    <a:pt x="3604437" y="458554"/>
                  </a:cubicBezTo>
                  <a:cubicBezTo>
                    <a:pt x="3657600" y="447921"/>
                    <a:pt x="3713587" y="446791"/>
                    <a:pt x="3763925" y="426656"/>
                  </a:cubicBezTo>
                  <a:cubicBezTo>
                    <a:pt x="3830656" y="399964"/>
                    <a:pt x="3798572" y="410020"/>
                    <a:pt x="3859618" y="394758"/>
                  </a:cubicBezTo>
                  <a:cubicBezTo>
                    <a:pt x="3873795" y="384126"/>
                    <a:pt x="3887121" y="372253"/>
                    <a:pt x="3902148" y="362861"/>
                  </a:cubicBezTo>
                  <a:cubicBezTo>
                    <a:pt x="3932183" y="344089"/>
                    <a:pt x="3945566" y="341299"/>
                    <a:pt x="3976576" y="330963"/>
                  </a:cubicBezTo>
                  <a:cubicBezTo>
                    <a:pt x="3994403" y="319079"/>
                    <a:pt x="4124179" y="226847"/>
                    <a:pt x="4157330" y="224637"/>
                  </a:cubicBezTo>
                  <a:lnTo>
                    <a:pt x="4316818" y="214005"/>
                  </a:lnTo>
                  <a:cubicBezTo>
                    <a:pt x="4320362" y="203372"/>
                    <a:pt x="4325747" y="193185"/>
                    <a:pt x="4327451" y="182107"/>
                  </a:cubicBezTo>
                  <a:cubicBezTo>
                    <a:pt x="4332867" y="146903"/>
                    <a:pt x="4329444" y="110337"/>
                    <a:pt x="4338083" y="75782"/>
                  </a:cubicBezTo>
                  <a:cubicBezTo>
                    <a:pt x="4344831" y="48787"/>
                    <a:pt x="4417738" y="35053"/>
                    <a:pt x="4423144" y="33251"/>
                  </a:cubicBezTo>
                  <a:lnTo>
                    <a:pt x="4455041" y="22619"/>
                  </a:lnTo>
                  <a:cubicBezTo>
                    <a:pt x="4554278" y="26163"/>
                    <a:pt x="4653646" y="27057"/>
                    <a:pt x="4752753" y="33251"/>
                  </a:cubicBezTo>
                  <a:cubicBezTo>
                    <a:pt x="4767338" y="34163"/>
                    <a:pt x="4781018" y="40714"/>
                    <a:pt x="4795283" y="43884"/>
                  </a:cubicBezTo>
                  <a:cubicBezTo>
                    <a:pt x="4851242" y="56319"/>
                    <a:pt x="4860757" y="56275"/>
                    <a:pt x="4922874" y="65149"/>
                  </a:cubicBezTo>
                  <a:cubicBezTo>
                    <a:pt x="5172416" y="43450"/>
                    <a:pt x="5109567" y="101745"/>
                    <a:pt x="5178055" y="33251"/>
                  </a:cubicBez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167F0E7E-B9DA-7C09-79CE-6FA8782300C2}"/>
                </a:ext>
              </a:extLst>
            </p:cNvPr>
            <p:cNvCxnSpPr/>
            <p:nvPr/>
          </p:nvCxnSpPr>
          <p:spPr>
            <a:xfrm>
              <a:off x="904380" y="3706610"/>
              <a:ext cx="995775"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14B2A953-BE02-CEA6-5743-6156C1EA3891}"/>
                </a:ext>
              </a:extLst>
            </p:cNvPr>
            <p:cNvCxnSpPr/>
            <p:nvPr/>
          </p:nvCxnSpPr>
          <p:spPr>
            <a:xfrm>
              <a:off x="2945211" y="3703814"/>
              <a:ext cx="99577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10662D5-5A28-3EF6-CB1B-85555CA0D4D4}"/>
                </a:ext>
              </a:extLst>
            </p:cNvPr>
            <p:cNvSpPr txBox="1"/>
            <p:nvPr/>
          </p:nvSpPr>
          <p:spPr>
            <a:xfrm>
              <a:off x="2109705" y="3579154"/>
              <a:ext cx="1447800" cy="207749"/>
            </a:xfrm>
            <a:prstGeom prst="rect">
              <a:avLst/>
            </a:prstGeom>
            <a:noFill/>
          </p:spPr>
          <p:txBody>
            <a:bodyPr wrap="square" lIns="0" tIns="0" rIns="0" bIns="0" rtlCol="0">
              <a:spAutoFit/>
            </a:bodyPr>
            <a:lstStyle/>
            <a:p>
              <a:r>
                <a:rPr lang="en-GB" sz="1350"/>
                <a:t>tension</a:t>
              </a:r>
            </a:p>
          </p:txBody>
        </p:sp>
        <p:sp>
          <p:nvSpPr>
            <p:cNvPr id="22" name="TextBox 21">
              <a:extLst>
                <a:ext uri="{FF2B5EF4-FFF2-40B4-BE49-F238E27FC236}">
                  <a16:creationId xmlns:a16="http://schemas.microsoft.com/office/drawing/2014/main" id="{6D67962B-350F-3EBC-E69D-C71DC18894DA}"/>
                </a:ext>
              </a:extLst>
            </p:cNvPr>
            <p:cNvSpPr txBox="1"/>
            <p:nvPr/>
          </p:nvSpPr>
          <p:spPr>
            <a:xfrm>
              <a:off x="4150536" y="3560515"/>
              <a:ext cx="1447800" cy="207749"/>
            </a:xfrm>
            <a:prstGeom prst="rect">
              <a:avLst/>
            </a:prstGeom>
            <a:noFill/>
          </p:spPr>
          <p:txBody>
            <a:bodyPr wrap="square" lIns="0" tIns="0" rIns="0" bIns="0" rtlCol="0">
              <a:spAutoFit/>
            </a:bodyPr>
            <a:lstStyle/>
            <a:p>
              <a:r>
                <a:rPr lang="en-GB" sz="1350"/>
                <a:t>compression</a:t>
              </a:r>
            </a:p>
          </p:txBody>
        </p:sp>
      </p:grpSp>
    </p:spTree>
    <p:extLst>
      <p:ext uri="{BB962C8B-B14F-4D97-AF65-F5344CB8AC3E}">
        <p14:creationId xmlns:p14="http://schemas.microsoft.com/office/powerpoint/2010/main" val="41481072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58B4B-8CA6-393E-2576-DDE174FD0FD0}"/>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43330C27-0093-2811-65FB-33EDC1872977}"/>
              </a:ext>
            </a:extLst>
          </p:cNvPr>
          <p:cNvSpPr>
            <a:spLocks noGrp="1"/>
          </p:cNvSpPr>
          <p:nvPr>
            <p:ph type="title"/>
          </p:nvPr>
        </p:nvSpPr>
        <p:spPr/>
        <p:txBody>
          <a:bodyPr>
            <a:normAutofit/>
          </a:bodyPr>
          <a:lstStyle/>
          <a:p>
            <a:pPr>
              <a:lnSpc>
                <a:spcPct val="100000"/>
              </a:lnSpc>
            </a:pPr>
            <a:r>
              <a:rPr lang="en-GB" sz="3200" dirty="0"/>
              <a:t>Load, compression and tension in bridges</a:t>
            </a:r>
          </a:p>
        </p:txBody>
      </p:sp>
      <p:sp>
        <p:nvSpPr>
          <p:cNvPr id="5" name="Text Placeholder 4">
            <a:extLst>
              <a:ext uri="{FF2B5EF4-FFF2-40B4-BE49-F238E27FC236}">
                <a16:creationId xmlns:a16="http://schemas.microsoft.com/office/drawing/2014/main" id="{2FF35FC7-5DAD-D3FB-9765-53F12F8B97F0}"/>
              </a:ext>
            </a:extLst>
          </p:cNvPr>
          <p:cNvSpPr>
            <a:spLocks noGrp="1"/>
          </p:cNvSpPr>
          <p:nvPr>
            <p:ph type="body" sz="quarter" idx="12"/>
          </p:nvPr>
        </p:nvSpPr>
        <p:spPr>
          <a:xfrm>
            <a:off x="234000" y="986400"/>
            <a:ext cx="5153537" cy="3601574"/>
          </a:xfrm>
        </p:spPr>
        <p:txBody>
          <a:bodyPr/>
          <a:lstStyle/>
          <a:p>
            <a:pPr eaLnBrk="1" hangingPunct="1">
              <a:lnSpc>
                <a:spcPct val="100000"/>
              </a:lnSpc>
            </a:pPr>
            <a:r>
              <a:rPr lang="en-US" sz="2400" dirty="0"/>
              <a:t>By adding more supporting elements, a basic bridge could span a greater distance.</a:t>
            </a:r>
          </a:p>
        </p:txBody>
      </p:sp>
      <p:sp>
        <p:nvSpPr>
          <p:cNvPr id="3" name="Footer Placeholder 2">
            <a:extLst>
              <a:ext uri="{FF2B5EF4-FFF2-40B4-BE49-F238E27FC236}">
                <a16:creationId xmlns:a16="http://schemas.microsoft.com/office/drawing/2014/main" id="{4EFE301D-2C06-63B0-8904-2A458EB0C402}"/>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89C7609E-5F8F-6F0C-6F8A-113817FB6C95}"/>
              </a:ext>
            </a:extLst>
          </p:cNvPr>
          <p:cNvSpPr>
            <a:spLocks noGrp="1"/>
          </p:cNvSpPr>
          <p:nvPr>
            <p:ph type="sldNum" sz="quarter" idx="11"/>
          </p:nvPr>
        </p:nvSpPr>
        <p:spPr/>
        <p:txBody>
          <a:bodyPr/>
          <a:lstStyle/>
          <a:p>
            <a:fld id="{DA2C159E-F13C-4A85-9A41-E7669D3E0D70}" type="slidenum">
              <a:rPr lang="en-GB" smtClean="0"/>
              <a:pPr/>
              <a:t>94</a:t>
            </a:fld>
            <a:endParaRPr lang="en-GB"/>
          </a:p>
        </p:txBody>
      </p:sp>
      <p:pic>
        <p:nvPicPr>
          <p:cNvPr id="6" name="Picture 5" descr="A highway over a cliff">
            <a:extLst>
              <a:ext uri="{FF2B5EF4-FFF2-40B4-BE49-F238E27FC236}">
                <a16:creationId xmlns:a16="http://schemas.microsoft.com/office/drawing/2014/main" id="{D28F7F28-F8A4-D65F-C27E-ECF64812B2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459"/>
          <a:stretch/>
        </p:blipFill>
        <p:spPr>
          <a:xfrm>
            <a:off x="5387537" y="846161"/>
            <a:ext cx="2803963" cy="3741813"/>
          </a:xfrm>
          <a:prstGeom prst="rect">
            <a:avLst/>
          </a:prstGeom>
        </p:spPr>
      </p:pic>
      <p:sp>
        <p:nvSpPr>
          <p:cNvPr id="7" name="TextBox 6">
            <a:extLst>
              <a:ext uri="{FF2B5EF4-FFF2-40B4-BE49-F238E27FC236}">
                <a16:creationId xmlns:a16="http://schemas.microsoft.com/office/drawing/2014/main" id="{81AC5A68-6F99-0B42-B82E-D799827F8F45}"/>
              </a:ext>
            </a:extLst>
          </p:cNvPr>
          <p:cNvSpPr txBox="1"/>
          <p:nvPr/>
        </p:nvSpPr>
        <p:spPr>
          <a:xfrm>
            <a:off x="5178334" y="4697623"/>
            <a:ext cx="3013166" cy="184666"/>
          </a:xfrm>
          <a:prstGeom prst="rect">
            <a:avLst/>
          </a:prstGeom>
          <a:noFill/>
        </p:spPr>
        <p:txBody>
          <a:bodyPr wrap="square" lIns="0" tIns="0" rIns="0" bIns="0" rtlCol="0">
            <a:spAutoFit/>
          </a:bodyPr>
          <a:lstStyle/>
          <a:p>
            <a:pPr algn="r"/>
            <a:r>
              <a:rPr lang="en-GB" sz="1200" dirty="0"/>
              <a:t>Photo by </a:t>
            </a:r>
            <a:r>
              <a:rPr lang="en-GB" sz="1200" dirty="0">
                <a:hlinkClick r:id="rId4"/>
              </a:rPr>
              <a:t>Silas Baisch</a:t>
            </a:r>
            <a:r>
              <a:rPr lang="en-GB" sz="1200" dirty="0"/>
              <a:t> on </a:t>
            </a:r>
            <a:r>
              <a:rPr lang="en-GB" sz="1200" dirty="0">
                <a:hlinkClick r:id="rId5"/>
              </a:rPr>
              <a:t>Unsplash</a:t>
            </a:r>
            <a:r>
              <a:rPr lang="en-GB" sz="1200" dirty="0"/>
              <a:t> </a:t>
            </a:r>
          </a:p>
        </p:txBody>
      </p:sp>
      <p:cxnSp>
        <p:nvCxnSpPr>
          <p:cNvPr id="8" name="Straight Connector 7">
            <a:extLst>
              <a:ext uri="{FF2B5EF4-FFF2-40B4-BE49-F238E27FC236}">
                <a16:creationId xmlns:a16="http://schemas.microsoft.com/office/drawing/2014/main" id="{3745CAAB-91AF-1BB6-6DA0-7E3A15DF294D}"/>
              </a:ext>
            </a:extLst>
          </p:cNvPr>
          <p:cNvCxnSpPr/>
          <p:nvPr/>
        </p:nvCxnSpPr>
        <p:spPr>
          <a:xfrm>
            <a:off x="590650" y="2494734"/>
            <a:ext cx="995775"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4EC1619-4033-4EA8-B720-DCC78917B7DF}"/>
              </a:ext>
            </a:extLst>
          </p:cNvPr>
          <p:cNvCxnSpPr/>
          <p:nvPr/>
        </p:nvCxnSpPr>
        <p:spPr>
          <a:xfrm>
            <a:off x="2609922" y="2493628"/>
            <a:ext cx="99577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831327F-28C6-10B6-5E44-1BB61D702EDD}"/>
              </a:ext>
            </a:extLst>
          </p:cNvPr>
          <p:cNvSpPr txBox="1"/>
          <p:nvPr/>
        </p:nvSpPr>
        <p:spPr>
          <a:xfrm>
            <a:off x="1795975" y="2367278"/>
            <a:ext cx="1447800" cy="207749"/>
          </a:xfrm>
          <a:prstGeom prst="rect">
            <a:avLst/>
          </a:prstGeom>
          <a:noFill/>
        </p:spPr>
        <p:txBody>
          <a:bodyPr wrap="square" lIns="0" tIns="0" rIns="0" bIns="0" rtlCol="0">
            <a:spAutoFit/>
          </a:bodyPr>
          <a:lstStyle/>
          <a:p>
            <a:r>
              <a:rPr lang="en-GB" sz="1350"/>
              <a:t>tension</a:t>
            </a:r>
          </a:p>
        </p:txBody>
      </p:sp>
      <p:sp>
        <p:nvSpPr>
          <p:cNvPr id="11" name="TextBox 10">
            <a:extLst>
              <a:ext uri="{FF2B5EF4-FFF2-40B4-BE49-F238E27FC236}">
                <a16:creationId xmlns:a16="http://schemas.microsoft.com/office/drawing/2014/main" id="{200EA1FE-4DAE-0A6E-7FD6-F539CD823CBB}"/>
              </a:ext>
            </a:extLst>
          </p:cNvPr>
          <p:cNvSpPr txBox="1"/>
          <p:nvPr/>
        </p:nvSpPr>
        <p:spPr>
          <a:xfrm>
            <a:off x="3815247" y="2350329"/>
            <a:ext cx="1447800" cy="207749"/>
          </a:xfrm>
          <a:prstGeom prst="rect">
            <a:avLst/>
          </a:prstGeom>
          <a:noFill/>
        </p:spPr>
        <p:txBody>
          <a:bodyPr wrap="square" lIns="0" tIns="0" rIns="0" bIns="0" rtlCol="0">
            <a:spAutoFit/>
          </a:bodyPr>
          <a:lstStyle/>
          <a:p>
            <a:r>
              <a:rPr lang="en-GB" sz="1350"/>
              <a:t>compression</a:t>
            </a:r>
          </a:p>
        </p:txBody>
      </p:sp>
      <p:sp>
        <p:nvSpPr>
          <p:cNvPr id="13" name="Rectangle 12">
            <a:extLst>
              <a:ext uri="{FF2B5EF4-FFF2-40B4-BE49-F238E27FC236}">
                <a16:creationId xmlns:a16="http://schemas.microsoft.com/office/drawing/2014/main" id="{13B97364-D186-84C8-4D4B-FC0DBED9A818}"/>
              </a:ext>
            </a:extLst>
          </p:cNvPr>
          <p:cNvSpPr/>
          <p:nvPr/>
        </p:nvSpPr>
        <p:spPr>
          <a:xfrm>
            <a:off x="1003681" y="3163884"/>
            <a:ext cx="142875" cy="760410"/>
          </a:xfrm>
          <a:prstGeom prst="rect">
            <a:avLst/>
          </a:prstGeom>
          <a:solidFill>
            <a:srgbClr val="00A06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C586758-0A98-E733-0A1D-C43521BBDFF8}"/>
              </a:ext>
            </a:extLst>
          </p:cNvPr>
          <p:cNvSpPr/>
          <p:nvPr/>
        </p:nvSpPr>
        <p:spPr>
          <a:xfrm>
            <a:off x="2641981" y="3163884"/>
            <a:ext cx="142875" cy="760410"/>
          </a:xfrm>
          <a:prstGeom prst="rect">
            <a:avLst/>
          </a:prstGeom>
          <a:solidFill>
            <a:srgbClr val="00A06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55D720EF-2E28-8E6A-5E27-5FFD1448ED38}"/>
              </a:ext>
            </a:extLst>
          </p:cNvPr>
          <p:cNvSpPr/>
          <p:nvPr/>
        </p:nvSpPr>
        <p:spPr>
          <a:xfrm>
            <a:off x="4280281" y="3163884"/>
            <a:ext cx="142875" cy="760410"/>
          </a:xfrm>
          <a:prstGeom prst="rect">
            <a:avLst/>
          </a:prstGeom>
          <a:solidFill>
            <a:srgbClr val="00A06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44E67C5-FF24-7D9E-B32F-A08D281B6655}"/>
              </a:ext>
            </a:extLst>
          </p:cNvPr>
          <p:cNvSpPr/>
          <p:nvPr/>
        </p:nvSpPr>
        <p:spPr>
          <a:xfrm>
            <a:off x="1003681" y="3094934"/>
            <a:ext cx="1692000" cy="68950"/>
          </a:xfrm>
          <a:prstGeom prst="rect">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0F1C370E-0451-8E68-0C8A-F32C0EB90B6A}"/>
              </a:ext>
            </a:extLst>
          </p:cNvPr>
          <p:cNvSpPr/>
          <p:nvPr/>
        </p:nvSpPr>
        <p:spPr>
          <a:xfrm>
            <a:off x="2704562" y="3094934"/>
            <a:ext cx="1692000" cy="68950"/>
          </a:xfrm>
          <a:prstGeom prst="rect">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D5A8E7D-02F4-9E52-4E21-C98972498501}"/>
              </a:ext>
            </a:extLst>
          </p:cNvPr>
          <p:cNvSpPr/>
          <p:nvPr/>
        </p:nvSpPr>
        <p:spPr>
          <a:xfrm>
            <a:off x="1003681" y="2962042"/>
            <a:ext cx="1692000" cy="68950"/>
          </a:xfrm>
          <a:prstGeom prst="rect">
            <a:avLst/>
          </a:prstGeom>
          <a:solidFill>
            <a:srgbClr val="00A06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D03355BE-AA55-88D1-ED5B-7FDBE535A681}"/>
              </a:ext>
            </a:extLst>
          </p:cNvPr>
          <p:cNvSpPr/>
          <p:nvPr/>
        </p:nvSpPr>
        <p:spPr>
          <a:xfrm>
            <a:off x="2704562" y="2962042"/>
            <a:ext cx="1692000" cy="68950"/>
          </a:xfrm>
          <a:prstGeom prst="rect">
            <a:avLst/>
          </a:prstGeom>
          <a:solidFill>
            <a:srgbClr val="00A06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4981926-7E82-86B1-A73F-1348B00620B2}"/>
              </a:ext>
            </a:extLst>
          </p:cNvPr>
          <p:cNvSpPr/>
          <p:nvPr/>
        </p:nvSpPr>
        <p:spPr>
          <a:xfrm>
            <a:off x="1003681" y="3029453"/>
            <a:ext cx="1692000" cy="6895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B9D75ED-5EC0-0AE9-03D4-310E792F6C0D}"/>
              </a:ext>
            </a:extLst>
          </p:cNvPr>
          <p:cNvSpPr/>
          <p:nvPr/>
        </p:nvSpPr>
        <p:spPr>
          <a:xfrm>
            <a:off x="2704562" y="3029453"/>
            <a:ext cx="1692000" cy="6895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29877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E658B-4B0D-3CA2-7A4E-5C705D7C5C96}"/>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881918BA-3291-D0C0-1C85-92FBBA0F47D6}"/>
              </a:ext>
            </a:extLst>
          </p:cNvPr>
          <p:cNvSpPr>
            <a:spLocks noGrp="1"/>
          </p:cNvSpPr>
          <p:nvPr>
            <p:ph type="title"/>
          </p:nvPr>
        </p:nvSpPr>
        <p:spPr/>
        <p:txBody>
          <a:bodyPr>
            <a:normAutofit/>
          </a:bodyPr>
          <a:lstStyle/>
          <a:p>
            <a:pPr>
              <a:lnSpc>
                <a:spcPct val="100000"/>
              </a:lnSpc>
            </a:pPr>
            <a:r>
              <a:rPr lang="en-GB" sz="3200" dirty="0"/>
              <a:t>Load, compression and tension in bridges</a:t>
            </a:r>
          </a:p>
        </p:txBody>
      </p:sp>
      <p:sp>
        <p:nvSpPr>
          <p:cNvPr id="5" name="Text Placeholder 4">
            <a:extLst>
              <a:ext uri="{FF2B5EF4-FFF2-40B4-BE49-F238E27FC236}">
                <a16:creationId xmlns:a16="http://schemas.microsoft.com/office/drawing/2014/main" id="{190F6E3A-90E4-93DD-C299-F927BAFDB0AA}"/>
              </a:ext>
            </a:extLst>
          </p:cNvPr>
          <p:cNvSpPr>
            <a:spLocks noGrp="1"/>
          </p:cNvSpPr>
          <p:nvPr>
            <p:ph type="body" sz="quarter" idx="12"/>
          </p:nvPr>
        </p:nvSpPr>
        <p:spPr>
          <a:xfrm>
            <a:off x="234000" y="986400"/>
            <a:ext cx="5123812" cy="3601574"/>
          </a:xfrm>
        </p:spPr>
        <p:txBody>
          <a:bodyPr/>
          <a:lstStyle/>
          <a:p>
            <a:pPr eaLnBrk="1" hangingPunct="1">
              <a:lnSpc>
                <a:spcPct val="100000"/>
              </a:lnSpc>
            </a:pPr>
            <a:r>
              <a:rPr lang="en-US" sz="2400" dirty="0"/>
              <a:t>The creation of the of the arch introduced the possibility of spanning great distances with higher bridges and greater clearance beneath them.</a:t>
            </a:r>
          </a:p>
        </p:txBody>
      </p:sp>
      <p:sp>
        <p:nvSpPr>
          <p:cNvPr id="3" name="Footer Placeholder 2">
            <a:extLst>
              <a:ext uri="{FF2B5EF4-FFF2-40B4-BE49-F238E27FC236}">
                <a16:creationId xmlns:a16="http://schemas.microsoft.com/office/drawing/2014/main" id="{49452A1D-73A1-FA9C-5C0C-7F764615BDCD}"/>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15ECB81B-4A48-2A62-4BEE-8C3FB709FA6D}"/>
              </a:ext>
            </a:extLst>
          </p:cNvPr>
          <p:cNvSpPr>
            <a:spLocks noGrp="1"/>
          </p:cNvSpPr>
          <p:nvPr>
            <p:ph type="sldNum" sz="quarter" idx="11"/>
          </p:nvPr>
        </p:nvSpPr>
        <p:spPr/>
        <p:txBody>
          <a:bodyPr/>
          <a:lstStyle/>
          <a:p>
            <a:fld id="{DA2C159E-F13C-4A85-9A41-E7669D3E0D70}" type="slidenum">
              <a:rPr lang="en-GB" smtClean="0"/>
              <a:pPr/>
              <a:t>95</a:t>
            </a:fld>
            <a:endParaRPr lang="en-GB"/>
          </a:p>
        </p:txBody>
      </p:sp>
      <p:pic>
        <p:nvPicPr>
          <p:cNvPr id="8" name="Picture 7" descr="Bixby Creek Bridge over a cliff">
            <a:extLst>
              <a:ext uri="{FF2B5EF4-FFF2-40B4-BE49-F238E27FC236}">
                <a16:creationId xmlns:a16="http://schemas.microsoft.com/office/drawing/2014/main" id="{9A1EB848-0903-5245-8FE3-EC66C775CC2E}"/>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7812" y="807111"/>
            <a:ext cx="2833688" cy="3778251"/>
          </a:xfrm>
          <a:prstGeom prst="rect">
            <a:avLst/>
          </a:prstGeom>
        </p:spPr>
      </p:pic>
      <p:sp>
        <p:nvSpPr>
          <p:cNvPr id="6" name="TextBox 5">
            <a:extLst>
              <a:ext uri="{FF2B5EF4-FFF2-40B4-BE49-F238E27FC236}">
                <a16:creationId xmlns:a16="http://schemas.microsoft.com/office/drawing/2014/main" id="{9B6D9310-090A-778A-6CE1-09722307125E}"/>
              </a:ext>
            </a:extLst>
          </p:cNvPr>
          <p:cNvSpPr txBox="1"/>
          <p:nvPr/>
        </p:nvSpPr>
        <p:spPr>
          <a:xfrm>
            <a:off x="3614201" y="4576250"/>
            <a:ext cx="4572000" cy="276999"/>
          </a:xfrm>
          <a:prstGeom prst="rect">
            <a:avLst/>
          </a:prstGeom>
          <a:noFill/>
        </p:spPr>
        <p:txBody>
          <a:bodyPr wrap="square">
            <a:spAutoFit/>
          </a:bodyPr>
          <a:lstStyle/>
          <a:p>
            <a:pPr algn="r"/>
            <a:r>
              <a:rPr lang="en-GB" sz="1200" dirty="0"/>
              <a:t>Photo by </a:t>
            </a:r>
            <a:r>
              <a:rPr lang="en-GB" sz="1200" dirty="0">
                <a:hlinkClick r:id="rId4"/>
              </a:rPr>
              <a:t>Cody Hiscox</a:t>
            </a:r>
            <a:r>
              <a:rPr lang="en-GB" sz="1200" dirty="0"/>
              <a:t> on </a:t>
            </a:r>
            <a:r>
              <a:rPr lang="en-GB" sz="1200" dirty="0">
                <a:hlinkClick r:id="rId5"/>
              </a:rPr>
              <a:t>Unsplash</a:t>
            </a:r>
            <a:r>
              <a:rPr lang="en-GB" sz="1200" dirty="0"/>
              <a:t>.</a:t>
            </a:r>
          </a:p>
        </p:txBody>
      </p:sp>
      <p:cxnSp>
        <p:nvCxnSpPr>
          <p:cNvPr id="7" name="Straight Connector 6">
            <a:extLst>
              <a:ext uri="{FF2B5EF4-FFF2-40B4-BE49-F238E27FC236}">
                <a16:creationId xmlns:a16="http://schemas.microsoft.com/office/drawing/2014/main" id="{A0A978B8-BF8D-E6D5-7E06-6325F2180C00}"/>
              </a:ext>
            </a:extLst>
          </p:cNvPr>
          <p:cNvCxnSpPr/>
          <p:nvPr/>
        </p:nvCxnSpPr>
        <p:spPr>
          <a:xfrm>
            <a:off x="142256" y="3162300"/>
            <a:ext cx="99577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A7BFF20-20FC-79ED-651C-7670432D5734}"/>
              </a:ext>
            </a:extLst>
          </p:cNvPr>
          <p:cNvSpPr txBox="1"/>
          <p:nvPr/>
        </p:nvSpPr>
        <p:spPr>
          <a:xfrm>
            <a:off x="1305867" y="3064988"/>
            <a:ext cx="1447800" cy="276999"/>
          </a:xfrm>
          <a:prstGeom prst="rect">
            <a:avLst/>
          </a:prstGeom>
          <a:noFill/>
        </p:spPr>
        <p:txBody>
          <a:bodyPr wrap="square" lIns="0" tIns="0" rIns="0" bIns="0" rtlCol="0">
            <a:spAutoFit/>
          </a:bodyPr>
          <a:lstStyle/>
          <a:p>
            <a:r>
              <a:rPr lang="en-GB"/>
              <a:t>compression</a:t>
            </a:r>
          </a:p>
        </p:txBody>
      </p:sp>
      <p:sp>
        <p:nvSpPr>
          <p:cNvPr id="11" name="Oval 10">
            <a:extLst>
              <a:ext uri="{FF2B5EF4-FFF2-40B4-BE49-F238E27FC236}">
                <a16:creationId xmlns:a16="http://schemas.microsoft.com/office/drawing/2014/main" id="{95AE409E-832D-0643-FF39-79DBB8EF4632}"/>
              </a:ext>
            </a:extLst>
          </p:cNvPr>
          <p:cNvSpPr/>
          <p:nvPr/>
        </p:nvSpPr>
        <p:spPr>
          <a:xfrm>
            <a:off x="3071812" y="2871083"/>
            <a:ext cx="1691071" cy="1233067"/>
          </a:xfrm>
          <a:prstGeom prst="ellipse">
            <a:avLst/>
          </a:prstGeom>
          <a:noFill/>
          <a:ln w="76200">
            <a:solidFill>
              <a:srgbClr val="00A0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E56B4C0-5FC8-BEB7-CA2F-4BA4BDA9E5B8}"/>
              </a:ext>
            </a:extLst>
          </p:cNvPr>
          <p:cNvSpPr/>
          <p:nvPr/>
        </p:nvSpPr>
        <p:spPr>
          <a:xfrm>
            <a:off x="2980068" y="2830726"/>
            <a:ext cx="91744" cy="676275"/>
          </a:xfrm>
          <a:prstGeom prst="rect">
            <a:avLst/>
          </a:prstGeom>
          <a:solidFill>
            <a:srgbClr val="00A06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8E39D5B1-4BE7-2F42-BCB9-FD4C253E2413}"/>
              </a:ext>
            </a:extLst>
          </p:cNvPr>
          <p:cNvSpPr/>
          <p:nvPr/>
        </p:nvSpPr>
        <p:spPr>
          <a:xfrm>
            <a:off x="4762883" y="2830726"/>
            <a:ext cx="91744" cy="676275"/>
          </a:xfrm>
          <a:prstGeom prst="rect">
            <a:avLst/>
          </a:prstGeom>
          <a:solidFill>
            <a:srgbClr val="00A06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726F8D0F-C1E8-5E7D-033E-361A4285E3B4}"/>
              </a:ext>
            </a:extLst>
          </p:cNvPr>
          <p:cNvSpPr/>
          <p:nvPr/>
        </p:nvSpPr>
        <p:spPr>
          <a:xfrm>
            <a:off x="2617597" y="2783205"/>
            <a:ext cx="2602522" cy="45720"/>
          </a:xfrm>
          <a:prstGeom prst="rect">
            <a:avLst/>
          </a:prstGeom>
          <a:solidFill>
            <a:srgbClr val="00A06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1A3C2CCB-AA7D-B0CA-6CD4-2FEAEB1BD891}"/>
              </a:ext>
            </a:extLst>
          </p:cNvPr>
          <p:cNvSpPr/>
          <p:nvPr/>
        </p:nvSpPr>
        <p:spPr>
          <a:xfrm>
            <a:off x="2924070" y="3507001"/>
            <a:ext cx="2034792" cy="70566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Shape 18">
            <a:extLst>
              <a:ext uri="{FF2B5EF4-FFF2-40B4-BE49-F238E27FC236}">
                <a16:creationId xmlns:a16="http://schemas.microsoft.com/office/drawing/2014/main" id="{43E882C9-0FF8-22C2-FF92-7B6F022C0EEF}"/>
              </a:ext>
            </a:extLst>
          </p:cNvPr>
          <p:cNvSpPr/>
          <p:nvPr/>
        </p:nvSpPr>
        <p:spPr>
          <a:xfrm>
            <a:off x="4197227" y="2833634"/>
            <a:ext cx="1017868" cy="1361571"/>
          </a:xfrm>
          <a:custGeom>
            <a:avLst/>
            <a:gdLst>
              <a:gd name="connsiteX0" fmla="*/ 909376 w 909376"/>
              <a:gd name="connsiteY0" fmla="*/ 0 h 1311310"/>
              <a:gd name="connsiteX1" fmla="*/ 823965 w 909376"/>
              <a:gd name="connsiteY1" fmla="*/ 115556 h 1311310"/>
              <a:gd name="connsiteX2" fmla="*/ 828989 w 909376"/>
              <a:gd name="connsiteY2" fmla="*/ 216040 h 1311310"/>
              <a:gd name="connsiteX3" fmla="*/ 788795 w 909376"/>
              <a:gd name="connsiteY3" fmla="*/ 306475 h 1311310"/>
              <a:gd name="connsiteX4" fmla="*/ 783771 w 909376"/>
              <a:gd name="connsiteY4" fmla="*/ 356717 h 1311310"/>
              <a:gd name="connsiteX5" fmla="*/ 768699 w 909376"/>
              <a:gd name="connsiteY5" fmla="*/ 386862 h 1311310"/>
              <a:gd name="connsiteX6" fmla="*/ 723481 w 909376"/>
              <a:gd name="connsiteY6" fmla="*/ 417007 h 1311310"/>
              <a:gd name="connsiteX7" fmla="*/ 718457 w 909376"/>
              <a:gd name="connsiteY7" fmla="*/ 437103 h 1311310"/>
              <a:gd name="connsiteX8" fmla="*/ 698360 w 909376"/>
              <a:gd name="connsiteY8" fmla="*/ 472273 h 1311310"/>
              <a:gd name="connsiteX9" fmla="*/ 683288 w 909376"/>
              <a:gd name="connsiteY9" fmla="*/ 497394 h 1311310"/>
              <a:gd name="connsiteX10" fmla="*/ 668215 w 909376"/>
              <a:gd name="connsiteY10" fmla="*/ 502418 h 1311310"/>
              <a:gd name="connsiteX11" fmla="*/ 638070 w 909376"/>
              <a:gd name="connsiteY11" fmla="*/ 522514 h 1311310"/>
              <a:gd name="connsiteX12" fmla="*/ 633046 w 909376"/>
              <a:gd name="connsiteY12" fmla="*/ 542611 h 1311310"/>
              <a:gd name="connsiteX13" fmla="*/ 622997 w 909376"/>
              <a:gd name="connsiteY13" fmla="*/ 572756 h 1311310"/>
              <a:gd name="connsiteX14" fmla="*/ 612949 w 909376"/>
              <a:gd name="connsiteY14" fmla="*/ 597877 h 1311310"/>
              <a:gd name="connsiteX15" fmla="*/ 597877 w 909376"/>
              <a:gd name="connsiteY15" fmla="*/ 633046 h 1311310"/>
              <a:gd name="connsiteX16" fmla="*/ 552659 w 909376"/>
              <a:gd name="connsiteY16" fmla="*/ 658167 h 1311310"/>
              <a:gd name="connsiteX17" fmla="*/ 462224 w 909376"/>
              <a:gd name="connsiteY17" fmla="*/ 678264 h 1311310"/>
              <a:gd name="connsiteX18" fmla="*/ 447151 w 909376"/>
              <a:gd name="connsiteY18" fmla="*/ 688312 h 1311310"/>
              <a:gd name="connsiteX19" fmla="*/ 442127 w 909376"/>
              <a:gd name="connsiteY19" fmla="*/ 703385 h 1311310"/>
              <a:gd name="connsiteX20" fmla="*/ 437103 w 909376"/>
              <a:gd name="connsiteY20" fmla="*/ 813917 h 1311310"/>
              <a:gd name="connsiteX21" fmla="*/ 422030 w 909376"/>
              <a:gd name="connsiteY21" fmla="*/ 828989 h 1311310"/>
              <a:gd name="connsiteX22" fmla="*/ 391885 w 909376"/>
              <a:gd name="connsiteY22" fmla="*/ 839038 h 1311310"/>
              <a:gd name="connsiteX23" fmla="*/ 331595 w 909376"/>
              <a:gd name="connsiteY23" fmla="*/ 869183 h 1311310"/>
              <a:gd name="connsiteX24" fmla="*/ 311499 w 909376"/>
              <a:gd name="connsiteY24" fmla="*/ 874207 h 1311310"/>
              <a:gd name="connsiteX25" fmla="*/ 336619 w 909376"/>
              <a:gd name="connsiteY25" fmla="*/ 929473 h 1311310"/>
              <a:gd name="connsiteX26" fmla="*/ 341644 w 909376"/>
              <a:gd name="connsiteY26" fmla="*/ 949569 h 1311310"/>
              <a:gd name="connsiteX27" fmla="*/ 311499 w 909376"/>
              <a:gd name="connsiteY27" fmla="*/ 1009860 h 1311310"/>
              <a:gd name="connsiteX28" fmla="*/ 291402 w 909376"/>
              <a:gd name="connsiteY28" fmla="*/ 1040005 h 1311310"/>
              <a:gd name="connsiteX29" fmla="*/ 281354 w 909376"/>
              <a:gd name="connsiteY29" fmla="*/ 1060101 h 1311310"/>
              <a:gd name="connsiteX30" fmla="*/ 261257 w 909376"/>
              <a:gd name="connsiteY30" fmla="*/ 1070150 h 1311310"/>
              <a:gd name="connsiteX31" fmla="*/ 256233 w 909376"/>
              <a:gd name="connsiteY31" fmla="*/ 1085222 h 1311310"/>
              <a:gd name="connsiteX32" fmla="*/ 195943 w 909376"/>
              <a:gd name="connsiteY32" fmla="*/ 1105319 h 1311310"/>
              <a:gd name="connsiteX33" fmla="*/ 200967 w 909376"/>
              <a:gd name="connsiteY33" fmla="*/ 1125416 h 1311310"/>
              <a:gd name="connsiteX34" fmla="*/ 180870 w 909376"/>
              <a:gd name="connsiteY34" fmla="*/ 1185706 h 1311310"/>
              <a:gd name="connsiteX35" fmla="*/ 150725 w 909376"/>
              <a:gd name="connsiteY35" fmla="*/ 1210827 h 1311310"/>
              <a:gd name="connsiteX36" fmla="*/ 115556 w 909376"/>
              <a:gd name="connsiteY36" fmla="*/ 1240972 h 1311310"/>
              <a:gd name="connsiteX37" fmla="*/ 95459 w 909376"/>
              <a:gd name="connsiteY37" fmla="*/ 1245996 h 1311310"/>
              <a:gd name="connsiteX38" fmla="*/ 65314 w 909376"/>
              <a:gd name="connsiteY38" fmla="*/ 1266092 h 1311310"/>
              <a:gd name="connsiteX39" fmla="*/ 55266 w 909376"/>
              <a:gd name="connsiteY39" fmla="*/ 1276141 h 1311310"/>
              <a:gd name="connsiteX40" fmla="*/ 35169 w 909376"/>
              <a:gd name="connsiteY40" fmla="*/ 1286189 h 1311310"/>
              <a:gd name="connsiteX41" fmla="*/ 15072 w 909376"/>
              <a:gd name="connsiteY41" fmla="*/ 1301262 h 1311310"/>
              <a:gd name="connsiteX42" fmla="*/ 0 w 909376"/>
              <a:gd name="connsiteY42" fmla="*/ 1311310 h 131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09376" h="1311310">
                <a:moveTo>
                  <a:pt x="909376" y="0"/>
                </a:moveTo>
                <a:cubicBezTo>
                  <a:pt x="829372" y="101338"/>
                  <a:pt x="852144" y="59199"/>
                  <a:pt x="823965" y="115556"/>
                </a:cubicBezTo>
                <a:cubicBezTo>
                  <a:pt x="825640" y="149051"/>
                  <a:pt x="835065" y="183058"/>
                  <a:pt x="828989" y="216040"/>
                </a:cubicBezTo>
                <a:cubicBezTo>
                  <a:pt x="823013" y="248482"/>
                  <a:pt x="788795" y="306475"/>
                  <a:pt x="788795" y="306475"/>
                </a:cubicBezTo>
                <a:cubicBezTo>
                  <a:pt x="787120" y="323222"/>
                  <a:pt x="787853" y="340389"/>
                  <a:pt x="783771" y="356717"/>
                </a:cubicBezTo>
                <a:cubicBezTo>
                  <a:pt x="781046" y="367616"/>
                  <a:pt x="775596" y="377994"/>
                  <a:pt x="768699" y="386862"/>
                </a:cubicBezTo>
                <a:cubicBezTo>
                  <a:pt x="762596" y="394709"/>
                  <a:pt x="730352" y="412884"/>
                  <a:pt x="723481" y="417007"/>
                </a:cubicBezTo>
                <a:cubicBezTo>
                  <a:pt x="721806" y="423706"/>
                  <a:pt x="720882" y="430638"/>
                  <a:pt x="718457" y="437103"/>
                </a:cubicBezTo>
                <a:cubicBezTo>
                  <a:pt x="712026" y="454252"/>
                  <a:pt x="707469" y="457699"/>
                  <a:pt x="698360" y="472273"/>
                </a:cubicBezTo>
                <a:cubicBezTo>
                  <a:pt x="693185" y="480554"/>
                  <a:pt x="690193" y="490489"/>
                  <a:pt x="683288" y="497394"/>
                </a:cubicBezTo>
                <a:cubicBezTo>
                  <a:pt x="679543" y="501139"/>
                  <a:pt x="673239" y="500743"/>
                  <a:pt x="668215" y="502418"/>
                </a:cubicBezTo>
                <a:cubicBezTo>
                  <a:pt x="658167" y="509117"/>
                  <a:pt x="646022" y="513426"/>
                  <a:pt x="638070" y="522514"/>
                </a:cubicBezTo>
                <a:cubicBezTo>
                  <a:pt x="633523" y="527711"/>
                  <a:pt x="635030" y="535997"/>
                  <a:pt x="633046" y="542611"/>
                </a:cubicBezTo>
                <a:cubicBezTo>
                  <a:pt x="630002" y="552756"/>
                  <a:pt x="626617" y="562802"/>
                  <a:pt x="622997" y="572756"/>
                </a:cubicBezTo>
                <a:cubicBezTo>
                  <a:pt x="619915" y="581232"/>
                  <a:pt x="615801" y="589321"/>
                  <a:pt x="612949" y="597877"/>
                </a:cubicBezTo>
                <a:cubicBezTo>
                  <a:pt x="608075" y="612500"/>
                  <a:pt x="610344" y="622138"/>
                  <a:pt x="597877" y="633046"/>
                </a:cubicBezTo>
                <a:cubicBezTo>
                  <a:pt x="576613" y="651652"/>
                  <a:pt x="573362" y="651267"/>
                  <a:pt x="552659" y="658167"/>
                </a:cubicBezTo>
                <a:cubicBezTo>
                  <a:pt x="521900" y="688929"/>
                  <a:pt x="556527" y="658411"/>
                  <a:pt x="462224" y="678264"/>
                </a:cubicBezTo>
                <a:cubicBezTo>
                  <a:pt x="456315" y="679508"/>
                  <a:pt x="452175" y="684963"/>
                  <a:pt x="447151" y="688312"/>
                </a:cubicBezTo>
                <a:cubicBezTo>
                  <a:pt x="445476" y="693336"/>
                  <a:pt x="442127" y="698089"/>
                  <a:pt x="442127" y="703385"/>
                </a:cubicBezTo>
                <a:cubicBezTo>
                  <a:pt x="442127" y="760480"/>
                  <a:pt x="457261" y="757475"/>
                  <a:pt x="437103" y="813917"/>
                </a:cubicBezTo>
                <a:cubicBezTo>
                  <a:pt x="434713" y="820608"/>
                  <a:pt x="428241" y="825538"/>
                  <a:pt x="422030" y="828989"/>
                </a:cubicBezTo>
                <a:cubicBezTo>
                  <a:pt x="412771" y="834133"/>
                  <a:pt x="401933" y="835688"/>
                  <a:pt x="391885" y="839038"/>
                </a:cubicBezTo>
                <a:cubicBezTo>
                  <a:pt x="362024" y="868899"/>
                  <a:pt x="380979" y="856837"/>
                  <a:pt x="331595" y="869183"/>
                </a:cubicBezTo>
                <a:lnTo>
                  <a:pt x="311499" y="874207"/>
                </a:lnTo>
                <a:cubicBezTo>
                  <a:pt x="319872" y="892629"/>
                  <a:pt x="329104" y="910685"/>
                  <a:pt x="336619" y="929473"/>
                </a:cubicBezTo>
                <a:cubicBezTo>
                  <a:pt x="339183" y="935884"/>
                  <a:pt x="342217" y="942688"/>
                  <a:pt x="341644" y="949569"/>
                </a:cubicBezTo>
                <a:cubicBezTo>
                  <a:pt x="337474" y="999614"/>
                  <a:pt x="335751" y="979544"/>
                  <a:pt x="311499" y="1009860"/>
                </a:cubicBezTo>
                <a:cubicBezTo>
                  <a:pt x="303955" y="1019290"/>
                  <a:pt x="297615" y="1029649"/>
                  <a:pt x="291402" y="1040005"/>
                </a:cubicBezTo>
                <a:cubicBezTo>
                  <a:pt x="287549" y="1046427"/>
                  <a:pt x="286650" y="1054805"/>
                  <a:pt x="281354" y="1060101"/>
                </a:cubicBezTo>
                <a:cubicBezTo>
                  <a:pt x="276058" y="1065397"/>
                  <a:pt x="267956" y="1066800"/>
                  <a:pt x="261257" y="1070150"/>
                </a:cubicBezTo>
                <a:cubicBezTo>
                  <a:pt x="259582" y="1075174"/>
                  <a:pt x="260639" y="1082284"/>
                  <a:pt x="256233" y="1085222"/>
                </a:cubicBezTo>
                <a:cubicBezTo>
                  <a:pt x="242234" y="1094554"/>
                  <a:pt x="214161" y="1100765"/>
                  <a:pt x="195943" y="1105319"/>
                </a:cubicBezTo>
                <a:cubicBezTo>
                  <a:pt x="197618" y="1112018"/>
                  <a:pt x="201541" y="1118535"/>
                  <a:pt x="200967" y="1125416"/>
                </a:cubicBezTo>
                <a:cubicBezTo>
                  <a:pt x="199750" y="1140014"/>
                  <a:pt x="191319" y="1171078"/>
                  <a:pt x="180870" y="1185706"/>
                </a:cubicBezTo>
                <a:cubicBezTo>
                  <a:pt x="167121" y="1204955"/>
                  <a:pt x="166955" y="1196916"/>
                  <a:pt x="150725" y="1210827"/>
                </a:cubicBezTo>
                <a:cubicBezTo>
                  <a:pt x="138251" y="1221519"/>
                  <a:pt x="130930" y="1234383"/>
                  <a:pt x="115556" y="1240972"/>
                </a:cubicBezTo>
                <a:cubicBezTo>
                  <a:pt x="109209" y="1243692"/>
                  <a:pt x="102158" y="1244321"/>
                  <a:pt x="95459" y="1245996"/>
                </a:cubicBezTo>
                <a:cubicBezTo>
                  <a:pt x="75906" y="1275325"/>
                  <a:pt x="97758" y="1249869"/>
                  <a:pt x="65314" y="1266092"/>
                </a:cubicBezTo>
                <a:cubicBezTo>
                  <a:pt x="61077" y="1268210"/>
                  <a:pt x="59207" y="1273513"/>
                  <a:pt x="55266" y="1276141"/>
                </a:cubicBezTo>
                <a:cubicBezTo>
                  <a:pt x="49034" y="1280296"/>
                  <a:pt x="41520" y="1282220"/>
                  <a:pt x="35169" y="1286189"/>
                </a:cubicBezTo>
                <a:cubicBezTo>
                  <a:pt x="28068" y="1290627"/>
                  <a:pt x="21886" y="1296395"/>
                  <a:pt x="15072" y="1301262"/>
                </a:cubicBezTo>
                <a:cubicBezTo>
                  <a:pt x="10159" y="1304772"/>
                  <a:pt x="5024" y="1307961"/>
                  <a:pt x="0" y="1311310"/>
                </a:cubicBez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Shape 19">
            <a:extLst>
              <a:ext uri="{FF2B5EF4-FFF2-40B4-BE49-F238E27FC236}">
                <a16:creationId xmlns:a16="http://schemas.microsoft.com/office/drawing/2014/main" id="{1DCFE569-4114-AC9D-005A-895EC0CD919A}"/>
              </a:ext>
            </a:extLst>
          </p:cNvPr>
          <p:cNvSpPr/>
          <p:nvPr/>
        </p:nvSpPr>
        <p:spPr>
          <a:xfrm>
            <a:off x="2617596" y="2838659"/>
            <a:ext cx="1180681" cy="1361571"/>
          </a:xfrm>
          <a:custGeom>
            <a:avLst/>
            <a:gdLst>
              <a:gd name="connsiteX0" fmla="*/ 0 w 1180681"/>
              <a:gd name="connsiteY0" fmla="*/ 0 h 1361571"/>
              <a:gd name="connsiteX1" fmla="*/ 20096 w 1180681"/>
              <a:gd name="connsiteY1" fmla="*/ 110532 h 1361571"/>
              <a:gd name="connsiteX2" fmla="*/ 35169 w 1180681"/>
              <a:gd name="connsiteY2" fmla="*/ 145701 h 1361571"/>
              <a:gd name="connsiteX3" fmla="*/ 40193 w 1180681"/>
              <a:gd name="connsiteY3" fmla="*/ 180871 h 1361571"/>
              <a:gd name="connsiteX4" fmla="*/ 110531 w 1180681"/>
              <a:gd name="connsiteY4" fmla="*/ 216040 h 1361571"/>
              <a:gd name="connsiteX5" fmla="*/ 125604 w 1180681"/>
              <a:gd name="connsiteY5" fmla="*/ 291403 h 1361571"/>
              <a:gd name="connsiteX6" fmla="*/ 145701 w 1180681"/>
              <a:gd name="connsiteY6" fmla="*/ 381838 h 1361571"/>
              <a:gd name="connsiteX7" fmla="*/ 170822 w 1180681"/>
              <a:gd name="connsiteY7" fmla="*/ 437104 h 1361571"/>
              <a:gd name="connsiteX8" fmla="*/ 190918 w 1180681"/>
              <a:gd name="connsiteY8" fmla="*/ 442128 h 1361571"/>
              <a:gd name="connsiteX9" fmla="*/ 236136 w 1180681"/>
              <a:gd name="connsiteY9" fmla="*/ 507442 h 1361571"/>
              <a:gd name="connsiteX10" fmla="*/ 266281 w 1180681"/>
              <a:gd name="connsiteY10" fmla="*/ 542611 h 1361571"/>
              <a:gd name="connsiteX11" fmla="*/ 276329 w 1180681"/>
              <a:gd name="connsiteY11" fmla="*/ 552660 h 1361571"/>
              <a:gd name="connsiteX12" fmla="*/ 336619 w 1180681"/>
              <a:gd name="connsiteY12" fmla="*/ 643095 h 1361571"/>
              <a:gd name="connsiteX13" fmla="*/ 366764 w 1180681"/>
              <a:gd name="connsiteY13" fmla="*/ 673240 h 1361571"/>
              <a:gd name="connsiteX14" fmla="*/ 411982 w 1180681"/>
              <a:gd name="connsiteY14" fmla="*/ 693337 h 1361571"/>
              <a:gd name="connsiteX15" fmla="*/ 452175 w 1180681"/>
              <a:gd name="connsiteY15" fmla="*/ 733530 h 1361571"/>
              <a:gd name="connsiteX16" fmla="*/ 482320 w 1180681"/>
              <a:gd name="connsiteY16" fmla="*/ 738554 h 1361571"/>
              <a:gd name="connsiteX17" fmla="*/ 633046 w 1180681"/>
              <a:gd name="connsiteY17" fmla="*/ 834014 h 1361571"/>
              <a:gd name="connsiteX18" fmla="*/ 658167 w 1180681"/>
              <a:gd name="connsiteY18" fmla="*/ 879231 h 1361571"/>
              <a:gd name="connsiteX19" fmla="*/ 673239 w 1180681"/>
              <a:gd name="connsiteY19" fmla="*/ 1004836 h 1361571"/>
              <a:gd name="connsiteX20" fmla="*/ 728505 w 1180681"/>
              <a:gd name="connsiteY20" fmla="*/ 1075174 h 1361571"/>
              <a:gd name="connsiteX21" fmla="*/ 738553 w 1180681"/>
              <a:gd name="connsiteY21" fmla="*/ 1100295 h 1361571"/>
              <a:gd name="connsiteX22" fmla="*/ 793819 w 1180681"/>
              <a:gd name="connsiteY22" fmla="*/ 1145512 h 1361571"/>
              <a:gd name="connsiteX23" fmla="*/ 823964 w 1180681"/>
              <a:gd name="connsiteY23" fmla="*/ 1245996 h 1361571"/>
              <a:gd name="connsiteX24" fmla="*/ 854109 w 1180681"/>
              <a:gd name="connsiteY24" fmla="*/ 1286189 h 1361571"/>
              <a:gd name="connsiteX25" fmla="*/ 944545 w 1180681"/>
              <a:gd name="connsiteY25" fmla="*/ 1306286 h 1361571"/>
              <a:gd name="connsiteX26" fmla="*/ 994786 w 1180681"/>
              <a:gd name="connsiteY26" fmla="*/ 1301262 h 1361571"/>
              <a:gd name="connsiteX27" fmla="*/ 1080197 w 1180681"/>
              <a:gd name="connsiteY27" fmla="*/ 1311310 h 1361571"/>
              <a:gd name="connsiteX28" fmla="*/ 1135463 w 1180681"/>
              <a:gd name="connsiteY28" fmla="*/ 1321359 h 1361571"/>
              <a:gd name="connsiteX29" fmla="*/ 1160584 w 1180681"/>
              <a:gd name="connsiteY29" fmla="*/ 1346479 h 1361571"/>
              <a:gd name="connsiteX30" fmla="*/ 1180681 w 1180681"/>
              <a:gd name="connsiteY30" fmla="*/ 1361552 h 136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80681" h="1361571">
                <a:moveTo>
                  <a:pt x="0" y="0"/>
                </a:moveTo>
                <a:cubicBezTo>
                  <a:pt x="2546" y="15275"/>
                  <a:pt x="14695" y="92169"/>
                  <a:pt x="20096" y="110532"/>
                </a:cubicBezTo>
                <a:cubicBezTo>
                  <a:pt x="23695" y="122768"/>
                  <a:pt x="30145" y="133978"/>
                  <a:pt x="35169" y="145701"/>
                </a:cubicBezTo>
                <a:cubicBezTo>
                  <a:pt x="36844" y="157424"/>
                  <a:pt x="32612" y="171773"/>
                  <a:pt x="40193" y="180871"/>
                </a:cubicBezTo>
                <a:cubicBezTo>
                  <a:pt x="50518" y="193261"/>
                  <a:pt x="91775" y="208538"/>
                  <a:pt x="110531" y="216040"/>
                </a:cubicBezTo>
                <a:cubicBezTo>
                  <a:pt x="129960" y="293752"/>
                  <a:pt x="113046" y="220241"/>
                  <a:pt x="125604" y="291403"/>
                </a:cubicBezTo>
                <a:cubicBezTo>
                  <a:pt x="136371" y="352416"/>
                  <a:pt x="133119" y="327316"/>
                  <a:pt x="145701" y="381838"/>
                </a:cubicBezTo>
                <a:cubicBezTo>
                  <a:pt x="151346" y="406297"/>
                  <a:pt x="148460" y="417537"/>
                  <a:pt x="170822" y="437104"/>
                </a:cubicBezTo>
                <a:cubicBezTo>
                  <a:pt x="176018" y="441651"/>
                  <a:pt x="184219" y="440453"/>
                  <a:pt x="190918" y="442128"/>
                </a:cubicBezTo>
                <a:cubicBezTo>
                  <a:pt x="220381" y="471588"/>
                  <a:pt x="180111" y="429868"/>
                  <a:pt x="236136" y="507442"/>
                </a:cubicBezTo>
                <a:cubicBezTo>
                  <a:pt x="245176" y="519959"/>
                  <a:pt x="256023" y="531071"/>
                  <a:pt x="266281" y="542611"/>
                </a:cubicBezTo>
                <a:cubicBezTo>
                  <a:pt x="269428" y="546151"/>
                  <a:pt x="273645" y="548757"/>
                  <a:pt x="276329" y="552660"/>
                </a:cubicBezTo>
                <a:cubicBezTo>
                  <a:pt x="367542" y="685333"/>
                  <a:pt x="292366" y="584089"/>
                  <a:pt x="336619" y="643095"/>
                </a:cubicBezTo>
                <a:cubicBezTo>
                  <a:pt x="345192" y="668809"/>
                  <a:pt x="336256" y="652901"/>
                  <a:pt x="366764" y="673240"/>
                </a:cubicBezTo>
                <a:cubicBezTo>
                  <a:pt x="398499" y="694397"/>
                  <a:pt x="373748" y="685689"/>
                  <a:pt x="411982" y="693337"/>
                </a:cubicBezTo>
                <a:cubicBezTo>
                  <a:pt x="423933" y="711264"/>
                  <a:pt x="428986" y="721936"/>
                  <a:pt x="452175" y="733530"/>
                </a:cubicBezTo>
                <a:cubicBezTo>
                  <a:pt x="461286" y="738086"/>
                  <a:pt x="472272" y="736879"/>
                  <a:pt x="482320" y="738554"/>
                </a:cubicBezTo>
                <a:cubicBezTo>
                  <a:pt x="555427" y="773184"/>
                  <a:pt x="583443" y="775111"/>
                  <a:pt x="633046" y="834014"/>
                </a:cubicBezTo>
                <a:cubicBezTo>
                  <a:pt x="644152" y="847203"/>
                  <a:pt x="649793" y="864159"/>
                  <a:pt x="658167" y="879231"/>
                </a:cubicBezTo>
                <a:cubicBezTo>
                  <a:pt x="663191" y="921099"/>
                  <a:pt x="658992" y="965147"/>
                  <a:pt x="673239" y="1004836"/>
                </a:cubicBezTo>
                <a:cubicBezTo>
                  <a:pt x="683313" y="1032900"/>
                  <a:pt x="717431" y="1047489"/>
                  <a:pt x="728505" y="1075174"/>
                </a:cubicBezTo>
                <a:cubicBezTo>
                  <a:pt x="731854" y="1083548"/>
                  <a:pt x="732416" y="1093686"/>
                  <a:pt x="738553" y="1100295"/>
                </a:cubicBezTo>
                <a:cubicBezTo>
                  <a:pt x="754749" y="1117737"/>
                  <a:pt x="793819" y="1145512"/>
                  <a:pt x="793819" y="1145512"/>
                </a:cubicBezTo>
                <a:cubicBezTo>
                  <a:pt x="801585" y="1180459"/>
                  <a:pt x="806888" y="1213551"/>
                  <a:pt x="823964" y="1245996"/>
                </a:cubicBezTo>
                <a:cubicBezTo>
                  <a:pt x="831764" y="1260816"/>
                  <a:pt x="840309" y="1276701"/>
                  <a:pt x="854109" y="1286189"/>
                </a:cubicBezTo>
                <a:cubicBezTo>
                  <a:pt x="873765" y="1299702"/>
                  <a:pt x="920608" y="1303294"/>
                  <a:pt x="944545" y="1306286"/>
                </a:cubicBezTo>
                <a:cubicBezTo>
                  <a:pt x="961292" y="1304611"/>
                  <a:pt x="977967" y="1300639"/>
                  <a:pt x="994786" y="1301262"/>
                </a:cubicBezTo>
                <a:cubicBezTo>
                  <a:pt x="1023433" y="1302323"/>
                  <a:pt x="1051771" y="1307602"/>
                  <a:pt x="1080197" y="1311310"/>
                </a:cubicBezTo>
                <a:cubicBezTo>
                  <a:pt x="1098689" y="1313722"/>
                  <a:pt x="1117183" y="1317702"/>
                  <a:pt x="1135463" y="1321359"/>
                </a:cubicBezTo>
                <a:lnTo>
                  <a:pt x="1160584" y="1346479"/>
                </a:lnTo>
                <a:cubicBezTo>
                  <a:pt x="1176842" y="1362736"/>
                  <a:pt x="1168551" y="1361552"/>
                  <a:pt x="1180681" y="1361552"/>
                </a:cubicBez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63B99F80-12E4-C15D-820E-D6883AB46EAA}"/>
              </a:ext>
            </a:extLst>
          </p:cNvPr>
          <p:cNvCxnSpPr>
            <a:stCxn id="20" idx="30"/>
          </p:cNvCxnSpPr>
          <p:nvPr/>
        </p:nvCxnSpPr>
        <p:spPr>
          <a:xfrm flipV="1">
            <a:off x="3798277" y="4195205"/>
            <a:ext cx="398950" cy="5006"/>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5A334734-B4FE-79A4-E55C-EFCC7283C713}"/>
              </a:ext>
            </a:extLst>
          </p:cNvPr>
          <p:cNvCxnSpPr/>
          <p:nvPr/>
        </p:nvCxnSpPr>
        <p:spPr>
          <a:xfrm>
            <a:off x="3190352" y="2828925"/>
            <a:ext cx="0" cy="296112"/>
          </a:xfrm>
          <a:prstGeom prst="line">
            <a:avLst/>
          </a:prstGeom>
          <a:ln>
            <a:solidFill>
              <a:srgbClr val="00A068"/>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E753D3F-BA7C-77EE-B5C6-14DF0B20CCAD}"/>
              </a:ext>
            </a:extLst>
          </p:cNvPr>
          <p:cNvCxnSpPr/>
          <p:nvPr/>
        </p:nvCxnSpPr>
        <p:spPr>
          <a:xfrm>
            <a:off x="3388807" y="2828925"/>
            <a:ext cx="0" cy="145387"/>
          </a:xfrm>
          <a:prstGeom prst="line">
            <a:avLst/>
          </a:prstGeom>
          <a:ln>
            <a:solidFill>
              <a:srgbClr val="00A06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D7E7EEA-D77E-FDF2-7679-73D299736E6C}"/>
              </a:ext>
            </a:extLst>
          </p:cNvPr>
          <p:cNvCxnSpPr/>
          <p:nvPr/>
        </p:nvCxnSpPr>
        <p:spPr>
          <a:xfrm>
            <a:off x="3587262" y="2828925"/>
            <a:ext cx="0" cy="42158"/>
          </a:xfrm>
          <a:prstGeom prst="line">
            <a:avLst/>
          </a:prstGeom>
          <a:ln>
            <a:solidFill>
              <a:srgbClr val="00A06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789D814-6466-3073-302D-DBBABAEA9B02}"/>
              </a:ext>
            </a:extLst>
          </p:cNvPr>
          <p:cNvCxnSpPr/>
          <p:nvPr/>
        </p:nvCxnSpPr>
        <p:spPr>
          <a:xfrm flipH="1">
            <a:off x="4633275" y="2825838"/>
            <a:ext cx="0" cy="296112"/>
          </a:xfrm>
          <a:prstGeom prst="line">
            <a:avLst/>
          </a:prstGeom>
          <a:ln>
            <a:solidFill>
              <a:srgbClr val="00A068"/>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D657EF8-C1C9-B554-4521-AFE63471852B}"/>
              </a:ext>
            </a:extLst>
          </p:cNvPr>
          <p:cNvCxnSpPr/>
          <p:nvPr/>
        </p:nvCxnSpPr>
        <p:spPr>
          <a:xfrm flipH="1">
            <a:off x="4434820" y="2825838"/>
            <a:ext cx="0" cy="145387"/>
          </a:xfrm>
          <a:prstGeom prst="line">
            <a:avLst/>
          </a:prstGeom>
          <a:ln>
            <a:solidFill>
              <a:srgbClr val="00A068"/>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0F854FB-31CA-3F36-7DE4-6649ACAE400E}"/>
              </a:ext>
            </a:extLst>
          </p:cNvPr>
          <p:cNvCxnSpPr/>
          <p:nvPr/>
        </p:nvCxnSpPr>
        <p:spPr>
          <a:xfrm flipH="1">
            <a:off x="4236365" y="2825838"/>
            <a:ext cx="0" cy="42158"/>
          </a:xfrm>
          <a:prstGeom prst="line">
            <a:avLst/>
          </a:prstGeom>
          <a:ln>
            <a:solidFill>
              <a:srgbClr val="00A06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35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71B66-1881-E18A-55FC-E38D047FB72E}"/>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39FAE5F1-E11C-88AA-49E0-5E713B5A9F1D}"/>
              </a:ext>
            </a:extLst>
          </p:cNvPr>
          <p:cNvSpPr>
            <a:spLocks noGrp="1"/>
          </p:cNvSpPr>
          <p:nvPr>
            <p:ph type="title"/>
          </p:nvPr>
        </p:nvSpPr>
        <p:spPr/>
        <p:txBody>
          <a:bodyPr>
            <a:normAutofit/>
          </a:bodyPr>
          <a:lstStyle/>
          <a:p>
            <a:pPr>
              <a:lnSpc>
                <a:spcPct val="100000"/>
              </a:lnSpc>
            </a:pPr>
            <a:r>
              <a:rPr lang="en-GB" sz="3200" dirty="0"/>
              <a:t>Load, compression and tension in bridges</a:t>
            </a:r>
          </a:p>
        </p:txBody>
      </p:sp>
      <p:sp>
        <p:nvSpPr>
          <p:cNvPr id="5" name="Text Placeholder 4">
            <a:extLst>
              <a:ext uri="{FF2B5EF4-FFF2-40B4-BE49-F238E27FC236}">
                <a16:creationId xmlns:a16="http://schemas.microsoft.com/office/drawing/2014/main" id="{9794F5EE-8DB1-0B29-653A-32F33795686F}"/>
              </a:ext>
            </a:extLst>
          </p:cNvPr>
          <p:cNvSpPr>
            <a:spLocks noGrp="1"/>
          </p:cNvSpPr>
          <p:nvPr>
            <p:ph type="body" sz="quarter" idx="12"/>
          </p:nvPr>
        </p:nvSpPr>
        <p:spPr>
          <a:xfrm>
            <a:off x="234000" y="986400"/>
            <a:ext cx="3695265" cy="3601574"/>
          </a:xfrm>
        </p:spPr>
        <p:txBody>
          <a:bodyPr/>
          <a:lstStyle/>
          <a:p>
            <a:pPr eaLnBrk="1" hangingPunct="1">
              <a:lnSpc>
                <a:spcPct val="100000"/>
              </a:lnSpc>
            </a:pPr>
            <a:r>
              <a:rPr lang="en-US" sz="2400" dirty="0"/>
              <a:t>Then the addition of multiple arches allowed bridges to span even further distances</a:t>
            </a:r>
            <a:r>
              <a:rPr lang="en-US" sz="2350" dirty="0"/>
              <a:t>.</a:t>
            </a:r>
          </a:p>
        </p:txBody>
      </p:sp>
      <p:sp>
        <p:nvSpPr>
          <p:cNvPr id="3" name="Footer Placeholder 2">
            <a:extLst>
              <a:ext uri="{FF2B5EF4-FFF2-40B4-BE49-F238E27FC236}">
                <a16:creationId xmlns:a16="http://schemas.microsoft.com/office/drawing/2014/main" id="{60D7DBD6-7CCA-F3B6-A860-D5B06A4DBD30}"/>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A6A1F410-820F-A21F-05E0-3B1B920D1F66}"/>
              </a:ext>
            </a:extLst>
          </p:cNvPr>
          <p:cNvSpPr>
            <a:spLocks noGrp="1"/>
          </p:cNvSpPr>
          <p:nvPr>
            <p:ph type="sldNum" sz="quarter" idx="11"/>
          </p:nvPr>
        </p:nvSpPr>
        <p:spPr/>
        <p:txBody>
          <a:bodyPr/>
          <a:lstStyle/>
          <a:p>
            <a:fld id="{DA2C159E-F13C-4A85-9A41-E7669D3E0D70}" type="slidenum">
              <a:rPr lang="en-GB" smtClean="0"/>
              <a:pPr/>
              <a:t>96</a:t>
            </a:fld>
            <a:endParaRPr lang="en-GB"/>
          </a:p>
        </p:txBody>
      </p:sp>
      <p:pic>
        <p:nvPicPr>
          <p:cNvPr id="6" name="Picture 5" descr="A train on a bridge">
            <a:extLst>
              <a:ext uri="{FF2B5EF4-FFF2-40B4-BE49-F238E27FC236}">
                <a16:creationId xmlns:a16="http://schemas.microsoft.com/office/drawing/2014/main" id="{42D0E23A-53F7-7533-4B55-A88AADF0E3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9265" y="949325"/>
            <a:ext cx="4879454" cy="3119866"/>
          </a:xfrm>
          <a:prstGeom prst="rect">
            <a:avLst/>
          </a:prstGeom>
        </p:spPr>
      </p:pic>
      <p:sp>
        <p:nvSpPr>
          <p:cNvPr id="7" name="TextBox 6">
            <a:extLst>
              <a:ext uri="{FF2B5EF4-FFF2-40B4-BE49-F238E27FC236}">
                <a16:creationId xmlns:a16="http://schemas.microsoft.com/office/drawing/2014/main" id="{85CDC4E7-B07C-B49A-E97E-261E2E85081D}"/>
              </a:ext>
            </a:extLst>
          </p:cNvPr>
          <p:cNvSpPr txBox="1"/>
          <p:nvPr/>
        </p:nvSpPr>
        <p:spPr>
          <a:xfrm>
            <a:off x="5673633" y="4157100"/>
            <a:ext cx="3135086" cy="215444"/>
          </a:xfrm>
          <a:prstGeom prst="rect">
            <a:avLst/>
          </a:prstGeom>
          <a:noFill/>
        </p:spPr>
        <p:txBody>
          <a:bodyPr wrap="square" lIns="0" tIns="0" rIns="0" bIns="0" rtlCol="0">
            <a:spAutoFit/>
          </a:bodyPr>
          <a:lstStyle/>
          <a:p>
            <a:pPr algn="r"/>
            <a:r>
              <a:rPr lang="en-GB" sz="1400" dirty="0"/>
              <a:t>Photo by </a:t>
            </a:r>
            <a:r>
              <a:rPr lang="en-GB" sz="1400" dirty="0">
                <a:hlinkClick r:id="rId4"/>
              </a:rPr>
              <a:t>Jack Anstey</a:t>
            </a:r>
            <a:r>
              <a:rPr lang="en-GB" sz="1400" dirty="0"/>
              <a:t> on </a:t>
            </a:r>
            <a:r>
              <a:rPr lang="en-GB" sz="1400" dirty="0">
                <a:hlinkClick r:id="rId5"/>
              </a:rPr>
              <a:t>Unsplash</a:t>
            </a:r>
            <a:r>
              <a:rPr lang="en-GB" sz="1400" dirty="0"/>
              <a:t>.</a:t>
            </a:r>
            <a:endParaRPr lang="en-GB" sz="1350" dirty="0"/>
          </a:p>
        </p:txBody>
      </p:sp>
    </p:spTree>
    <p:extLst>
      <p:ext uri="{BB962C8B-B14F-4D97-AF65-F5344CB8AC3E}">
        <p14:creationId xmlns:p14="http://schemas.microsoft.com/office/powerpoint/2010/main" val="14180806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76A5F-E374-FF93-5BF3-0F63EA4922A5}"/>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585FDF1F-82B3-FF24-171F-9FB4E8A384F4}"/>
              </a:ext>
            </a:extLst>
          </p:cNvPr>
          <p:cNvSpPr>
            <a:spLocks noGrp="1"/>
          </p:cNvSpPr>
          <p:nvPr>
            <p:ph type="title"/>
          </p:nvPr>
        </p:nvSpPr>
        <p:spPr/>
        <p:txBody>
          <a:bodyPr>
            <a:noAutofit/>
          </a:bodyPr>
          <a:lstStyle/>
          <a:p>
            <a:pPr>
              <a:lnSpc>
                <a:spcPct val="100000"/>
              </a:lnSpc>
            </a:pPr>
            <a:r>
              <a:rPr lang="en-GB" sz="3200"/>
              <a:t>Watch the video</a:t>
            </a:r>
            <a:br>
              <a:rPr lang="en-GB" sz="3200"/>
            </a:br>
            <a:endParaRPr lang="en-GB" sz="3200"/>
          </a:p>
        </p:txBody>
      </p:sp>
      <p:sp>
        <p:nvSpPr>
          <p:cNvPr id="5" name="Text Placeholder 4">
            <a:extLst>
              <a:ext uri="{FF2B5EF4-FFF2-40B4-BE49-F238E27FC236}">
                <a16:creationId xmlns:a16="http://schemas.microsoft.com/office/drawing/2014/main" id="{9C21D879-5840-7A33-F44E-2E4CAB0D4198}"/>
              </a:ext>
            </a:extLst>
          </p:cNvPr>
          <p:cNvSpPr>
            <a:spLocks noGrp="1"/>
          </p:cNvSpPr>
          <p:nvPr>
            <p:ph type="body" sz="quarter" idx="12"/>
          </p:nvPr>
        </p:nvSpPr>
        <p:spPr>
          <a:xfrm>
            <a:off x="234000" y="986400"/>
            <a:ext cx="8109900" cy="3601574"/>
          </a:xfrm>
        </p:spPr>
        <p:txBody>
          <a:bodyPr/>
          <a:lstStyle/>
          <a:p>
            <a:pPr marL="457200" indent="-457200">
              <a:buFont typeface="Arial" panose="020B0604020202020204" pitchFamily="34" charset="0"/>
              <a:buChar char="•"/>
            </a:pPr>
            <a:endParaRPr lang="en-GB" baseline="30000" dirty="0">
              <a:solidFill>
                <a:srgbClr val="FF0000"/>
              </a:solidFill>
            </a:endParaRPr>
          </a:p>
          <a:p>
            <a:pPr marL="457200" indent="-457200">
              <a:lnSpc>
                <a:spcPct val="100000"/>
              </a:lnSpc>
              <a:buFont typeface="Arial" panose="020B0604020202020204" pitchFamily="34" charset="0"/>
              <a:buChar char="•"/>
            </a:pPr>
            <a:endParaRPr lang="en-GB" sz="2400" baseline="30000" dirty="0">
              <a:solidFill>
                <a:srgbClr val="FF0000"/>
              </a:solidFill>
            </a:endParaRPr>
          </a:p>
          <a:p>
            <a:pPr>
              <a:lnSpc>
                <a:spcPct val="100000"/>
              </a:lnSpc>
            </a:pPr>
            <a:r>
              <a:rPr lang="en-GB" sz="2400" dirty="0">
                <a:solidFill>
                  <a:schemeClr val="accent2"/>
                </a:solidFill>
              </a:rPr>
              <a:t>Watch the video </a:t>
            </a:r>
            <a:r>
              <a:rPr lang="en-GB" sz="2400" dirty="0"/>
              <a:t>“</a:t>
            </a:r>
            <a:r>
              <a:rPr lang="en-GB" sz="2400" dirty="0">
                <a:effectLst/>
                <a:ea typeface="Times New Roman" panose="02020603050405020304" pitchFamily="18" charset="0"/>
              </a:rPr>
              <a:t>Bridge Design (and Destruction!) Part 1”</a:t>
            </a:r>
            <a:r>
              <a:rPr lang="en-GB" sz="2400" dirty="0"/>
              <a:t>.</a:t>
            </a:r>
          </a:p>
        </p:txBody>
      </p:sp>
      <p:sp>
        <p:nvSpPr>
          <p:cNvPr id="3" name="Footer Placeholder 2">
            <a:extLst>
              <a:ext uri="{FF2B5EF4-FFF2-40B4-BE49-F238E27FC236}">
                <a16:creationId xmlns:a16="http://schemas.microsoft.com/office/drawing/2014/main" id="{BA2D931A-F760-19A7-4FD8-199852F8C167}"/>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600882D9-59B2-EFE0-6BEC-A4A367A0E15F}"/>
              </a:ext>
            </a:extLst>
          </p:cNvPr>
          <p:cNvSpPr>
            <a:spLocks noGrp="1"/>
          </p:cNvSpPr>
          <p:nvPr>
            <p:ph type="sldNum" sz="quarter" idx="11"/>
          </p:nvPr>
        </p:nvSpPr>
        <p:spPr/>
        <p:txBody>
          <a:bodyPr/>
          <a:lstStyle/>
          <a:p>
            <a:fld id="{DA2C159E-F13C-4A85-9A41-E7669D3E0D70}" type="slidenum">
              <a:rPr lang="en-GB" smtClean="0"/>
              <a:pPr/>
              <a:t>97</a:t>
            </a:fld>
            <a:endParaRPr lang="en-GB"/>
          </a:p>
        </p:txBody>
      </p:sp>
    </p:spTree>
    <p:extLst>
      <p:ext uri="{BB962C8B-B14F-4D97-AF65-F5344CB8AC3E}">
        <p14:creationId xmlns:p14="http://schemas.microsoft.com/office/powerpoint/2010/main" val="7049341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C207A-08E9-A020-2571-58BB25254A16}"/>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1A3F0034-6364-EA61-7119-FAD3F8619940}"/>
              </a:ext>
            </a:extLst>
          </p:cNvPr>
          <p:cNvSpPr>
            <a:spLocks noGrp="1"/>
          </p:cNvSpPr>
          <p:nvPr>
            <p:ph type="title"/>
          </p:nvPr>
        </p:nvSpPr>
        <p:spPr/>
        <p:txBody>
          <a:bodyPr>
            <a:normAutofit/>
          </a:bodyPr>
          <a:lstStyle/>
          <a:p>
            <a:pPr>
              <a:lnSpc>
                <a:spcPct val="100000"/>
              </a:lnSpc>
            </a:pPr>
            <a:r>
              <a:rPr lang="en-GB" sz="3200" dirty="0"/>
              <a:t>Load, compression and tension in bridges</a:t>
            </a:r>
          </a:p>
        </p:txBody>
      </p:sp>
      <p:sp>
        <p:nvSpPr>
          <p:cNvPr id="5" name="Text Placeholder 4">
            <a:extLst>
              <a:ext uri="{FF2B5EF4-FFF2-40B4-BE49-F238E27FC236}">
                <a16:creationId xmlns:a16="http://schemas.microsoft.com/office/drawing/2014/main" id="{32F29082-7D59-0AFD-4CE4-819379E01DB9}"/>
              </a:ext>
            </a:extLst>
          </p:cNvPr>
          <p:cNvSpPr>
            <a:spLocks noGrp="1"/>
          </p:cNvSpPr>
          <p:nvPr>
            <p:ph type="body" sz="quarter" idx="12"/>
          </p:nvPr>
        </p:nvSpPr>
        <p:spPr>
          <a:xfrm>
            <a:off x="234000" y="746669"/>
            <a:ext cx="5784663" cy="3841305"/>
          </a:xfrm>
        </p:spPr>
        <p:txBody>
          <a:bodyPr/>
          <a:lstStyle/>
          <a:p>
            <a:pPr eaLnBrk="1" hangingPunct="1">
              <a:lnSpc>
                <a:spcPct val="100000"/>
              </a:lnSpc>
            </a:pPr>
            <a:r>
              <a:rPr lang="en-US" sz="2400" dirty="0"/>
              <a:t>The next development was the truss bridge. Constructing triangles of metal to form a truss created a structure that worked in combinations of compression and tension, was very strong, and could span even longer distances.</a:t>
            </a:r>
          </a:p>
        </p:txBody>
      </p:sp>
      <p:sp>
        <p:nvSpPr>
          <p:cNvPr id="3" name="Footer Placeholder 2">
            <a:extLst>
              <a:ext uri="{FF2B5EF4-FFF2-40B4-BE49-F238E27FC236}">
                <a16:creationId xmlns:a16="http://schemas.microsoft.com/office/drawing/2014/main" id="{6630C187-5BE1-1506-A884-C15FDBE0CBFC}"/>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65C6C351-3541-E7DD-9D0E-2A2592BA6C04}"/>
              </a:ext>
            </a:extLst>
          </p:cNvPr>
          <p:cNvSpPr>
            <a:spLocks noGrp="1"/>
          </p:cNvSpPr>
          <p:nvPr>
            <p:ph type="sldNum" sz="quarter" idx="11"/>
          </p:nvPr>
        </p:nvSpPr>
        <p:spPr/>
        <p:txBody>
          <a:bodyPr/>
          <a:lstStyle/>
          <a:p>
            <a:fld id="{DA2C159E-F13C-4A85-9A41-E7669D3E0D70}" type="slidenum">
              <a:rPr lang="en-GB" smtClean="0"/>
              <a:pPr/>
              <a:t>98</a:t>
            </a:fld>
            <a:endParaRPr lang="en-GB"/>
          </a:p>
        </p:txBody>
      </p:sp>
      <p:pic>
        <p:nvPicPr>
          <p:cNvPr id="8" name="Picture 7" descr="A metal bridge with a red railing">
            <a:extLst>
              <a:ext uri="{FF2B5EF4-FFF2-40B4-BE49-F238E27FC236}">
                <a16:creationId xmlns:a16="http://schemas.microsoft.com/office/drawing/2014/main" id="{4F4DE434-E79D-FEF8-6934-3DBC111101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0189" y="746669"/>
            <a:ext cx="2595099" cy="3892649"/>
          </a:xfrm>
          <a:prstGeom prst="rect">
            <a:avLst/>
          </a:prstGeom>
        </p:spPr>
      </p:pic>
      <p:sp>
        <p:nvSpPr>
          <p:cNvPr id="14" name="Rectangle 4">
            <a:extLst>
              <a:ext uri="{FF2B5EF4-FFF2-40B4-BE49-F238E27FC236}">
                <a16:creationId xmlns:a16="http://schemas.microsoft.com/office/drawing/2014/main" id="{478E8D55-A20B-F436-52DF-0DD5631B6289}"/>
              </a:ext>
            </a:extLst>
          </p:cNvPr>
          <p:cNvSpPr>
            <a:spLocks noChangeArrowheads="1"/>
          </p:cNvSpPr>
          <p:nvPr/>
        </p:nvSpPr>
        <p:spPr bwMode="auto">
          <a:xfrm>
            <a:off x="4392881" y="4628762"/>
            <a:ext cx="389823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Photo by </a:t>
            </a:r>
            <a:r>
              <a:rPr kumimoji="0" lang="en-US" altLang="en-US" sz="1200" b="0" i="0" u="none" strike="noStrike" cap="none" normalizeH="0" baseline="0" dirty="0">
                <a:ln>
                  <a:noFill/>
                </a:ln>
                <a:solidFill>
                  <a:schemeClr val="tx1"/>
                </a:solidFill>
                <a:effectLst/>
                <a:latin typeface="Arial" panose="020B0604020202020204" pitchFamily="34" charset="0"/>
                <a:hlinkClick r:id="rId4"/>
              </a:rPr>
              <a:t>Ethan Finley</a:t>
            </a:r>
            <a:r>
              <a:rPr kumimoji="0" lang="en-US" altLang="en-US" sz="1200" b="0" i="0" u="none" strike="noStrike" cap="none" normalizeH="0" baseline="0" dirty="0">
                <a:ln>
                  <a:noFill/>
                </a:ln>
                <a:solidFill>
                  <a:schemeClr val="tx1"/>
                </a:solidFill>
                <a:effectLst/>
                <a:latin typeface="Arial" panose="020B0604020202020204" pitchFamily="34" charset="0"/>
              </a:rPr>
              <a:t> on </a:t>
            </a:r>
            <a:r>
              <a:rPr kumimoji="0" lang="en-US" altLang="en-US" sz="1200" b="0" i="0" u="none" strike="noStrike" cap="none" normalizeH="0" baseline="0" dirty="0">
                <a:ln>
                  <a:noFill/>
                </a:ln>
                <a:solidFill>
                  <a:schemeClr val="tx1"/>
                </a:solidFill>
                <a:effectLst/>
                <a:latin typeface="Arial" panose="020B0604020202020204" pitchFamily="34" charset="0"/>
                <a:hlinkClick r:id="rId5"/>
              </a:rPr>
              <a:t>Unsplash</a:t>
            </a:r>
            <a:r>
              <a:rPr lang="en-US" altLang="en-US" sz="1200" dirty="0">
                <a:latin typeface="Arial" panose="020B0604020202020204" pitchFamily="34" charset="0"/>
              </a:rPr>
              <a:t>.</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grpSp>
        <p:nvGrpSpPr>
          <p:cNvPr id="29" name="Group 28">
            <a:extLst>
              <a:ext uri="{FF2B5EF4-FFF2-40B4-BE49-F238E27FC236}">
                <a16:creationId xmlns:a16="http://schemas.microsoft.com/office/drawing/2014/main" id="{8A390517-B5E0-5443-422C-F350B7B52BC4}"/>
              </a:ext>
            </a:extLst>
          </p:cNvPr>
          <p:cNvGrpSpPr/>
          <p:nvPr/>
        </p:nvGrpSpPr>
        <p:grpSpPr>
          <a:xfrm>
            <a:off x="482444" y="3105241"/>
            <a:ext cx="4886929" cy="1534077"/>
            <a:chOff x="482444" y="3105241"/>
            <a:chExt cx="4886929" cy="1534077"/>
          </a:xfrm>
        </p:grpSpPr>
        <p:cxnSp>
          <p:nvCxnSpPr>
            <p:cNvPr id="16" name="Straight Connector 15">
              <a:extLst>
                <a:ext uri="{FF2B5EF4-FFF2-40B4-BE49-F238E27FC236}">
                  <a16:creationId xmlns:a16="http://schemas.microsoft.com/office/drawing/2014/main" id="{FE26BDEE-F467-73CA-B993-7A28B8F7D8A3}"/>
                </a:ext>
              </a:extLst>
            </p:cNvPr>
            <p:cNvCxnSpPr/>
            <p:nvPr/>
          </p:nvCxnSpPr>
          <p:spPr>
            <a:xfrm>
              <a:off x="1692751" y="3685649"/>
              <a:ext cx="489467" cy="471449"/>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3" name="Rectangle 12">
              <a:extLst>
                <a:ext uri="{FF2B5EF4-FFF2-40B4-BE49-F238E27FC236}">
                  <a16:creationId xmlns:a16="http://schemas.microsoft.com/office/drawing/2014/main" id="{8D6193E4-861F-5BF9-60C7-6EEA0BFF7AE6}"/>
                </a:ext>
              </a:extLst>
            </p:cNvPr>
            <p:cNvSpPr/>
            <p:nvPr/>
          </p:nvSpPr>
          <p:spPr>
            <a:xfrm>
              <a:off x="1692751" y="3685649"/>
              <a:ext cx="489467" cy="471449"/>
            </a:xfrm>
            <a:prstGeom prst="rec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 name="Straight Connector 1">
              <a:extLst>
                <a:ext uri="{FF2B5EF4-FFF2-40B4-BE49-F238E27FC236}">
                  <a16:creationId xmlns:a16="http://schemas.microsoft.com/office/drawing/2014/main" id="{9AB68C3F-60DF-EDEA-B85D-CC828E23A755}"/>
                </a:ext>
              </a:extLst>
            </p:cNvPr>
            <p:cNvCxnSpPr/>
            <p:nvPr/>
          </p:nvCxnSpPr>
          <p:spPr>
            <a:xfrm>
              <a:off x="696976" y="3249646"/>
              <a:ext cx="995775"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9DD453C9-591B-3AF8-D115-E809BE9FDAD8}"/>
                </a:ext>
              </a:extLst>
            </p:cNvPr>
            <p:cNvCxnSpPr/>
            <p:nvPr/>
          </p:nvCxnSpPr>
          <p:spPr>
            <a:xfrm>
              <a:off x="2716248" y="3248540"/>
              <a:ext cx="99577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9523572-EE5D-05ED-9DD5-C220A3B0D328}"/>
                </a:ext>
              </a:extLst>
            </p:cNvPr>
            <p:cNvSpPr txBox="1"/>
            <p:nvPr/>
          </p:nvSpPr>
          <p:spPr>
            <a:xfrm>
              <a:off x="1902301" y="3122190"/>
              <a:ext cx="1447800" cy="207749"/>
            </a:xfrm>
            <a:prstGeom prst="rect">
              <a:avLst/>
            </a:prstGeom>
            <a:noFill/>
          </p:spPr>
          <p:txBody>
            <a:bodyPr wrap="square" lIns="0" tIns="0" rIns="0" bIns="0" rtlCol="0">
              <a:spAutoFit/>
            </a:bodyPr>
            <a:lstStyle/>
            <a:p>
              <a:r>
                <a:rPr lang="en-GB" sz="1350"/>
                <a:t>tension</a:t>
              </a:r>
            </a:p>
          </p:txBody>
        </p:sp>
        <p:sp>
          <p:nvSpPr>
            <p:cNvPr id="9" name="TextBox 8">
              <a:extLst>
                <a:ext uri="{FF2B5EF4-FFF2-40B4-BE49-F238E27FC236}">
                  <a16:creationId xmlns:a16="http://schemas.microsoft.com/office/drawing/2014/main" id="{CE3EB5E0-EB38-17B0-1205-F2244E856434}"/>
                </a:ext>
              </a:extLst>
            </p:cNvPr>
            <p:cNvSpPr txBox="1"/>
            <p:nvPr/>
          </p:nvSpPr>
          <p:spPr>
            <a:xfrm>
              <a:off x="3921573" y="3105241"/>
              <a:ext cx="1447800" cy="207749"/>
            </a:xfrm>
            <a:prstGeom prst="rect">
              <a:avLst/>
            </a:prstGeom>
            <a:noFill/>
          </p:spPr>
          <p:txBody>
            <a:bodyPr wrap="square" lIns="0" tIns="0" rIns="0" bIns="0" rtlCol="0">
              <a:spAutoFit/>
            </a:bodyPr>
            <a:lstStyle/>
            <a:p>
              <a:r>
                <a:rPr lang="en-GB" sz="1350"/>
                <a:t>compression</a:t>
              </a:r>
            </a:p>
          </p:txBody>
        </p:sp>
        <p:cxnSp>
          <p:nvCxnSpPr>
            <p:cNvPr id="17" name="Straight Connector 16">
              <a:extLst>
                <a:ext uri="{FF2B5EF4-FFF2-40B4-BE49-F238E27FC236}">
                  <a16:creationId xmlns:a16="http://schemas.microsoft.com/office/drawing/2014/main" id="{A66B6F7C-FBF5-ACE6-9B88-EDDB03A57E5F}"/>
                </a:ext>
              </a:extLst>
            </p:cNvPr>
            <p:cNvCxnSpPr/>
            <p:nvPr/>
          </p:nvCxnSpPr>
          <p:spPr>
            <a:xfrm>
              <a:off x="2180475" y="3685765"/>
              <a:ext cx="489467" cy="471449"/>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8" name="Rectangle 17">
              <a:extLst>
                <a:ext uri="{FF2B5EF4-FFF2-40B4-BE49-F238E27FC236}">
                  <a16:creationId xmlns:a16="http://schemas.microsoft.com/office/drawing/2014/main" id="{2BBC5742-6047-BE3A-C0B2-EC8E30C1A40F}"/>
                </a:ext>
              </a:extLst>
            </p:cNvPr>
            <p:cNvSpPr/>
            <p:nvPr/>
          </p:nvSpPr>
          <p:spPr>
            <a:xfrm>
              <a:off x="2180475" y="3685765"/>
              <a:ext cx="489467" cy="471449"/>
            </a:xfrm>
            <a:prstGeom prst="rec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3730E285-9534-3BD9-A7A6-320793C64BBA}"/>
                </a:ext>
              </a:extLst>
            </p:cNvPr>
            <p:cNvCxnSpPr>
              <a:cxnSpLocks/>
            </p:cNvCxnSpPr>
            <p:nvPr/>
          </p:nvCxnSpPr>
          <p:spPr>
            <a:xfrm flipH="1">
              <a:off x="2669942" y="3685533"/>
              <a:ext cx="489467" cy="471449"/>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0" name="Rectangle 19">
              <a:extLst>
                <a:ext uri="{FF2B5EF4-FFF2-40B4-BE49-F238E27FC236}">
                  <a16:creationId xmlns:a16="http://schemas.microsoft.com/office/drawing/2014/main" id="{1A4F0D74-E995-B0DF-AC79-BA3C31AE5733}"/>
                </a:ext>
              </a:extLst>
            </p:cNvPr>
            <p:cNvSpPr/>
            <p:nvPr/>
          </p:nvSpPr>
          <p:spPr>
            <a:xfrm flipH="1">
              <a:off x="2669942" y="3685533"/>
              <a:ext cx="489467" cy="471449"/>
            </a:xfrm>
            <a:prstGeom prst="rec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1" name="Straight Connector 20">
              <a:extLst>
                <a:ext uri="{FF2B5EF4-FFF2-40B4-BE49-F238E27FC236}">
                  <a16:creationId xmlns:a16="http://schemas.microsoft.com/office/drawing/2014/main" id="{3AC8B890-8C6C-42B7-0989-34CB50268ED2}"/>
                </a:ext>
              </a:extLst>
            </p:cNvPr>
            <p:cNvCxnSpPr>
              <a:cxnSpLocks/>
            </p:cNvCxnSpPr>
            <p:nvPr/>
          </p:nvCxnSpPr>
          <p:spPr>
            <a:xfrm flipH="1">
              <a:off x="3157666" y="3685649"/>
              <a:ext cx="489467" cy="471449"/>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2" name="Rectangle 21">
              <a:extLst>
                <a:ext uri="{FF2B5EF4-FFF2-40B4-BE49-F238E27FC236}">
                  <a16:creationId xmlns:a16="http://schemas.microsoft.com/office/drawing/2014/main" id="{29802430-07F4-A25F-7D85-7D7502707143}"/>
                </a:ext>
              </a:extLst>
            </p:cNvPr>
            <p:cNvSpPr/>
            <p:nvPr/>
          </p:nvSpPr>
          <p:spPr>
            <a:xfrm flipH="1">
              <a:off x="3157666" y="3685649"/>
              <a:ext cx="489467" cy="471449"/>
            </a:xfrm>
            <a:prstGeom prst="rect">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3" name="Straight Connector 22">
              <a:extLst>
                <a:ext uri="{FF2B5EF4-FFF2-40B4-BE49-F238E27FC236}">
                  <a16:creationId xmlns:a16="http://schemas.microsoft.com/office/drawing/2014/main" id="{FE7DD9BE-AF74-067D-8B9A-D8778C2E5030}"/>
                </a:ext>
              </a:extLst>
            </p:cNvPr>
            <p:cNvCxnSpPr>
              <a:cxnSpLocks/>
            </p:cNvCxnSpPr>
            <p:nvPr/>
          </p:nvCxnSpPr>
          <p:spPr>
            <a:xfrm flipH="1">
              <a:off x="1211995" y="3683086"/>
              <a:ext cx="489467" cy="47144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CCB899D-2B48-F366-9294-EEC94BA3CE4F}"/>
                </a:ext>
              </a:extLst>
            </p:cNvPr>
            <p:cNvCxnSpPr/>
            <p:nvPr/>
          </p:nvCxnSpPr>
          <p:spPr>
            <a:xfrm>
              <a:off x="3645390" y="3686980"/>
              <a:ext cx="489467" cy="47144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DF5AD0-4DB7-8459-C639-00643272EA99}"/>
                </a:ext>
              </a:extLst>
            </p:cNvPr>
            <p:cNvCxnSpPr>
              <a:cxnSpLocks/>
            </p:cNvCxnSpPr>
            <p:nvPr/>
          </p:nvCxnSpPr>
          <p:spPr>
            <a:xfrm>
              <a:off x="1199945" y="4154535"/>
              <a:ext cx="2939994" cy="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8" name="Freeform: Shape 27">
              <a:extLst>
                <a:ext uri="{FF2B5EF4-FFF2-40B4-BE49-F238E27FC236}">
                  <a16:creationId xmlns:a16="http://schemas.microsoft.com/office/drawing/2014/main" id="{EE0E931C-C3D7-AFEA-9519-4114D6C9DC10}"/>
                </a:ext>
              </a:extLst>
            </p:cNvPr>
            <p:cNvSpPr/>
            <p:nvPr/>
          </p:nvSpPr>
          <p:spPr>
            <a:xfrm>
              <a:off x="482444" y="4179313"/>
              <a:ext cx="4572000" cy="460005"/>
            </a:xfrm>
            <a:custGeom>
              <a:avLst/>
              <a:gdLst>
                <a:gd name="connsiteX0" fmla="*/ 0 w 4572000"/>
                <a:gd name="connsiteY0" fmla="*/ 0 h 460005"/>
                <a:gd name="connsiteX1" fmla="*/ 527323 w 4572000"/>
                <a:gd name="connsiteY1" fmla="*/ 5610 h 460005"/>
                <a:gd name="connsiteX2" fmla="*/ 605860 w 4572000"/>
                <a:gd name="connsiteY2" fmla="*/ 16829 h 460005"/>
                <a:gd name="connsiteX3" fmla="*/ 762935 w 4572000"/>
                <a:gd name="connsiteY3" fmla="*/ 5610 h 460005"/>
                <a:gd name="connsiteX4" fmla="*/ 807814 w 4572000"/>
                <a:gd name="connsiteY4" fmla="*/ 50488 h 460005"/>
                <a:gd name="connsiteX5" fmla="*/ 835863 w 4572000"/>
                <a:gd name="connsiteY5" fmla="*/ 89757 h 460005"/>
                <a:gd name="connsiteX6" fmla="*/ 847082 w 4572000"/>
                <a:gd name="connsiteY6" fmla="*/ 106586 h 460005"/>
                <a:gd name="connsiteX7" fmla="*/ 880741 w 4572000"/>
                <a:gd name="connsiteY7" fmla="*/ 145855 h 460005"/>
                <a:gd name="connsiteX8" fmla="*/ 903181 w 4572000"/>
                <a:gd name="connsiteY8" fmla="*/ 201953 h 460005"/>
                <a:gd name="connsiteX9" fmla="*/ 914400 w 4572000"/>
                <a:gd name="connsiteY9" fmla="*/ 235612 h 460005"/>
                <a:gd name="connsiteX10" fmla="*/ 931230 w 4572000"/>
                <a:gd name="connsiteY10" fmla="*/ 336589 h 460005"/>
                <a:gd name="connsiteX11" fmla="*/ 948059 w 4572000"/>
                <a:gd name="connsiteY11" fmla="*/ 364638 h 460005"/>
                <a:gd name="connsiteX12" fmla="*/ 970498 w 4572000"/>
                <a:gd name="connsiteY12" fmla="*/ 370248 h 460005"/>
                <a:gd name="connsiteX13" fmla="*/ 1026596 w 4572000"/>
                <a:gd name="connsiteY13" fmla="*/ 375858 h 460005"/>
                <a:gd name="connsiteX14" fmla="*/ 1335136 w 4572000"/>
                <a:gd name="connsiteY14" fmla="*/ 364638 h 460005"/>
                <a:gd name="connsiteX15" fmla="*/ 1789531 w 4572000"/>
                <a:gd name="connsiteY15" fmla="*/ 347808 h 460005"/>
                <a:gd name="connsiteX16" fmla="*/ 2277585 w 4572000"/>
                <a:gd name="connsiteY16" fmla="*/ 370248 h 460005"/>
                <a:gd name="connsiteX17" fmla="*/ 2361733 w 4572000"/>
                <a:gd name="connsiteY17" fmla="*/ 403907 h 460005"/>
                <a:gd name="connsiteX18" fmla="*/ 2457100 w 4572000"/>
                <a:gd name="connsiteY18" fmla="*/ 420736 h 460005"/>
                <a:gd name="connsiteX19" fmla="*/ 2530027 w 4572000"/>
                <a:gd name="connsiteY19" fmla="*/ 443175 h 460005"/>
                <a:gd name="connsiteX20" fmla="*/ 2782469 w 4572000"/>
                <a:gd name="connsiteY20" fmla="*/ 460005 h 460005"/>
                <a:gd name="connsiteX21" fmla="*/ 2990032 w 4572000"/>
                <a:gd name="connsiteY21" fmla="*/ 448785 h 460005"/>
                <a:gd name="connsiteX22" fmla="*/ 3040520 w 4572000"/>
                <a:gd name="connsiteY22" fmla="*/ 437566 h 460005"/>
                <a:gd name="connsiteX23" fmla="*/ 3107838 w 4572000"/>
                <a:gd name="connsiteY23" fmla="*/ 426346 h 460005"/>
                <a:gd name="connsiteX24" fmla="*/ 3158327 w 4572000"/>
                <a:gd name="connsiteY24" fmla="*/ 415126 h 460005"/>
                <a:gd name="connsiteX25" fmla="*/ 3197595 w 4572000"/>
                <a:gd name="connsiteY25" fmla="*/ 409516 h 460005"/>
                <a:gd name="connsiteX26" fmla="*/ 3276133 w 4572000"/>
                <a:gd name="connsiteY26" fmla="*/ 392687 h 460005"/>
                <a:gd name="connsiteX27" fmla="*/ 3315401 w 4572000"/>
                <a:gd name="connsiteY27" fmla="*/ 387077 h 460005"/>
                <a:gd name="connsiteX28" fmla="*/ 3354670 w 4572000"/>
                <a:gd name="connsiteY28" fmla="*/ 375858 h 460005"/>
                <a:gd name="connsiteX29" fmla="*/ 3410768 w 4572000"/>
                <a:gd name="connsiteY29" fmla="*/ 364638 h 460005"/>
                <a:gd name="connsiteX30" fmla="*/ 3483696 w 4572000"/>
                <a:gd name="connsiteY30" fmla="*/ 347808 h 460005"/>
                <a:gd name="connsiteX31" fmla="*/ 3528574 w 4572000"/>
                <a:gd name="connsiteY31" fmla="*/ 308540 h 460005"/>
                <a:gd name="connsiteX32" fmla="*/ 3539794 w 4572000"/>
                <a:gd name="connsiteY32" fmla="*/ 280491 h 460005"/>
                <a:gd name="connsiteX33" fmla="*/ 3545404 w 4572000"/>
                <a:gd name="connsiteY33" fmla="*/ 252442 h 460005"/>
                <a:gd name="connsiteX34" fmla="*/ 3567843 w 4572000"/>
                <a:gd name="connsiteY34" fmla="*/ 235612 h 460005"/>
                <a:gd name="connsiteX35" fmla="*/ 3579063 w 4572000"/>
                <a:gd name="connsiteY35" fmla="*/ 213173 h 460005"/>
                <a:gd name="connsiteX36" fmla="*/ 3584673 w 4572000"/>
                <a:gd name="connsiteY36" fmla="*/ 190734 h 460005"/>
                <a:gd name="connsiteX37" fmla="*/ 3595892 w 4572000"/>
                <a:gd name="connsiteY37" fmla="*/ 151465 h 460005"/>
                <a:gd name="connsiteX38" fmla="*/ 3601502 w 4572000"/>
                <a:gd name="connsiteY38" fmla="*/ 117806 h 460005"/>
                <a:gd name="connsiteX39" fmla="*/ 3607112 w 4572000"/>
                <a:gd name="connsiteY39" fmla="*/ 39269 h 460005"/>
                <a:gd name="connsiteX40" fmla="*/ 3623941 w 4572000"/>
                <a:gd name="connsiteY40" fmla="*/ 28049 h 460005"/>
                <a:gd name="connsiteX41" fmla="*/ 4072727 w 4572000"/>
                <a:gd name="connsiteY41" fmla="*/ 22439 h 460005"/>
                <a:gd name="connsiteX42" fmla="*/ 4572000 w 4572000"/>
                <a:gd name="connsiteY42" fmla="*/ 16829 h 46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0" h="460005">
                  <a:moveTo>
                    <a:pt x="0" y="0"/>
                  </a:moveTo>
                  <a:lnTo>
                    <a:pt x="527323" y="5610"/>
                  </a:lnTo>
                  <a:cubicBezTo>
                    <a:pt x="553758" y="6344"/>
                    <a:pt x="579428" y="16003"/>
                    <a:pt x="605860" y="16829"/>
                  </a:cubicBezTo>
                  <a:cubicBezTo>
                    <a:pt x="646416" y="18096"/>
                    <a:pt x="717436" y="10160"/>
                    <a:pt x="762935" y="5610"/>
                  </a:cubicBezTo>
                  <a:cubicBezTo>
                    <a:pt x="777895" y="20569"/>
                    <a:pt x="796080" y="32885"/>
                    <a:pt x="807814" y="50488"/>
                  </a:cubicBezTo>
                  <a:cubicBezTo>
                    <a:pt x="834245" y="90138"/>
                    <a:pt x="801084" y="41067"/>
                    <a:pt x="835863" y="89757"/>
                  </a:cubicBezTo>
                  <a:cubicBezTo>
                    <a:pt x="839782" y="95243"/>
                    <a:pt x="842766" y="101407"/>
                    <a:pt x="847082" y="106586"/>
                  </a:cubicBezTo>
                  <a:cubicBezTo>
                    <a:pt x="905683" y="176907"/>
                    <a:pt x="817718" y="61823"/>
                    <a:pt x="880741" y="145855"/>
                  </a:cubicBezTo>
                  <a:cubicBezTo>
                    <a:pt x="892510" y="192930"/>
                    <a:pt x="877832" y="141115"/>
                    <a:pt x="903181" y="201953"/>
                  </a:cubicBezTo>
                  <a:cubicBezTo>
                    <a:pt x="907730" y="212870"/>
                    <a:pt x="914400" y="235612"/>
                    <a:pt x="914400" y="235612"/>
                  </a:cubicBezTo>
                  <a:cubicBezTo>
                    <a:pt x="917892" y="263551"/>
                    <a:pt x="922724" y="311070"/>
                    <a:pt x="931230" y="336589"/>
                  </a:cubicBezTo>
                  <a:cubicBezTo>
                    <a:pt x="934678" y="346933"/>
                    <a:pt x="939781" y="357542"/>
                    <a:pt x="948059" y="364638"/>
                  </a:cubicBezTo>
                  <a:cubicBezTo>
                    <a:pt x="953913" y="369656"/>
                    <a:pt x="962866" y="369158"/>
                    <a:pt x="970498" y="370248"/>
                  </a:cubicBezTo>
                  <a:cubicBezTo>
                    <a:pt x="989102" y="372906"/>
                    <a:pt x="1007897" y="373988"/>
                    <a:pt x="1026596" y="375858"/>
                  </a:cubicBezTo>
                  <a:lnTo>
                    <a:pt x="1335136" y="364638"/>
                  </a:lnTo>
                  <a:cubicBezTo>
                    <a:pt x="1766133" y="350390"/>
                    <a:pt x="1574751" y="362127"/>
                    <a:pt x="1789531" y="347808"/>
                  </a:cubicBezTo>
                  <a:cubicBezTo>
                    <a:pt x="1952216" y="355288"/>
                    <a:pt x="2115506" y="354358"/>
                    <a:pt x="2277585" y="370248"/>
                  </a:cubicBezTo>
                  <a:cubicBezTo>
                    <a:pt x="2307651" y="373196"/>
                    <a:pt x="2332651" y="395728"/>
                    <a:pt x="2361733" y="403907"/>
                  </a:cubicBezTo>
                  <a:cubicBezTo>
                    <a:pt x="2392808" y="412647"/>
                    <a:pt x="2425664" y="413401"/>
                    <a:pt x="2457100" y="420736"/>
                  </a:cubicBezTo>
                  <a:cubicBezTo>
                    <a:pt x="2481868" y="426515"/>
                    <a:pt x="2505158" y="437846"/>
                    <a:pt x="2530027" y="443175"/>
                  </a:cubicBezTo>
                  <a:cubicBezTo>
                    <a:pt x="2607279" y="459729"/>
                    <a:pt x="2709930" y="457587"/>
                    <a:pt x="2782469" y="460005"/>
                  </a:cubicBezTo>
                  <a:cubicBezTo>
                    <a:pt x="2851657" y="456265"/>
                    <a:pt x="2921004" y="454787"/>
                    <a:pt x="2990032" y="448785"/>
                  </a:cubicBezTo>
                  <a:cubicBezTo>
                    <a:pt x="3007207" y="447292"/>
                    <a:pt x="3023585" y="440792"/>
                    <a:pt x="3040520" y="437566"/>
                  </a:cubicBezTo>
                  <a:cubicBezTo>
                    <a:pt x="3062867" y="433309"/>
                    <a:pt x="3085491" y="430603"/>
                    <a:pt x="3107838" y="426346"/>
                  </a:cubicBezTo>
                  <a:cubicBezTo>
                    <a:pt x="3124774" y="423120"/>
                    <a:pt x="3141382" y="418303"/>
                    <a:pt x="3158327" y="415126"/>
                  </a:cubicBezTo>
                  <a:cubicBezTo>
                    <a:pt x="3171323" y="412689"/>
                    <a:pt x="3184606" y="411990"/>
                    <a:pt x="3197595" y="409516"/>
                  </a:cubicBezTo>
                  <a:cubicBezTo>
                    <a:pt x="3223896" y="404506"/>
                    <a:pt x="3249629" y="396474"/>
                    <a:pt x="3276133" y="392687"/>
                  </a:cubicBezTo>
                  <a:cubicBezTo>
                    <a:pt x="3289222" y="390817"/>
                    <a:pt x="3302472" y="389847"/>
                    <a:pt x="3315401" y="387077"/>
                  </a:cubicBezTo>
                  <a:cubicBezTo>
                    <a:pt x="3328712" y="384225"/>
                    <a:pt x="3341418" y="378976"/>
                    <a:pt x="3354670" y="375858"/>
                  </a:cubicBezTo>
                  <a:cubicBezTo>
                    <a:pt x="3373233" y="371490"/>
                    <a:pt x="3392107" y="368567"/>
                    <a:pt x="3410768" y="364638"/>
                  </a:cubicBezTo>
                  <a:cubicBezTo>
                    <a:pt x="3451598" y="356042"/>
                    <a:pt x="3452217" y="355678"/>
                    <a:pt x="3483696" y="347808"/>
                  </a:cubicBezTo>
                  <a:cubicBezTo>
                    <a:pt x="3497480" y="337470"/>
                    <a:pt x="3518890" y="323066"/>
                    <a:pt x="3528574" y="308540"/>
                  </a:cubicBezTo>
                  <a:cubicBezTo>
                    <a:pt x="3534160" y="300161"/>
                    <a:pt x="3536900" y="290136"/>
                    <a:pt x="3539794" y="280491"/>
                  </a:cubicBezTo>
                  <a:cubicBezTo>
                    <a:pt x="3542534" y="271358"/>
                    <a:pt x="3540351" y="260528"/>
                    <a:pt x="3545404" y="252442"/>
                  </a:cubicBezTo>
                  <a:cubicBezTo>
                    <a:pt x="3550359" y="244513"/>
                    <a:pt x="3560363" y="241222"/>
                    <a:pt x="3567843" y="235612"/>
                  </a:cubicBezTo>
                  <a:cubicBezTo>
                    <a:pt x="3571583" y="228132"/>
                    <a:pt x="3576127" y="221003"/>
                    <a:pt x="3579063" y="213173"/>
                  </a:cubicBezTo>
                  <a:cubicBezTo>
                    <a:pt x="3581770" y="205954"/>
                    <a:pt x="3582555" y="198147"/>
                    <a:pt x="3584673" y="190734"/>
                  </a:cubicBezTo>
                  <a:cubicBezTo>
                    <a:pt x="3591798" y="165795"/>
                    <a:pt x="3590049" y="180677"/>
                    <a:pt x="3595892" y="151465"/>
                  </a:cubicBezTo>
                  <a:cubicBezTo>
                    <a:pt x="3598123" y="140311"/>
                    <a:pt x="3599632" y="129026"/>
                    <a:pt x="3601502" y="117806"/>
                  </a:cubicBezTo>
                  <a:cubicBezTo>
                    <a:pt x="3603372" y="91627"/>
                    <a:pt x="3600747" y="64731"/>
                    <a:pt x="3607112" y="39269"/>
                  </a:cubicBezTo>
                  <a:cubicBezTo>
                    <a:pt x="3608747" y="32728"/>
                    <a:pt x="3617203" y="28293"/>
                    <a:pt x="3623941" y="28049"/>
                  </a:cubicBezTo>
                  <a:cubicBezTo>
                    <a:pt x="3773450" y="22645"/>
                    <a:pt x="3923132" y="24309"/>
                    <a:pt x="4072727" y="22439"/>
                  </a:cubicBezTo>
                  <a:cubicBezTo>
                    <a:pt x="4254800" y="-13977"/>
                    <a:pt x="4091241" y="16829"/>
                    <a:pt x="4572000" y="16829"/>
                  </a:cubicBezTo>
                </a:path>
              </a:pathLst>
            </a:cu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299124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FC391-1A9B-3415-42EF-5A146FE7F421}"/>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6F0C3CB2-F012-2B90-3526-8C95476CE638}"/>
              </a:ext>
            </a:extLst>
          </p:cNvPr>
          <p:cNvSpPr>
            <a:spLocks noGrp="1"/>
          </p:cNvSpPr>
          <p:nvPr>
            <p:ph type="title"/>
          </p:nvPr>
        </p:nvSpPr>
        <p:spPr/>
        <p:txBody>
          <a:bodyPr>
            <a:normAutofit/>
          </a:bodyPr>
          <a:lstStyle/>
          <a:p>
            <a:pPr>
              <a:lnSpc>
                <a:spcPct val="100000"/>
              </a:lnSpc>
            </a:pPr>
            <a:r>
              <a:rPr lang="en-GB" sz="3200" dirty="0"/>
              <a:t>Load, compression and tension in bridges</a:t>
            </a:r>
          </a:p>
        </p:txBody>
      </p:sp>
      <p:sp>
        <p:nvSpPr>
          <p:cNvPr id="5" name="Text Placeholder 4">
            <a:extLst>
              <a:ext uri="{FF2B5EF4-FFF2-40B4-BE49-F238E27FC236}">
                <a16:creationId xmlns:a16="http://schemas.microsoft.com/office/drawing/2014/main" id="{6AD34140-CF57-D17D-8F8C-7EB1076FA16A}"/>
              </a:ext>
            </a:extLst>
          </p:cNvPr>
          <p:cNvSpPr>
            <a:spLocks noGrp="1"/>
          </p:cNvSpPr>
          <p:nvPr>
            <p:ph type="body" sz="quarter" idx="12"/>
          </p:nvPr>
        </p:nvSpPr>
        <p:spPr>
          <a:xfrm>
            <a:off x="234000" y="986400"/>
            <a:ext cx="4085337" cy="3601574"/>
          </a:xfrm>
        </p:spPr>
        <p:txBody>
          <a:bodyPr/>
          <a:lstStyle/>
          <a:p>
            <a:pPr eaLnBrk="1" hangingPunct="1">
              <a:lnSpc>
                <a:spcPct val="100000"/>
              </a:lnSpc>
            </a:pPr>
            <a:r>
              <a:rPr lang="en-US" sz="2400" dirty="0"/>
              <a:t>The use of suspension bridges goes back many centuries. Some of the oldest are from the Incan era.</a:t>
            </a:r>
          </a:p>
        </p:txBody>
      </p:sp>
      <p:sp>
        <p:nvSpPr>
          <p:cNvPr id="3" name="Footer Placeholder 2">
            <a:extLst>
              <a:ext uri="{FF2B5EF4-FFF2-40B4-BE49-F238E27FC236}">
                <a16:creationId xmlns:a16="http://schemas.microsoft.com/office/drawing/2014/main" id="{C99CF342-9E63-FA20-79BA-F7AFFD2B1F8B}"/>
              </a:ext>
              <a:ext uri="{C183D7F6-B498-43B3-948B-1728B52AA6E4}">
                <adec:decorative xmlns:adec="http://schemas.microsoft.com/office/drawing/2017/decorative" val="1"/>
              </a:ext>
            </a:extLst>
          </p:cNvPr>
          <p:cNvSpPr>
            <a:spLocks noGrp="1"/>
          </p:cNvSpPr>
          <p:nvPr>
            <p:ph type="ftr" sz="quarter" idx="10"/>
          </p:nvPr>
        </p:nvSpPr>
        <p:spPr>
          <a:xfrm>
            <a:off x="234000" y="4767263"/>
            <a:ext cx="7686376" cy="273844"/>
          </a:xfrm>
        </p:spPr>
        <p:txBody>
          <a:bodyPr/>
          <a:lstStyle/>
          <a:p>
            <a:r>
              <a:rPr lang="en-GB"/>
              <a:t>Education &amp; Training Foundation</a:t>
            </a:r>
          </a:p>
        </p:txBody>
      </p:sp>
      <p:sp>
        <p:nvSpPr>
          <p:cNvPr id="4" name="Slide Number Placeholder 3">
            <a:extLst>
              <a:ext uri="{FF2B5EF4-FFF2-40B4-BE49-F238E27FC236}">
                <a16:creationId xmlns:a16="http://schemas.microsoft.com/office/drawing/2014/main" id="{4CBC5B25-2A74-2E8C-8F11-AD71F05C3161}"/>
              </a:ext>
            </a:extLst>
          </p:cNvPr>
          <p:cNvSpPr>
            <a:spLocks noGrp="1"/>
          </p:cNvSpPr>
          <p:nvPr>
            <p:ph type="sldNum" sz="quarter" idx="11"/>
          </p:nvPr>
        </p:nvSpPr>
        <p:spPr/>
        <p:txBody>
          <a:bodyPr/>
          <a:lstStyle/>
          <a:p>
            <a:fld id="{DA2C159E-F13C-4A85-9A41-E7669D3E0D70}" type="slidenum">
              <a:rPr lang="en-GB" smtClean="0"/>
              <a:pPr/>
              <a:t>99</a:t>
            </a:fld>
            <a:endParaRPr lang="en-GB"/>
          </a:p>
        </p:txBody>
      </p:sp>
      <p:cxnSp>
        <p:nvCxnSpPr>
          <p:cNvPr id="2" name="Straight Connector 1">
            <a:extLst>
              <a:ext uri="{FF2B5EF4-FFF2-40B4-BE49-F238E27FC236}">
                <a16:creationId xmlns:a16="http://schemas.microsoft.com/office/drawing/2014/main" id="{09714FB4-1F5E-B186-938D-E39DB65C76A6}"/>
              </a:ext>
            </a:extLst>
          </p:cNvPr>
          <p:cNvCxnSpPr/>
          <p:nvPr/>
        </p:nvCxnSpPr>
        <p:spPr>
          <a:xfrm>
            <a:off x="5016768" y="3778123"/>
            <a:ext cx="995775"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672ED2DC-D9CA-DA78-C9E9-FBF1E3227E95}"/>
              </a:ext>
            </a:extLst>
          </p:cNvPr>
          <p:cNvCxnSpPr/>
          <p:nvPr/>
        </p:nvCxnSpPr>
        <p:spPr>
          <a:xfrm>
            <a:off x="5016768" y="4093569"/>
            <a:ext cx="995775"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0F09D05-94DB-D579-F1D2-3E072352CB09}"/>
              </a:ext>
            </a:extLst>
          </p:cNvPr>
          <p:cNvSpPr txBox="1"/>
          <p:nvPr/>
        </p:nvSpPr>
        <p:spPr>
          <a:xfrm>
            <a:off x="6222093" y="3632738"/>
            <a:ext cx="1447800" cy="207749"/>
          </a:xfrm>
          <a:prstGeom prst="rect">
            <a:avLst/>
          </a:prstGeom>
          <a:noFill/>
        </p:spPr>
        <p:txBody>
          <a:bodyPr wrap="square" lIns="0" tIns="0" rIns="0" bIns="0" rtlCol="0">
            <a:spAutoFit/>
          </a:bodyPr>
          <a:lstStyle/>
          <a:p>
            <a:r>
              <a:rPr lang="en-GB" sz="1350"/>
              <a:t>tension</a:t>
            </a:r>
          </a:p>
        </p:txBody>
      </p:sp>
      <p:sp>
        <p:nvSpPr>
          <p:cNvPr id="10" name="TextBox 9">
            <a:extLst>
              <a:ext uri="{FF2B5EF4-FFF2-40B4-BE49-F238E27FC236}">
                <a16:creationId xmlns:a16="http://schemas.microsoft.com/office/drawing/2014/main" id="{2A39EDEB-39C0-C4FD-722E-D4525ECA90B7}"/>
              </a:ext>
            </a:extLst>
          </p:cNvPr>
          <p:cNvSpPr txBox="1"/>
          <p:nvPr/>
        </p:nvSpPr>
        <p:spPr>
          <a:xfrm>
            <a:off x="6222093" y="3950270"/>
            <a:ext cx="1447800" cy="207749"/>
          </a:xfrm>
          <a:prstGeom prst="rect">
            <a:avLst/>
          </a:prstGeom>
          <a:noFill/>
        </p:spPr>
        <p:txBody>
          <a:bodyPr wrap="square" lIns="0" tIns="0" rIns="0" bIns="0" rtlCol="0">
            <a:spAutoFit/>
          </a:bodyPr>
          <a:lstStyle/>
          <a:p>
            <a:r>
              <a:rPr lang="en-GB" sz="1350"/>
              <a:t>compression</a:t>
            </a:r>
          </a:p>
        </p:txBody>
      </p:sp>
      <p:pic>
        <p:nvPicPr>
          <p:cNvPr id="13" name="Picture 12" descr="A bridge over water with bushes and trees">
            <a:extLst>
              <a:ext uri="{FF2B5EF4-FFF2-40B4-BE49-F238E27FC236}">
                <a16:creationId xmlns:a16="http://schemas.microsoft.com/office/drawing/2014/main" id="{5474B28E-6257-6FA0-B7F5-C226A1A101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683" b="44266"/>
          <a:stretch/>
        </p:blipFill>
        <p:spPr>
          <a:xfrm>
            <a:off x="4334695" y="768748"/>
            <a:ext cx="4618103" cy="2254746"/>
          </a:xfrm>
          <a:prstGeom prst="rect">
            <a:avLst/>
          </a:prstGeom>
        </p:spPr>
      </p:pic>
      <p:sp>
        <p:nvSpPr>
          <p:cNvPr id="14" name="Rectangle 1">
            <a:extLst>
              <a:ext uri="{FF2B5EF4-FFF2-40B4-BE49-F238E27FC236}">
                <a16:creationId xmlns:a16="http://schemas.microsoft.com/office/drawing/2014/main" id="{8E11C996-B002-C400-1446-1DBA3B087A22}"/>
              </a:ext>
            </a:extLst>
          </p:cNvPr>
          <p:cNvSpPr>
            <a:spLocks noChangeArrowheads="1"/>
          </p:cNvSpPr>
          <p:nvPr/>
        </p:nvSpPr>
        <p:spPr bwMode="auto">
          <a:xfrm>
            <a:off x="4992024" y="3115163"/>
            <a:ext cx="408533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rPr>
              <a:t>Photo by </a:t>
            </a:r>
            <a:r>
              <a:rPr kumimoji="0" lang="en-US" altLang="en-US" sz="1200" b="0" i="0" u="none" strike="noStrike" cap="none" normalizeH="0" baseline="0">
                <a:ln>
                  <a:noFill/>
                </a:ln>
                <a:solidFill>
                  <a:schemeClr val="tx1"/>
                </a:solidFill>
                <a:effectLst/>
                <a:latin typeface="Arial" panose="020B0604020202020204" pitchFamily="34" charset="0"/>
                <a:hlinkClick r:id="rId4"/>
              </a:rPr>
              <a:t>Gaetan </a:t>
            </a:r>
            <a:r>
              <a:rPr kumimoji="0" lang="en-US" altLang="en-US" sz="1200" b="0" i="0" u="none" strike="noStrike" cap="none" normalizeH="0" baseline="0" err="1">
                <a:ln>
                  <a:noFill/>
                </a:ln>
                <a:solidFill>
                  <a:schemeClr val="tx1"/>
                </a:solidFill>
                <a:effectLst/>
                <a:latin typeface="Arial" panose="020B0604020202020204" pitchFamily="34" charset="0"/>
                <a:hlinkClick r:id="rId4"/>
              </a:rPr>
              <a:t>Pautler</a:t>
            </a:r>
            <a:r>
              <a:rPr kumimoji="0" lang="en-US" altLang="en-US" sz="1200" b="0" i="0" u="none" strike="noStrike" cap="none" normalizeH="0" baseline="0">
                <a:ln>
                  <a:noFill/>
                </a:ln>
                <a:solidFill>
                  <a:schemeClr val="tx1"/>
                </a:solidFill>
                <a:effectLst/>
                <a:latin typeface="Arial" panose="020B0604020202020204" pitchFamily="34" charset="0"/>
              </a:rPr>
              <a:t> on </a:t>
            </a:r>
            <a:r>
              <a:rPr kumimoji="0" lang="en-US" altLang="en-US" sz="1200" b="0" i="0" u="none" strike="noStrike" cap="none" normalizeH="0" baseline="0" err="1">
                <a:ln>
                  <a:noFill/>
                </a:ln>
                <a:solidFill>
                  <a:schemeClr val="tx1"/>
                </a:solidFill>
                <a:effectLst/>
                <a:latin typeface="Arial" panose="020B0604020202020204" pitchFamily="34" charset="0"/>
                <a:hlinkClick r:id="rId5"/>
              </a:rPr>
              <a:t>Unsplash</a:t>
            </a:r>
            <a:r>
              <a:rPr kumimoji="0" lang="en-US" altLang="en-US" sz="1200" b="0" i="0" u="none" strike="noStrike" cap="none" normalizeH="0" baseline="0">
                <a:ln>
                  <a:noFill/>
                </a:ln>
                <a:solidFill>
                  <a:schemeClr val="tx1"/>
                </a:solidFill>
                <a:effectLst/>
                <a:latin typeface="Arial" panose="020B0604020202020204" pitchFamily="34" charset="0"/>
              </a:rPr>
              <a:t> </a:t>
            </a:r>
          </a:p>
        </p:txBody>
      </p:sp>
      <p:pic>
        <p:nvPicPr>
          <p:cNvPr id="79" name="Picture 78">
            <a:extLst>
              <a:ext uri="{FF2B5EF4-FFF2-40B4-BE49-F238E27FC236}">
                <a16:creationId xmlns:a16="http://schemas.microsoft.com/office/drawing/2014/main" id="{CC7616F9-E3E6-E98C-E61B-4B8460206934}"/>
              </a:ext>
            </a:extLst>
          </p:cNvPr>
          <p:cNvPicPr>
            <a:picLocks noChangeAspect="1"/>
          </p:cNvPicPr>
          <p:nvPr/>
        </p:nvPicPr>
        <p:blipFill>
          <a:blip r:embed="rId6"/>
          <a:stretch>
            <a:fillRect/>
          </a:stretch>
        </p:blipFill>
        <p:spPr>
          <a:xfrm>
            <a:off x="456119" y="3027870"/>
            <a:ext cx="4115881" cy="1550137"/>
          </a:xfrm>
          <a:prstGeom prst="rect">
            <a:avLst/>
          </a:prstGeom>
        </p:spPr>
      </p:pic>
    </p:spTree>
    <p:extLst>
      <p:ext uri="{BB962C8B-B14F-4D97-AF65-F5344CB8AC3E}">
        <p14:creationId xmlns:p14="http://schemas.microsoft.com/office/powerpoint/2010/main" val="3900739383"/>
      </p:ext>
    </p:extLst>
  </p:cSld>
  <p:clrMapOvr>
    <a:masterClrMapping/>
  </p:clrMapOvr>
</p:sld>
</file>

<file path=ppt/theme/theme1.xml><?xml version="1.0" encoding="utf-8"?>
<a:theme xmlns:a="http://schemas.openxmlformats.org/drawingml/2006/main" name="ETF Master">
  <a:themeElements>
    <a:clrScheme name="Custom 2">
      <a:dk1>
        <a:srgbClr val="000000"/>
      </a:dk1>
      <a:lt1>
        <a:srgbClr val="FFFFFF"/>
      </a:lt1>
      <a:dk2>
        <a:srgbClr val="000000"/>
      </a:dk2>
      <a:lt2>
        <a:srgbClr val="EEECE1"/>
      </a:lt2>
      <a:accent1>
        <a:srgbClr val="00A068"/>
      </a:accent1>
      <a:accent2>
        <a:srgbClr val="E51C41"/>
      </a:accent2>
      <a:accent3>
        <a:srgbClr val="FDB913"/>
      </a:accent3>
      <a:accent4>
        <a:srgbClr val="0071F8"/>
      </a:accent4>
      <a:accent5>
        <a:srgbClr val="BE0064"/>
      </a:accent5>
      <a:accent6>
        <a:srgbClr val="000000"/>
      </a:accent6>
      <a:hlink>
        <a:srgbClr val="0000FF"/>
      </a:hlink>
      <a:folHlink>
        <a:srgbClr val="800080"/>
      </a:folHlink>
    </a:clrScheme>
    <a:fontScheme name="ETF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350" dirty="0"/>
        </a:defPPr>
      </a:lstStyle>
    </a:txDef>
  </a:objectDefaults>
  <a:extraClrSchemeLst/>
  <a:extLst>
    <a:ext uri="{05A4C25C-085E-4340-85A3-A5531E510DB2}">
      <thm15:themeFamily xmlns:thm15="http://schemas.microsoft.com/office/thememl/2012/main" name="ETF PPT TEMPLATE 2017 REVISION 2" id="{D9072210-44E4-4708-8F0F-C17D53D19737}" vid="{93905E69-2C3A-474D-AE1D-AE1AB7FC7A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14d2ded-29cc-4abd-a1df-c646721ce55b">
      <Terms xmlns="http://schemas.microsoft.com/office/infopath/2007/PartnerControls"/>
    </lcf76f155ced4ddcb4097134ff3c332f>
    <TaxCatchAll xmlns="2847a094-2edf-4950-a853-13ec668231e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84A5350B050F46AD6AC251716740DC" ma:contentTypeVersion="17" ma:contentTypeDescription="Create a new document." ma:contentTypeScope="" ma:versionID="b65acc67901e0485b8aac86fe72ed177">
  <xsd:schema xmlns:xsd="http://www.w3.org/2001/XMLSchema" xmlns:xs="http://www.w3.org/2001/XMLSchema" xmlns:p="http://schemas.microsoft.com/office/2006/metadata/properties" xmlns:ns2="414d2ded-29cc-4abd-a1df-c646721ce55b" xmlns:ns3="2847a094-2edf-4950-a853-13ec668231ed" targetNamespace="http://schemas.microsoft.com/office/2006/metadata/properties" ma:root="true" ma:fieldsID="dedb8be4e17833ccb9caf5b6a1865ed7" ns2:_="" ns3:_="">
    <xsd:import namespace="414d2ded-29cc-4abd-a1df-c646721ce55b"/>
    <xsd:import namespace="2847a094-2edf-4950-a853-13ec668231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element ref="ns2:MediaServiceAutoTag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4d2ded-29cc-4abd-a1df-c646721ce5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0cda56a-0d36-40e2-ad5d-df46f41119bb"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47a094-2edf-4950-a853-13ec668231e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5bcd669-d17d-41a9-93bf-403babf16228}" ma:internalName="TaxCatchAll" ma:showField="CatchAllData" ma:web="2847a094-2edf-4950-a853-13ec668231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76E745-D9E8-4D93-8B7F-BCE1E4A491AA}">
  <ds:schemaRef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schemas.microsoft.com/office/2006/documentManagement/types"/>
    <ds:schemaRef ds:uri="http://www.w3.org/XML/1998/namespace"/>
    <ds:schemaRef ds:uri="http://purl.org/dc/elements/1.1/"/>
    <ds:schemaRef ds:uri="2847a094-2edf-4950-a853-13ec668231ed"/>
    <ds:schemaRef ds:uri="414d2ded-29cc-4abd-a1df-c646721ce55b"/>
    <ds:schemaRef ds:uri="http://purl.org/dc/terms/"/>
  </ds:schemaRefs>
</ds:datastoreItem>
</file>

<file path=customXml/itemProps2.xml><?xml version="1.0" encoding="utf-8"?>
<ds:datastoreItem xmlns:ds="http://schemas.openxmlformats.org/officeDocument/2006/customXml" ds:itemID="{19ED1DFC-F76E-4490-BBCA-09F3FEBE7A9C}">
  <ds:schemaRefs>
    <ds:schemaRef ds:uri="2847a094-2edf-4950-a853-13ec668231ed"/>
    <ds:schemaRef ds:uri="414d2ded-29cc-4abd-a1df-c646721ce5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9729C5E-FC3E-4187-92B8-5FE37E61E9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22810</Words>
  <Application>Microsoft Office PowerPoint</Application>
  <PresentationFormat>On-screen Show (16:9)</PresentationFormat>
  <Paragraphs>2787</Paragraphs>
  <Slides>187</Slides>
  <Notes>187</Notes>
  <HiddenSlides>0</HiddenSlides>
  <MMClips>0</MMClips>
  <ScaleCrop>false</ScaleCrop>
  <HeadingPairs>
    <vt:vector size="4" baseType="variant">
      <vt:variant>
        <vt:lpstr>Theme</vt:lpstr>
      </vt:variant>
      <vt:variant>
        <vt:i4>1</vt:i4>
      </vt:variant>
      <vt:variant>
        <vt:lpstr>Slide Titles</vt:lpstr>
      </vt:variant>
      <vt:variant>
        <vt:i4>187</vt:i4>
      </vt:variant>
    </vt:vector>
  </HeadingPairs>
  <TitlesOfParts>
    <vt:vector size="188" baseType="lpstr">
      <vt:lpstr>ETF Master</vt:lpstr>
      <vt:lpstr>T Level in Design, surveying and planning in construction</vt:lpstr>
      <vt:lpstr>Framework for Learning</vt:lpstr>
      <vt:lpstr>01</vt:lpstr>
      <vt:lpstr>Atomic composition</vt:lpstr>
      <vt:lpstr>Atomic composition</vt:lpstr>
      <vt:lpstr>Atomic composition of metals</vt:lpstr>
      <vt:lpstr>Atomic structure questions</vt:lpstr>
      <vt:lpstr>Modelling activity </vt:lpstr>
      <vt:lpstr>Atomic composition of metals activity</vt:lpstr>
      <vt:lpstr>02</vt:lpstr>
      <vt:lpstr>Chemical bonding in metals, crystal lattice structures and properties introduction</vt:lpstr>
      <vt:lpstr>Chemical bonding in metals, crystal lattice structures and properties introduction</vt:lpstr>
      <vt:lpstr>Starter activity answer</vt:lpstr>
      <vt:lpstr>Chemical bonding in metals</vt:lpstr>
      <vt:lpstr>Chemical bonding in metals</vt:lpstr>
      <vt:lpstr>Representation of molecular structure of aluminium</vt:lpstr>
      <vt:lpstr>Visual representation of atoms</vt:lpstr>
      <vt:lpstr>Chemical bonding in metals</vt:lpstr>
      <vt:lpstr>Chemical bonding in metals</vt:lpstr>
      <vt:lpstr>Chemical bonding in metals</vt:lpstr>
      <vt:lpstr>Chemical bonding in metals</vt:lpstr>
      <vt:lpstr>Chemical bonding in metals</vt:lpstr>
      <vt:lpstr>Crystal lattice structure</vt:lpstr>
      <vt:lpstr>Crystal lattice structure of metals</vt:lpstr>
      <vt:lpstr>Crystal lattice structure of metals</vt:lpstr>
      <vt:lpstr>Mechanical properties of metals activity </vt:lpstr>
      <vt:lpstr>Mechanical properties of metals research </vt:lpstr>
      <vt:lpstr>Chemical bonding in metals and crystal lattice structure summary</vt:lpstr>
      <vt:lpstr>03</vt:lpstr>
      <vt:lpstr>Mechanical properties, behaviour and the tensile test</vt:lpstr>
      <vt:lpstr>Identifying molecules starter activity</vt:lpstr>
      <vt:lpstr>Identifying molecules starter activity answers</vt:lpstr>
      <vt:lpstr>Terminology recap</vt:lpstr>
      <vt:lpstr>Mechanical properties terminology</vt:lpstr>
      <vt:lpstr>Mechanical properties terminology</vt:lpstr>
      <vt:lpstr>Terminology of mechanical properties in metals</vt:lpstr>
      <vt:lpstr>Introducing the tensile test and the stress-strain graph</vt:lpstr>
      <vt:lpstr>Introducing the tensile test and the stress-strain graph</vt:lpstr>
      <vt:lpstr>Calculating Young’s modulus</vt:lpstr>
      <vt:lpstr>The behaviour of the metal sample</vt:lpstr>
      <vt:lpstr>Properties observed in the tensile test </vt:lpstr>
      <vt:lpstr>Properties observed in the tensile test </vt:lpstr>
      <vt:lpstr>Properties observed in the tensile test </vt:lpstr>
      <vt:lpstr>Terminology of mechanical properties in metals</vt:lpstr>
      <vt:lpstr>Relationship of chemical bonding in metals to properties</vt:lpstr>
      <vt:lpstr>Relationship of chemical bonding in metals to behaviour</vt:lpstr>
      <vt:lpstr>Properties of metals summary</vt:lpstr>
      <vt:lpstr>04</vt:lpstr>
      <vt:lpstr>The tensile test</vt:lpstr>
      <vt:lpstr>The tensile test</vt:lpstr>
      <vt:lpstr>The tensile test</vt:lpstr>
      <vt:lpstr>What happens during the tensile test?</vt:lpstr>
      <vt:lpstr>What happens during the tensile test?</vt:lpstr>
      <vt:lpstr>What happens during the tensile test?</vt:lpstr>
      <vt:lpstr>What happens during the tensile test?</vt:lpstr>
      <vt:lpstr>The tensile test</vt:lpstr>
      <vt:lpstr>Stress-strain graph interpretation</vt:lpstr>
      <vt:lpstr>The tensile test</vt:lpstr>
      <vt:lpstr>Stress-strain graph creation</vt:lpstr>
      <vt:lpstr>The tensile test interpretation</vt:lpstr>
      <vt:lpstr>05</vt:lpstr>
      <vt:lpstr>Force and load</vt:lpstr>
      <vt:lpstr>Force and load basic units</vt:lpstr>
      <vt:lpstr>Force and load basic units </vt:lpstr>
      <vt:lpstr>Force and load basic units </vt:lpstr>
      <vt:lpstr>Force and load basic units </vt:lpstr>
      <vt:lpstr>Force and load basic units </vt:lpstr>
      <vt:lpstr>Force and load basic units </vt:lpstr>
      <vt:lpstr>Force and load basic units </vt:lpstr>
      <vt:lpstr>Force and load basic units </vt:lpstr>
      <vt:lpstr>Force and load basic units </vt:lpstr>
      <vt:lpstr>Force and load basic units </vt:lpstr>
      <vt:lpstr>Force and load basic units </vt:lpstr>
      <vt:lpstr>Force and load basic units </vt:lpstr>
      <vt:lpstr>Force and load basic units terminology quiz </vt:lpstr>
      <vt:lpstr>Load types </vt:lpstr>
      <vt:lpstr>Load types</vt:lpstr>
      <vt:lpstr>Load types</vt:lpstr>
      <vt:lpstr>Load types</vt:lpstr>
      <vt:lpstr>Watch the video </vt:lpstr>
      <vt:lpstr>Load application </vt:lpstr>
      <vt:lpstr>Load application </vt:lpstr>
      <vt:lpstr>Load application </vt:lpstr>
      <vt:lpstr>Load transfer </vt:lpstr>
      <vt:lpstr>Pause and reflect </vt:lpstr>
      <vt:lpstr>Equilibrium</vt:lpstr>
      <vt:lpstr>Equilibrium</vt:lpstr>
      <vt:lpstr>Compression and tension and internal force reactions</vt:lpstr>
      <vt:lpstr>Compression and tension and internal force reactions</vt:lpstr>
      <vt:lpstr>Compression and tension and internal force reactions</vt:lpstr>
      <vt:lpstr>Compression and tension and internal force reactions</vt:lpstr>
      <vt:lpstr>Compression and tension and internal force reactions</vt:lpstr>
      <vt:lpstr>Load, compression and tension in bridges</vt:lpstr>
      <vt:lpstr>Load, compression and tension in bridges</vt:lpstr>
      <vt:lpstr>Load, compression and tension in bridges</vt:lpstr>
      <vt:lpstr>Load, compression and tension in bridges</vt:lpstr>
      <vt:lpstr>Watch the video </vt:lpstr>
      <vt:lpstr>Load, compression and tension in bridges</vt:lpstr>
      <vt:lpstr>Load, compression and tension in bridges</vt:lpstr>
      <vt:lpstr>Load, compression and tension in bridges</vt:lpstr>
      <vt:lpstr>Watch the video </vt:lpstr>
      <vt:lpstr>Bridge-building activity </vt:lpstr>
      <vt:lpstr>Lesson summary quiz </vt:lpstr>
      <vt:lpstr>Lesson summary quiz </vt:lpstr>
      <vt:lpstr> Lesson summary quiz </vt:lpstr>
      <vt:lpstr>Lesson summary quiz </vt:lpstr>
      <vt:lpstr>Lesson summary quiz</vt:lpstr>
      <vt:lpstr>Lesson summary quiz </vt:lpstr>
      <vt:lpstr>Lesson summary quiz </vt:lpstr>
      <vt:lpstr>Lesson summary quiz </vt:lpstr>
      <vt:lpstr>06</vt:lpstr>
      <vt:lpstr>Weather and climate</vt:lpstr>
      <vt:lpstr>Weather charades </vt:lpstr>
      <vt:lpstr>Weather and climate</vt:lpstr>
      <vt:lpstr>The weather cycle</vt:lpstr>
      <vt:lpstr>The weather cycle</vt:lpstr>
      <vt:lpstr>The weather</vt:lpstr>
      <vt:lpstr> </vt:lpstr>
      <vt:lpstr>The weather</vt:lpstr>
      <vt:lpstr>The weather</vt:lpstr>
      <vt:lpstr>The weather</vt:lpstr>
      <vt:lpstr>The weather</vt:lpstr>
      <vt:lpstr>The weather</vt:lpstr>
      <vt:lpstr>The weather</vt:lpstr>
      <vt:lpstr>The weather</vt:lpstr>
      <vt:lpstr>Weather and deterioration research </vt:lpstr>
      <vt:lpstr>07</vt:lpstr>
      <vt:lpstr>Running an experiment</vt:lpstr>
      <vt:lpstr>Predicting outcomes</vt:lpstr>
      <vt:lpstr>Predicting outcomes</vt:lpstr>
      <vt:lpstr>Predicting outcomes</vt:lpstr>
      <vt:lpstr>Predicting outcomes</vt:lpstr>
      <vt:lpstr>Predicting outcomes</vt:lpstr>
      <vt:lpstr>Predicting outcomes activity</vt:lpstr>
      <vt:lpstr>Predicting outcomes activity</vt:lpstr>
      <vt:lpstr>Running an experiment: metal deterioration experiment</vt:lpstr>
      <vt:lpstr>Running an experiment: windy day simulation and frost formation</vt:lpstr>
      <vt:lpstr>Running an experiment: solar heat experiment</vt:lpstr>
      <vt:lpstr>08</vt:lpstr>
      <vt:lpstr>Force and load calculations</vt:lpstr>
      <vt:lpstr>Equilibrium recap</vt:lpstr>
      <vt:lpstr>Equilibrium recap</vt:lpstr>
      <vt:lpstr>Shear force calculations</vt:lpstr>
      <vt:lpstr>Shear force calculations</vt:lpstr>
      <vt:lpstr>Shear force calculations</vt:lpstr>
      <vt:lpstr>Shear force calculations activity</vt:lpstr>
      <vt:lpstr>Bending moment calculations</vt:lpstr>
      <vt:lpstr>Equilibrium and bending moments activity</vt:lpstr>
      <vt:lpstr>Equilibrium and bending moments activity</vt:lpstr>
      <vt:lpstr>Equilibrium and bending moments activity</vt:lpstr>
      <vt:lpstr>Equilibrium and bending moments activity</vt:lpstr>
      <vt:lpstr>Bending moment calculation example 1</vt:lpstr>
      <vt:lpstr>Bending moment calculation example 2</vt:lpstr>
      <vt:lpstr>Bending moment calculation example 3</vt:lpstr>
      <vt:lpstr>Bending moment calculation example 4</vt:lpstr>
      <vt:lpstr>Bending moment calculation example 5</vt:lpstr>
      <vt:lpstr>Bending moment calculation example 6</vt:lpstr>
      <vt:lpstr>Bending moment calculation example 7</vt:lpstr>
      <vt:lpstr>Bending moment calculation example 7</vt:lpstr>
      <vt:lpstr>Bending moment calculation example 7</vt:lpstr>
      <vt:lpstr>Bending moment calculations activity</vt:lpstr>
      <vt:lpstr>Reaction calculations</vt:lpstr>
      <vt:lpstr>Reaction calculations</vt:lpstr>
      <vt:lpstr>Reaction calculations</vt:lpstr>
      <vt:lpstr>Reaction calculations example</vt:lpstr>
      <vt:lpstr>Reaction calculations example</vt:lpstr>
      <vt:lpstr>Reaction calculations activity</vt:lpstr>
      <vt:lpstr>09</vt:lpstr>
      <vt:lpstr>Analysing experimental data</vt:lpstr>
      <vt:lpstr>Concluding an experiment</vt:lpstr>
      <vt:lpstr>Concluding an experiment</vt:lpstr>
      <vt:lpstr>Concluding an experiment</vt:lpstr>
      <vt:lpstr>Concluding an experiment</vt:lpstr>
      <vt:lpstr>Concluding an experiment</vt:lpstr>
      <vt:lpstr>Concluding an experiment</vt:lpstr>
      <vt:lpstr>Concluding an experiment</vt:lpstr>
      <vt:lpstr>Concluding an experiment</vt:lpstr>
      <vt:lpstr>Sharing experiment observations</vt:lpstr>
      <vt:lpstr>Complete the metal deterioration experiment report</vt:lpstr>
      <vt:lpstr>10</vt:lpstr>
      <vt:lpstr>Recap: Using data to make informed decisions</vt:lpstr>
      <vt:lpstr>Recap: Using data to make informed decisions</vt:lpstr>
      <vt:lpstr>Recap: Using data to make informed decisions</vt:lpstr>
      <vt:lpstr>Using data to make informed decisions</vt:lpstr>
      <vt:lpstr>Using data to make informed decisions</vt:lpstr>
      <vt:lpstr>Using data to make informed decisions</vt:lpstr>
      <vt:lpstr>ET-FOUNDATION.CO.UK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underpinning excellence</dc:title>
  <dc:subject/>
  <dc:creator>Richard Overton</dc:creator>
  <cp:keywords/>
  <dc:description/>
  <cp:lastModifiedBy>Hannah Colford</cp:lastModifiedBy>
  <cp:revision>36</cp:revision>
  <dcterms:created xsi:type="dcterms:W3CDTF">2020-10-20T08:50:32Z</dcterms:created>
  <dcterms:modified xsi:type="dcterms:W3CDTF">2024-07-24T10:34:06Z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0x010100D684A5350B050F46AD6AC251716740DC</vt:lpwstr>
  </property>
  <property fmtid="{D5CDD505-2E9C-101B-9397-08002B2CF9AE}" pid="3" name="MediaServiceImageTags">
    <vt:lpwstr/>
  </property>
</Properties>
</file>