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48" r:id="rId4"/>
    <p:sldMasterId id="2147483658" r:id="rId5"/>
  </p:sldMasterIdLst>
  <p:notesMasterIdLst>
    <p:notesMasterId r:id="rId19"/>
  </p:notesMasterIdLst>
  <p:sldIdLst>
    <p:sldId id="296" r:id="rId6"/>
    <p:sldId id="299" r:id="rId7"/>
    <p:sldId id="300" r:id="rId8"/>
    <p:sldId id="301" r:id="rId9"/>
    <p:sldId id="302" r:id="rId10"/>
    <p:sldId id="303" r:id="rId11"/>
    <p:sldId id="304" r:id="rId12"/>
    <p:sldId id="305" r:id="rId13"/>
    <p:sldId id="306" r:id="rId14"/>
    <p:sldId id="307" r:id="rId15"/>
    <p:sldId id="265" r:id="rId16"/>
    <p:sldId id="308" r:id="rId17"/>
    <p:sldId id="298" r:id="rId18"/>
  </p:sldIdLst>
  <p:sldSz cx="12192000" cy="6858000"/>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160">
          <p15:clr>
            <a:srgbClr val="000000"/>
          </p15:clr>
        </p15:guide>
        <p15:guide id="2" pos="3840">
          <p15:clr>
            <a:srgbClr val="000000"/>
          </p15:clr>
        </p15:guide>
      </p15:sldGuideLst>
    </p:ext>
    <p: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r:id="rId20" roundtripDataSignature="AMtx7mgvbK1XVNI8S7knH+obcpi5SUJWdA=="/>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DE406460-3856-46E0-8EBA-3EB5DF7D6C27}">
  <a:tblStyle styleId="{DE406460-3856-46E0-8EBA-3EB5DF7D6C27}"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81" d="100"/>
          <a:sy n="81" d="100"/>
        </p:scale>
        <p:origin x="725" y="58"/>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3" Type="http://schemas.openxmlformats.org/officeDocument/2006/relationships/customXml" Target="../customXml/item3.xml"/><Relationship Id="rId21" Type="http://schemas.openxmlformats.org/officeDocument/2006/relationships/presProps" Target="presProp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 Type="http://schemas.openxmlformats.org/officeDocument/2006/relationships/customXml" Target="../customXml/item2.xml"/><Relationship Id="rId16" Type="http://schemas.openxmlformats.org/officeDocument/2006/relationships/slide" Target="slides/slide11.xml"/><Relationship Id="rId20" Type="http://customschemas.google.com/relationships/presentationmetadata" Target="metadata"/><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tableStyles" Target="tableStyle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theme" Target="theme/theme1.xml"/><Relationship Id="rId10" Type="http://schemas.openxmlformats.org/officeDocument/2006/relationships/slide" Target="slides/slide5.xml"/><Relationship Id="rId19"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9pPr>
          </a:lstStyle>
          <a:p>
            <a:endParaRPr/>
          </a:p>
        </p:txBody>
      </p:sp>
      <p:sp>
        <p:nvSpPr>
          <p:cNvPr id="5" name="Google Shape;5;n"/>
          <p:cNvSpPr>
            <a:spLocks noGrp="1" noRot="1" noChangeAspect="1"/>
          </p:cNvSpPr>
          <p:nvPr>
            <p:ph type="sldImg" idx="3"/>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Arial"/>
                <a:ea typeface="Arial"/>
                <a:cs typeface="Arial"/>
                <a:sym typeface="Arial"/>
              </a:defRPr>
            </a:lvl1pPr>
            <a:lvl2pPr marL="914400" marR="0" lvl="1"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Arial"/>
                <a:ea typeface="Arial"/>
                <a:cs typeface="Arial"/>
                <a:sym typeface="Arial"/>
              </a:defRPr>
            </a:lvl2pPr>
            <a:lvl3pPr marL="1371600" marR="0" lvl="2"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Arial"/>
                <a:ea typeface="Arial"/>
                <a:cs typeface="Arial"/>
                <a:sym typeface="Arial"/>
              </a:defRPr>
            </a:lvl3pPr>
            <a:lvl4pPr marL="1828800" marR="0" lvl="3"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Arial"/>
                <a:ea typeface="Arial"/>
                <a:cs typeface="Arial"/>
                <a:sym typeface="Arial"/>
              </a:defRPr>
            </a:lvl4pPr>
            <a:lvl5pPr marL="2286000" marR="0" lvl="4"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Arial"/>
                <a:ea typeface="Arial"/>
                <a:cs typeface="Arial"/>
                <a:sym typeface="Arial"/>
              </a:defRPr>
            </a:lvl5pPr>
            <a:lvl6pPr marL="2743200" marR="0" lvl="5"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Arial"/>
                <a:ea typeface="Arial"/>
                <a:cs typeface="Arial"/>
                <a:sym typeface="Arial"/>
              </a:defRPr>
            </a:lvl6pPr>
            <a:lvl7pPr marL="3200400" marR="0" lvl="6"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Arial"/>
                <a:ea typeface="Arial"/>
                <a:cs typeface="Arial"/>
                <a:sym typeface="Arial"/>
              </a:defRPr>
            </a:lvl7pPr>
            <a:lvl8pPr marL="3657600" marR="0" lvl="7"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Arial"/>
                <a:ea typeface="Arial"/>
                <a:cs typeface="Arial"/>
                <a:sym typeface="Arial"/>
              </a:defRPr>
            </a:lvl8pPr>
            <a:lvl9pPr marL="4114800" marR="0" lvl="8"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Arial"/>
                <a:ea typeface="Arial"/>
                <a:cs typeface="Arial"/>
                <a:sym typeface="Arial"/>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Arial"/>
                <a:ea typeface="Arial"/>
                <a:cs typeface="Arial"/>
                <a:sym typeface="Arial"/>
              </a:rPr>
              <a:t>‹#›</a:t>
            </a:fld>
            <a:endParaRPr sz="1200" b="0" i="0" u="none" strike="noStrike" cap="none">
              <a:solidFill>
                <a:schemeClr val="dk1"/>
              </a:solidFill>
              <a:latin typeface="Arial"/>
              <a:ea typeface="Arial"/>
              <a:cs typeface="Arial"/>
              <a:sym typeface="Arial"/>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920340D-206C-4C41-A35B-4D72CE2F2B89}"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0387690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pPr/>
              <a:t>2</a:t>
            </a:fld>
            <a:endParaRPr lang="en-GB"/>
          </a:p>
        </p:txBody>
      </p:sp>
    </p:spTree>
    <p:extLst>
      <p:ext uri="{BB962C8B-B14F-4D97-AF65-F5344CB8AC3E}">
        <p14:creationId xmlns:p14="http://schemas.microsoft.com/office/powerpoint/2010/main" val="93595594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20340D-206C-4C41-A35B-4D72CE2F2B89}" type="slidenum">
              <a:rPr lang="en-GB" smtClean="0"/>
              <a:t>3</a:t>
            </a:fld>
            <a:endParaRPr lang="en-GB"/>
          </a:p>
        </p:txBody>
      </p:sp>
    </p:spTree>
    <p:extLst>
      <p:ext uri="{BB962C8B-B14F-4D97-AF65-F5344CB8AC3E}">
        <p14:creationId xmlns:p14="http://schemas.microsoft.com/office/powerpoint/2010/main" val="294197199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5"/>
        <p:cNvGrpSpPr/>
        <p:nvPr/>
      </p:nvGrpSpPr>
      <p:grpSpPr>
        <a:xfrm>
          <a:off x="0" y="0"/>
          <a:ext cx="0" cy="0"/>
          <a:chOff x="0" y="0"/>
          <a:chExt cx="0" cy="0"/>
        </a:xfrm>
      </p:grpSpPr>
      <p:sp>
        <p:nvSpPr>
          <p:cNvPr id="146" name="Google Shape;146;p2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47" name="Google Shape;147;p2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920340D-206C-4C41-A35B-4D72CE2F2B89}"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94197199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1.jpe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1.jpe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8.jpe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8.jpe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8.jpe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8.jpe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8.jpe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9.jpe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9.jpe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9.jpe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9.jpe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9.jpe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0.jpe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10.jpe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10.jpe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10.jpe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10.jpe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1.jpe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11.jpe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11.jpe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11.jpe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11.jpe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jpeg"/><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6.jpeg"/><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7.jpeg"/><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3" Type="http://schemas.openxmlformats.org/officeDocument/2006/relationships/hyperlink" Target="http://www.etfoundation.co.uk/" TargetMode="External"/><Relationship Id="rId2" Type="http://schemas.openxmlformats.org/officeDocument/2006/relationships/image" Target="../media/image12.png"/><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3" Type="http://schemas.openxmlformats.org/officeDocument/2006/relationships/hyperlink" Target="http://www.etfoundation.co.uk/" TargetMode="External"/><Relationship Id="rId2" Type="http://schemas.openxmlformats.org/officeDocument/2006/relationships/image" Target="../media/image23.png"/><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3" Type="http://schemas.openxmlformats.org/officeDocument/2006/relationships/hyperlink" Target="http://www.etfoundation.co.uk/" TargetMode="External"/><Relationship Id="rId2" Type="http://schemas.openxmlformats.org/officeDocument/2006/relationships/image" Target="../media/image24.png"/><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3" Type="http://schemas.openxmlformats.org/officeDocument/2006/relationships/hyperlink" Target="http://www.etfoundation.co.uk/" TargetMode="External"/><Relationship Id="rId2" Type="http://schemas.openxmlformats.org/officeDocument/2006/relationships/image" Target="../media/image15.png"/><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3" Type="http://schemas.openxmlformats.org/officeDocument/2006/relationships/hyperlink" Target="http://www.etfoundation.co.uk/" TargetMode="External"/><Relationship Id="rId2" Type="http://schemas.openxmlformats.org/officeDocument/2006/relationships/image" Target="../media/image16.png"/><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3" Type="http://schemas.openxmlformats.org/officeDocument/2006/relationships/image" Target="../media/image25.emf"/><Relationship Id="rId2" Type="http://schemas.openxmlformats.org/officeDocument/2006/relationships/hyperlink" Target="http://www.etfoundation.co.uk/" TargetMode="External"/><Relationship Id="rId1" Type="http://schemas.openxmlformats.org/officeDocument/2006/relationships/slideMaster" Target="../slideMasters/slideMaster2.xml"/><Relationship Id="rId4" Type="http://schemas.openxmlformats.org/officeDocument/2006/relationships/image" Target="../media/image12.png"/></Relationships>
</file>

<file path=ppt/slideLayouts/_rels/slideLayout63.xml.rels><?xml version="1.0" encoding="UTF-8" standalone="yes"?>
<Relationships xmlns="http://schemas.openxmlformats.org/package/2006/relationships"><Relationship Id="rId3" Type="http://schemas.openxmlformats.org/officeDocument/2006/relationships/hyperlink" Target="http://www.etfoundation.co.uk/" TargetMode="External"/><Relationship Id="rId2" Type="http://schemas.openxmlformats.org/officeDocument/2006/relationships/image" Target="../media/image23.png"/><Relationship Id="rId1" Type="http://schemas.openxmlformats.org/officeDocument/2006/relationships/slideMaster" Target="../slideMasters/slideMaster2.xml"/><Relationship Id="rId4" Type="http://schemas.openxmlformats.org/officeDocument/2006/relationships/image" Target="../media/image25.emf"/></Relationships>
</file>

<file path=ppt/slideLayouts/_rels/slideLayout64.xml.rels><?xml version="1.0" encoding="UTF-8" standalone="yes"?>
<Relationships xmlns="http://schemas.openxmlformats.org/package/2006/relationships"><Relationship Id="rId3" Type="http://schemas.openxmlformats.org/officeDocument/2006/relationships/hyperlink" Target="http://www.etfoundation.co.uk/" TargetMode="External"/><Relationship Id="rId2" Type="http://schemas.openxmlformats.org/officeDocument/2006/relationships/image" Target="../media/image24.png"/><Relationship Id="rId1" Type="http://schemas.openxmlformats.org/officeDocument/2006/relationships/slideMaster" Target="../slideMasters/slideMaster2.xml"/><Relationship Id="rId4" Type="http://schemas.openxmlformats.org/officeDocument/2006/relationships/image" Target="../media/image25.emf"/></Relationships>
</file>

<file path=ppt/slideLayouts/_rels/slideLayout65.xml.rels><?xml version="1.0" encoding="UTF-8" standalone="yes"?>
<Relationships xmlns="http://schemas.openxmlformats.org/package/2006/relationships"><Relationship Id="rId3" Type="http://schemas.openxmlformats.org/officeDocument/2006/relationships/hyperlink" Target="http://www.etfoundation.co.uk/" TargetMode="External"/><Relationship Id="rId2" Type="http://schemas.openxmlformats.org/officeDocument/2006/relationships/image" Target="../media/image15.png"/><Relationship Id="rId1" Type="http://schemas.openxmlformats.org/officeDocument/2006/relationships/slideMaster" Target="../slideMasters/slideMaster2.xml"/><Relationship Id="rId4" Type="http://schemas.openxmlformats.org/officeDocument/2006/relationships/image" Target="../media/image25.emf"/></Relationships>
</file>

<file path=ppt/slideLayouts/_rels/slideLayout66.xml.rels><?xml version="1.0" encoding="UTF-8" standalone="yes"?>
<Relationships xmlns="http://schemas.openxmlformats.org/package/2006/relationships"><Relationship Id="rId3" Type="http://schemas.openxmlformats.org/officeDocument/2006/relationships/hyperlink" Target="http://www.etfoundation.co.uk/" TargetMode="External"/><Relationship Id="rId2" Type="http://schemas.openxmlformats.org/officeDocument/2006/relationships/image" Target="../media/image16.png"/><Relationship Id="rId1" Type="http://schemas.openxmlformats.org/officeDocument/2006/relationships/slideMaster" Target="../slideMasters/slideMaster2.xml"/><Relationship Id="rId4" Type="http://schemas.openxmlformats.org/officeDocument/2006/relationships/image" Target="../media/image25.emf"/></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1.jpe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1.jpe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6"/>
        <p:cNvGrpSpPr/>
        <p:nvPr/>
      </p:nvGrpSpPr>
      <p:grpSpPr>
        <a:xfrm>
          <a:off x="0" y="0"/>
          <a:ext cx="0" cy="0"/>
          <a:chOff x="0" y="0"/>
          <a:chExt cx="0" cy="0"/>
        </a:xfrm>
      </p:grpSpPr>
      <p:sp>
        <p:nvSpPr>
          <p:cNvPr id="37" name="Google Shape;37;p28"/>
          <p:cNvSpPr txBox="1">
            <a:spLocks noGrp="1"/>
          </p:cNvSpPr>
          <p:nvPr>
            <p:ph type="title"/>
          </p:nvPr>
        </p:nvSpPr>
        <p:spPr>
          <a:xfrm>
            <a:off x="1097280" y="286603"/>
            <a:ext cx="10058400" cy="1450757"/>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rgbClr val="3F3F3F"/>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8" name="Google Shape;38;p28"/>
          <p:cNvSpPr txBox="1">
            <a:spLocks noGrp="1"/>
          </p:cNvSpPr>
          <p:nvPr>
            <p:ph type="body" idx="1"/>
          </p:nvPr>
        </p:nvSpPr>
        <p:spPr>
          <a:xfrm>
            <a:off x="1097280" y="2120900"/>
            <a:ext cx="4639736" cy="3748193"/>
          </a:xfrm>
          <a:prstGeom prst="rect">
            <a:avLst/>
          </a:prstGeom>
          <a:noFill/>
          <a:ln>
            <a:noFill/>
          </a:ln>
        </p:spPr>
        <p:txBody>
          <a:bodyPr spcFirstLastPara="1" wrap="square" lIns="0" tIns="45700" rIns="0" bIns="45700" anchor="t" anchorCtr="0">
            <a:normAutofit/>
          </a:bodyPr>
          <a:lstStyle>
            <a:lvl1pPr marL="457200" lvl="0" indent="-342900" algn="l">
              <a:lnSpc>
                <a:spcPct val="110000"/>
              </a:lnSpc>
              <a:spcBef>
                <a:spcPts val="1200"/>
              </a:spcBef>
              <a:spcAft>
                <a:spcPts val="0"/>
              </a:spcAft>
              <a:buSzPts val="1800"/>
              <a:buChar char=" "/>
              <a:defRPr/>
            </a:lvl1pPr>
            <a:lvl2pPr marL="914400" lvl="1" indent="-342900" algn="l">
              <a:lnSpc>
                <a:spcPct val="100000"/>
              </a:lnSpc>
              <a:spcBef>
                <a:spcPts val="200"/>
              </a:spcBef>
              <a:spcAft>
                <a:spcPts val="0"/>
              </a:spcAft>
              <a:buClr>
                <a:srgbClr val="3F3F3F"/>
              </a:buClr>
              <a:buSzPts val="1800"/>
              <a:buChar char="◦"/>
              <a:defRPr/>
            </a:lvl2pPr>
            <a:lvl3pPr marL="1371600" lvl="2" indent="-342900" algn="l">
              <a:lnSpc>
                <a:spcPct val="100000"/>
              </a:lnSpc>
              <a:spcBef>
                <a:spcPts val="400"/>
              </a:spcBef>
              <a:spcAft>
                <a:spcPts val="0"/>
              </a:spcAft>
              <a:buClr>
                <a:srgbClr val="3F3F3F"/>
              </a:buClr>
              <a:buSzPts val="1800"/>
              <a:buChar char="◦"/>
              <a:defRPr/>
            </a:lvl3pPr>
            <a:lvl4pPr marL="1828800" lvl="3" indent="-342900" algn="l">
              <a:lnSpc>
                <a:spcPct val="100000"/>
              </a:lnSpc>
              <a:spcBef>
                <a:spcPts val="400"/>
              </a:spcBef>
              <a:spcAft>
                <a:spcPts val="0"/>
              </a:spcAft>
              <a:buClr>
                <a:srgbClr val="3F3F3F"/>
              </a:buClr>
              <a:buSzPts val="1800"/>
              <a:buChar char="◦"/>
              <a:defRPr/>
            </a:lvl4pPr>
            <a:lvl5pPr marL="2286000" lvl="4" indent="-342900" algn="l">
              <a:lnSpc>
                <a:spcPct val="100000"/>
              </a:lnSpc>
              <a:spcBef>
                <a:spcPts val="400"/>
              </a:spcBef>
              <a:spcAft>
                <a:spcPts val="0"/>
              </a:spcAft>
              <a:buClr>
                <a:srgbClr val="3F3F3F"/>
              </a:buClr>
              <a:buSzPts val="1800"/>
              <a:buChar char="◦"/>
              <a:defRPr/>
            </a:lvl5pPr>
            <a:lvl6pPr marL="2743200" lvl="5" indent="-342900" algn="l">
              <a:lnSpc>
                <a:spcPct val="90000"/>
              </a:lnSpc>
              <a:spcBef>
                <a:spcPts val="400"/>
              </a:spcBef>
              <a:spcAft>
                <a:spcPts val="0"/>
              </a:spcAft>
              <a:buSzPts val="1800"/>
              <a:buChar char="◦"/>
              <a:defRPr/>
            </a:lvl6pPr>
            <a:lvl7pPr marL="3200400" lvl="6" indent="-342900" algn="l">
              <a:lnSpc>
                <a:spcPct val="90000"/>
              </a:lnSpc>
              <a:spcBef>
                <a:spcPts val="400"/>
              </a:spcBef>
              <a:spcAft>
                <a:spcPts val="0"/>
              </a:spcAft>
              <a:buSzPts val="1800"/>
              <a:buChar char="◦"/>
              <a:defRPr/>
            </a:lvl7pPr>
            <a:lvl8pPr marL="3657600" lvl="7" indent="-342900" algn="l">
              <a:lnSpc>
                <a:spcPct val="90000"/>
              </a:lnSpc>
              <a:spcBef>
                <a:spcPts val="400"/>
              </a:spcBef>
              <a:spcAft>
                <a:spcPts val="0"/>
              </a:spcAft>
              <a:buSzPts val="1800"/>
              <a:buChar char="◦"/>
              <a:defRPr/>
            </a:lvl8pPr>
            <a:lvl9pPr marL="4114800" lvl="8" indent="-342900" algn="l">
              <a:lnSpc>
                <a:spcPct val="90000"/>
              </a:lnSpc>
              <a:spcBef>
                <a:spcPts val="400"/>
              </a:spcBef>
              <a:spcAft>
                <a:spcPts val="400"/>
              </a:spcAft>
              <a:buSzPts val="1800"/>
              <a:buChar char="◦"/>
              <a:defRPr/>
            </a:lvl9pPr>
          </a:lstStyle>
          <a:p>
            <a:endParaRPr/>
          </a:p>
        </p:txBody>
      </p:sp>
      <p:sp>
        <p:nvSpPr>
          <p:cNvPr id="39" name="Google Shape;39;p28"/>
          <p:cNvSpPr txBox="1">
            <a:spLocks noGrp="1"/>
          </p:cNvSpPr>
          <p:nvPr>
            <p:ph type="body" idx="2"/>
          </p:nvPr>
        </p:nvSpPr>
        <p:spPr>
          <a:xfrm>
            <a:off x="6515944" y="2120900"/>
            <a:ext cx="4639736" cy="3748194"/>
          </a:xfrm>
          <a:prstGeom prst="rect">
            <a:avLst/>
          </a:prstGeom>
          <a:noFill/>
          <a:ln>
            <a:noFill/>
          </a:ln>
        </p:spPr>
        <p:txBody>
          <a:bodyPr spcFirstLastPara="1" wrap="square" lIns="0" tIns="45700" rIns="0" bIns="45700" anchor="t" anchorCtr="0">
            <a:normAutofit/>
          </a:bodyPr>
          <a:lstStyle>
            <a:lvl1pPr marL="457200" lvl="0" indent="-342900" algn="l">
              <a:lnSpc>
                <a:spcPct val="110000"/>
              </a:lnSpc>
              <a:spcBef>
                <a:spcPts val="1200"/>
              </a:spcBef>
              <a:spcAft>
                <a:spcPts val="0"/>
              </a:spcAft>
              <a:buSzPts val="1800"/>
              <a:buChar char=" "/>
              <a:defRPr/>
            </a:lvl1pPr>
            <a:lvl2pPr marL="914400" lvl="1" indent="-342900" algn="l">
              <a:lnSpc>
                <a:spcPct val="100000"/>
              </a:lnSpc>
              <a:spcBef>
                <a:spcPts val="200"/>
              </a:spcBef>
              <a:spcAft>
                <a:spcPts val="0"/>
              </a:spcAft>
              <a:buClr>
                <a:srgbClr val="3F3F3F"/>
              </a:buClr>
              <a:buSzPts val="1800"/>
              <a:buChar char="◦"/>
              <a:defRPr/>
            </a:lvl2pPr>
            <a:lvl3pPr marL="1371600" lvl="2" indent="-342900" algn="l">
              <a:lnSpc>
                <a:spcPct val="100000"/>
              </a:lnSpc>
              <a:spcBef>
                <a:spcPts val="400"/>
              </a:spcBef>
              <a:spcAft>
                <a:spcPts val="0"/>
              </a:spcAft>
              <a:buClr>
                <a:srgbClr val="3F3F3F"/>
              </a:buClr>
              <a:buSzPts val="1800"/>
              <a:buChar char="◦"/>
              <a:defRPr/>
            </a:lvl3pPr>
            <a:lvl4pPr marL="1828800" lvl="3" indent="-342900" algn="l">
              <a:lnSpc>
                <a:spcPct val="100000"/>
              </a:lnSpc>
              <a:spcBef>
                <a:spcPts val="400"/>
              </a:spcBef>
              <a:spcAft>
                <a:spcPts val="0"/>
              </a:spcAft>
              <a:buClr>
                <a:srgbClr val="3F3F3F"/>
              </a:buClr>
              <a:buSzPts val="1800"/>
              <a:buChar char="◦"/>
              <a:defRPr/>
            </a:lvl4pPr>
            <a:lvl5pPr marL="2286000" lvl="4" indent="-342900" algn="l">
              <a:lnSpc>
                <a:spcPct val="100000"/>
              </a:lnSpc>
              <a:spcBef>
                <a:spcPts val="400"/>
              </a:spcBef>
              <a:spcAft>
                <a:spcPts val="0"/>
              </a:spcAft>
              <a:buClr>
                <a:srgbClr val="3F3F3F"/>
              </a:buClr>
              <a:buSzPts val="1800"/>
              <a:buChar char="◦"/>
              <a:defRPr/>
            </a:lvl5pPr>
            <a:lvl6pPr marL="2743200" lvl="5" indent="-342900" algn="l">
              <a:lnSpc>
                <a:spcPct val="90000"/>
              </a:lnSpc>
              <a:spcBef>
                <a:spcPts val="400"/>
              </a:spcBef>
              <a:spcAft>
                <a:spcPts val="0"/>
              </a:spcAft>
              <a:buSzPts val="1800"/>
              <a:buChar char="◦"/>
              <a:defRPr/>
            </a:lvl6pPr>
            <a:lvl7pPr marL="3200400" lvl="6" indent="-342900" algn="l">
              <a:lnSpc>
                <a:spcPct val="90000"/>
              </a:lnSpc>
              <a:spcBef>
                <a:spcPts val="400"/>
              </a:spcBef>
              <a:spcAft>
                <a:spcPts val="0"/>
              </a:spcAft>
              <a:buSzPts val="1800"/>
              <a:buChar char="◦"/>
              <a:defRPr/>
            </a:lvl7pPr>
            <a:lvl8pPr marL="3657600" lvl="7" indent="-342900" algn="l">
              <a:lnSpc>
                <a:spcPct val="90000"/>
              </a:lnSpc>
              <a:spcBef>
                <a:spcPts val="400"/>
              </a:spcBef>
              <a:spcAft>
                <a:spcPts val="0"/>
              </a:spcAft>
              <a:buSzPts val="1800"/>
              <a:buChar char="◦"/>
              <a:defRPr/>
            </a:lvl8pPr>
            <a:lvl9pPr marL="4114800" lvl="8" indent="-342900" algn="l">
              <a:lnSpc>
                <a:spcPct val="90000"/>
              </a:lnSpc>
              <a:spcBef>
                <a:spcPts val="400"/>
              </a:spcBef>
              <a:spcAft>
                <a:spcPts val="400"/>
              </a:spcAft>
              <a:buSzPts val="1800"/>
              <a:buChar char="◦"/>
              <a:defRPr/>
            </a:lvl9pPr>
          </a:lstStyle>
          <a:p>
            <a:endParaRPr/>
          </a:p>
        </p:txBody>
      </p:sp>
      <p:sp>
        <p:nvSpPr>
          <p:cNvPr id="40" name="Google Shape;40;p28"/>
          <p:cNvSpPr txBox="1">
            <a:spLocks noGrp="1"/>
          </p:cNvSpPr>
          <p:nvPr>
            <p:ph type="dt" idx="10"/>
          </p:nvPr>
        </p:nvSpPr>
        <p:spPr>
          <a:xfrm>
            <a:off x="8218426" y="6446838"/>
            <a:ext cx="2584850" cy="365125"/>
          </a:xfrm>
          <a:prstGeom prst="rect">
            <a:avLst/>
          </a:prstGeom>
          <a:noFill/>
          <a:ln>
            <a:noFill/>
          </a:ln>
        </p:spPr>
        <p:txBody>
          <a:bodyPr spcFirstLastPara="1" wrap="square" lIns="91425" tIns="45700" rIns="91425" bIns="45700" anchor="ctr" anchorCtr="0">
            <a:noAutofit/>
          </a:bodyPr>
          <a:lstStyle>
            <a:lvl1pPr lvl="0" algn="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1" name="Google Shape;41;p28"/>
          <p:cNvSpPr txBox="1">
            <a:spLocks noGrp="1"/>
          </p:cNvSpPr>
          <p:nvPr>
            <p:ph type="ftr" idx="11"/>
          </p:nvPr>
        </p:nvSpPr>
        <p:spPr>
          <a:xfrm>
            <a:off x="1097279" y="6446838"/>
            <a:ext cx="6818262"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2" name="Google Shape;42;p28"/>
          <p:cNvSpPr txBox="1">
            <a:spLocks noGrp="1"/>
          </p:cNvSpPr>
          <p:nvPr>
            <p:ph type="sldNum" idx="12"/>
          </p:nvPr>
        </p:nvSpPr>
        <p:spPr>
          <a:xfrm>
            <a:off x="10993582" y="6446838"/>
            <a:ext cx="780010" cy="365125"/>
          </a:xfrm>
          <a:prstGeom prst="rect">
            <a:avLst/>
          </a:prstGeom>
          <a:noFill/>
          <a:ln>
            <a:noFill/>
          </a:ln>
        </p:spPr>
        <p:txBody>
          <a:bodyPr spcFirstLastPara="1" wrap="square" lIns="91425" tIns="45700" rIns="91425" bIns="45700" anchor="ctr" anchorCtr="0">
            <a:noAutofit/>
          </a:bodyPr>
          <a:lstStyle>
            <a:lvl1pPr marL="0" marR="0" lvl="0" indent="0" algn="l">
              <a:lnSpc>
                <a:spcPct val="100000"/>
              </a:lnSpc>
              <a:spcBef>
                <a:spcPts val="0"/>
              </a:spcBef>
              <a:spcAft>
                <a:spcPts val="0"/>
              </a:spcAft>
              <a:buClr>
                <a:srgbClr val="000000"/>
              </a:buClr>
              <a:buSzPts val="800"/>
              <a:buFont typeface="Arial"/>
              <a:buNone/>
              <a:defRPr sz="800" b="0" i="0" u="none" strike="noStrike" cap="none">
                <a:solidFill>
                  <a:srgbClr val="FFFFFF"/>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800"/>
              <a:buFont typeface="Arial"/>
              <a:buNone/>
              <a:defRPr sz="800" b="0" i="0" u="none" strike="noStrike" cap="none">
                <a:solidFill>
                  <a:srgbClr val="FFFFFF"/>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800"/>
              <a:buFont typeface="Arial"/>
              <a:buNone/>
              <a:defRPr sz="800" b="0" i="0" u="none" strike="noStrike" cap="none">
                <a:solidFill>
                  <a:srgbClr val="FFFFFF"/>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800"/>
              <a:buFont typeface="Arial"/>
              <a:buNone/>
              <a:defRPr sz="800" b="0" i="0" u="none" strike="noStrike" cap="none">
                <a:solidFill>
                  <a:srgbClr val="FFFFFF"/>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800"/>
              <a:buFont typeface="Arial"/>
              <a:buNone/>
              <a:defRPr sz="800" b="0" i="0" u="none" strike="noStrike" cap="none">
                <a:solidFill>
                  <a:srgbClr val="FFFFFF"/>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800"/>
              <a:buFont typeface="Arial"/>
              <a:buNone/>
              <a:defRPr sz="800" b="0" i="0" u="none" strike="noStrike" cap="none">
                <a:solidFill>
                  <a:srgbClr val="FFFFFF"/>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800"/>
              <a:buFont typeface="Arial"/>
              <a:buNone/>
              <a:defRPr sz="800" b="0" i="0" u="none" strike="noStrike" cap="none">
                <a:solidFill>
                  <a:srgbClr val="FFFFFF"/>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800"/>
              <a:buFont typeface="Arial"/>
              <a:buNone/>
              <a:defRPr sz="800" b="0" i="0" u="none" strike="noStrike" cap="none">
                <a:solidFill>
                  <a:srgbClr val="FFFFFF"/>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800"/>
              <a:buFont typeface="Arial"/>
              <a:buNone/>
              <a:defRPr sz="800" b="0" i="0" u="none" strike="noStrike" cap="none">
                <a:solidFill>
                  <a:srgbClr val="FFFFFF"/>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4_Title Slide Option 4 Blue">
    <p:spTree>
      <p:nvGrpSpPr>
        <p:cNvPr id="1" name=""/>
        <p:cNvGrpSpPr/>
        <p:nvPr/>
      </p:nvGrpSpPr>
      <p:grpSpPr>
        <a:xfrm>
          <a:off x="0" y="0"/>
          <a:ext cx="0" cy="0"/>
          <a:chOff x="0" y="0"/>
          <a:chExt cx="0" cy="0"/>
        </a:xfrm>
      </p:grpSpPr>
      <p:pic>
        <p:nvPicPr>
          <p:cNvPr id="13" name="BACKGROUND IMAGE">
            <a:extLst>
              <a:ext uri="{FF2B5EF4-FFF2-40B4-BE49-F238E27FC236}">
                <a16:creationId xmlns:a16="http://schemas.microsoft.com/office/drawing/2014/main" id="{FED04D8A-2191-444A-8B92-2289689D887F}"/>
              </a:ext>
              <a:ext uri="{C183D7F6-B498-43B3-948B-1728B52AA6E4}">
                <adec:decorative xmlns:adec="http://schemas.microsoft.com/office/drawing/2017/decorative" val="1"/>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14149" t="6208" r="2313" b="23313"/>
          <a:stretch/>
        </p:blipFill>
        <p:spPr>
          <a:xfrm>
            <a:off x="0" y="24515"/>
            <a:ext cx="12192000" cy="6850575"/>
          </a:xfrm>
          <a:prstGeom prst="rect">
            <a:avLst/>
          </a:prstGeom>
        </p:spPr>
      </p:pic>
      <p:sp>
        <p:nvSpPr>
          <p:cNvPr id="11" name="WHITE BAR">
            <a:extLst>
              <a:ext uri="{FF2B5EF4-FFF2-40B4-BE49-F238E27FC236}">
                <a16:creationId xmlns:a16="http://schemas.microsoft.com/office/drawing/2014/main" id="{4BC86740-418B-DA4D-8939-2B1A320907D6}"/>
              </a:ext>
              <a:ext uri="{C183D7F6-B498-43B3-948B-1728B52AA6E4}">
                <adec:decorative xmlns:adec="http://schemas.microsoft.com/office/drawing/2017/decorative" val="1"/>
              </a:ext>
            </a:extLst>
          </p:cNvPr>
          <p:cNvSpPr/>
          <p:nvPr userDrawn="1"/>
        </p:nvSpPr>
        <p:spPr>
          <a:xfrm>
            <a:off x="0" y="-27384"/>
            <a:ext cx="12192000" cy="1124744"/>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67" dirty="0"/>
              <a:t>1</a:t>
            </a:r>
          </a:p>
        </p:txBody>
      </p:sp>
      <p:pic>
        <p:nvPicPr>
          <p:cNvPr id="12" name="ETF LOGO">
            <a:extLst>
              <a:ext uri="{FF2B5EF4-FFF2-40B4-BE49-F238E27FC236}">
                <a16:creationId xmlns:a16="http://schemas.microsoft.com/office/drawing/2014/main" id="{2D72DE85-B512-A84A-BDE4-CC6F916F0A05}"/>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335361" y="256857"/>
            <a:ext cx="1146436" cy="606936"/>
          </a:xfrm>
          <a:prstGeom prst="rect">
            <a:avLst/>
          </a:prstGeom>
        </p:spPr>
      </p:pic>
      <p:pic>
        <p:nvPicPr>
          <p:cNvPr id="17" name="T LEVELS LOGO" descr="T Levels Professional Development">
            <a:extLst>
              <a:ext uri="{FF2B5EF4-FFF2-40B4-BE49-F238E27FC236}">
                <a16:creationId xmlns:a16="http://schemas.microsoft.com/office/drawing/2014/main" id="{7DFFC763-EFC0-0E4C-965F-8DE2D2142460}"/>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9648395" y="214486"/>
            <a:ext cx="2208245" cy="718237"/>
          </a:xfrm>
          <a:prstGeom prst="rect">
            <a:avLst/>
          </a:prstGeom>
        </p:spPr>
      </p:pic>
      <p:sp>
        <p:nvSpPr>
          <p:cNvPr id="19" name="BLACK RECTANGLE">
            <a:extLst>
              <a:ext uri="{FF2B5EF4-FFF2-40B4-BE49-F238E27FC236}">
                <a16:creationId xmlns:a16="http://schemas.microsoft.com/office/drawing/2014/main" id="{331C3B12-D653-CC4C-ABCF-4724A38ABA68}"/>
              </a:ext>
              <a:ext uri="{C183D7F6-B498-43B3-948B-1728B52AA6E4}">
                <adec:decorative xmlns:adec="http://schemas.microsoft.com/office/drawing/2017/decorative" val="1"/>
              </a:ext>
            </a:extLst>
          </p:cNvPr>
          <p:cNvSpPr/>
          <p:nvPr userDrawn="1"/>
        </p:nvSpPr>
        <p:spPr>
          <a:xfrm>
            <a:off x="5184960" y="4824000"/>
            <a:ext cx="6623040" cy="1677341"/>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67"/>
          </a:p>
        </p:txBody>
      </p:sp>
      <p:sp>
        <p:nvSpPr>
          <p:cNvPr id="20" name="Title 1">
            <a:extLst>
              <a:ext uri="{FF2B5EF4-FFF2-40B4-BE49-F238E27FC236}">
                <a16:creationId xmlns:a16="http://schemas.microsoft.com/office/drawing/2014/main" id="{6A2ADA92-7351-1B4F-B608-0A43A941F970}"/>
              </a:ext>
            </a:extLst>
          </p:cNvPr>
          <p:cNvSpPr>
            <a:spLocks noGrp="1"/>
          </p:cNvSpPr>
          <p:nvPr>
            <p:ph type="ctrTitle"/>
          </p:nvPr>
        </p:nvSpPr>
        <p:spPr>
          <a:xfrm>
            <a:off x="5184960" y="2961600"/>
            <a:ext cx="6623040" cy="1656000"/>
          </a:xfrm>
          <a:solidFill>
            <a:srgbClr val="0071F8"/>
          </a:solidFill>
        </p:spPr>
        <p:txBody>
          <a:bodyPr lIns="108000" tIns="136800" rIns="0" bIns="0">
            <a:noAutofit/>
          </a:bodyPr>
          <a:lstStyle>
            <a:lvl1pPr algn="l">
              <a:lnSpc>
                <a:spcPts val="5467"/>
              </a:lnSpc>
              <a:defRPr sz="6000" b="1" cap="none" baseline="0">
                <a:solidFill>
                  <a:schemeClr val="bg1"/>
                </a:solidFill>
              </a:defRPr>
            </a:lvl1pPr>
          </a:lstStyle>
          <a:p>
            <a:r>
              <a:rPr lang="en-US" dirty="0"/>
              <a:t>Click to edit Master title style</a:t>
            </a:r>
            <a:endParaRPr lang="en-GB" dirty="0"/>
          </a:p>
        </p:txBody>
      </p:sp>
      <p:sp>
        <p:nvSpPr>
          <p:cNvPr id="21" name="Subtitle 2">
            <a:extLst>
              <a:ext uri="{FF2B5EF4-FFF2-40B4-BE49-F238E27FC236}">
                <a16:creationId xmlns:a16="http://schemas.microsoft.com/office/drawing/2014/main" id="{DC01873F-0063-374A-8FF4-60AB1B20E30A}"/>
              </a:ext>
            </a:extLst>
          </p:cNvPr>
          <p:cNvSpPr>
            <a:spLocks noGrp="1"/>
          </p:cNvSpPr>
          <p:nvPr>
            <p:ph type="subTitle" idx="1"/>
          </p:nvPr>
        </p:nvSpPr>
        <p:spPr>
          <a:xfrm>
            <a:off x="5184960" y="4839227"/>
            <a:ext cx="6407315" cy="429203"/>
          </a:xfrm>
          <a:solidFill>
            <a:schemeClr val="tx1"/>
          </a:solidFill>
        </p:spPr>
        <p:txBody>
          <a:bodyPr lIns="108000" tIns="108000" bIns="108000"/>
          <a:lstStyle>
            <a:lvl1pPr marL="0" indent="0" algn="l">
              <a:lnSpc>
                <a:spcPts val="2133"/>
              </a:lnSpc>
              <a:spcBef>
                <a:spcPts val="0"/>
              </a:spcBef>
              <a:buNone/>
              <a:defRPr sz="1800" b="1" cap="none" baseline="0">
                <a:solidFill>
                  <a:schemeClr val="bg1"/>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dirty="0"/>
              <a:t>Click to edit Master subtitle style</a:t>
            </a:r>
            <a:endParaRPr lang="en-GB" dirty="0"/>
          </a:p>
        </p:txBody>
      </p:sp>
      <p:sp>
        <p:nvSpPr>
          <p:cNvPr id="22" name="Text Placeholder 10">
            <a:extLst>
              <a:ext uri="{FF2B5EF4-FFF2-40B4-BE49-F238E27FC236}">
                <a16:creationId xmlns:a16="http://schemas.microsoft.com/office/drawing/2014/main" id="{56A26F7F-A204-454B-B7C3-AD71F060374C}"/>
              </a:ext>
            </a:extLst>
          </p:cNvPr>
          <p:cNvSpPr>
            <a:spLocks noGrp="1"/>
          </p:cNvSpPr>
          <p:nvPr>
            <p:ph type="body" sz="quarter" idx="14"/>
          </p:nvPr>
        </p:nvSpPr>
        <p:spPr>
          <a:xfrm>
            <a:off x="5184960" y="5268429"/>
            <a:ext cx="6407315" cy="464827"/>
          </a:xfrm>
        </p:spPr>
        <p:txBody>
          <a:bodyPr lIns="10800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dirty="0"/>
              <a:t>Click to edit Master text styles</a:t>
            </a:r>
          </a:p>
        </p:txBody>
      </p:sp>
      <p:sp>
        <p:nvSpPr>
          <p:cNvPr id="23" name="Text Placeholder 10">
            <a:extLst>
              <a:ext uri="{FF2B5EF4-FFF2-40B4-BE49-F238E27FC236}">
                <a16:creationId xmlns:a16="http://schemas.microsoft.com/office/drawing/2014/main" id="{2E816170-D8CB-F14C-B96E-49F48030E03C}"/>
              </a:ext>
            </a:extLst>
          </p:cNvPr>
          <p:cNvSpPr>
            <a:spLocks noGrp="1"/>
          </p:cNvSpPr>
          <p:nvPr>
            <p:ph type="body" sz="quarter" idx="15"/>
          </p:nvPr>
        </p:nvSpPr>
        <p:spPr>
          <a:xfrm>
            <a:off x="5184960" y="5829267"/>
            <a:ext cx="6407315" cy="672075"/>
          </a:xfrm>
        </p:spPr>
        <p:txBody>
          <a:bodyPr lIns="108000" tIns="108000" bIns="108000" anchor="b" anchorCtr="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225381586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4_Title Slide Option 5 Green">
    <p:spTree>
      <p:nvGrpSpPr>
        <p:cNvPr id="1" name=""/>
        <p:cNvGrpSpPr/>
        <p:nvPr/>
      </p:nvGrpSpPr>
      <p:grpSpPr>
        <a:xfrm>
          <a:off x="0" y="0"/>
          <a:ext cx="0" cy="0"/>
          <a:chOff x="0" y="0"/>
          <a:chExt cx="0" cy="0"/>
        </a:xfrm>
      </p:grpSpPr>
      <p:pic>
        <p:nvPicPr>
          <p:cNvPr id="13" name="BACKGROUND IMAGE">
            <a:extLst>
              <a:ext uri="{FF2B5EF4-FFF2-40B4-BE49-F238E27FC236}">
                <a16:creationId xmlns:a16="http://schemas.microsoft.com/office/drawing/2014/main" id="{B5D7302D-1995-3244-AE9A-AF35EA94B3D3}"/>
              </a:ext>
              <a:ext uri="{C183D7F6-B498-43B3-948B-1728B52AA6E4}">
                <adec:decorative xmlns:adec="http://schemas.microsoft.com/office/drawing/2017/decorative" val="1"/>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14149" t="6208" r="2313" b="23313"/>
          <a:stretch/>
        </p:blipFill>
        <p:spPr>
          <a:xfrm>
            <a:off x="0" y="19310"/>
            <a:ext cx="12192000" cy="6850575"/>
          </a:xfrm>
          <a:prstGeom prst="rect">
            <a:avLst/>
          </a:prstGeom>
        </p:spPr>
      </p:pic>
      <p:sp>
        <p:nvSpPr>
          <p:cNvPr id="12" name="WHITE BAR">
            <a:extLst>
              <a:ext uri="{FF2B5EF4-FFF2-40B4-BE49-F238E27FC236}">
                <a16:creationId xmlns:a16="http://schemas.microsoft.com/office/drawing/2014/main" id="{0474DE56-37D0-8142-8567-588AA082FB2B}"/>
              </a:ext>
              <a:ext uri="{C183D7F6-B498-43B3-948B-1728B52AA6E4}">
                <adec:decorative xmlns:adec="http://schemas.microsoft.com/office/drawing/2017/decorative" val="1"/>
              </a:ext>
            </a:extLst>
          </p:cNvPr>
          <p:cNvSpPr/>
          <p:nvPr userDrawn="1"/>
        </p:nvSpPr>
        <p:spPr>
          <a:xfrm>
            <a:off x="0" y="-27384"/>
            <a:ext cx="12192000" cy="1124744"/>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67" dirty="0"/>
              <a:t>1</a:t>
            </a:r>
          </a:p>
        </p:txBody>
      </p:sp>
      <p:pic>
        <p:nvPicPr>
          <p:cNvPr id="16" name="ETF LOGO">
            <a:extLst>
              <a:ext uri="{FF2B5EF4-FFF2-40B4-BE49-F238E27FC236}">
                <a16:creationId xmlns:a16="http://schemas.microsoft.com/office/drawing/2014/main" id="{E3F0F782-0C3D-9241-80EE-3AE9C2EE78EE}"/>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335361" y="256857"/>
            <a:ext cx="1146436" cy="606936"/>
          </a:xfrm>
          <a:prstGeom prst="rect">
            <a:avLst/>
          </a:prstGeom>
        </p:spPr>
      </p:pic>
      <p:pic>
        <p:nvPicPr>
          <p:cNvPr id="17" name="T LEVELS LOGO" descr="T Levels Professional Development">
            <a:extLst>
              <a:ext uri="{FF2B5EF4-FFF2-40B4-BE49-F238E27FC236}">
                <a16:creationId xmlns:a16="http://schemas.microsoft.com/office/drawing/2014/main" id="{724EB171-3B96-A94B-8A24-91C1E0993935}"/>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9648395" y="214486"/>
            <a:ext cx="2208245" cy="718237"/>
          </a:xfrm>
          <a:prstGeom prst="rect">
            <a:avLst/>
          </a:prstGeom>
        </p:spPr>
      </p:pic>
      <p:sp>
        <p:nvSpPr>
          <p:cNvPr id="19" name="BLACK RECTANGLE">
            <a:extLst>
              <a:ext uri="{FF2B5EF4-FFF2-40B4-BE49-F238E27FC236}">
                <a16:creationId xmlns:a16="http://schemas.microsoft.com/office/drawing/2014/main" id="{37340D0A-8E66-C344-86F6-B7DF9307919B}"/>
              </a:ext>
              <a:ext uri="{C183D7F6-B498-43B3-948B-1728B52AA6E4}">
                <adec:decorative xmlns:adec="http://schemas.microsoft.com/office/drawing/2017/decorative" val="1"/>
              </a:ext>
            </a:extLst>
          </p:cNvPr>
          <p:cNvSpPr/>
          <p:nvPr userDrawn="1"/>
        </p:nvSpPr>
        <p:spPr>
          <a:xfrm>
            <a:off x="5184960" y="4824000"/>
            <a:ext cx="6623040" cy="1677341"/>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67"/>
          </a:p>
        </p:txBody>
      </p:sp>
      <p:sp>
        <p:nvSpPr>
          <p:cNvPr id="20" name="Title 1">
            <a:extLst>
              <a:ext uri="{FF2B5EF4-FFF2-40B4-BE49-F238E27FC236}">
                <a16:creationId xmlns:a16="http://schemas.microsoft.com/office/drawing/2014/main" id="{E8DF8FB0-E18C-B944-85F4-7C6FCE638CE9}"/>
              </a:ext>
            </a:extLst>
          </p:cNvPr>
          <p:cNvSpPr>
            <a:spLocks noGrp="1"/>
          </p:cNvSpPr>
          <p:nvPr>
            <p:ph type="ctrTitle"/>
          </p:nvPr>
        </p:nvSpPr>
        <p:spPr>
          <a:xfrm>
            <a:off x="5184960" y="2961600"/>
            <a:ext cx="6623040" cy="1656000"/>
          </a:xfrm>
          <a:solidFill>
            <a:srgbClr val="00A068"/>
          </a:solidFill>
        </p:spPr>
        <p:txBody>
          <a:bodyPr lIns="108000" tIns="136800" rIns="0" bIns="0">
            <a:noAutofit/>
          </a:bodyPr>
          <a:lstStyle>
            <a:lvl1pPr algn="l">
              <a:lnSpc>
                <a:spcPts val="5467"/>
              </a:lnSpc>
              <a:defRPr sz="6000" b="1" cap="none" baseline="0">
                <a:solidFill>
                  <a:schemeClr val="bg1"/>
                </a:solidFill>
              </a:defRPr>
            </a:lvl1pPr>
          </a:lstStyle>
          <a:p>
            <a:r>
              <a:rPr lang="en-US" dirty="0"/>
              <a:t>Click to edit Master title style</a:t>
            </a:r>
            <a:endParaRPr lang="en-GB" dirty="0"/>
          </a:p>
        </p:txBody>
      </p:sp>
      <p:sp>
        <p:nvSpPr>
          <p:cNvPr id="21" name="Subtitle 2">
            <a:extLst>
              <a:ext uri="{FF2B5EF4-FFF2-40B4-BE49-F238E27FC236}">
                <a16:creationId xmlns:a16="http://schemas.microsoft.com/office/drawing/2014/main" id="{FE3F226C-6DF2-6346-8EA2-310BB69F1A37}"/>
              </a:ext>
            </a:extLst>
          </p:cNvPr>
          <p:cNvSpPr>
            <a:spLocks noGrp="1"/>
          </p:cNvSpPr>
          <p:nvPr>
            <p:ph type="subTitle" idx="1"/>
          </p:nvPr>
        </p:nvSpPr>
        <p:spPr>
          <a:xfrm>
            <a:off x="5184960" y="4839227"/>
            <a:ext cx="6407315" cy="429203"/>
          </a:xfrm>
          <a:solidFill>
            <a:schemeClr val="tx1"/>
          </a:solidFill>
        </p:spPr>
        <p:txBody>
          <a:bodyPr lIns="108000" tIns="108000" bIns="108000"/>
          <a:lstStyle>
            <a:lvl1pPr marL="0" indent="0" algn="l">
              <a:lnSpc>
                <a:spcPts val="2133"/>
              </a:lnSpc>
              <a:spcBef>
                <a:spcPts val="0"/>
              </a:spcBef>
              <a:buNone/>
              <a:defRPr sz="1800" b="1" cap="none" baseline="0">
                <a:solidFill>
                  <a:schemeClr val="bg1"/>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dirty="0"/>
              <a:t>Click to edit Master subtitle style</a:t>
            </a:r>
            <a:endParaRPr lang="en-GB" dirty="0"/>
          </a:p>
        </p:txBody>
      </p:sp>
      <p:sp>
        <p:nvSpPr>
          <p:cNvPr id="22" name="Text Placeholder 10">
            <a:extLst>
              <a:ext uri="{FF2B5EF4-FFF2-40B4-BE49-F238E27FC236}">
                <a16:creationId xmlns:a16="http://schemas.microsoft.com/office/drawing/2014/main" id="{8D9E660A-FDD1-4B41-B068-E2E016F41A02}"/>
              </a:ext>
            </a:extLst>
          </p:cNvPr>
          <p:cNvSpPr>
            <a:spLocks noGrp="1"/>
          </p:cNvSpPr>
          <p:nvPr>
            <p:ph type="body" sz="quarter" idx="14"/>
          </p:nvPr>
        </p:nvSpPr>
        <p:spPr>
          <a:xfrm>
            <a:off x="5184960" y="5268429"/>
            <a:ext cx="6407315" cy="464827"/>
          </a:xfrm>
        </p:spPr>
        <p:txBody>
          <a:bodyPr lIns="10800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dirty="0"/>
              <a:t>Click to edit Master text styles</a:t>
            </a:r>
          </a:p>
        </p:txBody>
      </p:sp>
      <p:sp>
        <p:nvSpPr>
          <p:cNvPr id="23" name="Text Placeholder 10">
            <a:extLst>
              <a:ext uri="{FF2B5EF4-FFF2-40B4-BE49-F238E27FC236}">
                <a16:creationId xmlns:a16="http://schemas.microsoft.com/office/drawing/2014/main" id="{E6502957-98DD-6D4F-BD92-32EA77DD44BE}"/>
              </a:ext>
            </a:extLst>
          </p:cNvPr>
          <p:cNvSpPr>
            <a:spLocks noGrp="1"/>
          </p:cNvSpPr>
          <p:nvPr>
            <p:ph type="body" sz="quarter" idx="15"/>
          </p:nvPr>
        </p:nvSpPr>
        <p:spPr>
          <a:xfrm>
            <a:off x="5184960" y="5829267"/>
            <a:ext cx="6407315" cy="672075"/>
          </a:xfrm>
        </p:spPr>
        <p:txBody>
          <a:bodyPr lIns="108000" tIns="108000" bIns="108000" anchor="b" anchorCtr="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298162283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5_Title Slide Option 1 Red (Locked)">
    <p:spTree>
      <p:nvGrpSpPr>
        <p:cNvPr id="1" name=""/>
        <p:cNvGrpSpPr/>
        <p:nvPr/>
      </p:nvGrpSpPr>
      <p:grpSpPr>
        <a:xfrm>
          <a:off x="0" y="0"/>
          <a:ext cx="0" cy="0"/>
          <a:chOff x="0" y="0"/>
          <a:chExt cx="0" cy="0"/>
        </a:xfrm>
      </p:grpSpPr>
      <p:pic>
        <p:nvPicPr>
          <p:cNvPr id="16" name="BACKGROUND IMAGE">
            <a:extLst>
              <a:ext uri="{FF2B5EF4-FFF2-40B4-BE49-F238E27FC236}">
                <a16:creationId xmlns:a16="http://schemas.microsoft.com/office/drawing/2014/main" id="{A46F8847-44AC-F741-B1D7-375D33D5C392}"/>
              </a:ext>
              <a:ext uri="{C183D7F6-B498-43B3-948B-1728B52AA6E4}">
                <adec:decorative xmlns:adec="http://schemas.microsoft.com/office/drawing/2017/decorative" val="1"/>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9688" r="15782" b="1946"/>
          <a:stretch/>
        </p:blipFill>
        <p:spPr>
          <a:xfrm>
            <a:off x="1" y="555920"/>
            <a:ext cx="12192000" cy="6329464"/>
          </a:xfrm>
          <a:prstGeom prst="rect">
            <a:avLst/>
          </a:prstGeom>
        </p:spPr>
      </p:pic>
      <p:sp>
        <p:nvSpPr>
          <p:cNvPr id="10" name="WHITE BAR">
            <a:extLst>
              <a:ext uri="{FF2B5EF4-FFF2-40B4-BE49-F238E27FC236}">
                <a16:creationId xmlns:a16="http://schemas.microsoft.com/office/drawing/2014/main" id="{321763E3-91A7-044E-A2E2-17FBDCE3A1CF}"/>
              </a:ext>
              <a:ext uri="{C183D7F6-B498-43B3-948B-1728B52AA6E4}">
                <adec:decorative xmlns:adec="http://schemas.microsoft.com/office/drawing/2017/decorative" val="1"/>
              </a:ext>
            </a:extLst>
          </p:cNvPr>
          <p:cNvSpPr/>
          <p:nvPr userDrawn="1"/>
        </p:nvSpPr>
        <p:spPr>
          <a:xfrm>
            <a:off x="0" y="-27384"/>
            <a:ext cx="12192000" cy="1124744"/>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67" dirty="0"/>
              <a:t>1</a:t>
            </a:r>
          </a:p>
        </p:txBody>
      </p:sp>
      <p:pic>
        <p:nvPicPr>
          <p:cNvPr id="13" name="ETF LOGO" descr="Education and Training Foundation">
            <a:extLst>
              <a:ext uri="{FF2B5EF4-FFF2-40B4-BE49-F238E27FC236}">
                <a16:creationId xmlns:a16="http://schemas.microsoft.com/office/drawing/2014/main" id="{05CA206B-A558-BF4C-910E-A3E2506C44B9}"/>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335360" y="255788"/>
            <a:ext cx="1146437" cy="609077"/>
          </a:xfrm>
          <a:prstGeom prst="rect">
            <a:avLst/>
          </a:prstGeom>
        </p:spPr>
      </p:pic>
      <p:pic>
        <p:nvPicPr>
          <p:cNvPr id="14" name="T LEVELS LOGO" descr="T Levels Professional Development">
            <a:extLst>
              <a:ext uri="{FF2B5EF4-FFF2-40B4-BE49-F238E27FC236}">
                <a16:creationId xmlns:a16="http://schemas.microsoft.com/office/drawing/2014/main" id="{DF9FDBCB-35DF-8846-9F5D-8B85B5BFB13D}"/>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9648395" y="214486"/>
            <a:ext cx="2208245" cy="718237"/>
          </a:xfrm>
          <a:prstGeom prst="rect">
            <a:avLst/>
          </a:prstGeom>
        </p:spPr>
      </p:pic>
      <p:sp>
        <p:nvSpPr>
          <p:cNvPr id="9" name="BLACK RECTANGLE">
            <a:extLst>
              <a:ext uri="{FF2B5EF4-FFF2-40B4-BE49-F238E27FC236}">
                <a16:creationId xmlns:a16="http://schemas.microsoft.com/office/drawing/2014/main" id="{7233EE1A-0BEF-6A43-BCCA-643950D37D04}"/>
              </a:ext>
              <a:ext uri="{C183D7F6-B498-43B3-948B-1728B52AA6E4}">
                <adec:decorative xmlns:adec="http://schemas.microsoft.com/office/drawing/2017/decorative" val="1"/>
              </a:ext>
            </a:extLst>
          </p:cNvPr>
          <p:cNvSpPr/>
          <p:nvPr userDrawn="1"/>
        </p:nvSpPr>
        <p:spPr>
          <a:xfrm>
            <a:off x="5184960" y="4824000"/>
            <a:ext cx="6623040" cy="1677341"/>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67"/>
          </a:p>
        </p:txBody>
      </p:sp>
      <p:sp>
        <p:nvSpPr>
          <p:cNvPr id="2" name="Title 1"/>
          <p:cNvSpPr>
            <a:spLocks noGrp="1"/>
          </p:cNvSpPr>
          <p:nvPr>
            <p:ph type="ctrTitle"/>
          </p:nvPr>
        </p:nvSpPr>
        <p:spPr>
          <a:xfrm>
            <a:off x="5184960" y="2961600"/>
            <a:ext cx="6623040" cy="1656000"/>
          </a:xfrm>
          <a:solidFill>
            <a:srgbClr val="E51C41"/>
          </a:solidFill>
        </p:spPr>
        <p:txBody>
          <a:bodyPr lIns="108000" tIns="136800" rIns="0" bIns="0">
            <a:noAutofit/>
          </a:bodyPr>
          <a:lstStyle>
            <a:lvl1pPr algn="l">
              <a:lnSpc>
                <a:spcPts val="5467"/>
              </a:lnSpc>
              <a:defRPr sz="6000" b="1" cap="none" baseline="0">
                <a:solidFill>
                  <a:schemeClr val="bg1"/>
                </a:solidFill>
              </a:defRPr>
            </a:lvl1pPr>
          </a:lstStyle>
          <a:p>
            <a:r>
              <a:rPr lang="en-US" dirty="0"/>
              <a:t>Click to edit Master title style</a:t>
            </a:r>
            <a:endParaRPr lang="en-GB" dirty="0"/>
          </a:p>
        </p:txBody>
      </p:sp>
      <p:sp>
        <p:nvSpPr>
          <p:cNvPr id="3" name="Subtitle 2"/>
          <p:cNvSpPr>
            <a:spLocks noGrp="1"/>
          </p:cNvSpPr>
          <p:nvPr>
            <p:ph type="subTitle" idx="1"/>
          </p:nvPr>
        </p:nvSpPr>
        <p:spPr>
          <a:xfrm>
            <a:off x="5184960" y="4839227"/>
            <a:ext cx="6407315" cy="429203"/>
          </a:xfrm>
          <a:solidFill>
            <a:schemeClr val="tx1"/>
          </a:solidFill>
        </p:spPr>
        <p:txBody>
          <a:bodyPr lIns="108000" tIns="108000" bIns="108000"/>
          <a:lstStyle>
            <a:lvl1pPr marL="0" indent="0" algn="l">
              <a:lnSpc>
                <a:spcPts val="2133"/>
              </a:lnSpc>
              <a:spcBef>
                <a:spcPts val="0"/>
              </a:spcBef>
              <a:buNone/>
              <a:defRPr sz="1800" b="1" cap="none" baseline="0">
                <a:solidFill>
                  <a:schemeClr val="bg1"/>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dirty="0"/>
              <a:t>Click to edit Master subtitle style</a:t>
            </a:r>
            <a:endParaRPr lang="en-GB" dirty="0"/>
          </a:p>
        </p:txBody>
      </p:sp>
      <p:sp>
        <p:nvSpPr>
          <p:cNvPr id="11" name="Text Placeholder 10"/>
          <p:cNvSpPr>
            <a:spLocks noGrp="1"/>
          </p:cNvSpPr>
          <p:nvPr>
            <p:ph type="body" sz="quarter" idx="14"/>
          </p:nvPr>
        </p:nvSpPr>
        <p:spPr>
          <a:xfrm>
            <a:off x="5184960" y="5268429"/>
            <a:ext cx="6407315" cy="464827"/>
          </a:xfrm>
        </p:spPr>
        <p:txBody>
          <a:bodyPr lIns="10800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dirty="0"/>
              <a:t>Click to edit Master text styles</a:t>
            </a:r>
          </a:p>
        </p:txBody>
      </p:sp>
      <p:sp>
        <p:nvSpPr>
          <p:cNvPr id="12" name="Text Placeholder 10"/>
          <p:cNvSpPr>
            <a:spLocks noGrp="1"/>
          </p:cNvSpPr>
          <p:nvPr>
            <p:ph type="body" sz="quarter" idx="15"/>
          </p:nvPr>
        </p:nvSpPr>
        <p:spPr>
          <a:xfrm>
            <a:off x="5184960" y="5829267"/>
            <a:ext cx="6407315" cy="672075"/>
          </a:xfrm>
        </p:spPr>
        <p:txBody>
          <a:bodyPr lIns="108000" tIns="108000" bIns="108000" anchor="b" anchorCtr="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72537979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5_Title Slide Option 2 Yellow ">
    <p:spTree>
      <p:nvGrpSpPr>
        <p:cNvPr id="1" name=""/>
        <p:cNvGrpSpPr/>
        <p:nvPr/>
      </p:nvGrpSpPr>
      <p:grpSpPr>
        <a:xfrm>
          <a:off x="0" y="0"/>
          <a:ext cx="0" cy="0"/>
          <a:chOff x="0" y="0"/>
          <a:chExt cx="0" cy="0"/>
        </a:xfrm>
      </p:grpSpPr>
      <p:pic>
        <p:nvPicPr>
          <p:cNvPr id="12" name="BACKGROUND IMAGE">
            <a:extLst>
              <a:ext uri="{FF2B5EF4-FFF2-40B4-BE49-F238E27FC236}">
                <a16:creationId xmlns:a16="http://schemas.microsoft.com/office/drawing/2014/main" id="{BF4AED7B-D82D-F04A-B4CB-6C63ECF0E2D5}"/>
              </a:ext>
              <a:ext uri="{C183D7F6-B498-43B3-948B-1728B52AA6E4}">
                <adec:decorative xmlns:adec="http://schemas.microsoft.com/office/drawing/2017/decorative" val="1"/>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9688" r="15782" b="1946"/>
          <a:stretch/>
        </p:blipFill>
        <p:spPr>
          <a:xfrm>
            <a:off x="1" y="555920"/>
            <a:ext cx="12192000" cy="6329464"/>
          </a:xfrm>
          <a:prstGeom prst="rect">
            <a:avLst/>
          </a:prstGeom>
        </p:spPr>
      </p:pic>
      <p:sp>
        <p:nvSpPr>
          <p:cNvPr id="15" name="WHITE BAR">
            <a:extLst>
              <a:ext uri="{FF2B5EF4-FFF2-40B4-BE49-F238E27FC236}">
                <a16:creationId xmlns:a16="http://schemas.microsoft.com/office/drawing/2014/main" id="{B8706FB2-CEEC-7246-A4E3-D773F54E3439}"/>
              </a:ext>
              <a:ext uri="{C183D7F6-B498-43B3-948B-1728B52AA6E4}">
                <adec:decorative xmlns:adec="http://schemas.microsoft.com/office/drawing/2017/decorative" val="1"/>
              </a:ext>
            </a:extLst>
          </p:cNvPr>
          <p:cNvSpPr/>
          <p:nvPr userDrawn="1"/>
        </p:nvSpPr>
        <p:spPr>
          <a:xfrm>
            <a:off x="0" y="-27384"/>
            <a:ext cx="12192000" cy="1124744"/>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67" dirty="0"/>
              <a:t>1</a:t>
            </a:r>
          </a:p>
        </p:txBody>
      </p:sp>
      <p:pic>
        <p:nvPicPr>
          <p:cNvPr id="17" name="ETF LOGO">
            <a:extLst>
              <a:ext uri="{FF2B5EF4-FFF2-40B4-BE49-F238E27FC236}">
                <a16:creationId xmlns:a16="http://schemas.microsoft.com/office/drawing/2014/main" id="{8D10DF3B-2EE8-CB4D-89A8-B1DC8ED9DB3D}"/>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335360" y="256858"/>
            <a:ext cx="1146437" cy="606937"/>
          </a:xfrm>
          <a:prstGeom prst="rect">
            <a:avLst/>
          </a:prstGeom>
        </p:spPr>
      </p:pic>
      <p:pic>
        <p:nvPicPr>
          <p:cNvPr id="18" name="T LEVELS LOGO" descr="T Levels Professional Development">
            <a:extLst>
              <a:ext uri="{FF2B5EF4-FFF2-40B4-BE49-F238E27FC236}">
                <a16:creationId xmlns:a16="http://schemas.microsoft.com/office/drawing/2014/main" id="{95AF83BF-2906-E147-AD27-6D0DD69CAF2E}"/>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9648395" y="214486"/>
            <a:ext cx="2208245" cy="718237"/>
          </a:xfrm>
          <a:prstGeom prst="rect">
            <a:avLst/>
          </a:prstGeom>
        </p:spPr>
      </p:pic>
      <p:sp>
        <p:nvSpPr>
          <p:cNvPr id="19" name="BLACK RECTANGLE">
            <a:extLst>
              <a:ext uri="{FF2B5EF4-FFF2-40B4-BE49-F238E27FC236}">
                <a16:creationId xmlns:a16="http://schemas.microsoft.com/office/drawing/2014/main" id="{08776F2B-1739-344E-B2E7-70073E14A518}"/>
              </a:ext>
              <a:ext uri="{C183D7F6-B498-43B3-948B-1728B52AA6E4}">
                <adec:decorative xmlns:adec="http://schemas.microsoft.com/office/drawing/2017/decorative" val="1"/>
              </a:ext>
            </a:extLst>
          </p:cNvPr>
          <p:cNvSpPr/>
          <p:nvPr userDrawn="1"/>
        </p:nvSpPr>
        <p:spPr>
          <a:xfrm>
            <a:off x="5184960" y="4824000"/>
            <a:ext cx="6623040" cy="1677341"/>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67"/>
          </a:p>
        </p:txBody>
      </p:sp>
      <p:sp>
        <p:nvSpPr>
          <p:cNvPr id="20" name="Title 1">
            <a:extLst>
              <a:ext uri="{FF2B5EF4-FFF2-40B4-BE49-F238E27FC236}">
                <a16:creationId xmlns:a16="http://schemas.microsoft.com/office/drawing/2014/main" id="{788F6599-BA20-4644-9226-61D0497C4CAA}"/>
              </a:ext>
            </a:extLst>
          </p:cNvPr>
          <p:cNvSpPr>
            <a:spLocks noGrp="1"/>
          </p:cNvSpPr>
          <p:nvPr>
            <p:ph type="ctrTitle"/>
          </p:nvPr>
        </p:nvSpPr>
        <p:spPr>
          <a:xfrm>
            <a:off x="5184960" y="2961600"/>
            <a:ext cx="6623040" cy="1656000"/>
          </a:xfrm>
          <a:solidFill>
            <a:srgbClr val="FEB912"/>
          </a:solidFill>
        </p:spPr>
        <p:txBody>
          <a:bodyPr lIns="108000" tIns="136800" rIns="0" bIns="0">
            <a:noAutofit/>
          </a:bodyPr>
          <a:lstStyle>
            <a:lvl1pPr algn="l">
              <a:lnSpc>
                <a:spcPts val="5467"/>
              </a:lnSpc>
              <a:defRPr sz="6000" b="1" cap="none" baseline="0">
                <a:solidFill>
                  <a:schemeClr val="tx1"/>
                </a:solidFill>
              </a:defRPr>
            </a:lvl1pPr>
          </a:lstStyle>
          <a:p>
            <a:r>
              <a:rPr lang="en-US" dirty="0"/>
              <a:t>Click to edit Master title style</a:t>
            </a:r>
            <a:endParaRPr lang="en-GB" dirty="0"/>
          </a:p>
        </p:txBody>
      </p:sp>
      <p:sp>
        <p:nvSpPr>
          <p:cNvPr id="21" name="Subtitle 2">
            <a:extLst>
              <a:ext uri="{FF2B5EF4-FFF2-40B4-BE49-F238E27FC236}">
                <a16:creationId xmlns:a16="http://schemas.microsoft.com/office/drawing/2014/main" id="{55C166C1-2C30-404D-8032-27671E9F923F}"/>
              </a:ext>
            </a:extLst>
          </p:cNvPr>
          <p:cNvSpPr>
            <a:spLocks noGrp="1"/>
          </p:cNvSpPr>
          <p:nvPr>
            <p:ph type="subTitle" idx="1"/>
          </p:nvPr>
        </p:nvSpPr>
        <p:spPr>
          <a:xfrm>
            <a:off x="5184960" y="4839227"/>
            <a:ext cx="6407315" cy="429203"/>
          </a:xfrm>
          <a:solidFill>
            <a:schemeClr val="tx1"/>
          </a:solidFill>
        </p:spPr>
        <p:txBody>
          <a:bodyPr lIns="108000" tIns="108000" bIns="108000"/>
          <a:lstStyle>
            <a:lvl1pPr marL="0" indent="0" algn="l">
              <a:lnSpc>
                <a:spcPts val="2133"/>
              </a:lnSpc>
              <a:spcBef>
                <a:spcPts val="0"/>
              </a:spcBef>
              <a:buNone/>
              <a:defRPr sz="1800" b="1" cap="none" baseline="0">
                <a:solidFill>
                  <a:schemeClr val="bg1"/>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dirty="0"/>
              <a:t>Click to edit Master subtitle style</a:t>
            </a:r>
            <a:endParaRPr lang="en-GB" dirty="0"/>
          </a:p>
        </p:txBody>
      </p:sp>
      <p:sp>
        <p:nvSpPr>
          <p:cNvPr id="22" name="Text Placeholder 10">
            <a:extLst>
              <a:ext uri="{FF2B5EF4-FFF2-40B4-BE49-F238E27FC236}">
                <a16:creationId xmlns:a16="http://schemas.microsoft.com/office/drawing/2014/main" id="{00295A2F-6079-A340-8976-C671CE0AF09A}"/>
              </a:ext>
            </a:extLst>
          </p:cNvPr>
          <p:cNvSpPr>
            <a:spLocks noGrp="1"/>
          </p:cNvSpPr>
          <p:nvPr>
            <p:ph type="body" sz="quarter" idx="14"/>
          </p:nvPr>
        </p:nvSpPr>
        <p:spPr>
          <a:xfrm>
            <a:off x="5184960" y="5268429"/>
            <a:ext cx="6407315" cy="464827"/>
          </a:xfrm>
        </p:spPr>
        <p:txBody>
          <a:bodyPr lIns="10800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dirty="0"/>
              <a:t>Click to edit Master text styles</a:t>
            </a:r>
          </a:p>
        </p:txBody>
      </p:sp>
      <p:sp>
        <p:nvSpPr>
          <p:cNvPr id="23" name="Text Placeholder 10">
            <a:extLst>
              <a:ext uri="{FF2B5EF4-FFF2-40B4-BE49-F238E27FC236}">
                <a16:creationId xmlns:a16="http://schemas.microsoft.com/office/drawing/2014/main" id="{64D60A69-C052-934B-AE97-6790360956D8}"/>
              </a:ext>
            </a:extLst>
          </p:cNvPr>
          <p:cNvSpPr>
            <a:spLocks noGrp="1"/>
          </p:cNvSpPr>
          <p:nvPr>
            <p:ph type="body" sz="quarter" idx="15"/>
          </p:nvPr>
        </p:nvSpPr>
        <p:spPr>
          <a:xfrm>
            <a:off x="5184960" y="5829267"/>
            <a:ext cx="6407315" cy="672075"/>
          </a:xfrm>
        </p:spPr>
        <p:txBody>
          <a:bodyPr lIns="108000" tIns="108000" bIns="108000" anchor="b" anchorCtr="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199741475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5_Title Slide Option 3 Purple">
    <p:spTree>
      <p:nvGrpSpPr>
        <p:cNvPr id="1" name=""/>
        <p:cNvGrpSpPr/>
        <p:nvPr/>
      </p:nvGrpSpPr>
      <p:grpSpPr>
        <a:xfrm>
          <a:off x="0" y="0"/>
          <a:ext cx="0" cy="0"/>
          <a:chOff x="0" y="0"/>
          <a:chExt cx="0" cy="0"/>
        </a:xfrm>
      </p:grpSpPr>
      <p:pic>
        <p:nvPicPr>
          <p:cNvPr id="11" name="BACKGROUND IMAGE">
            <a:extLst>
              <a:ext uri="{FF2B5EF4-FFF2-40B4-BE49-F238E27FC236}">
                <a16:creationId xmlns:a16="http://schemas.microsoft.com/office/drawing/2014/main" id="{B2B60F6C-EE8F-1745-8125-87FF48A8D871}"/>
              </a:ext>
              <a:ext uri="{C183D7F6-B498-43B3-948B-1728B52AA6E4}">
                <adec:decorative xmlns:adec="http://schemas.microsoft.com/office/drawing/2017/decorative" val="1"/>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9688" r="15782" b="1946"/>
          <a:stretch/>
        </p:blipFill>
        <p:spPr>
          <a:xfrm>
            <a:off x="1" y="555920"/>
            <a:ext cx="12192000" cy="6329464"/>
          </a:xfrm>
          <a:prstGeom prst="rect">
            <a:avLst/>
          </a:prstGeom>
        </p:spPr>
      </p:pic>
      <p:sp>
        <p:nvSpPr>
          <p:cNvPr id="12" name="WHITE BAR">
            <a:extLst>
              <a:ext uri="{FF2B5EF4-FFF2-40B4-BE49-F238E27FC236}">
                <a16:creationId xmlns:a16="http://schemas.microsoft.com/office/drawing/2014/main" id="{2051111D-51D0-C84F-82DD-EFC57A1F477E}"/>
              </a:ext>
              <a:ext uri="{C183D7F6-B498-43B3-948B-1728B52AA6E4}">
                <adec:decorative xmlns:adec="http://schemas.microsoft.com/office/drawing/2017/decorative" val="1"/>
              </a:ext>
            </a:extLst>
          </p:cNvPr>
          <p:cNvSpPr/>
          <p:nvPr userDrawn="1"/>
        </p:nvSpPr>
        <p:spPr>
          <a:xfrm>
            <a:off x="0" y="-27384"/>
            <a:ext cx="12192000" cy="1124744"/>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67" dirty="0"/>
              <a:t>1</a:t>
            </a:r>
          </a:p>
        </p:txBody>
      </p:sp>
      <p:pic>
        <p:nvPicPr>
          <p:cNvPr id="17" name="ETF LOGO">
            <a:extLst>
              <a:ext uri="{FF2B5EF4-FFF2-40B4-BE49-F238E27FC236}">
                <a16:creationId xmlns:a16="http://schemas.microsoft.com/office/drawing/2014/main" id="{532D5437-3308-6143-80D4-74B5F3678B34}"/>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335361" y="256858"/>
            <a:ext cx="1146436" cy="606937"/>
          </a:xfrm>
          <a:prstGeom prst="rect">
            <a:avLst/>
          </a:prstGeom>
        </p:spPr>
      </p:pic>
      <p:pic>
        <p:nvPicPr>
          <p:cNvPr id="19" name="T LEVELS LOGO" descr="T Levels Professional Development">
            <a:extLst>
              <a:ext uri="{FF2B5EF4-FFF2-40B4-BE49-F238E27FC236}">
                <a16:creationId xmlns:a16="http://schemas.microsoft.com/office/drawing/2014/main" id="{621909CB-4C11-E149-9A37-6908AACF0E19}"/>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9648395" y="214486"/>
            <a:ext cx="2208245" cy="718237"/>
          </a:xfrm>
          <a:prstGeom prst="rect">
            <a:avLst/>
          </a:prstGeom>
        </p:spPr>
      </p:pic>
      <p:sp>
        <p:nvSpPr>
          <p:cNvPr id="20" name="BLACK RECTANGLE">
            <a:extLst>
              <a:ext uri="{FF2B5EF4-FFF2-40B4-BE49-F238E27FC236}">
                <a16:creationId xmlns:a16="http://schemas.microsoft.com/office/drawing/2014/main" id="{C72179A6-35B1-AA4D-AE81-7C9ED40A58A9}"/>
              </a:ext>
              <a:ext uri="{C183D7F6-B498-43B3-948B-1728B52AA6E4}">
                <adec:decorative xmlns:adec="http://schemas.microsoft.com/office/drawing/2017/decorative" val="1"/>
              </a:ext>
            </a:extLst>
          </p:cNvPr>
          <p:cNvSpPr/>
          <p:nvPr userDrawn="1"/>
        </p:nvSpPr>
        <p:spPr>
          <a:xfrm>
            <a:off x="5184960" y="4824000"/>
            <a:ext cx="6623040" cy="1677341"/>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67"/>
          </a:p>
        </p:txBody>
      </p:sp>
      <p:sp>
        <p:nvSpPr>
          <p:cNvPr id="21" name="Title 1">
            <a:extLst>
              <a:ext uri="{FF2B5EF4-FFF2-40B4-BE49-F238E27FC236}">
                <a16:creationId xmlns:a16="http://schemas.microsoft.com/office/drawing/2014/main" id="{C397D107-EB16-014E-A7B0-1FF16A01864F}"/>
              </a:ext>
            </a:extLst>
          </p:cNvPr>
          <p:cNvSpPr>
            <a:spLocks noGrp="1"/>
          </p:cNvSpPr>
          <p:nvPr>
            <p:ph type="ctrTitle"/>
          </p:nvPr>
        </p:nvSpPr>
        <p:spPr>
          <a:xfrm>
            <a:off x="5184960" y="2961600"/>
            <a:ext cx="6623040" cy="1656000"/>
          </a:xfrm>
          <a:solidFill>
            <a:srgbClr val="BE0064"/>
          </a:solidFill>
        </p:spPr>
        <p:txBody>
          <a:bodyPr lIns="108000" tIns="136800" rIns="0" bIns="0">
            <a:noAutofit/>
          </a:bodyPr>
          <a:lstStyle>
            <a:lvl1pPr algn="l">
              <a:lnSpc>
                <a:spcPts val="5467"/>
              </a:lnSpc>
              <a:defRPr sz="6000" b="1" cap="none" baseline="0">
                <a:solidFill>
                  <a:schemeClr val="bg1"/>
                </a:solidFill>
              </a:defRPr>
            </a:lvl1pPr>
          </a:lstStyle>
          <a:p>
            <a:r>
              <a:rPr lang="en-US" dirty="0"/>
              <a:t>Click to edit Master title style</a:t>
            </a:r>
            <a:endParaRPr lang="en-GB" dirty="0"/>
          </a:p>
        </p:txBody>
      </p:sp>
      <p:sp>
        <p:nvSpPr>
          <p:cNvPr id="22" name="Subtitle 2">
            <a:extLst>
              <a:ext uri="{FF2B5EF4-FFF2-40B4-BE49-F238E27FC236}">
                <a16:creationId xmlns:a16="http://schemas.microsoft.com/office/drawing/2014/main" id="{3D70B96C-689F-1B4E-B32B-6742070328F2}"/>
              </a:ext>
            </a:extLst>
          </p:cNvPr>
          <p:cNvSpPr>
            <a:spLocks noGrp="1"/>
          </p:cNvSpPr>
          <p:nvPr>
            <p:ph type="subTitle" idx="1"/>
          </p:nvPr>
        </p:nvSpPr>
        <p:spPr>
          <a:xfrm>
            <a:off x="5184960" y="4839227"/>
            <a:ext cx="6407315" cy="429203"/>
          </a:xfrm>
          <a:solidFill>
            <a:schemeClr val="tx1"/>
          </a:solidFill>
        </p:spPr>
        <p:txBody>
          <a:bodyPr lIns="108000" tIns="108000" bIns="108000"/>
          <a:lstStyle>
            <a:lvl1pPr marL="0" indent="0" algn="l">
              <a:lnSpc>
                <a:spcPts val="2133"/>
              </a:lnSpc>
              <a:spcBef>
                <a:spcPts val="0"/>
              </a:spcBef>
              <a:buNone/>
              <a:defRPr sz="1800" b="1" cap="none" baseline="0">
                <a:solidFill>
                  <a:schemeClr val="bg1"/>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dirty="0"/>
              <a:t>Click to edit Master subtitle style</a:t>
            </a:r>
            <a:endParaRPr lang="en-GB" dirty="0"/>
          </a:p>
        </p:txBody>
      </p:sp>
      <p:sp>
        <p:nvSpPr>
          <p:cNvPr id="23" name="Text Placeholder 10">
            <a:extLst>
              <a:ext uri="{FF2B5EF4-FFF2-40B4-BE49-F238E27FC236}">
                <a16:creationId xmlns:a16="http://schemas.microsoft.com/office/drawing/2014/main" id="{DBCB4839-1769-9448-B47D-526891468171}"/>
              </a:ext>
            </a:extLst>
          </p:cNvPr>
          <p:cNvSpPr>
            <a:spLocks noGrp="1"/>
          </p:cNvSpPr>
          <p:nvPr>
            <p:ph type="body" sz="quarter" idx="14"/>
          </p:nvPr>
        </p:nvSpPr>
        <p:spPr>
          <a:xfrm>
            <a:off x="5184960" y="5268429"/>
            <a:ext cx="6407315" cy="464827"/>
          </a:xfrm>
        </p:spPr>
        <p:txBody>
          <a:bodyPr lIns="10800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dirty="0"/>
              <a:t>Click to edit Master text styles</a:t>
            </a:r>
          </a:p>
        </p:txBody>
      </p:sp>
      <p:sp>
        <p:nvSpPr>
          <p:cNvPr id="24" name="Text Placeholder 10">
            <a:extLst>
              <a:ext uri="{FF2B5EF4-FFF2-40B4-BE49-F238E27FC236}">
                <a16:creationId xmlns:a16="http://schemas.microsoft.com/office/drawing/2014/main" id="{D5711CB5-A9DE-EF47-9E7D-8D1FF5388AED}"/>
              </a:ext>
            </a:extLst>
          </p:cNvPr>
          <p:cNvSpPr>
            <a:spLocks noGrp="1"/>
          </p:cNvSpPr>
          <p:nvPr>
            <p:ph type="body" sz="quarter" idx="15"/>
          </p:nvPr>
        </p:nvSpPr>
        <p:spPr>
          <a:xfrm>
            <a:off x="5184960" y="5829267"/>
            <a:ext cx="6407315" cy="672075"/>
          </a:xfrm>
        </p:spPr>
        <p:txBody>
          <a:bodyPr lIns="108000" tIns="108000" bIns="108000" anchor="b" anchorCtr="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179051471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5_Title Slide Option 4 Blue">
    <p:spTree>
      <p:nvGrpSpPr>
        <p:cNvPr id="1" name=""/>
        <p:cNvGrpSpPr/>
        <p:nvPr/>
      </p:nvGrpSpPr>
      <p:grpSpPr>
        <a:xfrm>
          <a:off x="0" y="0"/>
          <a:ext cx="0" cy="0"/>
          <a:chOff x="0" y="0"/>
          <a:chExt cx="0" cy="0"/>
        </a:xfrm>
      </p:grpSpPr>
      <p:pic>
        <p:nvPicPr>
          <p:cNvPr id="14" name="BACKGROUND IMAGE">
            <a:extLst>
              <a:ext uri="{FF2B5EF4-FFF2-40B4-BE49-F238E27FC236}">
                <a16:creationId xmlns:a16="http://schemas.microsoft.com/office/drawing/2014/main" id="{1E030DCF-B2F8-9B49-8C72-F6144F1EF0EA}"/>
              </a:ext>
              <a:ext uri="{C183D7F6-B498-43B3-948B-1728B52AA6E4}">
                <adec:decorative xmlns:adec="http://schemas.microsoft.com/office/drawing/2017/decorative" val="1"/>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9688" r="15782" b="1946"/>
          <a:stretch/>
        </p:blipFill>
        <p:spPr>
          <a:xfrm>
            <a:off x="1" y="555920"/>
            <a:ext cx="12192000" cy="6329464"/>
          </a:xfrm>
          <a:prstGeom prst="rect">
            <a:avLst/>
          </a:prstGeom>
        </p:spPr>
      </p:pic>
      <p:sp>
        <p:nvSpPr>
          <p:cNvPr id="11" name="WHITE BAR">
            <a:extLst>
              <a:ext uri="{FF2B5EF4-FFF2-40B4-BE49-F238E27FC236}">
                <a16:creationId xmlns:a16="http://schemas.microsoft.com/office/drawing/2014/main" id="{4BC86740-418B-DA4D-8939-2B1A320907D6}"/>
              </a:ext>
              <a:ext uri="{C183D7F6-B498-43B3-948B-1728B52AA6E4}">
                <adec:decorative xmlns:adec="http://schemas.microsoft.com/office/drawing/2017/decorative" val="1"/>
              </a:ext>
            </a:extLst>
          </p:cNvPr>
          <p:cNvSpPr/>
          <p:nvPr userDrawn="1"/>
        </p:nvSpPr>
        <p:spPr>
          <a:xfrm>
            <a:off x="0" y="-27384"/>
            <a:ext cx="12192000" cy="1124744"/>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67" dirty="0"/>
              <a:t>1</a:t>
            </a:r>
          </a:p>
        </p:txBody>
      </p:sp>
      <p:pic>
        <p:nvPicPr>
          <p:cNvPr id="12" name="ETF LOGO">
            <a:extLst>
              <a:ext uri="{FF2B5EF4-FFF2-40B4-BE49-F238E27FC236}">
                <a16:creationId xmlns:a16="http://schemas.microsoft.com/office/drawing/2014/main" id="{2D72DE85-B512-A84A-BDE4-CC6F916F0A05}"/>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335361" y="256857"/>
            <a:ext cx="1146436" cy="606936"/>
          </a:xfrm>
          <a:prstGeom prst="rect">
            <a:avLst/>
          </a:prstGeom>
        </p:spPr>
      </p:pic>
      <p:pic>
        <p:nvPicPr>
          <p:cNvPr id="17" name="T LEVELS LOGO" descr="T Levels Professional Development">
            <a:extLst>
              <a:ext uri="{FF2B5EF4-FFF2-40B4-BE49-F238E27FC236}">
                <a16:creationId xmlns:a16="http://schemas.microsoft.com/office/drawing/2014/main" id="{7DFFC763-EFC0-0E4C-965F-8DE2D2142460}"/>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9648395" y="214486"/>
            <a:ext cx="2208245" cy="718237"/>
          </a:xfrm>
          <a:prstGeom prst="rect">
            <a:avLst/>
          </a:prstGeom>
        </p:spPr>
      </p:pic>
      <p:sp>
        <p:nvSpPr>
          <p:cNvPr id="19" name="BLACK RECTANGLE">
            <a:extLst>
              <a:ext uri="{FF2B5EF4-FFF2-40B4-BE49-F238E27FC236}">
                <a16:creationId xmlns:a16="http://schemas.microsoft.com/office/drawing/2014/main" id="{331C3B12-D653-CC4C-ABCF-4724A38ABA68}"/>
              </a:ext>
              <a:ext uri="{C183D7F6-B498-43B3-948B-1728B52AA6E4}">
                <adec:decorative xmlns:adec="http://schemas.microsoft.com/office/drawing/2017/decorative" val="1"/>
              </a:ext>
            </a:extLst>
          </p:cNvPr>
          <p:cNvSpPr/>
          <p:nvPr userDrawn="1"/>
        </p:nvSpPr>
        <p:spPr>
          <a:xfrm>
            <a:off x="5184960" y="4824000"/>
            <a:ext cx="6623040" cy="1677341"/>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67"/>
          </a:p>
        </p:txBody>
      </p:sp>
      <p:sp>
        <p:nvSpPr>
          <p:cNvPr id="20" name="Title 1">
            <a:extLst>
              <a:ext uri="{FF2B5EF4-FFF2-40B4-BE49-F238E27FC236}">
                <a16:creationId xmlns:a16="http://schemas.microsoft.com/office/drawing/2014/main" id="{6A2ADA92-7351-1B4F-B608-0A43A941F970}"/>
              </a:ext>
            </a:extLst>
          </p:cNvPr>
          <p:cNvSpPr>
            <a:spLocks noGrp="1"/>
          </p:cNvSpPr>
          <p:nvPr>
            <p:ph type="ctrTitle"/>
          </p:nvPr>
        </p:nvSpPr>
        <p:spPr>
          <a:xfrm>
            <a:off x="5184960" y="2961600"/>
            <a:ext cx="6623040" cy="1656000"/>
          </a:xfrm>
          <a:solidFill>
            <a:srgbClr val="0071F8"/>
          </a:solidFill>
        </p:spPr>
        <p:txBody>
          <a:bodyPr lIns="108000" tIns="136800" rIns="0" bIns="0">
            <a:noAutofit/>
          </a:bodyPr>
          <a:lstStyle>
            <a:lvl1pPr algn="l">
              <a:lnSpc>
                <a:spcPts val="5467"/>
              </a:lnSpc>
              <a:defRPr sz="6000" b="1" cap="none" baseline="0">
                <a:solidFill>
                  <a:schemeClr val="bg1"/>
                </a:solidFill>
              </a:defRPr>
            </a:lvl1pPr>
          </a:lstStyle>
          <a:p>
            <a:r>
              <a:rPr lang="en-US" dirty="0"/>
              <a:t>Click to edit Master title style</a:t>
            </a:r>
            <a:endParaRPr lang="en-GB" dirty="0"/>
          </a:p>
        </p:txBody>
      </p:sp>
      <p:sp>
        <p:nvSpPr>
          <p:cNvPr id="21" name="Subtitle 2">
            <a:extLst>
              <a:ext uri="{FF2B5EF4-FFF2-40B4-BE49-F238E27FC236}">
                <a16:creationId xmlns:a16="http://schemas.microsoft.com/office/drawing/2014/main" id="{DC01873F-0063-374A-8FF4-60AB1B20E30A}"/>
              </a:ext>
            </a:extLst>
          </p:cNvPr>
          <p:cNvSpPr>
            <a:spLocks noGrp="1"/>
          </p:cNvSpPr>
          <p:nvPr>
            <p:ph type="subTitle" idx="1"/>
          </p:nvPr>
        </p:nvSpPr>
        <p:spPr>
          <a:xfrm>
            <a:off x="5184960" y="4839227"/>
            <a:ext cx="6407315" cy="429203"/>
          </a:xfrm>
          <a:solidFill>
            <a:schemeClr val="tx1"/>
          </a:solidFill>
        </p:spPr>
        <p:txBody>
          <a:bodyPr lIns="108000" tIns="108000" bIns="108000"/>
          <a:lstStyle>
            <a:lvl1pPr marL="0" indent="0" algn="l">
              <a:lnSpc>
                <a:spcPts val="2133"/>
              </a:lnSpc>
              <a:spcBef>
                <a:spcPts val="0"/>
              </a:spcBef>
              <a:buNone/>
              <a:defRPr sz="1800" b="1" cap="none" baseline="0">
                <a:solidFill>
                  <a:schemeClr val="bg1"/>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dirty="0"/>
              <a:t>Click to edit Master subtitle style</a:t>
            </a:r>
            <a:endParaRPr lang="en-GB" dirty="0"/>
          </a:p>
        </p:txBody>
      </p:sp>
      <p:sp>
        <p:nvSpPr>
          <p:cNvPr id="22" name="Text Placeholder 10">
            <a:extLst>
              <a:ext uri="{FF2B5EF4-FFF2-40B4-BE49-F238E27FC236}">
                <a16:creationId xmlns:a16="http://schemas.microsoft.com/office/drawing/2014/main" id="{56A26F7F-A204-454B-B7C3-AD71F060374C}"/>
              </a:ext>
            </a:extLst>
          </p:cNvPr>
          <p:cNvSpPr>
            <a:spLocks noGrp="1"/>
          </p:cNvSpPr>
          <p:nvPr>
            <p:ph type="body" sz="quarter" idx="14"/>
          </p:nvPr>
        </p:nvSpPr>
        <p:spPr>
          <a:xfrm>
            <a:off x="5184960" y="5268429"/>
            <a:ext cx="6407315" cy="464827"/>
          </a:xfrm>
        </p:spPr>
        <p:txBody>
          <a:bodyPr lIns="10800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dirty="0"/>
              <a:t>Click to edit Master text styles</a:t>
            </a:r>
          </a:p>
        </p:txBody>
      </p:sp>
      <p:sp>
        <p:nvSpPr>
          <p:cNvPr id="23" name="Text Placeholder 10">
            <a:extLst>
              <a:ext uri="{FF2B5EF4-FFF2-40B4-BE49-F238E27FC236}">
                <a16:creationId xmlns:a16="http://schemas.microsoft.com/office/drawing/2014/main" id="{2E816170-D8CB-F14C-B96E-49F48030E03C}"/>
              </a:ext>
            </a:extLst>
          </p:cNvPr>
          <p:cNvSpPr>
            <a:spLocks noGrp="1"/>
          </p:cNvSpPr>
          <p:nvPr>
            <p:ph type="body" sz="quarter" idx="15"/>
          </p:nvPr>
        </p:nvSpPr>
        <p:spPr>
          <a:xfrm>
            <a:off x="5184960" y="5829267"/>
            <a:ext cx="6407315" cy="672075"/>
          </a:xfrm>
        </p:spPr>
        <p:txBody>
          <a:bodyPr lIns="108000" tIns="108000" bIns="108000" anchor="b" anchorCtr="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74765725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5_Title Slide Option 5 Green">
    <p:spTree>
      <p:nvGrpSpPr>
        <p:cNvPr id="1" name=""/>
        <p:cNvGrpSpPr/>
        <p:nvPr/>
      </p:nvGrpSpPr>
      <p:grpSpPr>
        <a:xfrm>
          <a:off x="0" y="0"/>
          <a:ext cx="0" cy="0"/>
          <a:chOff x="0" y="0"/>
          <a:chExt cx="0" cy="0"/>
        </a:xfrm>
      </p:grpSpPr>
      <p:pic>
        <p:nvPicPr>
          <p:cNvPr id="15" name="BACKGROUND IMAGE">
            <a:extLst>
              <a:ext uri="{FF2B5EF4-FFF2-40B4-BE49-F238E27FC236}">
                <a16:creationId xmlns:a16="http://schemas.microsoft.com/office/drawing/2014/main" id="{769720E0-D698-5F42-AF67-74E1C999A3E1}"/>
              </a:ext>
              <a:ext uri="{C183D7F6-B498-43B3-948B-1728B52AA6E4}">
                <adec:decorative xmlns:adec="http://schemas.microsoft.com/office/drawing/2017/decorative" val="1"/>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9688" r="15782" b="1946"/>
          <a:stretch/>
        </p:blipFill>
        <p:spPr>
          <a:xfrm>
            <a:off x="1" y="555920"/>
            <a:ext cx="12192000" cy="6329464"/>
          </a:xfrm>
          <a:prstGeom prst="rect">
            <a:avLst/>
          </a:prstGeom>
        </p:spPr>
      </p:pic>
      <p:sp>
        <p:nvSpPr>
          <p:cNvPr id="12" name="WHITE BAR">
            <a:extLst>
              <a:ext uri="{FF2B5EF4-FFF2-40B4-BE49-F238E27FC236}">
                <a16:creationId xmlns:a16="http://schemas.microsoft.com/office/drawing/2014/main" id="{0474DE56-37D0-8142-8567-588AA082FB2B}"/>
              </a:ext>
              <a:ext uri="{C183D7F6-B498-43B3-948B-1728B52AA6E4}">
                <adec:decorative xmlns:adec="http://schemas.microsoft.com/office/drawing/2017/decorative" val="1"/>
              </a:ext>
            </a:extLst>
          </p:cNvPr>
          <p:cNvSpPr/>
          <p:nvPr userDrawn="1"/>
        </p:nvSpPr>
        <p:spPr>
          <a:xfrm>
            <a:off x="0" y="-27384"/>
            <a:ext cx="12192000" cy="1124744"/>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67" dirty="0"/>
              <a:t>1</a:t>
            </a:r>
          </a:p>
        </p:txBody>
      </p:sp>
      <p:pic>
        <p:nvPicPr>
          <p:cNvPr id="16" name="ETF LOGO">
            <a:extLst>
              <a:ext uri="{FF2B5EF4-FFF2-40B4-BE49-F238E27FC236}">
                <a16:creationId xmlns:a16="http://schemas.microsoft.com/office/drawing/2014/main" id="{E3F0F782-0C3D-9241-80EE-3AE9C2EE78EE}"/>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335361" y="256857"/>
            <a:ext cx="1146436" cy="606936"/>
          </a:xfrm>
          <a:prstGeom prst="rect">
            <a:avLst/>
          </a:prstGeom>
        </p:spPr>
      </p:pic>
      <p:pic>
        <p:nvPicPr>
          <p:cNvPr id="17" name="T LEVELS LOGO" descr="T Levels Professional Development">
            <a:extLst>
              <a:ext uri="{FF2B5EF4-FFF2-40B4-BE49-F238E27FC236}">
                <a16:creationId xmlns:a16="http://schemas.microsoft.com/office/drawing/2014/main" id="{724EB171-3B96-A94B-8A24-91C1E0993935}"/>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9648395" y="214486"/>
            <a:ext cx="2208245" cy="718237"/>
          </a:xfrm>
          <a:prstGeom prst="rect">
            <a:avLst/>
          </a:prstGeom>
        </p:spPr>
      </p:pic>
      <p:sp>
        <p:nvSpPr>
          <p:cNvPr id="19" name="BLACK RECTANGLE">
            <a:extLst>
              <a:ext uri="{FF2B5EF4-FFF2-40B4-BE49-F238E27FC236}">
                <a16:creationId xmlns:a16="http://schemas.microsoft.com/office/drawing/2014/main" id="{37340D0A-8E66-C344-86F6-B7DF9307919B}"/>
              </a:ext>
              <a:ext uri="{C183D7F6-B498-43B3-948B-1728B52AA6E4}">
                <adec:decorative xmlns:adec="http://schemas.microsoft.com/office/drawing/2017/decorative" val="1"/>
              </a:ext>
            </a:extLst>
          </p:cNvPr>
          <p:cNvSpPr/>
          <p:nvPr userDrawn="1"/>
        </p:nvSpPr>
        <p:spPr>
          <a:xfrm>
            <a:off x="5184960" y="4824000"/>
            <a:ext cx="6623040" cy="1677341"/>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67"/>
          </a:p>
        </p:txBody>
      </p:sp>
      <p:sp>
        <p:nvSpPr>
          <p:cNvPr id="20" name="Title 1">
            <a:extLst>
              <a:ext uri="{FF2B5EF4-FFF2-40B4-BE49-F238E27FC236}">
                <a16:creationId xmlns:a16="http://schemas.microsoft.com/office/drawing/2014/main" id="{E8DF8FB0-E18C-B944-85F4-7C6FCE638CE9}"/>
              </a:ext>
            </a:extLst>
          </p:cNvPr>
          <p:cNvSpPr>
            <a:spLocks noGrp="1"/>
          </p:cNvSpPr>
          <p:nvPr>
            <p:ph type="ctrTitle"/>
          </p:nvPr>
        </p:nvSpPr>
        <p:spPr>
          <a:xfrm>
            <a:off x="5184960" y="2961600"/>
            <a:ext cx="6623040" cy="1656000"/>
          </a:xfrm>
          <a:solidFill>
            <a:srgbClr val="00A068"/>
          </a:solidFill>
        </p:spPr>
        <p:txBody>
          <a:bodyPr lIns="108000" tIns="136800" rIns="0" bIns="0">
            <a:noAutofit/>
          </a:bodyPr>
          <a:lstStyle>
            <a:lvl1pPr algn="l">
              <a:lnSpc>
                <a:spcPts val="5467"/>
              </a:lnSpc>
              <a:defRPr sz="6000" b="1" cap="none" baseline="0">
                <a:solidFill>
                  <a:schemeClr val="bg1"/>
                </a:solidFill>
              </a:defRPr>
            </a:lvl1pPr>
          </a:lstStyle>
          <a:p>
            <a:r>
              <a:rPr lang="en-US" dirty="0"/>
              <a:t>Click to edit Master title style</a:t>
            </a:r>
            <a:endParaRPr lang="en-GB" dirty="0"/>
          </a:p>
        </p:txBody>
      </p:sp>
      <p:sp>
        <p:nvSpPr>
          <p:cNvPr id="21" name="Subtitle 2">
            <a:extLst>
              <a:ext uri="{FF2B5EF4-FFF2-40B4-BE49-F238E27FC236}">
                <a16:creationId xmlns:a16="http://schemas.microsoft.com/office/drawing/2014/main" id="{FE3F226C-6DF2-6346-8EA2-310BB69F1A37}"/>
              </a:ext>
            </a:extLst>
          </p:cNvPr>
          <p:cNvSpPr>
            <a:spLocks noGrp="1"/>
          </p:cNvSpPr>
          <p:nvPr>
            <p:ph type="subTitle" idx="1"/>
          </p:nvPr>
        </p:nvSpPr>
        <p:spPr>
          <a:xfrm>
            <a:off x="5184960" y="4839227"/>
            <a:ext cx="6407315" cy="429203"/>
          </a:xfrm>
          <a:solidFill>
            <a:schemeClr val="tx1"/>
          </a:solidFill>
        </p:spPr>
        <p:txBody>
          <a:bodyPr lIns="108000" tIns="108000" bIns="108000"/>
          <a:lstStyle>
            <a:lvl1pPr marL="0" indent="0" algn="l">
              <a:lnSpc>
                <a:spcPts val="2133"/>
              </a:lnSpc>
              <a:spcBef>
                <a:spcPts val="0"/>
              </a:spcBef>
              <a:buNone/>
              <a:defRPr sz="1800" b="1" cap="none" baseline="0">
                <a:solidFill>
                  <a:schemeClr val="bg1"/>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dirty="0"/>
              <a:t>Click to edit Master subtitle style</a:t>
            </a:r>
            <a:endParaRPr lang="en-GB" dirty="0"/>
          </a:p>
        </p:txBody>
      </p:sp>
      <p:sp>
        <p:nvSpPr>
          <p:cNvPr id="22" name="Text Placeholder 10">
            <a:extLst>
              <a:ext uri="{FF2B5EF4-FFF2-40B4-BE49-F238E27FC236}">
                <a16:creationId xmlns:a16="http://schemas.microsoft.com/office/drawing/2014/main" id="{8D9E660A-FDD1-4B41-B068-E2E016F41A02}"/>
              </a:ext>
            </a:extLst>
          </p:cNvPr>
          <p:cNvSpPr>
            <a:spLocks noGrp="1"/>
          </p:cNvSpPr>
          <p:nvPr>
            <p:ph type="body" sz="quarter" idx="14"/>
          </p:nvPr>
        </p:nvSpPr>
        <p:spPr>
          <a:xfrm>
            <a:off x="5184960" y="5268429"/>
            <a:ext cx="6407315" cy="464827"/>
          </a:xfrm>
        </p:spPr>
        <p:txBody>
          <a:bodyPr lIns="10800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dirty="0"/>
              <a:t>Click to edit Master text styles</a:t>
            </a:r>
          </a:p>
        </p:txBody>
      </p:sp>
      <p:sp>
        <p:nvSpPr>
          <p:cNvPr id="23" name="Text Placeholder 10">
            <a:extLst>
              <a:ext uri="{FF2B5EF4-FFF2-40B4-BE49-F238E27FC236}">
                <a16:creationId xmlns:a16="http://schemas.microsoft.com/office/drawing/2014/main" id="{E6502957-98DD-6D4F-BD92-32EA77DD44BE}"/>
              </a:ext>
            </a:extLst>
          </p:cNvPr>
          <p:cNvSpPr>
            <a:spLocks noGrp="1"/>
          </p:cNvSpPr>
          <p:nvPr>
            <p:ph type="body" sz="quarter" idx="15"/>
          </p:nvPr>
        </p:nvSpPr>
        <p:spPr>
          <a:xfrm>
            <a:off x="5184960" y="5829267"/>
            <a:ext cx="6407315" cy="672075"/>
          </a:xfrm>
        </p:spPr>
        <p:txBody>
          <a:bodyPr lIns="108000" tIns="108000" bIns="108000" anchor="b" anchorCtr="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74047076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itle Slide Option 1 Red (Locked)">
    <p:spTree>
      <p:nvGrpSpPr>
        <p:cNvPr id="1" name=""/>
        <p:cNvGrpSpPr/>
        <p:nvPr/>
      </p:nvGrpSpPr>
      <p:grpSpPr>
        <a:xfrm>
          <a:off x="0" y="0"/>
          <a:ext cx="0" cy="0"/>
          <a:chOff x="0" y="0"/>
          <a:chExt cx="0" cy="0"/>
        </a:xfrm>
      </p:grpSpPr>
      <p:pic>
        <p:nvPicPr>
          <p:cNvPr id="15" name="BACKGROUND IMAGE">
            <a:extLst>
              <a:ext uri="{FF2B5EF4-FFF2-40B4-BE49-F238E27FC236}">
                <a16:creationId xmlns:a16="http://schemas.microsoft.com/office/drawing/2014/main" id="{4DC4DA7F-C0BF-A345-96A5-A61D13AE0B77}"/>
              </a:ext>
              <a:ext uri="{C183D7F6-B498-43B3-948B-1728B52AA6E4}">
                <adec:decorative xmlns:adec="http://schemas.microsoft.com/office/drawing/2017/decorative" val="1"/>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10901" t="5503" r="21596"/>
          <a:stretch/>
        </p:blipFill>
        <p:spPr>
          <a:xfrm>
            <a:off x="0" y="1"/>
            <a:ext cx="12192000" cy="7064391"/>
          </a:xfrm>
          <a:prstGeom prst="rect">
            <a:avLst/>
          </a:prstGeom>
        </p:spPr>
      </p:pic>
      <p:sp>
        <p:nvSpPr>
          <p:cNvPr id="10" name="WHITE BAR">
            <a:extLst>
              <a:ext uri="{FF2B5EF4-FFF2-40B4-BE49-F238E27FC236}">
                <a16:creationId xmlns:a16="http://schemas.microsoft.com/office/drawing/2014/main" id="{321763E3-91A7-044E-A2E2-17FBDCE3A1CF}"/>
              </a:ext>
              <a:ext uri="{C183D7F6-B498-43B3-948B-1728B52AA6E4}">
                <adec:decorative xmlns:adec="http://schemas.microsoft.com/office/drawing/2017/decorative" val="1"/>
              </a:ext>
            </a:extLst>
          </p:cNvPr>
          <p:cNvSpPr/>
          <p:nvPr userDrawn="1"/>
        </p:nvSpPr>
        <p:spPr>
          <a:xfrm>
            <a:off x="0" y="-27384"/>
            <a:ext cx="12192000" cy="1124744"/>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67" dirty="0"/>
              <a:t>1</a:t>
            </a:r>
          </a:p>
        </p:txBody>
      </p:sp>
      <p:pic>
        <p:nvPicPr>
          <p:cNvPr id="13" name="ETF LOGO" descr="Education and Training Foundation">
            <a:extLst>
              <a:ext uri="{FF2B5EF4-FFF2-40B4-BE49-F238E27FC236}">
                <a16:creationId xmlns:a16="http://schemas.microsoft.com/office/drawing/2014/main" id="{05CA206B-A558-BF4C-910E-A3E2506C44B9}"/>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335360" y="255788"/>
            <a:ext cx="1146437" cy="609077"/>
          </a:xfrm>
          <a:prstGeom prst="rect">
            <a:avLst/>
          </a:prstGeom>
        </p:spPr>
      </p:pic>
      <p:pic>
        <p:nvPicPr>
          <p:cNvPr id="14" name="T LEVELS LOGO" descr="T Levels Professional Development">
            <a:extLst>
              <a:ext uri="{FF2B5EF4-FFF2-40B4-BE49-F238E27FC236}">
                <a16:creationId xmlns:a16="http://schemas.microsoft.com/office/drawing/2014/main" id="{DF9FDBCB-35DF-8846-9F5D-8B85B5BFB13D}"/>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9648395" y="214486"/>
            <a:ext cx="2208245" cy="718237"/>
          </a:xfrm>
          <a:prstGeom prst="rect">
            <a:avLst/>
          </a:prstGeom>
        </p:spPr>
      </p:pic>
      <p:sp>
        <p:nvSpPr>
          <p:cNvPr id="9" name="BLACK RECTANGLE">
            <a:extLst>
              <a:ext uri="{FF2B5EF4-FFF2-40B4-BE49-F238E27FC236}">
                <a16:creationId xmlns:a16="http://schemas.microsoft.com/office/drawing/2014/main" id="{7233EE1A-0BEF-6A43-BCCA-643950D37D04}"/>
              </a:ext>
              <a:ext uri="{C183D7F6-B498-43B3-948B-1728B52AA6E4}">
                <adec:decorative xmlns:adec="http://schemas.microsoft.com/office/drawing/2017/decorative" val="1"/>
              </a:ext>
            </a:extLst>
          </p:cNvPr>
          <p:cNvSpPr/>
          <p:nvPr userDrawn="1"/>
        </p:nvSpPr>
        <p:spPr>
          <a:xfrm>
            <a:off x="5184960" y="4824000"/>
            <a:ext cx="6623040" cy="1677341"/>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67"/>
          </a:p>
        </p:txBody>
      </p:sp>
      <p:sp>
        <p:nvSpPr>
          <p:cNvPr id="2" name="Title 1"/>
          <p:cNvSpPr>
            <a:spLocks noGrp="1"/>
          </p:cNvSpPr>
          <p:nvPr>
            <p:ph type="ctrTitle"/>
          </p:nvPr>
        </p:nvSpPr>
        <p:spPr>
          <a:xfrm>
            <a:off x="5184960" y="2961600"/>
            <a:ext cx="6623040" cy="1656000"/>
          </a:xfrm>
          <a:solidFill>
            <a:srgbClr val="E51C41"/>
          </a:solidFill>
        </p:spPr>
        <p:txBody>
          <a:bodyPr lIns="108000" tIns="136800" rIns="0" bIns="0">
            <a:noAutofit/>
          </a:bodyPr>
          <a:lstStyle>
            <a:lvl1pPr algn="l">
              <a:lnSpc>
                <a:spcPts val="5467"/>
              </a:lnSpc>
              <a:defRPr sz="6000" b="1" cap="none" baseline="0">
                <a:solidFill>
                  <a:schemeClr val="bg1"/>
                </a:solidFill>
              </a:defRPr>
            </a:lvl1pPr>
          </a:lstStyle>
          <a:p>
            <a:r>
              <a:rPr lang="en-US" dirty="0"/>
              <a:t>Click to edit Master title style</a:t>
            </a:r>
            <a:endParaRPr lang="en-GB" dirty="0"/>
          </a:p>
        </p:txBody>
      </p:sp>
      <p:sp>
        <p:nvSpPr>
          <p:cNvPr id="3" name="Subtitle 2"/>
          <p:cNvSpPr>
            <a:spLocks noGrp="1"/>
          </p:cNvSpPr>
          <p:nvPr>
            <p:ph type="subTitle" idx="1"/>
          </p:nvPr>
        </p:nvSpPr>
        <p:spPr>
          <a:xfrm>
            <a:off x="5184960" y="4839227"/>
            <a:ext cx="6407315" cy="429203"/>
          </a:xfrm>
          <a:solidFill>
            <a:schemeClr val="tx1"/>
          </a:solidFill>
        </p:spPr>
        <p:txBody>
          <a:bodyPr lIns="108000" tIns="108000" bIns="108000"/>
          <a:lstStyle>
            <a:lvl1pPr marL="0" indent="0" algn="l">
              <a:lnSpc>
                <a:spcPts val="2133"/>
              </a:lnSpc>
              <a:spcBef>
                <a:spcPts val="0"/>
              </a:spcBef>
              <a:buNone/>
              <a:defRPr sz="1800" b="1" cap="none" baseline="0">
                <a:solidFill>
                  <a:schemeClr val="bg1"/>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dirty="0"/>
              <a:t>Click to edit Master subtitle style</a:t>
            </a:r>
            <a:endParaRPr lang="en-GB" dirty="0"/>
          </a:p>
        </p:txBody>
      </p:sp>
      <p:sp>
        <p:nvSpPr>
          <p:cNvPr id="11" name="Text Placeholder 10"/>
          <p:cNvSpPr>
            <a:spLocks noGrp="1"/>
          </p:cNvSpPr>
          <p:nvPr>
            <p:ph type="body" sz="quarter" idx="14"/>
          </p:nvPr>
        </p:nvSpPr>
        <p:spPr>
          <a:xfrm>
            <a:off x="5184960" y="5268429"/>
            <a:ext cx="6407315" cy="464827"/>
          </a:xfrm>
        </p:spPr>
        <p:txBody>
          <a:bodyPr lIns="10800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dirty="0"/>
              <a:t>Click to edit Master text styles</a:t>
            </a:r>
          </a:p>
        </p:txBody>
      </p:sp>
      <p:sp>
        <p:nvSpPr>
          <p:cNvPr id="12" name="Text Placeholder 10"/>
          <p:cNvSpPr>
            <a:spLocks noGrp="1"/>
          </p:cNvSpPr>
          <p:nvPr>
            <p:ph type="body" sz="quarter" idx="15"/>
          </p:nvPr>
        </p:nvSpPr>
        <p:spPr>
          <a:xfrm>
            <a:off x="5184960" y="5829267"/>
            <a:ext cx="6407315" cy="672075"/>
          </a:xfrm>
        </p:spPr>
        <p:txBody>
          <a:bodyPr lIns="108000" tIns="108000" bIns="108000" anchor="b" anchorCtr="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199443357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le Slide Option 2 Yellow ">
    <p:spTree>
      <p:nvGrpSpPr>
        <p:cNvPr id="1" name=""/>
        <p:cNvGrpSpPr/>
        <p:nvPr/>
      </p:nvGrpSpPr>
      <p:grpSpPr>
        <a:xfrm>
          <a:off x="0" y="0"/>
          <a:ext cx="0" cy="0"/>
          <a:chOff x="0" y="0"/>
          <a:chExt cx="0" cy="0"/>
        </a:xfrm>
      </p:grpSpPr>
      <p:sp>
        <p:nvSpPr>
          <p:cNvPr id="15" name="WHITE BAR">
            <a:extLst>
              <a:ext uri="{FF2B5EF4-FFF2-40B4-BE49-F238E27FC236}">
                <a16:creationId xmlns:a16="http://schemas.microsoft.com/office/drawing/2014/main" id="{B8706FB2-CEEC-7246-A4E3-D773F54E3439}"/>
              </a:ext>
              <a:ext uri="{C183D7F6-B498-43B3-948B-1728B52AA6E4}">
                <adec:decorative xmlns:adec="http://schemas.microsoft.com/office/drawing/2017/decorative" val="1"/>
              </a:ext>
            </a:extLst>
          </p:cNvPr>
          <p:cNvSpPr/>
          <p:nvPr userDrawn="1"/>
        </p:nvSpPr>
        <p:spPr>
          <a:xfrm>
            <a:off x="0" y="-27384"/>
            <a:ext cx="12192000" cy="1124744"/>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67" dirty="0"/>
              <a:t>1</a:t>
            </a:r>
          </a:p>
        </p:txBody>
      </p:sp>
      <p:pic>
        <p:nvPicPr>
          <p:cNvPr id="25" name="BACKGROUND IMAGE">
            <a:extLst>
              <a:ext uri="{FF2B5EF4-FFF2-40B4-BE49-F238E27FC236}">
                <a16:creationId xmlns:a16="http://schemas.microsoft.com/office/drawing/2014/main" id="{D626228C-9E12-7340-977D-F48BB67DEA2B}"/>
              </a:ext>
              <a:ext uri="{C183D7F6-B498-43B3-948B-1728B52AA6E4}">
                <adec:decorative xmlns:adec="http://schemas.microsoft.com/office/drawing/2017/decorative" val="1"/>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10901" t="5503" r="21596"/>
          <a:stretch/>
        </p:blipFill>
        <p:spPr>
          <a:xfrm>
            <a:off x="0" y="1"/>
            <a:ext cx="12192000" cy="7064391"/>
          </a:xfrm>
          <a:prstGeom prst="rect">
            <a:avLst/>
          </a:prstGeom>
        </p:spPr>
      </p:pic>
      <p:pic>
        <p:nvPicPr>
          <p:cNvPr id="17" name="ETF LOGO">
            <a:extLst>
              <a:ext uri="{FF2B5EF4-FFF2-40B4-BE49-F238E27FC236}">
                <a16:creationId xmlns:a16="http://schemas.microsoft.com/office/drawing/2014/main" id="{8D10DF3B-2EE8-CB4D-89A8-B1DC8ED9DB3D}"/>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335360" y="256858"/>
            <a:ext cx="1146437" cy="606937"/>
          </a:xfrm>
          <a:prstGeom prst="rect">
            <a:avLst/>
          </a:prstGeom>
        </p:spPr>
      </p:pic>
      <p:pic>
        <p:nvPicPr>
          <p:cNvPr id="18" name="T LEVELS LOGO" descr="T Levels Professional Development">
            <a:extLst>
              <a:ext uri="{FF2B5EF4-FFF2-40B4-BE49-F238E27FC236}">
                <a16:creationId xmlns:a16="http://schemas.microsoft.com/office/drawing/2014/main" id="{95AF83BF-2906-E147-AD27-6D0DD69CAF2E}"/>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9648395" y="214486"/>
            <a:ext cx="2208245" cy="718237"/>
          </a:xfrm>
          <a:prstGeom prst="rect">
            <a:avLst/>
          </a:prstGeom>
        </p:spPr>
      </p:pic>
      <p:sp>
        <p:nvSpPr>
          <p:cNvPr id="19" name="BLACK RECTANGLE">
            <a:extLst>
              <a:ext uri="{FF2B5EF4-FFF2-40B4-BE49-F238E27FC236}">
                <a16:creationId xmlns:a16="http://schemas.microsoft.com/office/drawing/2014/main" id="{08776F2B-1739-344E-B2E7-70073E14A518}"/>
              </a:ext>
              <a:ext uri="{C183D7F6-B498-43B3-948B-1728B52AA6E4}">
                <adec:decorative xmlns:adec="http://schemas.microsoft.com/office/drawing/2017/decorative" val="1"/>
              </a:ext>
            </a:extLst>
          </p:cNvPr>
          <p:cNvSpPr/>
          <p:nvPr userDrawn="1"/>
        </p:nvSpPr>
        <p:spPr>
          <a:xfrm>
            <a:off x="5184960" y="4824000"/>
            <a:ext cx="6623040" cy="1677341"/>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67"/>
          </a:p>
        </p:txBody>
      </p:sp>
      <p:sp>
        <p:nvSpPr>
          <p:cNvPr id="20" name="Title 1">
            <a:extLst>
              <a:ext uri="{FF2B5EF4-FFF2-40B4-BE49-F238E27FC236}">
                <a16:creationId xmlns:a16="http://schemas.microsoft.com/office/drawing/2014/main" id="{788F6599-BA20-4644-9226-61D0497C4CAA}"/>
              </a:ext>
            </a:extLst>
          </p:cNvPr>
          <p:cNvSpPr>
            <a:spLocks noGrp="1"/>
          </p:cNvSpPr>
          <p:nvPr>
            <p:ph type="ctrTitle"/>
          </p:nvPr>
        </p:nvSpPr>
        <p:spPr>
          <a:xfrm>
            <a:off x="5184960" y="2961600"/>
            <a:ext cx="6623040" cy="1656000"/>
          </a:xfrm>
          <a:solidFill>
            <a:srgbClr val="FEB912"/>
          </a:solidFill>
        </p:spPr>
        <p:txBody>
          <a:bodyPr lIns="108000" tIns="136800" rIns="0" bIns="0">
            <a:noAutofit/>
          </a:bodyPr>
          <a:lstStyle>
            <a:lvl1pPr algn="l">
              <a:lnSpc>
                <a:spcPts val="5467"/>
              </a:lnSpc>
              <a:defRPr sz="6000" b="1" cap="none" baseline="0">
                <a:solidFill>
                  <a:schemeClr val="tx1"/>
                </a:solidFill>
              </a:defRPr>
            </a:lvl1pPr>
          </a:lstStyle>
          <a:p>
            <a:r>
              <a:rPr lang="en-US" dirty="0"/>
              <a:t>Click to edit Master title style</a:t>
            </a:r>
            <a:endParaRPr lang="en-GB" dirty="0"/>
          </a:p>
        </p:txBody>
      </p:sp>
      <p:sp>
        <p:nvSpPr>
          <p:cNvPr id="21" name="Subtitle 2">
            <a:extLst>
              <a:ext uri="{FF2B5EF4-FFF2-40B4-BE49-F238E27FC236}">
                <a16:creationId xmlns:a16="http://schemas.microsoft.com/office/drawing/2014/main" id="{55C166C1-2C30-404D-8032-27671E9F923F}"/>
              </a:ext>
            </a:extLst>
          </p:cNvPr>
          <p:cNvSpPr>
            <a:spLocks noGrp="1"/>
          </p:cNvSpPr>
          <p:nvPr>
            <p:ph type="subTitle" idx="1"/>
          </p:nvPr>
        </p:nvSpPr>
        <p:spPr>
          <a:xfrm>
            <a:off x="5184960" y="4839227"/>
            <a:ext cx="6407315" cy="429203"/>
          </a:xfrm>
          <a:solidFill>
            <a:schemeClr val="tx1"/>
          </a:solidFill>
        </p:spPr>
        <p:txBody>
          <a:bodyPr lIns="108000" tIns="108000" bIns="108000"/>
          <a:lstStyle>
            <a:lvl1pPr marL="0" indent="0" algn="l">
              <a:lnSpc>
                <a:spcPts val="2133"/>
              </a:lnSpc>
              <a:spcBef>
                <a:spcPts val="0"/>
              </a:spcBef>
              <a:buNone/>
              <a:defRPr sz="1800" b="1" cap="none" baseline="0">
                <a:solidFill>
                  <a:schemeClr val="bg1"/>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dirty="0"/>
              <a:t>Click to edit Master subtitle style</a:t>
            </a:r>
            <a:endParaRPr lang="en-GB" dirty="0"/>
          </a:p>
        </p:txBody>
      </p:sp>
      <p:sp>
        <p:nvSpPr>
          <p:cNvPr id="22" name="Text Placeholder 10">
            <a:extLst>
              <a:ext uri="{FF2B5EF4-FFF2-40B4-BE49-F238E27FC236}">
                <a16:creationId xmlns:a16="http://schemas.microsoft.com/office/drawing/2014/main" id="{00295A2F-6079-A340-8976-C671CE0AF09A}"/>
              </a:ext>
            </a:extLst>
          </p:cNvPr>
          <p:cNvSpPr>
            <a:spLocks noGrp="1"/>
          </p:cNvSpPr>
          <p:nvPr>
            <p:ph type="body" sz="quarter" idx="14"/>
          </p:nvPr>
        </p:nvSpPr>
        <p:spPr>
          <a:xfrm>
            <a:off x="5184960" y="5268429"/>
            <a:ext cx="6407315" cy="464827"/>
          </a:xfrm>
        </p:spPr>
        <p:txBody>
          <a:bodyPr lIns="10800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dirty="0"/>
              <a:t>Click to edit Master text styles</a:t>
            </a:r>
          </a:p>
        </p:txBody>
      </p:sp>
      <p:sp>
        <p:nvSpPr>
          <p:cNvPr id="23" name="Text Placeholder 10">
            <a:extLst>
              <a:ext uri="{FF2B5EF4-FFF2-40B4-BE49-F238E27FC236}">
                <a16:creationId xmlns:a16="http://schemas.microsoft.com/office/drawing/2014/main" id="{64D60A69-C052-934B-AE97-6790360956D8}"/>
              </a:ext>
            </a:extLst>
          </p:cNvPr>
          <p:cNvSpPr>
            <a:spLocks noGrp="1"/>
          </p:cNvSpPr>
          <p:nvPr>
            <p:ph type="body" sz="quarter" idx="15"/>
          </p:nvPr>
        </p:nvSpPr>
        <p:spPr>
          <a:xfrm>
            <a:off x="5184960" y="5829267"/>
            <a:ext cx="6407315" cy="672075"/>
          </a:xfrm>
        </p:spPr>
        <p:txBody>
          <a:bodyPr lIns="108000" tIns="108000" bIns="108000" anchor="b" anchorCtr="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194163034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itle Slide Option 3 Purple">
    <p:spTree>
      <p:nvGrpSpPr>
        <p:cNvPr id="1" name=""/>
        <p:cNvGrpSpPr/>
        <p:nvPr/>
      </p:nvGrpSpPr>
      <p:grpSpPr>
        <a:xfrm>
          <a:off x="0" y="0"/>
          <a:ext cx="0" cy="0"/>
          <a:chOff x="0" y="0"/>
          <a:chExt cx="0" cy="0"/>
        </a:xfrm>
      </p:grpSpPr>
      <p:pic>
        <p:nvPicPr>
          <p:cNvPr id="25" name="BACKGROUND IMAGE">
            <a:extLst>
              <a:ext uri="{FF2B5EF4-FFF2-40B4-BE49-F238E27FC236}">
                <a16:creationId xmlns:a16="http://schemas.microsoft.com/office/drawing/2014/main" id="{6672E05B-8780-C045-94C1-1BCBFAD7027A}"/>
              </a:ext>
              <a:ext uri="{C183D7F6-B498-43B3-948B-1728B52AA6E4}">
                <adec:decorative xmlns:adec="http://schemas.microsoft.com/office/drawing/2017/decorative" val="1"/>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10901" t="5503" r="21596"/>
          <a:stretch/>
        </p:blipFill>
        <p:spPr>
          <a:xfrm>
            <a:off x="0" y="1"/>
            <a:ext cx="12192000" cy="7064391"/>
          </a:xfrm>
          <a:prstGeom prst="rect">
            <a:avLst/>
          </a:prstGeom>
        </p:spPr>
      </p:pic>
      <p:sp>
        <p:nvSpPr>
          <p:cNvPr id="12" name="WHITE BAR">
            <a:extLst>
              <a:ext uri="{FF2B5EF4-FFF2-40B4-BE49-F238E27FC236}">
                <a16:creationId xmlns:a16="http://schemas.microsoft.com/office/drawing/2014/main" id="{2051111D-51D0-C84F-82DD-EFC57A1F477E}"/>
              </a:ext>
              <a:ext uri="{C183D7F6-B498-43B3-948B-1728B52AA6E4}">
                <adec:decorative xmlns:adec="http://schemas.microsoft.com/office/drawing/2017/decorative" val="1"/>
              </a:ext>
            </a:extLst>
          </p:cNvPr>
          <p:cNvSpPr/>
          <p:nvPr userDrawn="1"/>
        </p:nvSpPr>
        <p:spPr>
          <a:xfrm>
            <a:off x="0" y="-27384"/>
            <a:ext cx="12192000" cy="1124744"/>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67" dirty="0"/>
              <a:t>1</a:t>
            </a:r>
          </a:p>
        </p:txBody>
      </p:sp>
      <p:pic>
        <p:nvPicPr>
          <p:cNvPr id="17" name="ETF LOGO">
            <a:extLst>
              <a:ext uri="{FF2B5EF4-FFF2-40B4-BE49-F238E27FC236}">
                <a16:creationId xmlns:a16="http://schemas.microsoft.com/office/drawing/2014/main" id="{532D5437-3308-6143-80D4-74B5F3678B34}"/>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335361" y="256858"/>
            <a:ext cx="1146436" cy="606937"/>
          </a:xfrm>
          <a:prstGeom prst="rect">
            <a:avLst/>
          </a:prstGeom>
        </p:spPr>
      </p:pic>
      <p:pic>
        <p:nvPicPr>
          <p:cNvPr id="19" name="T LEVELS LOGO" descr="T Levels Professional Development">
            <a:extLst>
              <a:ext uri="{FF2B5EF4-FFF2-40B4-BE49-F238E27FC236}">
                <a16:creationId xmlns:a16="http://schemas.microsoft.com/office/drawing/2014/main" id="{621909CB-4C11-E149-9A37-6908AACF0E19}"/>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9648395" y="214486"/>
            <a:ext cx="2208245" cy="718237"/>
          </a:xfrm>
          <a:prstGeom prst="rect">
            <a:avLst/>
          </a:prstGeom>
        </p:spPr>
      </p:pic>
      <p:sp>
        <p:nvSpPr>
          <p:cNvPr id="20" name="BLACK RECTANGLE">
            <a:extLst>
              <a:ext uri="{FF2B5EF4-FFF2-40B4-BE49-F238E27FC236}">
                <a16:creationId xmlns:a16="http://schemas.microsoft.com/office/drawing/2014/main" id="{C72179A6-35B1-AA4D-AE81-7C9ED40A58A9}"/>
              </a:ext>
              <a:ext uri="{C183D7F6-B498-43B3-948B-1728B52AA6E4}">
                <adec:decorative xmlns:adec="http://schemas.microsoft.com/office/drawing/2017/decorative" val="1"/>
              </a:ext>
            </a:extLst>
          </p:cNvPr>
          <p:cNvSpPr/>
          <p:nvPr userDrawn="1"/>
        </p:nvSpPr>
        <p:spPr>
          <a:xfrm>
            <a:off x="5184960" y="4824000"/>
            <a:ext cx="6623040" cy="1677341"/>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67"/>
          </a:p>
        </p:txBody>
      </p:sp>
      <p:sp>
        <p:nvSpPr>
          <p:cNvPr id="21" name="Title 1">
            <a:extLst>
              <a:ext uri="{FF2B5EF4-FFF2-40B4-BE49-F238E27FC236}">
                <a16:creationId xmlns:a16="http://schemas.microsoft.com/office/drawing/2014/main" id="{C397D107-EB16-014E-A7B0-1FF16A01864F}"/>
              </a:ext>
            </a:extLst>
          </p:cNvPr>
          <p:cNvSpPr>
            <a:spLocks noGrp="1"/>
          </p:cNvSpPr>
          <p:nvPr>
            <p:ph type="ctrTitle"/>
          </p:nvPr>
        </p:nvSpPr>
        <p:spPr>
          <a:xfrm>
            <a:off x="5184960" y="2961600"/>
            <a:ext cx="6623040" cy="1656000"/>
          </a:xfrm>
          <a:solidFill>
            <a:srgbClr val="BE0064"/>
          </a:solidFill>
        </p:spPr>
        <p:txBody>
          <a:bodyPr lIns="108000" tIns="136800" rIns="0" bIns="0">
            <a:noAutofit/>
          </a:bodyPr>
          <a:lstStyle>
            <a:lvl1pPr algn="l">
              <a:lnSpc>
                <a:spcPts val="5467"/>
              </a:lnSpc>
              <a:defRPr sz="6000" b="1" cap="none" baseline="0">
                <a:solidFill>
                  <a:schemeClr val="bg1"/>
                </a:solidFill>
              </a:defRPr>
            </a:lvl1pPr>
          </a:lstStyle>
          <a:p>
            <a:r>
              <a:rPr lang="en-US" dirty="0"/>
              <a:t>Click to edit Master title style</a:t>
            </a:r>
            <a:endParaRPr lang="en-GB" dirty="0"/>
          </a:p>
        </p:txBody>
      </p:sp>
      <p:sp>
        <p:nvSpPr>
          <p:cNvPr id="22" name="Subtitle 2">
            <a:extLst>
              <a:ext uri="{FF2B5EF4-FFF2-40B4-BE49-F238E27FC236}">
                <a16:creationId xmlns:a16="http://schemas.microsoft.com/office/drawing/2014/main" id="{3D70B96C-689F-1B4E-B32B-6742070328F2}"/>
              </a:ext>
            </a:extLst>
          </p:cNvPr>
          <p:cNvSpPr>
            <a:spLocks noGrp="1"/>
          </p:cNvSpPr>
          <p:nvPr>
            <p:ph type="subTitle" idx="1"/>
          </p:nvPr>
        </p:nvSpPr>
        <p:spPr>
          <a:xfrm>
            <a:off x="5184960" y="4839227"/>
            <a:ext cx="6407315" cy="429203"/>
          </a:xfrm>
          <a:solidFill>
            <a:schemeClr val="tx1"/>
          </a:solidFill>
        </p:spPr>
        <p:txBody>
          <a:bodyPr lIns="108000" tIns="108000" bIns="108000"/>
          <a:lstStyle>
            <a:lvl1pPr marL="0" indent="0" algn="l">
              <a:lnSpc>
                <a:spcPts val="2133"/>
              </a:lnSpc>
              <a:spcBef>
                <a:spcPts val="0"/>
              </a:spcBef>
              <a:buNone/>
              <a:defRPr sz="1800" b="1" cap="none" baseline="0">
                <a:solidFill>
                  <a:schemeClr val="bg1"/>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dirty="0"/>
              <a:t>Click to edit Master subtitle style</a:t>
            </a:r>
            <a:endParaRPr lang="en-GB" dirty="0"/>
          </a:p>
        </p:txBody>
      </p:sp>
      <p:sp>
        <p:nvSpPr>
          <p:cNvPr id="23" name="Text Placeholder 10">
            <a:extLst>
              <a:ext uri="{FF2B5EF4-FFF2-40B4-BE49-F238E27FC236}">
                <a16:creationId xmlns:a16="http://schemas.microsoft.com/office/drawing/2014/main" id="{DBCB4839-1769-9448-B47D-526891468171}"/>
              </a:ext>
            </a:extLst>
          </p:cNvPr>
          <p:cNvSpPr>
            <a:spLocks noGrp="1"/>
          </p:cNvSpPr>
          <p:nvPr>
            <p:ph type="body" sz="quarter" idx="14"/>
          </p:nvPr>
        </p:nvSpPr>
        <p:spPr>
          <a:xfrm>
            <a:off x="5184960" y="5268429"/>
            <a:ext cx="6407315" cy="464827"/>
          </a:xfrm>
        </p:spPr>
        <p:txBody>
          <a:bodyPr lIns="10800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dirty="0"/>
              <a:t>Click to edit Master text styles</a:t>
            </a:r>
          </a:p>
        </p:txBody>
      </p:sp>
      <p:sp>
        <p:nvSpPr>
          <p:cNvPr id="24" name="Text Placeholder 10">
            <a:extLst>
              <a:ext uri="{FF2B5EF4-FFF2-40B4-BE49-F238E27FC236}">
                <a16:creationId xmlns:a16="http://schemas.microsoft.com/office/drawing/2014/main" id="{D5711CB5-A9DE-EF47-9E7D-8D1FF5388AED}"/>
              </a:ext>
            </a:extLst>
          </p:cNvPr>
          <p:cNvSpPr>
            <a:spLocks noGrp="1"/>
          </p:cNvSpPr>
          <p:nvPr>
            <p:ph type="body" sz="quarter" idx="15"/>
          </p:nvPr>
        </p:nvSpPr>
        <p:spPr>
          <a:xfrm>
            <a:off x="5184960" y="5829267"/>
            <a:ext cx="6407315" cy="672075"/>
          </a:xfrm>
        </p:spPr>
        <p:txBody>
          <a:bodyPr lIns="108000" tIns="108000" bIns="108000" anchor="b" anchorCtr="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294907823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matchingName="Picture with Caption" type="picTx">
  <p:cSld name="PICTURE_WITH_CAPTION_TEXT">
    <p:spTree>
      <p:nvGrpSpPr>
        <p:cNvPr id="1" name="Shape 43"/>
        <p:cNvGrpSpPr/>
        <p:nvPr/>
      </p:nvGrpSpPr>
      <p:grpSpPr>
        <a:xfrm>
          <a:off x="0" y="0"/>
          <a:ext cx="0" cy="0"/>
          <a:chOff x="0" y="0"/>
          <a:chExt cx="0" cy="0"/>
        </a:xfrm>
      </p:grpSpPr>
      <p:sp>
        <p:nvSpPr>
          <p:cNvPr id="44" name="Google Shape;44;p26"/>
          <p:cNvSpPr/>
          <p:nvPr/>
        </p:nvSpPr>
        <p:spPr>
          <a:xfrm>
            <a:off x="0" y="4578350"/>
            <a:ext cx="12188825" cy="2279650"/>
          </a:xfrm>
          <a:prstGeom prst="rect">
            <a:avLst/>
          </a:prstGeom>
          <a:solidFill>
            <a:srgbClr val="26262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5" name="Google Shape;45;p26"/>
          <p:cNvSpPr>
            <a:spLocks noGrp="1"/>
          </p:cNvSpPr>
          <p:nvPr>
            <p:ph type="pic" idx="2"/>
          </p:nvPr>
        </p:nvSpPr>
        <p:spPr>
          <a:xfrm>
            <a:off x="15" y="0"/>
            <a:ext cx="12191985" cy="4578350"/>
          </a:xfrm>
          <a:prstGeom prst="rect">
            <a:avLst/>
          </a:prstGeom>
          <a:solidFill>
            <a:srgbClr val="D8D8D8"/>
          </a:solidFill>
          <a:ln>
            <a:noFill/>
          </a:ln>
        </p:spPr>
      </p:sp>
      <p:sp>
        <p:nvSpPr>
          <p:cNvPr id="46" name="Google Shape;46;p26"/>
          <p:cNvSpPr txBox="1">
            <a:spLocks noGrp="1"/>
          </p:cNvSpPr>
          <p:nvPr>
            <p:ph type="title"/>
          </p:nvPr>
        </p:nvSpPr>
        <p:spPr>
          <a:xfrm>
            <a:off x="1097279" y="4799362"/>
            <a:ext cx="10113645" cy="743682"/>
          </a:xfrm>
          <a:prstGeom prst="rect">
            <a:avLst/>
          </a:prstGeom>
          <a:noFill/>
          <a:ln>
            <a:noFill/>
          </a:ln>
        </p:spPr>
        <p:txBody>
          <a:bodyPr spcFirstLastPara="1" wrap="square" lIns="91425" tIns="0" rIns="91425" bIns="0" anchor="b" anchorCtr="0">
            <a:noAutofit/>
          </a:bodyPr>
          <a:lstStyle>
            <a:lvl1pPr lvl="0" algn="l">
              <a:lnSpc>
                <a:spcPct val="90000"/>
              </a:lnSpc>
              <a:spcBef>
                <a:spcPts val="0"/>
              </a:spcBef>
              <a:spcAft>
                <a:spcPts val="0"/>
              </a:spcAft>
              <a:buClr>
                <a:srgbClr val="FFFFFF"/>
              </a:buClr>
              <a:buSzPts val="3600"/>
              <a:buFont typeface="Arial"/>
              <a:buNone/>
              <a:defRPr sz="3600" b="0">
                <a:solidFill>
                  <a:srgbClr val="FFFFFF"/>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7" name="Google Shape;47;p26"/>
          <p:cNvSpPr txBox="1">
            <a:spLocks noGrp="1"/>
          </p:cNvSpPr>
          <p:nvPr>
            <p:ph type="body" idx="1"/>
          </p:nvPr>
        </p:nvSpPr>
        <p:spPr>
          <a:xfrm>
            <a:off x="1097279" y="5715000"/>
            <a:ext cx="10113264" cy="609600"/>
          </a:xfrm>
          <a:prstGeom prst="rect">
            <a:avLst/>
          </a:prstGeom>
          <a:noFill/>
          <a:ln>
            <a:noFill/>
          </a:ln>
        </p:spPr>
        <p:txBody>
          <a:bodyPr spcFirstLastPara="1" wrap="square" lIns="91425" tIns="0" rIns="91425" bIns="0" anchor="t" anchorCtr="0">
            <a:normAutofit/>
          </a:bodyPr>
          <a:lstStyle>
            <a:lvl1pPr marL="457200" lvl="0" indent="-228600" algn="l">
              <a:lnSpc>
                <a:spcPct val="110000"/>
              </a:lnSpc>
              <a:spcBef>
                <a:spcPts val="0"/>
              </a:spcBef>
              <a:spcAft>
                <a:spcPts val="0"/>
              </a:spcAft>
              <a:buSzPts val="1800"/>
              <a:buNone/>
              <a:defRPr sz="1800">
                <a:solidFill>
                  <a:srgbClr val="FFFFFF"/>
                </a:solidFill>
              </a:defRPr>
            </a:lvl1pPr>
            <a:lvl2pPr marL="914400" lvl="1" indent="-228600" algn="l">
              <a:lnSpc>
                <a:spcPct val="100000"/>
              </a:lnSpc>
              <a:spcBef>
                <a:spcPts val="600"/>
              </a:spcBef>
              <a:spcAft>
                <a:spcPts val="0"/>
              </a:spcAft>
              <a:buClr>
                <a:srgbClr val="3F3F3F"/>
              </a:buClr>
              <a:buSzPts val="1200"/>
              <a:buNone/>
              <a:defRPr sz="1200"/>
            </a:lvl2pPr>
            <a:lvl3pPr marL="1371600" lvl="2" indent="-228600" algn="l">
              <a:lnSpc>
                <a:spcPct val="100000"/>
              </a:lnSpc>
              <a:spcBef>
                <a:spcPts val="400"/>
              </a:spcBef>
              <a:spcAft>
                <a:spcPts val="0"/>
              </a:spcAft>
              <a:buClr>
                <a:srgbClr val="3F3F3F"/>
              </a:buClr>
              <a:buSzPts val="1000"/>
              <a:buNone/>
              <a:defRPr sz="1000"/>
            </a:lvl3pPr>
            <a:lvl4pPr marL="1828800" lvl="3" indent="-228600" algn="l">
              <a:lnSpc>
                <a:spcPct val="100000"/>
              </a:lnSpc>
              <a:spcBef>
                <a:spcPts val="400"/>
              </a:spcBef>
              <a:spcAft>
                <a:spcPts val="0"/>
              </a:spcAft>
              <a:buClr>
                <a:srgbClr val="3F3F3F"/>
              </a:buClr>
              <a:buSzPts val="900"/>
              <a:buNone/>
              <a:defRPr sz="900"/>
            </a:lvl4pPr>
            <a:lvl5pPr marL="2286000" lvl="4" indent="-228600" algn="l">
              <a:lnSpc>
                <a:spcPct val="100000"/>
              </a:lnSpc>
              <a:spcBef>
                <a:spcPts val="400"/>
              </a:spcBef>
              <a:spcAft>
                <a:spcPts val="0"/>
              </a:spcAft>
              <a:buClr>
                <a:srgbClr val="3F3F3F"/>
              </a:buClr>
              <a:buSzPts val="900"/>
              <a:buNone/>
              <a:defRPr sz="900"/>
            </a:lvl5pPr>
            <a:lvl6pPr marL="2743200" lvl="5" indent="-228600" algn="l">
              <a:lnSpc>
                <a:spcPct val="90000"/>
              </a:lnSpc>
              <a:spcBef>
                <a:spcPts val="400"/>
              </a:spcBef>
              <a:spcAft>
                <a:spcPts val="0"/>
              </a:spcAft>
              <a:buSzPts val="900"/>
              <a:buNone/>
              <a:defRPr sz="900"/>
            </a:lvl6pPr>
            <a:lvl7pPr marL="3200400" lvl="6" indent="-228600" algn="l">
              <a:lnSpc>
                <a:spcPct val="90000"/>
              </a:lnSpc>
              <a:spcBef>
                <a:spcPts val="400"/>
              </a:spcBef>
              <a:spcAft>
                <a:spcPts val="0"/>
              </a:spcAft>
              <a:buSzPts val="900"/>
              <a:buNone/>
              <a:defRPr sz="900"/>
            </a:lvl7pPr>
            <a:lvl8pPr marL="3657600" lvl="7" indent="-228600" algn="l">
              <a:lnSpc>
                <a:spcPct val="90000"/>
              </a:lnSpc>
              <a:spcBef>
                <a:spcPts val="400"/>
              </a:spcBef>
              <a:spcAft>
                <a:spcPts val="0"/>
              </a:spcAft>
              <a:buSzPts val="900"/>
              <a:buNone/>
              <a:defRPr sz="900"/>
            </a:lvl8pPr>
            <a:lvl9pPr marL="4114800" lvl="8" indent="-228600" algn="l">
              <a:lnSpc>
                <a:spcPct val="90000"/>
              </a:lnSpc>
              <a:spcBef>
                <a:spcPts val="400"/>
              </a:spcBef>
              <a:spcAft>
                <a:spcPts val="400"/>
              </a:spcAft>
              <a:buSzPts val="900"/>
              <a:buNone/>
              <a:defRPr sz="900"/>
            </a:lvl9pPr>
          </a:lstStyle>
          <a:p>
            <a:endParaRPr/>
          </a:p>
        </p:txBody>
      </p:sp>
      <p:sp>
        <p:nvSpPr>
          <p:cNvPr id="48" name="Google Shape;48;p26"/>
          <p:cNvSpPr txBox="1">
            <a:spLocks noGrp="1"/>
          </p:cNvSpPr>
          <p:nvPr>
            <p:ph type="dt" idx="10"/>
          </p:nvPr>
        </p:nvSpPr>
        <p:spPr>
          <a:xfrm>
            <a:off x="8218426" y="6446838"/>
            <a:ext cx="2584850" cy="365125"/>
          </a:xfrm>
          <a:prstGeom prst="rect">
            <a:avLst/>
          </a:prstGeom>
          <a:noFill/>
          <a:ln>
            <a:noFill/>
          </a:ln>
        </p:spPr>
        <p:txBody>
          <a:bodyPr spcFirstLastPara="1" wrap="square" lIns="91425" tIns="45700" rIns="91425" bIns="45700" anchor="ctr" anchorCtr="0">
            <a:noAutofit/>
          </a:bodyPr>
          <a:lstStyle>
            <a:lvl1pPr lvl="0" algn="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9" name="Google Shape;49;p26"/>
          <p:cNvSpPr txBox="1">
            <a:spLocks noGrp="1"/>
          </p:cNvSpPr>
          <p:nvPr>
            <p:ph type="ftr" idx="11"/>
          </p:nvPr>
        </p:nvSpPr>
        <p:spPr>
          <a:xfrm>
            <a:off x="1097279" y="6446838"/>
            <a:ext cx="6818262"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0" name="Google Shape;50;p26"/>
          <p:cNvSpPr txBox="1">
            <a:spLocks noGrp="1"/>
          </p:cNvSpPr>
          <p:nvPr>
            <p:ph type="sldNum" idx="12"/>
          </p:nvPr>
        </p:nvSpPr>
        <p:spPr>
          <a:xfrm>
            <a:off x="10993582" y="6446838"/>
            <a:ext cx="780010" cy="365125"/>
          </a:xfrm>
          <a:prstGeom prst="rect">
            <a:avLst/>
          </a:prstGeom>
          <a:noFill/>
          <a:ln>
            <a:noFill/>
          </a:ln>
        </p:spPr>
        <p:txBody>
          <a:bodyPr spcFirstLastPara="1" wrap="square" lIns="91425" tIns="45700" rIns="91425" bIns="45700" anchor="ctr" anchorCtr="0">
            <a:noAutofit/>
          </a:bodyPr>
          <a:lstStyle>
            <a:lvl1pPr marL="0" marR="0" lvl="0" indent="0" algn="l">
              <a:lnSpc>
                <a:spcPct val="100000"/>
              </a:lnSpc>
              <a:spcBef>
                <a:spcPts val="0"/>
              </a:spcBef>
              <a:spcAft>
                <a:spcPts val="0"/>
              </a:spcAft>
              <a:buClr>
                <a:srgbClr val="000000"/>
              </a:buClr>
              <a:buSzPts val="800"/>
              <a:buFont typeface="Arial"/>
              <a:buNone/>
              <a:defRPr sz="800" b="0" i="0" u="none" strike="noStrike" cap="none">
                <a:solidFill>
                  <a:srgbClr val="FFFFFF"/>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800"/>
              <a:buFont typeface="Arial"/>
              <a:buNone/>
              <a:defRPr sz="800" b="0" i="0" u="none" strike="noStrike" cap="none">
                <a:solidFill>
                  <a:srgbClr val="FFFFFF"/>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800"/>
              <a:buFont typeface="Arial"/>
              <a:buNone/>
              <a:defRPr sz="800" b="0" i="0" u="none" strike="noStrike" cap="none">
                <a:solidFill>
                  <a:srgbClr val="FFFFFF"/>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800"/>
              <a:buFont typeface="Arial"/>
              <a:buNone/>
              <a:defRPr sz="800" b="0" i="0" u="none" strike="noStrike" cap="none">
                <a:solidFill>
                  <a:srgbClr val="FFFFFF"/>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800"/>
              <a:buFont typeface="Arial"/>
              <a:buNone/>
              <a:defRPr sz="800" b="0" i="0" u="none" strike="noStrike" cap="none">
                <a:solidFill>
                  <a:srgbClr val="FFFFFF"/>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800"/>
              <a:buFont typeface="Arial"/>
              <a:buNone/>
              <a:defRPr sz="800" b="0" i="0" u="none" strike="noStrike" cap="none">
                <a:solidFill>
                  <a:srgbClr val="FFFFFF"/>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800"/>
              <a:buFont typeface="Arial"/>
              <a:buNone/>
              <a:defRPr sz="800" b="0" i="0" u="none" strike="noStrike" cap="none">
                <a:solidFill>
                  <a:srgbClr val="FFFFFF"/>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800"/>
              <a:buFont typeface="Arial"/>
              <a:buNone/>
              <a:defRPr sz="800" b="0" i="0" u="none" strike="noStrike" cap="none">
                <a:solidFill>
                  <a:srgbClr val="FFFFFF"/>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800"/>
              <a:buFont typeface="Arial"/>
              <a:buNone/>
              <a:defRPr sz="800" b="0" i="0" u="none" strike="noStrike" cap="none">
                <a:solidFill>
                  <a:srgbClr val="FFFFFF"/>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itle Slide Option 4 Blue">
    <p:spTree>
      <p:nvGrpSpPr>
        <p:cNvPr id="1" name=""/>
        <p:cNvGrpSpPr/>
        <p:nvPr/>
      </p:nvGrpSpPr>
      <p:grpSpPr>
        <a:xfrm>
          <a:off x="0" y="0"/>
          <a:ext cx="0" cy="0"/>
          <a:chOff x="0" y="0"/>
          <a:chExt cx="0" cy="0"/>
        </a:xfrm>
      </p:grpSpPr>
      <p:pic>
        <p:nvPicPr>
          <p:cNvPr id="24" name="BACKGROUND IMAGE">
            <a:extLst>
              <a:ext uri="{FF2B5EF4-FFF2-40B4-BE49-F238E27FC236}">
                <a16:creationId xmlns:a16="http://schemas.microsoft.com/office/drawing/2014/main" id="{F75485EA-9D62-5F49-9769-8E118236F12D}"/>
              </a:ext>
              <a:ext uri="{C183D7F6-B498-43B3-948B-1728B52AA6E4}">
                <adec:decorative xmlns:adec="http://schemas.microsoft.com/office/drawing/2017/decorative" val="1"/>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10901" t="5503" r="21596"/>
          <a:stretch/>
        </p:blipFill>
        <p:spPr>
          <a:xfrm>
            <a:off x="0" y="1"/>
            <a:ext cx="12192000" cy="7064391"/>
          </a:xfrm>
          <a:prstGeom prst="rect">
            <a:avLst/>
          </a:prstGeom>
        </p:spPr>
      </p:pic>
      <p:sp>
        <p:nvSpPr>
          <p:cNvPr id="11" name="WHITE BAR">
            <a:extLst>
              <a:ext uri="{FF2B5EF4-FFF2-40B4-BE49-F238E27FC236}">
                <a16:creationId xmlns:a16="http://schemas.microsoft.com/office/drawing/2014/main" id="{4BC86740-418B-DA4D-8939-2B1A320907D6}"/>
              </a:ext>
              <a:ext uri="{C183D7F6-B498-43B3-948B-1728B52AA6E4}">
                <adec:decorative xmlns:adec="http://schemas.microsoft.com/office/drawing/2017/decorative" val="1"/>
              </a:ext>
            </a:extLst>
          </p:cNvPr>
          <p:cNvSpPr/>
          <p:nvPr userDrawn="1"/>
        </p:nvSpPr>
        <p:spPr>
          <a:xfrm>
            <a:off x="0" y="-27384"/>
            <a:ext cx="12192000" cy="1124744"/>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67" dirty="0"/>
              <a:t>1</a:t>
            </a:r>
          </a:p>
        </p:txBody>
      </p:sp>
      <p:pic>
        <p:nvPicPr>
          <p:cNvPr id="12" name="ETF LOGO">
            <a:extLst>
              <a:ext uri="{FF2B5EF4-FFF2-40B4-BE49-F238E27FC236}">
                <a16:creationId xmlns:a16="http://schemas.microsoft.com/office/drawing/2014/main" id="{2D72DE85-B512-A84A-BDE4-CC6F916F0A05}"/>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335361" y="256857"/>
            <a:ext cx="1146436" cy="606936"/>
          </a:xfrm>
          <a:prstGeom prst="rect">
            <a:avLst/>
          </a:prstGeom>
        </p:spPr>
      </p:pic>
      <p:pic>
        <p:nvPicPr>
          <p:cNvPr id="17" name="T LEVELS LOGO" descr="T Levels Professional Development">
            <a:extLst>
              <a:ext uri="{FF2B5EF4-FFF2-40B4-BE49-F238E27FC236}">
                <a16:creationId xmlns:a16="http://schemas.microsoft.com/office/drawing/2014/main" id="{7DFFC763-EFC0-0E4C-965F-8DE2D2142460}"/>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9648395" y="214486"/>
            <a:ext cx="2208245" cy="718237"/>
          </a:xfrm>
          <a:prstGeom prst="rect">
            <a:avLst/>
          </a:prstGeom>
        </p:spPr>
      </p:pic>
      <p:sp>
        <p:nvSpPr>
          <p:cNvPr id="19" name="BLACK RECTANGLE">
            <a:extLst>
              <a:ext uri="{FF2B5EF4-FFF2-40B4-BE49-F238E27FC236}">
                <a16:creationId xmlns:a16="http://schemas.microsoft.com/office/drawing/2014/main" id="{331C3B12-D653-CC4C-ABCF-4724A38ABA68}"/>
              </a:ext>
              <a:ext uri="{C183D7F6-B498-43B3-948B-1728B52AA6E4}">
                <adec:decorative xmlns:adec="http://schemas.microsoft.com/office/drawing/2017/decorative" val="1"/>
              </a:ext>
            </a:extLst>
          </p:cNvPr>
          <p:cNvSpPr/>
          <p:nvPr userDrawn="1"/>
        </p:nvSpPr>
        <p:spPr>
          <a:xfrm>
            <a:off x="5184960" y="4824000"/>
            <a:ext cx="6623040" cy="1677341"/>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67"/>
          </a:p>
        </p:txBody>
      </p:sp>
      <p:sp>
        <p:nvSpPr>
          <p:cNvPr id="20" name="Title 1">
            <a:extLst>
              <a:ext uri="{FF2B5EF4-FFF2-40B4-BE49-F238E27FC236}">
                <a16:creationId xmlns:a16="http://schemas.microsoft.com/office/drawing/2014/main" id="{6A2ADA92-7351-1B4F-B608-0A43A941F970}"/>
              </a:ext>
            </a:extLst>
          </p:cNvPr>
          <p:cNvSpPr>
            <a:spLocks noGrp="1"/>
          </p:cNvSpPr>
          <p:nvPr>
            <p:ph type="ctrTitle"/>
          </p:nvPr>
        </p:nvSpPr>
        <p:spPr>
          <a:xfrm>
            <a:off x="5184960" y="2961600"/>
            <a:ext cx="6623040" cy="1656000"/>
          </a:xfrm>
          <a:solidFill>
            <a:srgbClr val="0071F8"/>
          </a:solidFill>
        </p:spPr>
        <p:txBody>
          <a:bodyPr lIns="108000" tIns="136800" rIns="0" bIns="0">
            <a:noAutofit/>
          </a:bodyPr>
          <a:lstStyle>
            <a:lvl1pPr algn="l">
              <a:lnSpc>
                <a:spcPts val="5467"/>
              </a:lnSpc>
              <a:defRPr sz="6000" b="1" cap="none" baseline="0">
                <a:solidFill>
                  <a:schemeClr val="bg1"/>
                </a:solidFill>
              </a:defRPr>
            </a:lvl1pPr>
          </a:lstStyle>
          <a:p>
            <a:r>
              <a:rPr lang="en-US" dirty="0"/>
              <a:t>Click to edit Master title style</a:t>
            </a:r>
            <a:endParaRPr lang="en-GB" dirty="0"/>
          </a:p>
        </p:txBody>
      </p:sp>
      <p:sp>
        <p:nvSpPr>
          <p:cNvPr id="21" name="Subtitle 2">
            <a:extLst>
              <a:ext uri="{FF2B5EF4-FFF2-40B4-BE49-F238E27FC236}">
                <a16:creationId xmlns:a16="http://schemas.microsoft.com/office/drawing/2014/main" id="{DC01873F-0063-374A-8FF4-60AB1B20E30A}"/>
              </a:ext>
            </a:extLst>
          </p:cNvPr>
          <p:cNvSpPr>
            <a:spLocks noGrp="1"/>
          </p:cNvSpPr>
          <p:nvPr>
            <p:ph type="subTitle" idx="1"/>
          </p:nvPr>
        </p:nvSpPr>
        <p:spPr>
          <a:xfrm>
            <a:off x="5184960" y="4839227"/>
            <a:ext cx="6407315" cy="429203"/>
          </a:xfrm>
          <a:solidFill>
            <a:schemeClr val="tx1"/>
          </a:solidFill>
        </p:spPr>
        <p:txBody>
          <a:bodyPr lIns="108000" tIns="108000" bIns="108000"/>
          <a:lstStyle>
            <a:lvl1pPr marL="0" indent="0" algn="l">
              <a:lnSpc>
                <a:spcPts val="2133"/>
              </a:lnSpc>
              <a:spcBef>
                <a:spcPts val="0"/>
              </a:spcBef>
              <a:buNone/>
              <a:defRPr sz="1800" b="1" cap="none" baseline="0">
                <a:solidFill>
                  <a:schemeClr val="bg1"/>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dirty="0"/>
              <a:t>Click to edit Master subtitle style</a:t>
            </a:r>
            <a:endParaRPr lang="en-GB" dirty="0"/>
          </a:p>
        </p:txBody>
      </p:sp>
      <p:sp>
        <p:nvSpPr>
          <p:cNvPr id="22" name="Text Placeholder 10">
            <a:extLst>
              <a:ext uri="{FF2B5EF4-FFF2-40B4-BE49-F238E27FC236}">
                <a16:creationId xmlns:a16="http://schemas.microsoft.com/office/drawing/2014/main" id="{56A26F7F-A204-454B-B7C3-AD71F060374C}"/>
              </a:ext>
            </a:extLst>
          </p:cNvPr>
          <p:cNvSpPr>
            <a:spLocks noGrp="1"/>
          </p:cNvSpPr>
          <p:nvPr>
            <p:ph type="body" sz="quarter" idx="14"/>
          </p:nvPr>
        </p:nvSpPr>
        <p:spPr>
          <a:xfrm>
            <a:off x="5184960" y="5268429"/>
            <a:ext cx="6407315" cy="464827"/>
          </a:xfrm>
        </p:spPr>
        <p:txBody>
          <a:bodyPr lIns="10800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dirty="0"/>
              <a:t>Click to edit Master text styles</a:t>
            </a:r>
          </a:p>
        </p:txBody>
      </p:sp>
      <p:sp>
        <p:nvSpPr>
          <p:cNvPr id="23" name="Text Placeholder 10">
            <a:extLst>
              <a:ext uri="{FF2B5EF4-FFF2-40B4-BE49-F238E27FC236}">
                <a16:creationId xmlns:a16="http://schemas.microsoft.com/office/drawing/2014/main" id="{2E816170-D8CB-F14C-B96E-49F48030E03C}"/>
              </a:ext>
            </a:extLst>
          </p:cNvPr>
          <p:cNvSpPr>
            <a:spLocks noGrp="1"/>
          </p:cNvSpPr>
          <p:nvPr>
            <p:ph type="body" sz="quarter" idx="15"/>
          </p:nvPr>
        </p:nvSpPr>
        <p:spPr>
          <a:xfrm>
            <a:off x="5184960" y="5829267"/>
            <a:ext cx="6407315" cy="672075"/>
          </a:xfrm>
        </p:spPr>
        <p:txBody>
          <a:bodyPr lIns="108000" tIns="108000" bIns="108000" anchor="b" anchorCtr="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200781409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itle Slide Option 5 Green">
    <p:spTree>
      <p:nvGrpSpPr>
        <p:cNvPr id="1" name=""/>
        <p:cNvGrpSpPr/>
        <p:nvPr/>
      </p:nvGrpSpPr>
      <p:grpSpPr>
        <a:xfrm>
          <a:off x="0" y="0"/>
          <a:ext cx="0" cy="0"/>
          <a:chOff x="0" y="0"/>
          <a:chExt cx="0" cy="0"/>
        </a:xfrm>
      </p:grpSpPr>
      <p:pic>
        <p:nvPicPr>
          <p:cNvPr id="24" name="BACKGROUND IMAGE">
            <a:extLst>
              <a:ext uri="{FF2B5EF4-FFF2-40B4-BE49-F238E27FC236}">
                <a16:creationId xmlns:a16="http://schemas.microsoft.com/office/drawing/2014/main" id="{36D352E3-B478-244F-884D-70CCDAA92101}"/>
              </a:ext>
              <a:ext uri="{C183D7F6-B498-43B3-948B-1728B52AA6E4}">
                <adec:decorative xmlns:adec="http://schemas.microsoft.com/office/drawing/2017/decorative" val="1"/>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10901" t="5503" r="21596"/>
          <a:stretch/>
        </p:blipFill>
        <p:spPr>
          <a:xfrm>
            <a:off x="0" y="1"/>
            <a:ext cx="12192000" cy="7064391"/>
          </a:xfrm>
          <a:prstGeom prst="rect">
            <a:avLst/>
          </a:prstGeom>
        </p:spPr>
      </p:pic>
      <p:sp>
        <p:nvSpPr>
          <p:cNvPr id="12" name="WHITE BAR">
            <a:extLst>
              <a:ext uri="{FF2B5EF4-FFF2-40B4-BE49-F238E27FC236}">
                <a16:creationId xmlns:a16="http://schemas.microsoft.com/office/drawing/2014/main" id="{0474DE56-37D0-8142-8567-588AA082FB2B}"/>
              </a:ext>
              <a:ext uri="{C183D7F6-B498-43B3-948B-1728B52AA6E4}">
                <adec:decorative xmlns:adec="http://schemas.microsoft.com/office/drawing/2017/decorative" val="1"/>
              </a:ext>
            </a:extLst>
          </p:cNvPr>
          <p:cNvSpPr/>
          <p:nvPr userDrawn="1"/>
        </p:nvSpPr>
        <p:spPr>
          <a:xfrm>
            <a:off x="0" y="-27384"/>
            <a:ext cx="12192000" cy="1124744"/>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67" dirty="0"/>
              <a:t>1</a:t>
            </a:r>
          </a:p>
        </p:txBody>
      </p:sp>
      <p:pic>
        <p:nvPicPr>
          <p:cNvPr id="16" name="ETF LOGO">
            <a:extLst>
              <a:ext uri="{FF2B5EF4-FFF2-40B4-BE49-F238E27FC236}">
                <a16:creationId xmlns:a16="http://schemas.microsoft.com/office/drawing/2014/main" id="{E3F0F782-0C3D-9241-80EE-3AE9C2EE78EE}"/>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335361" y="256857"/>
            <a:ext cx="1146436" cy="606936"/>
          </a:xfrm>
          <a:prstGeom prst="rect">
            <a:avLst/>
          </a:prstGeom>
        </p:spPr>
      </p:pic>
      <p:pic>
        <p:nvPicPr>
          <p:cNvPr id="17" name="T LEVELS LOGO" descr="T Levels Professional Development">
            <a:extLst>
              <a:ext uri="{FF2B5EF4-FFF2-40B4-BE49-F238E27FC236}">
                <a16:creationId xmlns:a16="http://schemas.microsoft.com/office/drawing/2014/main" id="{724EB171-3B96-A94B-8A24-91C1E0993935}"/>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9648395" y="214486"/>
            <a:ext cx="2208245" cy="718237"/>
          </a:xfrm>
          <a:prstGeom prst="rect">
            <a:avLst/>
          </a:prstGeom>
        </p:spPr>
      </p:pic>
      <p:sp>
        <p:nvSpPr>
          <p:cNvPr id="19" name="BLACK RECTANGLE">
            <a:extLst>
              <a:ext uri="{FF2B5EF4-FFF2-40B4-BE49-F238E27FC236}">
                <a16:creationId xmlns:a16="http://schemas.microsoft.com/office/drawing/2014/main" id="{37340D0A-8E66-C344-86F6-B7DF9307919B}"/>
              </a:ext>
              <a:ext uri="{C183D7F6-B498-43B3-948B-1728B52AA6E4}">
                <adec:decorative xmlns:adec="http://schemas.microsoft.com/office/drawing/2017/decorative" val="1"/>
              </a:ext>
            </a:extLst>
          </p:cNvPr>
          <p:cNvSpPr/>
          <p:nvPr userDrawn="1"/>
        </p:nvSpPr>
        <p:spPr>
          <a:xfrm>
            <a:off x="5184960" y="4824000"/>
            <a:ext cx="6623040" cy="1677341"/>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67"/>
          </a:p>
        </p:txBody>
      </p:sp>
      <p:sp>
        <p:nvSpPr>
          <p:cNvPr id="20" name="Title 1">
            <a:extLst>
              <a:ext uri="{FF2B5EF4-FFF2-40B4-BE49-F238E27FC236}">
                <a16:creationId xmlns:a16="http://schemas.microsoft.com/office/drawing/2014/main" id="{E8DF8FB0-E18C-B944-85F4-7C6FCE638CE9}"/>
              </a:ext>
            </a:extLst>
          </p:cNvPr>
          <p:cNvSpPr>
            <a:spLocks noGrp="1"/>
          </p:cNvSpPr>
          <p:nvPr>
            <p:ph type="ctrTitle"/>
          </p:nvPr>
        </p:nvSpPr>
        <p:spPr>
          <a:xfrm>
            <a:off x="5184960" y="2961600"/>
            <a:ext cx="6623040" cy="1656000"/>
          </a:xfrm>
          <a:solidFill>
            <a:srgbClr val="00A068"/>
          </a:solidFill>
        </p:spPr>
        <p:txBody>
          <a:bodyPr lIns="108000" tIns="136800" rIns="0" bIns="0">
            <a:noAutofit/>
          </a:bodyPr>
          <a:lstStyle>
            <a:lvl1pPr algn="l">
              <a:lnSpc>
                <a:spcPts val="5467"/>
              </a:lnSpc>
              <a:defRPr sz="6000" b="1" cap="none" baseline="0">
                <a:solidFill>
                  <a:schemeClr val="bg1"/>
                </a:solidFill>
              </a:defRPr>
            </a:lvl1pPr>
          </a:lstStyle>
          <a:p>
            <a:r>
              <a:rPr lang="en-US" dirty="0"/>
              <a:t>Click to edit Master title style</a:t>
            </a:r>
            <a:endParaRPr lang="en-GB" dirty="0"/>
          </a:p>
        </p:txBody>
      </p:sp>
      <p:sp>
        <p:nvSpPr>
          <p:cNvPr id="21" name="Subtitle 2">
            <a:extLst>
              <a:ext uri="{FF2B5EF4-FFF2-40B4-BE49-F238E27FC236}">
                <a16:creationId xmlns:a16="http://schemas.microsoft.com/office/drawing/2014/main" id="{FE3F226C-6DF2-6346-8EA2-310BB69F1A37}"/>
              </a:ext>
            </a:extLst>
          </p:cNvPr>
          <p:cNvSpPr>
            <a:spLocks noGrp="1"/>
          </p:cNvSpPr>
          <p:nvPr>
            <p:ph type="subTitle" idx="1"/>
          </p:nvPr>
        </p:nvSpPr>
        <p:spPr>
          <a:xfrm>
            <a:off x="5184960" y="4839227"/>
            <a:ext cx="6407315" cy="429203"/>
          </a:xfrm>
          <a:solidFill>
            <a:schemeClr val="tx1"/>
          </a:solidFill>
        </p:spPr>
        <p:txBody>
          <a:bodyPr lIns="108000" tIns="108000" bIns="108000"/>
          <a:lstStyle>
            <a:lvl1pPr marL="0" indent="0" algn="l">
              <a:lnSpc>
                <a:spcPts val="2133"/>
              </a:lnSpc>
              <a:spcBef>
                <a:spcPts val="0"/>
              </a:spcBef>
              <a:buNone/>
              <a:defRPr sz="1800" b="1" cap="none" baseline="0">
                <a:solidFill>
                  <a:schemeClr val="bg1"/>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dirty="0"/>
              <a:t>Click to edit Master subtitle style</a:t>
            </a:r>
            <a:endParaRPr lang="en-GB" dirty="0"/>
          </a:p>
        </p:txBody>
      </p:sp>
      <p:sp>
        <p:nvSpPr>
          <p:cNvPr id="22" name="Text Placeholder 10">
            <a:extLst>
              <a:ext uri="{FF2B5EF4-FFF2-40B4-BE49-F238E27FC236}">
                <a16:creationId xmlns:a16="http://schemas.microsoft.com/office/drawing/2014/main" id="{8D9E660A-FDD1-4B41-B068-E2E016F41A02}"/>
              </a:ext>
            </a:extLst>
          </p:cNvPr>
          <p:cNvSpPr>
            <a:spLocks noGrp="1"/>
          </p:cNvSpPr>
          <p:nvPr>
            <p:ph type="body" sz="quarter" idx="14"/>
          </p:nvPr>
        </p:nvSpPr>
        <p:spPr>
          <a:xfrm>
            <a:off x="5184960" y="5268429"/>
            <a:ext cx="6407315" cy="464827"/>
          </a:xfrm>
        </p:spPr>
        <p:txBody>
          <a:bodyPr lIns="10800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dirty="0"/>
              <a:t>Click to edit Master text styles</a:t>
            </a:r>
          </a:p>
        </p:txBody>
      </p:sp>
      <p:sp>
        <p:nvSpPr>
          <p:cNvPr id="23" name="Text Placeholder 10">
            <a:extLst>
              <a:ext uri="{FF2B5EF4-FFF2-40B4-BE49-F238E27FC236}">
                <a16:creationId xmlns:a16="http://schemas.microsoft.com/office/drawing/2014/main" id="{E6502957-98DD-6D4F-BD92-32EA77DD44BE}"/>
              </a:ext>
            </a:extLst>
          </p:cNvPr>
          <p:cNvSpPr>
            <a:spLocks noGrp="1"/>
          </p:cNvSpPr>
          <p:nvPr>
            <p:ph type="body" sz="quarter" idx="15"/>
          </p:nvPr>
        </p:nvSpPr>
        <p:spPr>
          <a:xfrm>
            <a:off x="5184960" y="5829267"/>
            <a:ext cx="6407315" cy="672075"/>
          </a:xfrm>
        </p:spPr>
        <p:txBody>
          <a:bodyPr lIns="108000" tIns="108000" bIns="108000" anchor="b" anchorCtr="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39051331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2_Title Slide Option 1 Red (Locked)">
    <p:spTree>
      <p:nvGrpSpPr>
        <p:cNvPr id="1" name=""/>
        <p:cNvGrpSpPr/>
        <p:nvPr/>
      </p:nvGrpSpPr>
      <p:grpSpPr>
        <a:xfrm>
          <a:off x="0" y="0"/>
          <a:ext cx="0" cy="0"/>
          <a:chOff x="0" y="0"/>
          <a:chExt cx="0" cy="0"/>
        </a:xfrm>
      </p:grpSpPr>
      <p:pic>
        <p:nvPicPr>
          <p:cNvPr id="7" name="BACKGROUND IMAGE">
            <a:extLst>
              <a:ext uri="{C183D7F6-B498-43B3-948B-1728B52AA6E4}">
                <adec:decorative xmlns:adec="http://schemas.microsoft.com/office/drawing/2017/decorative" val="1"/>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l="89" r="89"/>
          <a:stretch/>
        </p:blipFill>
        <p:spPr>
          <a:xfrm>
            <a:off x="0" y="0"/>
            <a:ext cx="12192000" cy="6858000"/>
          </a:xfrm>
          <a:prstGeom prst="rect">
            <a:avLst/>
          </a:prstGeom>
        </p:spPr>
      </p:pic>
      <p:sp>
        <p:nvSpPr>
          <p:cNvPr id="10" name="WHITE BAR">
            <a:extLst>
              <a:ext uri="{FF2B5EF4-FFF2-40B4-BE49-F238E27FC236}">
                <a16:creationId xmlns:a16="http://schemas.microsoft.com/office/drawing/2014/main" id="{321763E3-91A7-044E-A2E2-17FBDCE3A1CF}"/>
              </a:ext>
              <a:ext uri="{C183D7F6-B498-43B3-948B-1728B52AA6E4}">
                <adec:decorative xmlns:adec="http://schemas.microsoft.com/office/drawing/2017/decorative" val="1"/>
              </a:ext>
            </a:extLst>
          </p:cNvPr>
          <p:cNvSpPr/>
          <p:nvPr userDrawn="1"/>
        </p:nvSpPr>
        <p:spPr>
          <a:xfrm>
            <a:off x="0" y="-27384"/>
            <a:ext cx="12192000" cy="1124744"/>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67" dirty="0"/>
              <a:t>1</a:t>
            </a:r>
          </a:p>
        </p:txBody>
      </p:sp>
      <p:pic>
        <p:nvPicPr>
          <p:cNvPr id="13" name="ETF LOGO" descr="Education and Training Foundation">
            <a:extLst>
              <a:ext uri="{FF2B5EF4-FFF2-40B4-BE49-F238E27FC236}">
                <a16:creationId xmlns:a16="http://schemas.microsoft.com/office/drawing/2014/main" id="{05CA206B-A558-BF4C-910E-A3E2506C44B9}"/>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335360" y="255788"/>
            <a:ext cx="1146437" cy="609077"/>
          </a:xfrm>
          <a:prstGeom prst="rect">
            <a:avLst/>
          </a:prstGeom>
        </p:spPr>
      </p:pic>
      <p:pic>
        <p:nvPicPr>
          <p:cNvPr id="14" name="T LEVELS LOGO" descr="T Levels Professional Development">
            <a:extLst>
              <a:ext uri="{FF2B5EF4-FFF2-40B4-BE49-F238E27FC236}">
                <a16:creationId xmlns:a16="http://schemas.microsoft.com/office/drawing/2014/main" id="{DF9FDBCB-35DF-8846-9F5D-8B85B5BFB13D}"/>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9648395" y="214486"/>
            <a:ext cx="2208245" cy="718237"/>
          </a:xfrm>
          <a:prstGeom prst="rect">
            <a:avLst/>
          </a:prstGeom>
        </p:spPr>
      </p:pic>
      <p:sp>
        <p:nvSpPr>
          <p:cNvPr id="9" name="BLACK RECTANGLE">
            <a:extLst>
              <a:ext uri="{FF2B5EF4-FFF2-40B4-BE49-F238E27FC236}">
                <a16:creationId xmlns:a16="http://schemas.microsoft.com/office/drawing/2014/main" id="{7233EE1A-0BEF-6A43-BCCA-643950D37D04}"/>
              </a:ext>
              <a:ext uri="{C183D7F6-B498-43B3-948B-1728B52AA6E4}">
                <adec:decorative xmlns:adec="http://schemas.microsoft.com/office/drawing/2017/decorative" val="1"/>
              </a:ext>
            </a:extLst>
          </p:cNvPr>
          <p:cNvSpPr/>
          <p:nvPr userDrawn="1"/>
        </p:nvSpPr>
        <p:spPr>
          <a:xfrm>
            <a:off x="5184960" y="4824000"/>
            <a:ext cx="6623040" cy="1677341"/>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67"/>
          </a:p>
        </p:txBody>
      </p:sp>
      <p:sp>
        <p:nvSpPr>
          <p:cNvPr id="2" name="Title 1"/>
          <p:cNvSpPr>
            <a:spLocks noGrp="1"/>
          </p:cNvSpPr>
          <p:nvPr>
            <p:ph type="ctrTitle"/>
          </p:nvPr>
        </p:nvSpPr>
        <p:spPr>
          <a:xfrm>
            <a:off x="5184960" y="2961600"/>
            <a:ext cx="6623040" cy="1656000"/>
          </a:xfrm>
          <a:solidFill>
            <a:srgbClr val="E51C41"/>
          </a:solidFill>
        </p:spPr>
        <p:txBody>
          <a:bodyPr lIns="108000" tIns="136800" rIns="0" bIns="0">
            <a:noAutofit/>
          </a:bodyPr>
          <a:lstStyle>
            <a:lvl1pPr algn="l">
              <a:lnSpc>
                <a:spcPts val="5467"/>
              </a:lnSpc>
              <a:defRPr sz="6000" b="1" cap="none" baseline="0">
                <a:solidFill>
                  <a:schemeClr val="bg1"/>
                </a:solidFill>
              </a:defRPr>
            </a:lvl1pPr>
          </a:lstStyle>
          <a:p>
            <a:r>
              <a:rPr lang="en-US" dirty="0"/>
              <a:t>Click to edit Master title style</a:t>
            </a:r>
            <a:endParaRPr lang="en-GB" dirty="0"/>
          </a:p>
        </p:txBody>
      </p:sp>
      <p:sp>
        <p:nvSpPr>
          <p:cNvPr id="3" name="Subtitle 2"/>
          <p:cNvSpPr>
            <a:spLocks noGrp="1"/>
          </p:cNvSpPr>
          <p:nvPr>
            <p:ph type="subTitle" idx="1"/>
          </p:nvPr>
        </p:nvSpPr>
        <p:spPr>
          <a:xfrm>
            <a:off x="5184960" y="4839227"/>
            <a:ext cx="6407315" cy="429203"/>
          </a:xfrm>
          <a:solidFill>
            <a:schemeClr val="tx1"/>
          </a:solidFill>
        </p:spPr>
        <p:txBody>
          <a:bodyPr lIns="108000" tIns="108000" bIns="108000"/>
          <a:lstStyle>
            <a:lvl1pPr marL="0" indent="0" algn="l">
              <a:lnSpc>
                <a:spcPts val="2133"/>
              </a:lnSpc>
              <a:spcBef>
                <a:spcPts val="0"/>
              </a:spcBef>
              <a:buNone/>
              <a:defRPr sz="1800" b="1" cap="none" baseline="0">
                <a:solidFill>
                  <a:schemeClr val="bg1"/>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dirty="0"/>
              <a:t>Click to edit Master subtitle style</a:t>
            </a:r>
            <a:endParaRPr lang="en-GB" dirty="0"/>
          </a:p>
        </p:txBody>
      </p:sp>
      <p:sp>
        <p:nvSpPr>
          <p:cNvPr id="11" name="Text Placeholder 10"/>
          <p:cNvSpPr>
            <a:spLocks noGrp="1"/>
          </p:cNvSpPr>
          <p:nvPr>
            <p:ph type="body" sz="quarter" idx="14"/>
          </p:nvPr>
        </p:nvSpPr>
        <p:spPr>
          <a:xfrm>
            <a:off x="5184960" y="5268429"/>
            <a:ext cx="6407315" cy="464827"/>
          </a:xfrm>
        </p:spPr>
        <p:txBody>
          <a:bodyPr lIns="10800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dirty="0"/>
              <a:t>Click to edit Master text styles</a:t>
            </a:r>
          </a:p>
        </p:txBody>
      </p:sp>
      <p:sp>
        <p:nvSpPr>
          <p:cNvPr id="12" name="Text Placeholder 10"/>
          <p:cNvSpPr>
            <a:spLocks noGrp="1"/>
          </p:cNvSpPr>
          <p:nvPr>
            <p:ph type="body" sz="quarter" idx="15"/>
          </p:nvPr>
        </p:nvSpPr>
        <p:spPr>
          <a:xfrm>
            <a:off x="5184960" y="5829267"/>
            <a:ext cx="6407315" cy="672075"/>
          </a:xfrm>
        </p:spPr>
        <p:txBody>
          <a:bodyPr lIns="108000" tIns="108000" bIns="108000" anchor="b" anchorCtr="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221963700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2_Title Slide Option 2 Yellow ">
    <p:spTree>
      <p:nvGrpSpPr>
        <p:cNvPr id="1" name=""/>
        <p:cNvGrpSpPr/>
        <p:nvPr/>
      </p:nvGrpSpPr>
      <p:grpSpPr>
        <a:xfrm>
          <a:off x="0" y="0"/>
          <a:ext cx="0" cy="0"/>
          <a:chOff x="0" y="0"/>
          <a:chExt cx="0" cy="0"/>
        </a:xfrm>
      </p:grpSpPr>
      <p:pic>
        <p:nvPicPr>
          <p:cNvPr id="12" name="BACKGROUND IMAGE">
            <a:extLst>
              <a:ext uri="{FF2B5EF4-FFF2-40B4-BE49-F238E27FC236}">
                <a16:creationId xmlns:a16="http://schemas.microsoft.com/office/drawing/2014/main" id="{984DDA82-2029-3943-8C3A-C195DFC0A381}"/>
              </a:ext>
              <a:ext uri="{C183D7F6-B498-43B3-948B-1728B52AA6E4}">
                <adec:decorative xmlns:adec="http://schemas.microsoft.com/office/drawing/2017/decorative" val="1"/>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l="89" r="89"/>
          <a:stretch/>
        </p:blipFill>
        <p:spPr>
          <a:xfrm>
            <a:off x="0" y="0"/>
            <a:ext cx="12192000" cy="6858000"/>
          </a:xfrm>
          <a:prstGeom prst="rect">
            <a:avLst/>
          </a:prstGeom>
        </p:spPr>
      </p:pic>
      <p:sp>
        <p:nvSpPr>
          <p:cNvPr id="15" name="WHITE BAR">
            <a:extLst>
              <a:ext uri="{FF2B5EF4-FFF2-40B4-BE49-F238E27FC236}">
                <a16:creationId xmlns:a16="http://schemas.microsoft.com/office/drawing/2014/main" id="{B8706FB2-CEEC-7246-A4E3-D773F54E3439}"/>
              </a:ext>
              <a:ext uri="{C183D7F6-B498-43B3-948B-1728B52AA6E4}">
                <adec:decorative xmlns:adec="http://schemas.microsoft.com/office/drawing/2017/decorative" val="1"/>
              </a:ext>
            </a:extLst>
          </p:cNvPr>
          <p:cNvSpPr/>
          <p:nvPr userDrawn="1"/>
        </p:nvSpPr>
        <p:spPr>
          <a:xfrm>
            <a:off x="0" y="-27384"/>
            <a:ext cx="12192000" cy="1124744"/>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67" dirty="0"/>
              <a:t>1</a:t>
            </a:r>
          </a:p>
        </p:txBody>
      </p:sp>
      <p:pic>
        <p:nvPicPr>
          <p:cNvPr id="17" name="ETF LOGO">
            <a:extLst>
              <a:ext uri="{FF2B5EF4-FFF2-40B4-BE49-F238E27FC236}">
                <a16:creationId xmlns:a16="http://schemas.microsoft.com/office/drawing/2014/main" id="{8D10DF3B-2EE8-CB4D-89A8-B1DC8ED9DB3D}"/>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335360" y="256858"/>
            <a:ext cx="1146437" cy="606937"/>
          </a:xfrm>
          <a:prstGeom prst="rect">
            <a:avLst/>
          </a:prstGeom>
        </p:spPr>
      </p:pic>
      <p:pic>
        <p:nvPicPr>
          <p:cNvPr id="18" name="T LEVELS LOGO" descr="T Levels Professional Development">
            <a:extLst>
              <a:ext uri="{FF2B5EF4-FFF2-40B4-BE49-F238E27FC236}">
                <a16:creationId xmlns:a16="http://schemas.microsoft.com/office/drawing/2014/main" id="{95AF83BF-2906-E147-AD27-6D0DD69CAF2E}"/>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9648395" y="214486"/>
            <a:ext cx="2208245" cy="718237"/>
          </a:xfrm>
          <a:prstGeom prst="rect">
            <a:avLst/>
          </a:prstGeom>
        </p:spPr>
      </p:pic>
      <p:sp>
        <p:nvSpPr>
          <p:cNvPr id="19" name="BLACK RECTANGLE">
            <a:extLst>
              <a:ext uri="{FF2B5EF4-FFF2-40B4-BE49-F238E27FC236}">
                <a16:creationId xmlns:a16="http://schemas.microsoft.com/office/drawing/2014/main" id="{08776F2B-1739-344E-B2E7-70073E14A518}"/>
              </a:ext>
              <a:ext uri="{C183D7F6-B498-43B3-948B-1728B52AA6E4}">
                <adec:decorative xmlns:adec="http://schemas.microsoft.com/office/drawing/2017/decorative" val="1"/>
              </a:ext>
            </a:extLst>
          </p:cNvPr>
          <p:cNvSpPr/>
          <p:nvPr userDrawn="1"/>
        </p:nvSpPr>
        <p:spPr>
          <a:xfrm>
            <a:off x="5184960" y="4824000"/>
            <a:ext cx="6623040" cy="1677341"/>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67"/>
          </a:p>
        </p:txBody>
      </p:sp>
      <p:sp>
        <p:nvSpPr>
          <p:cNvPr id="20" name="Title 1">
            <a:extLst>
              <a:ext uri="{FF2B5EF4-FFF2-40B4-BE49-F238E27FC236}">
                <a16:creationId xmlns:a16="http://schemas.microsoft.com/office/drawing/2014/main" id="{788F6599-BA20-4644-9226-61D0497C4CAA}"/>
              </a:ext>
            </a:extLst>
          </p:cNvPr>
          <p:cNvSpPr>
            <a:spLocks noGrp="1"/>
          </p:cNvSpPr>
          <p:nvPr>
            <p:ph type="ctrTitle"/>
          </p:nvPr>
        </p:nvSpPr>
        <p:spPr>
          <a:xfrm>
            <a:off x="5184960" y="2961600"/>
            <a:ext cx="6623040" cy="1656000"/>
          </a:xfrm>
          <a:solidFill>
            <a:srgbClr val="FEB912"/>
          </a:solidFill>
        </p:spPr>
        <p:txBody>
          <a:bodyPr lIns="108000" tIns="136800" rIns="0" bIns="0">
            <a:noAutofit/>
          </a:bodyPr>
          <a:lstStyle>
            <a:lvl1pPr algn="l">
              <a:lnSpc>
                <a:spcPts val="5467"/>
              </a:lnSpc>
              <a:defRPr sz="6000" b="1" cap="none" baseline="0">
                <a:solidFill>
                  <a:schemeClr val="tx1"/>
                </a:solidFill>
              </a:defRPr>
            </a:lvl1pPr>
          </a:lstStyle>
          <a:p>
            <a:r>
              <a:rPr lang="en-US" dirty="0"/>
              <a:t>Click to edit Master title style</a:t>
            </a:r>
            <a:endParaRPr lang="en-GB" dirty="0"/>
          </a:p>
        </p:txBody>
      </p:sp>
      <p:sp>
        <p:nvSpPr>
          <p:cNvPr id="21" name="Subtitle 2">
            <a:extLst>
              <a:ext uri="{FF2B5EF4-FFF2-40B4-BE49-F238E27FC236}">
                <a16:creationId xmlns:a16="http://schemas.microsoft.com/office/drawing/2014/main" id="{55C166C1-2C30-404D-8032-27671E9F923F}"/>
              </a:ext>
            </a:extLst>
          </p:cNvPr>
          <p:cNvSpPr>
            <a:spLocks noGrp="1"/>
          </p:cNvSpPr>
          <p:nvPr>
            <p:ph type="subTitle" idx="1"/>
          </p:nvPr>
        </p:nvSpPr>
        <p:spPr>
          <a:xfrm>
            <a:off x="5184960" y="4839227"/>
            <a:ext cx="6407315" cy="429203"/>
          </a:xfrm>
          <a:solidFill>
            <a:schemeClr val="tx1"/>
          </a:solidFill>
        </p:spPr>
        <p:txBody>
          <a:bodyPr lIns="108000" tIns="108000" bIns="108000"/>
          <a:lstStyle>
            <a:lvl1pPr marL="0" indent="0" algn="l">
              <a:lnSpc>
                <a:spcPts val="2133"/>
              </a:lnSpc>
              <a:spcBef>
                <a:spcPts val="0"/>
              </a:spcBef>
              <a:buNone/>
              <a:defRPr sz="1800" b="1" cap="none" baseline="0">
                <a:solidFill>
                  <a:schemeClr val="bg1"/>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dirty="0"/>
              <a:t>Click to edit Master subtitle style</a:t>
            </a:r>
            <a:endParaRPr lang="en-GB" dirty="0"/>
          </a:p>
        </p:txBody>
      </p:sp>
      <p:sp>
        <p:nvSpPr>
          <p:cNvPr id="22" name="Text Placeholder 10">
            <a:extLst>
              <a:ext uri="{FF2B5EF4-FFF2-40B4-BE49-F238E27FC236}">
                <a16:creationId xmlns:a16="http://schemas.microsoft.com/office/drawing/2014/main" id="{00295A2F-6079-A340-8976-C671CE0AF09A}"/>
              </a:ext>
            </a:extLst>
          </p:cNvPr>
          <p:cNvSpPr>
            <a:spLocks noGrp="1"/>
          </p:cNvSpPr>
          <p:nvPr>
            <p:ph type="body" sz="quarter" idx="14"/>
          </p:nvPr>
        </p:nvSpPr>
        <p:spPr>
          <a:xfrm>
            <a:off x="5184960" y="5268429"/>
            <a:ext cx="6407315" cy="464827"/>
          </a:xfrm>
        </p:spPr>
        <p:txBody>
          <a:bodyPr lIns="10800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dirty="0"/>
              <a:t>Click to edit Master text styles</a:t>
            </a:r>
          </a:p>
        </p:txBody>
      </p:sp>
      <p:sp>
        <p:nvSpPr>
          <p:cNvPr id="23" name="Text Placeholder 10">
            <a:extLst>
              <a:ext uri="{FF2B5EF4-FFF2-40B4-BE49-F238E27FC236}">
                <a16:creationId xmlns:a16="http://schemas.microsoft.com/office/drawing/2014/main" id="{64D60A69-C052-934B-AE97-6790360956D8}"/>
              </a:ext>
            </a:extLst>
          </p:cNvPr>
          <p:cNvSpPr>
            <a:spLocks noGrp="1"/>
          </p:cNvSpPr>
          <p:nvPr>
            <p:ph type="body" sz="quarter" idx="15"/>
          </p:nvPr>
        </p:nvSpPr>
        <p:spPr>
          <a:xfrm>
            <a:off x="5184960" y="5829267"/>
            <a:ext cx="6407315" cy="672075"/>
          </a:xfrm>
        </p:spPr>
        <p:txBody>
          <a:bodyPr lIns="108000" tIns="108000" bIns="108000" anchor="b" anchorCtr="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1943280797"/>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2_Title Slide Option 3 Purple">
    <p:spTree>
      <p:nvGrpSpPr>
        <p:cNvPr id="1" name=""/>
        <p:cNvGrpSpPr/>
        <p:nvPr/>
      </p:nvGrpSpPr>
      <p:grpSpPr>
        <a:xfrm>
          <a:off x="0" y="0"/>
          <a:ext cx="0" cy="0"/>
          <a:chOff x="0" y="0"/>
          <a:chExt cx="0" cy="0"/>
        </a:xfrm>
      </p:grpSpPr>
      <p:pic>
        <p:nvPicPr>
          <p:cNvPr id="11" name="BACKGROUND IMAGE">
            <a:extLst>
              <a:ext uri="{FF2B5EF4-FFF2-40B4-BE49-F238E27FC236}">
                <a16:creationId xmlns:a16="http://schemas.microsoft.com/office/drawing/2014/main" id="{06435158-31E2-7543-A29F-F72506E2D7E3}"/>
              </a:ext>
              <a:ext uri="{C183D7F6-B498-43B3-948B-1728B52AA6E4}">
                <adec:decorative xmlns:adec="http://schemas.microsoft.com/office/drawing/2017/decorative" val="1"/>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l="89" r="89"/>
          <a:stretch/>
        </p:blipFill>
        <p:spPr>
          <a:xfrm>
            <a:off x="0" y="0"/>
            <a:ext cx="12192000" cy="6858000"/>
          </a:xfrm>
          <a:prstGeom prst="rect">
            <a:avLst/>
          </a:prstGeom>
        </p:spPr>
      </p:pic>
      <p:sp>
        <p:nvSpPr>
          <p:cNvPr id="12" name="WHITE BAR">
            <a:extLst>
              <a:ext uri="{FF2B5EF4-FFF2-40B4-BE49-F238E27FC236}">
                <a16:creationId xmlns:a16="http://schemas.microsoft.com/office/drawing/2014/main" id="{2051111D-51D0-C84F-82DD-EFC57A1F477E}"/>
              </a:ext>
              <a:ext uri="{C183D7F6-B498-43B3-948B-1728B52AA6E4}">
                <adec:decorative xmlns:adec="http://schemas.microsoft.com/office/drawing/2017/decorative" val="1"/>
              </a:ext>
            </a:extLst>
          </p:cNvPr>
          <p:cNvSpPr/>
          <p:nvPr userDrawn="1"/>
        </p:nvSpPr>
        <p:spPr>
          <a:xfrm>
            <a:off x="0" y="-27384"/>
            <a:ext cx="12192000" cy="1124744"/>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67" dirty="0"/>
              <a:t>1</a:t>
            </a:r>
          </a:p>
        </p:txBody>
      </p:sp>
      <p:pic>
        <p:nvPicPr>
          <p:cNvPr id="17" name="ETF LOGO">
            <a:extLst>
              <a:ext uri="{FF2B5EF4-FFF2-40B4-BE49-F238E27FC236}">
                <a16:creationId xmlns:a16="http://schemas.microsoft.com/office/drawing/2014/main" id="{532D5437-3308-6143-80D4-74B5F3678B34}"/>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335361" y="256858"/>
            <a:ext cx="1146436" cy="606937"/>
          </a:xfrm>
          <a:prstGeom prst="rect">
            <a:avLst/>
          </a:prstGeom>
        </p:spPr>
      </p:pic>
      <p:pic>
        <p:nvPicPr>
          <p:cNvPr id="19" name="T LEVELS LOGO" descr="T Levels Professional Development">
            <a:extLst>
              <a:ext uri="{FF2B5EF4-FFF2-40B4-BE49-F238E27FC236}">
                <a16:creationId xmlns:a16="http://schemas.microsoft.com/office/drawing/2014/main" id="{621909CB-4C11-E149-9A37-6908AACF0E19}"/>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9648395" y="214486"/>
            <a:ext cx="2208245" cy="718237"/>
          </a:xfrm>
          <a:prstGeom prst="rect">
            <a:avLst/>
          </a:prstGeom>
        </p:spPr>
      </p:pic>
      <p:sp>
        <p:nvSpPr>
          <p:cNvPr id="20" name="BLACK RECTANGLE">
            <a:extLst>
              <a:ext uri="{FF2B5EF4-FFF2-40B4-BE49-F238E27FC236}">
                <a16:creationId xmlns:a16="http://schemas.microsoft.com/office/drawing/2014/main" id="{C72179A6-35B1-AA4D-AE81-7C9ED40A58A9}"/>
              </a:ext>
              <a:ext uri="{C183D7F6-B498-43B3-948B-1728B52AA6E4}">
                <adec:decorative xmlns:adec="http://schemas.microsoft.com/office/drawing/2017/decorative" val="1"/>
              </a:ext>
            </a:extLst>
          </p:cNvPr>
          <p:cNvSpPr/>
          <p:nvPr userDrawn="1"/>
        </p:nvSpPr>
        <p:spPr>
          <a:xfrm>
            <a:off x="5184960" y="4824000"/>
            <a:ext cx="6623040" cy="1677341"/>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67"/>
          </a:p>
        </p:txBody>
      </p:sp>
      <p:sp>
        <p:nvSpPr>
          <p:cNvPr id="21" name="Title 1">
            <a:extLst>
              <a:ext uri="{FF2B5EF4-FFF2-40B4-BE49-F238E27FC236}">
                <a16:creationId xmlns:a16="http://schemas.microsoft.com/office/drawing/2014/main" id="{C397D107-EB16-014E-A7B0-1FF16A01864F}"/>
              </a:ext>
            </a:extLst>
          </p:cNvPr>
          <p:cNvSpPr>
            <a:spLocks noGrp="1"/>
          </p:cNvSpPr>
          <p:nvPr>
            <p:ph type="ctrTitle"/>
          </p:nvPr>
        </p:nvSpPr>
        <p:spPr>
          <a:xfrm>
            <a:off x="5184960" y="2961600"/>
            <a:ext cx="6623040" cy="1656000"/>
          </a:xfrm>
          <a:solidFill>
            <a:srgbClr val="BE0064"/>
          </a:solidFill>
        </p:spPr>
        <p:txBody>
          <a:bodyPr lIns="108000" tIns="136800" rIns="0" bIns="0">
            <a:noAutofit/>
          </a:bodyPr>
          <a:lstStyle>
            <a:lvl1pPr algn="l">
              <a:lnSpc>
                <a:spcPts val="5467"/>
              </a:lnSpc>
              <a:defRPr sz="6000" b="1" cap="none" baseline="0">
                <a:solidFill>
                  <a:schemeClr val="bg1"/>
                </a:solidFill>
              </a:defRPr>
            </a:lvl1pPr>
          </a:lstStyle>
          <a:p>
            <a:r>
              <a:rPr lang="en-US" dirty="0"/>
              <a:t>Click to edit Master title style</a:t>
            </a:r>
            <a:endParaRPr lang="en-GB" dirty="0"/>
          </a:p>
        </p:txBody>
      </p:sp>
      <p:sp>
        <p:nvSpPr>
          <p:cNvPr id="22" name="Subtitle 2">
            <a:extLst>
              <a:ext uri="{FF2B5EF4-FFF2-40B4-BE49-F238E27FC236}">
                <a16:creationId xmlns:a16="http://schemas.microsoft.com/office/drawing/2014/main" id="{3D70B96C-689F-1B4E-B32B-6742070328F2}"/>
              </a:ext>
            </a:extLst>
          </p:cNvPr>
          <p:cNvSpPr>
            <a:spLocks noGrp="1"/>
          </p:cNvSpPr>
          <p:nvPr>
            <p:ph type="subTitle" idx="1"/>
          </p:nvPr>
        </p:nvSpPr>
        <p:spPr>
          <a:xfrm>
            <a:off x="5184960" y="4839227"/>
            <a:ext cx="6407315" cy="429203"/>
          </a:xfrm>
          <a:solidFill>
            <a:schemeClr val="tx1"/>
          </a:solidFill>
        </p:spPr>
        <p:txBody>
          <a:bodyPr lIns="108000" tIns="108000" bIns="108000"/>
          <a:lstStyle>
            <a:lvl1pPr marL="0" indent="0" algn="l">
              <a:lnSpc>
                <a:spcPts val="2133"/>
              </a:lnSpc>
              <a:spcBef>
                <a:spcPts val="0"/>
              </a:spcBef>
              <a:buNone/>
              <a:defRPr sz="1800" b="1" cap="none" baseline="0">
                <a:solidFill>
                  <a:schemeClr val="bg1"/>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dirty="0"/>
              <a:t>Click to edit Master subtitle style</a:t>
            </a:r>
            <a:endParaRPr lang="en-GB" dirty="0"/>
          </a:p>
        </p:txBody>
      </p:sp>
      <p:sp>
        <p:nvSpPr>
          <p:cNvPr id="23" name="Text Placeholder 10">
            <a:extLst>
              <a:ext uri="{FF2B5EF4-FFF2-40B4-BE49-F238E27FC236}">
                <a16:creationId xmlns:a16="http://schemas.microsoft.com/office/drawing/2014/main" id="{DBCB4839-1769-9448-B47D-526891468171}"/>
              </a:ext>
            </a:extLst>
          </p:cNvPr>
          <p:cNvSpPr>
            <a:spLocks noGrp="1"/>
          </p:cNvSpPr>
          <p:nvPr>
            <p:ph type="body" sz="quarter" idx="14"/>
          </p:nvPr>
        </p:nvSpPr>
        <p:spPr>
          <a:xfrm>
            <a:off x="5184960" y="5268429"/>
            <a:ext cx="6407315" cy="464827"/>
          </a:xfrm>
        </p:spPr>
        <p:txBody>
          <a:bodyPr lIns="10800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dirty="0"/>
              <a:t>Click to edit Master text styles</a:t>
            </a:r>
          </a:p>
        </p:txBody>
      </p:sp>
      <p:sp>
        <p:nvSpPr>
          <p:cNvPr id="24" name="Text Placeholder 10">
            <a:extLst>
              <a:ext uri="{FF2B5EF4-FFF2-40B4-BE49-F238E27FC236}">
                <a16:creationId xmlns:a16="http://schemas.microsoft.com/office/drawing/2014/main" id="{D5711CB5-A9DE-EF47-9E7D-8D1FF5388AED}"/>
              </a:ext>
            </a:extLst>
          </p:cNvPr>
          <p:cNvSpPr>
            <a:spLocks noGrp="1"/>
          </p:cNvSpPr>
          <p:nvPr>
            <p:ph type="body" sz="quarter" idx="15"/>
          </p:nvPr>
        </p:nvSpPr>
        <p:spPr>
          <a:xfrm>
            <a:off x="5184960" y="5829267"/>
            <a:ext cx="6407315" cy="672075"/>
          </a:xfrm>
        </p:spPr>
        <p:txBody>
          <a:bodyPr lIns="108000" tIns="108000" bIns="108000" anchor="b" anchorCtr="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3342487170"/>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2_Title Slide Option 4 Blue">
    <p:spTree>
      <p:nvGrpSpPr>
        <p:cNvPr id="1" name=""/>
        <p:cNvGrpSpPr/>
        <p:nvPr/>
      </p:nvGrpSpPr>
      <p:grpSpPr>
        <a:xfrm>
          <a:off x="0" y="0"/>
          <a:ext cx="0" cy="0"/>
          <a:chOff x="0" y="0"/>
          <a:chExt cx="0" cy="0"/>
        </a:xfrm>
      </p:grpSpPr>
      <p:pic>
        <p:nvPicPr>
          <p:cNvPr id="14" name="BACKGROUND IMAGE">
            <a:extLst>
              <a:ext uri="{FF2B5EF4-FFF2-40B4-BE49-F238E27FC236}">
                <a16:creationId xmlns:a16="http://schemas.microsoft.com/office/drawing/2014/main" id="{4AF41BBD-0D71-8C40-A89F-259189C9A5CE}"/>
              </a:ext>
              <a:ext uri="{C183D7F6-B498-43B3-948B-1728B52AA6E4}">
                <adec:decorative xmlns:adec="http://schemas.microsoft.com/office/drawing/2017/decorative" val="1"/>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l="89" r="89"/>
          <a:stretch/>
        </p:blipFill>
        <p:spPr>
          <a:xfrm>
            <a:off x="0" y="0"/>
            <a:ext cx="12192000" cy="6858000"/>
          </a:xfrm>
          <a:prstGeom prst="rect">
            <a:avLst/>
          </a:prstGeom>
        </p:spPr>
      </p:pic>
      <p:sp>
        <p:nvSpPr>
          <p:cNvPr id="11" name="WHITE BAR">
            <a:extLst>
              <a:ext uri="{FF2B5EF4-FFF2-40B4-BE49-F238E27FC236}">
                <a16:creationId xmlns:a16="http://schemas.microsoft.com/office/drawing/2014/main" id="{4BC86740-418B-DA4D-8939-2B1A320907D6}"/>
              </a:ext>
              <a:ext uri="{C183D7F6-B498-43B3-948B-1728B52AA6E4}">
                <adec:decorative xmlns:adec="http://schemas.microsoft.com/office/drawing/2017/decorative" val="1"/>
              </a:ext>
            </a:extLst>
          </p:cNvPr>
          <p:cNvSpPr/>
          <p:nvPr userDrawn="1"/>
        </p:nvSpPr>
        <p:spPr>
          <a:xfrm>
            <a:off x="0" y="-27384"/>
            <a:ext cx="12192000" cy="1124744"/>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67" dirty="0"/>
              <a:t>1</a:t>
            </a:r>
          </a:p>
        </p:txBody>
      </p:sp>
      <p:pic>
        <p:nvPicPr>
          <p:cNvPr id="12" name="ETF LOGO">
            <a:extLst>
              <a:ext uri="{FF2B5EF4-FFF2-40B4-BE49-F238E27FC236}">
                <a16:creationId xmlns:a16="http://schemas.microsoft.com/office/drawing/2014/main" id="{2D72DE85-B512-A84A-BDE4-CC6F916F0A05}"/>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335361" y="256857"/>
            <a:ext cx="1146436" cy="606936"/>
          </a:xfrm>
          <a:prstGeom prst="rect">
            <a:avLst/>
          </a:prstGeom>
        </p:spPr>
      </p:pic>
      <p:pic>
        <p:nvPicPr>
          <p:cNvPr id="17" name="T LEVELS LOGO" descr="T Levels Professional Development">
            <a:extLst>
              <a:ext uri="{FF2B5EF4-FFF2-40B4-BE49-F238E27FC236}">
                <a16:creationId xmlns:a16="http://schemas.microsoft.com/office/drawing/2014/main" id="{7DFFC763-EFC0-0E4C-965F-8DE2D2142460}"/>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9648395" y="214486"/>
            <a:ext cx="2208245" cy="718237"/>
          </a:xfrm>
          <a:prstGeom prst="rect">
            <a:avLst/>
          </a:prstGeom>
        </p:spPr>
      </p:pic>
      <p:sp>
        <p:nvSpPr>
          <p:cNvPr id="19" name="BLACK RECTANGLE">
            <a:extLst>
              <a:ext uri="{FF2B5EF4-FFF2-40B4-BE49-F238E27FC236}">
                <a16:creationId xmlns:a16="http://schemas.microsoft.com/office/drawing/2014/main" id="{331C3B12-D653-CC4C-ABCF-4724A38ABA68}"/>
              </a:ext>
              <a:ext uri="{C183D7F6-B498-43B3-948B-1728B52AA6E4}">
                <adec:decorative xmlns:adec="http://schemas.microsoft.com/office/drawing/2017/decorative" val="1"/>
              </a:ext>
            </a:extLst>
          </p:cNvPr>
          <p:cNvSpPr/>
          <p:nvPr userDrawn="1"/>
        </p:nvSpPr>
        <p:spPr>
          <a:xfrm>
            <a:off x="5184960" y="4824000"/>
            <a:ext cx="6623040" cy="1677341"/>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67"/>
          </a:p>
        </p:txBody>
      </p:sp>
      <p:sp>
        <p:nvSpPr>
          <p:cNvPr id="20" name="Title 1">
            <a:extLst>
              <a:ext uri="{FF2B5EF4-FFF2-40B4-BE49-F238E27FC236}">
                <a16:creationId xmlns:a16="http://schemas.microsoft.com/office/drawing/2014/main" id="{6A2ADA92-7351-1B4F-B608-0A43A941F970}"/>
              </a:ext>
            </a:extLst>
          </p:cNvPr>
          <p:cNvSpPr>
            <a:spLocks noGrp="1"/>
          </p:cNvSpPr>
          <p:nvPr>
            <p:ph type="ctrTitle"/>
          </p:nvPr>
        </p:nvSpPr>
        <p:spPr>
          <a:xfrm>
            <a:off x="5184960" y="2961600"/>
            <a:ext cx="6623040" cy="1656000"/>
          </a:xfrm>
          <a:solidFill>
            <a:srgbClr val="0071F8"/>
          </a:solidFill>
        </p:spPr>
        <p:txBody>
          <a:bodyPr lIns="108000" tIns="136800" rIns="0" bIns="0">
            <a:noAutofit/>
          </a:bodyPr>
          <a:lstStyle>
            <a:lvl1pPr algn="l">
              <a:lnSpc>
                <a:spcPts val="5467"/>
              </a:lnSpc>
              <a:defRPr sz="6000" b="1" cap="none" baseline="0">
                <a:solidFill>
                  <a:schemeClr val="bg1"/>
                </a:solidFill>
              </a:defRPr>
            </a:lvl1pPr>
          </a:lstStyle>
          <a:p>
            <a:r>
              <a:rPr lang="en-US" dirty="0"/>
              <a:t>Click to edit Master title style</a:t>
            </a:r>
            <a:endParaRPr lang="en-GB" dirty="0"/>
          </a:p>
        </p:txBody>
      </p:sp>
      <p:sp>
        <p:nvSpPr>
          <p:cNvPr id="21" name="Subtitle 2">
            <a:extLst>
              <a:ext uri="{FF2B5EF4-FFF2-40B4-BE49-F238E27FC236}">
                <a16:creationId xmlns:a16="http://schemas.microsoft.com/office/drawing/2014/main" id="{DC01873F-0063-374A-8FF4-60AB1B20E30A}"/>
              </a:ext>
            </a:extLst>
          </p:cNvPr>
          <p:cNvSpPr>
            <a:spLocks noGrp="1"/>
          </p:cNvSpPr>
          <p:nvPr>
            <p:ph type="subTitle" idx="1"/>
          </p:nvPr>
        </p:nvSpPr>
        <p:spPr>
          <a:xfrm>
            <a:off x="5184960" y="4839227"/>
            <a:ext cx="6407315" cy="429203"/>
          </a:xfrm>
          <a:solidFill>
            <a:schemeClr val="tx1"/>
          </a:solidFill>
        </p:spPr>
        <p:txBody>
          <a:bodyPr lIns="108000" tIns="108000" bIns="108000"/>
          <a:lstStyle>
            <a:lvl1pPr marL="0" indent="0" algn="l">
              <a:lnSpc>
                <a:spcPts val="2133"/>
              </a:lnSpc>
              <a:spcBef>
                <a:spcPts val="0"/>
              </a:spcBef>
              <a:buNone/>
              <a:defRPr sz="1800" b="1" cap="none" baseline="0">
                <a:solidFill>
                  <a:schemeClr val="bg1"/>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dirty="0"/>
              <a:t>Click to edit Master subtitle style</a:t>
            </a:r>
            <a:endParaRPr lang="en-GB" dirty="0"/>
          </a:p>
        </p:txBody>
      </p:sp>
      <p:sp>
        <p:nvSpPr>
          <p:cNvPr id="22" name="Text Placeholder 10">
            <a:extLst>
              <a:ext uri="{FF2B5EF4-FFF2-40B4-BE49-F238E27FC236}">
                <a16:creationId xmlns:a16="http://schemas.microsoft.com/office/drawing/2014/main" id="{56A26F7F-A204-454B-B7C3-AD71F060374C}"/>
              </a:ext>
            </a:extLst>
          </p:cNvPr>
          <p:cNvSpPr>
            <a:spLocks noGrp="1"/>
          </p:cNvSpPr>
          <p:nvPr>
            <p:ph type="body" sz="quarter" idx="14"/>
          </p:nvPr>
        </p:nvSpPr>
        <p:spPr>
          <a:xfrm>
            <a:off x="5184960" y="5268429"/>
            <a:ext cx="6407315" cy="464827"/>
          </a:xfrm>
        </p:spPr>
        <p:txBody>
          <a:bodyPr lIns="10800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dirty="0"/>
              <a:t>Click to edit Master text styles</a:t>
            </a:r>
          </a:p>
        </p:txBody>
      </p:sp>
      <p:sp>
        <p:nvSpPr>
          <p:cNvPr id="23" name="Text Placeholder 10">
            <a:extLst>
              <a:ext uri="{FF2B5EF4-FFF2-40B4-BE49-F238E27FC236}">
                <a16:creationId xmlns:a16="http://schemas.microsoft.com/office/drawing/2014/main" id="{2E816170-D8CB-F14C-B96E-49F48030E03C}"/>
              </a:ext>
            </a:extLst>
          </p:cNvPr>
          <p:cNvSpPr>
            <a:spLocks noGrp="1"/>
          </p:cNvSpPr>
          <p:nvPr>
            <p:ph type="body" sz="quarter" idx="15"/>
          </p:nvPr>
        </p:nvSpPr>
        <p:spPr>
          <a:xfrm>
            <a:off x="5184960" y="5829267"/>
            <a:ext cx="6407315" cy="672075"/>
          </a:xfrm>
        </p:spPr>
        <p:txBody>
          <a:bodyPr lIns="108000" tIns="108000" bIns="108000" anchor="b" anchorCtr="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439171635"/>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2_Title Slide Option 5 Green">
    <p:spTree>
      <p:nvGrpSpPr>
        <p:cNvPr id="1" name=""/>
        <p:cNvGrpSpPr/>
        <p:nvPr/>
      </p:nvGrpSpPr>
      <p:grpSpPr>
        <a:xfrm>
          <a:off x="0" y="0"/>
          <a:ext cx="0" cy="0"/>
          <a:chOff x="0" y="0"/>
          <a:chExt cx="0" cy="0"/>
        </a:xfrm>
      </p:grpSpPr>
      <p:pic>
        <p:nvPicPr>
          <p:cNvPr id="11" name="BACKGROUND IMAGE">
            <a:extLst>
              <a:ext uri="{FF2B5EF4-FFF2-40B4-BE49-F238E27FC236}">
                <a16:creationId xmlns:a16="http://schemas.microsoft.com/office/drawing/2014/main" id="{74B1A681-2E70-0344-8855-394ECF38A0E2}"/>
              </a:ext>
              <a:ext uri="{C183D7F6-B498-43B3-948B-1728B52AA6E4}">
                <adec:decorative xmlns:adec="http://schemas.microsoft.com/office/drawing/2017/decorative" val="1"/>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l="89" r="89"/>
          <a:stretch/>
        </p:blipFill>
        <p:spPr>
          <a:xfrm>
            <a:off x="0" y="0"/>
            <a:ext cx="12192000" cy="6858000"/>
          </a:xfrm>
          <a:prstGeom prst="rect">
            <a:avLst/>
          </a:prstGeom>
        </p:spPr>
      </p:pic>
      <p:sp>
        <p:nvSpPr>
          <p:cNvPr id="12" name="WHITE BAR">
            <a:extLst>
              <a:ext uri="{FF2B5EF4-FFF2-40B4-BE49-F238E27FC236}">
                <a16:creationId xmlns:a16="http://schemas.microsoft.com/office/drawing/2014/main" id="{0474DE56-37D0-8142-8567-588AA082FB2B}"/>
              </a:ext>
              <a:ext uri="{C183D7F6-B498-43B3-948B-1728B52AA6E4}">
                <adec:decorative xmlns:adec="http://schemas.microsoft.com/office/drawing/2017/decorative" val="1"/>
              </a:ext>
            </a:extLst>
          </p:cNvPr>
          <p:cNvSpPr/>
          <p:nvPr userDrawn="1"/>
        </p:nvSpPr>
        <p:spPr>
          <a:xfrm>
            <a:off x="0" y="-27384"/>
            <a:ext cx="12192000" cy="1124744"/>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67" dirty="0"/>
              <a:t>1</a:t>
            </a:r>
          </a:p>
        </p:txBody>
      </p:sp>
      <p:pic>
        <p:nvPicPr>
          <p:cNvPr id="16" name="ETF LOGO">
            <a:extLst>
              <a:ext uri="{FF2B5EF4-FFF2-40B4-BE49-F238E27FC236}">
                <a16:creationId xmlns:a16="http://schemas.microsoft.com/office/drawing/2014/main" id="{E3F0F782-0C3D-9241-80EE-3AE9C2EE78EE}"/>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335361" y="256857"/>
            <a:ext cx="1146436" cy="606936"/>
          </a:xfrm>
          <a:prstGeom prst="rect">
            <a:avLst/>
          </a:prstGeom>
        </p:spPr>
      </p:pic>
      <p:pic>
        <p:nvPicPr>
          <p:cNvPr id="17" name="T LEVELS LOGO" descr="T Levels Professional Development">
            <a:extLst>
              <a:ext uri="{FF2B5EF4-FFF2-40B4-BE49-F238E27FC236}">
                <a16:creationId xmlns:a16="http://schemas.microsoft.com/office/drawing/2014/main" id="{724EB171-3B96-A94B-8A24-91C1E0993935}"/>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9648395" y="214486"/>
            <a:ext cx="2208245" cy="718237"/>
          </a:xfrm>
          <a:prstGeom prst="rect">
            <a:avLst/>
          </a:prstGeom>
        </p:spPr>
      </p:pic>
      <p:sp>
        <p:nvSpPr>
          <p:cNvPr id="19" name="BLACK RECTANGLE">
            <a:extLst>
              <a:ext uri="{FF2B5EF4-FFF2-40B4-BE49-F238E27FC236}">
                <a16:creationId xmlns:a16="http://schemas.microsoft.com/office/drawing/2014/main" id="{37340D0A-8E66-C344-86F6-B7DF9307919B}"/>
              </a:ext>
              <a:ext uri="{C183D7F6-B498-43B3-948B-1728B52AA6E4}">
                <adec:decorative xmlns:adec="http://schemas.microsoft.com/office/drawing/2017/decorative" val="1"/>
              </a:ext>
            </a:extLst>
          </p:cNvPr>
          <p:cNvSpPr/>
          <p:nvPr userDrawn="1"/>
        </p:nvSpPr>
        <p:spPr>
          <a:xfrm>
            <a:off x="5184960" y="4824000"/>
            <a:ext cx="6623040" cy="1677341"/>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67"/>
          </a:p>
        </p:txBody>
      </p:sp>
      <p:sp>
        <p:nvSpPr>
          <p:cNvPr id="20" name="Title 1">
            <a:extLst>
              <a:ext uri="{FF2B5EF4-FFF2-40B4-BE49-F238E27FC236}">
                <a16:creationId xmlns:a16="http://schemas.microsoft.com/office/drawing/2014/main" id="{E8DF8FB0-E18C-B944-85F4-7C6FCE638CE9}"/>
              </a:ext>
            </a:extLst>
          </p:cNvPr>
          <p:cNvSpPr>
            <a:spLocks noGrp="1"/>
          </p:cNvSpPr>
          <p:nvPr>
            <p:ph type="ctrTitle"/>
          </p:nvPr>
        </p:nvSpPr>
        <p:spPr>
          <a:xfrm>
            <a:off x="5184960" y="2961600"/>
            <a:ext cx="6623040" cy="1656000"/>
          </a:xfrm>
          <a:solidFill>
            <a:srgbClr val="00A068"/>
          </a:solidFill>
        </p:spPr>
        <p:txBody>
          <a:bodyPr lIns="108000" tIns="136800" rIns="0" bIns="0">
            <a:noAutofit/>
          </a:bodyPr>
          <a:lstStyle>
            <a:lvl1pPr algn="l">
              <a:lnSpc>
                <a:spcPts val="5467"/>
              </a:lnSpc>
              <a:defRPr sz="6000" b="1" cap="none" baseline="0">
                <a:solidFill>
                  <a:schemeClr val="bg1"/>
                </a:solidFill>
              </a:defRPr>
            </a:lvl1pPr>
          </a:lstStyle>
          <a:p>
            <a:r>
              <a:rPr lang="en-US" dirty="0"/>
              <a:t>Click to edit Master title style</a:t>
            </a:r>
            <a:endParaRPr lang="en-GB" dirty="0"/>
          </a:p>
        </p:txBody>
      </p:sp>
      <p:sp>
        <p:nvSpPr>
          <p:cNvPr id="21" name="Subtitle 2">
            <a:extLst>
              <a:ext uri="{FF2B5EF4-FFF2-40B4-BE49-F238E27FC236}">
                <a16:creationId xmlns:a16="http://schemas.microsoft.com/office/drawing/2014/main" id="{FE3F226C-6DF2-6346-8EA2-310BB69F1A37}"/>
              </a:ext>
            </a:extLst>
          </p:cNvPr>
          <p:cNvSpPr>
            <a:spLocks noGrp="1"/>
          </p:cNvSpPr>
          <p:nvPr>
            <p:ph type="subTitle" idx="1"/>
          </p:nvPr>
        </p:nvSpPr>
        <p:spPr>
          <a:xfrm>
            <a:off x="5184960" y="4839227"/>
            <a:ext cx="6407315" cy="429203"/>
          </a:xfrm>
          <a:solidFill>
            <a:schemeClr val="tx1"/>
          </a:solidFill>
        </p:spPr>
        <p:txBody>
          <a:bodyPr lIns="108000" tIns="108000" bIns="108000"/>
          <a:lstStyle>
            <a:lvl1pPr marL="0" indent="0" algn="l">
              <a:lnSpc>
                <a:spcPts val="2133"/>
              </a:lnSpc>
              <a:spcBef>
                <a:spcPts val="0"/>
              </a:spcBef>
              <a:buNone/>
              <a:defRPr sz="1800" b="1" cap="none" baseline="0">
                <a:solidFill>
                  <a:schemeClr val="bg1"/>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dirty="0"/>
              <a:t>Click to edit Master subtitle style</a:t>
            </a:r>
            <a:endParaRPr lang="en-GB" dirty="0"/>
          </a:p>
        </p:txBody>
      </p:sp>
      <p:sp>
        <p:nvSpPr>
          <p:cNvPr id="22" name="Text Placeholder 10">
            <a:extLst>
              <a:ext uri="{FF2B5EF4-FFF2-40B4-BE49-F238E27FC236}">
                <a16:creationId xmlns:a16="http://schemas.microsoft.com/office/drawing/2014/main" id="{8D9E660A-FDD1-4B41-B068-E2E016F41A02}"/>
              </a:ext>
            </a:extLst>
          </p:cNvPr>
          <p:cNvSpPr>
            <a:spLocks noGrp="1"/>
          </p:cNvSpPr>
          <p:nvPr>
            <p:ph type="body" sz="quarter" idx="14"/>
          </p:nvPr>
        </p:nvSpPr>
        <p:spPr>
          <a:xfrm>
            <a:off x="5184960" y="5268429"/>
            <a:ext cx="6407315" cy="464827"/>
          </a:xfrm>
        </p:spPr>
        <p:txBody>
          <a:bodyPr lIns="10800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dirty="0"/>
              <a:t>Click to edit Master text styles</a:t>
            </a:r>
          </a:p>
        </p:txBody>
      </p:sp>
      <p:sp>
        <p:nvSpPr>
          <p:cNvPr id="23" name="Text Placeholder 10">
            <a:extLst>
              <a:ext uri="{FF2B5EF4-FFF2-40B4-BE49-F238E27FC236}">
                <a16:creationId xmlns:a16="http://schemas.microsoft.com/office/drawing/2014/main" id="{E6502957-98DD-6D4F-BD92-32EA77DD44BE}"/>
              </a:ext>
            </a:extLst>
          </p:cNvPr>
          <p:cNvSpPr>
            <a:spLocks noGrp="1"/>
          </p:cNvSpPr>
          <p:nvPr>
            <p:ph type="body" sz="quarter" idx="15"/>
          </p:nvPr>
        </p:nvSpPr>
        <p:spPr>
          <a:xfrm>
            <a:off x="5184960" y="5829267"/>
            <a:ext cx="6407315" cy="672075"/>
          </a:xfrm>
        </p:spPr>
        <p:txBody>
          <a:bodyPr lIns="108000" tIns="108000" bIns="108000" anchor="b" anchorCtr="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1904591779"/>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6_Title Slide Option 1 Red (Locked)">
    <p:spTree>
      <p:nvGrpSpPr>
        <p:cNvPr id="1" name=""/>
        <p:cNvGrpSpPr/>
        <p:nvPr/>
      </p:nvGrpSpPr>
      <p:grpSpPr>
        <a:xfrm>
          <a:off x="0" y="0"/>
          <a:ext cx="0" cy="0"/>
          <a:chOff x="0" y="0"/>
          <a:chExt cx="0" cy="0"/>
        </a:xfrm>
      </p:grpSpPr>
      <p:pic>
        <p:nvPicPr>
          <p:cNvPr id="7" name="BACKGROUND IMAGE">
            <a:extLst>
              <a:ext uri="{C183D7F6-B498-43B3-948B-1728B52AA6E4}">
                <adec:decorative xmlns:adec="http://schemas.microsoft.com/office/drawing/2017/decorative" val="1"/>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l="89" r="89"/>
          <a:stretch/>
        </p:blipFill>
        <p:spPr>
          <a:xfrm>
            <a:off x="0" y="0"/>
            <a:ext cx="12192000" cy="6858000"/>
          </a:xfrm>
          <a:prstGeom prst="rect">
            <a:avLst/>
          </a:prstGeom>
        </p:spPr>
      </p:pic>
      <p:sp>
        <p:nvSpPr>
          <p:cNvPr id="10" name="WHITE BAR">
            <a:extLst>
              <a:ext uri="{FF2B5EF4-FFF2-40B4-BE49-F238E27FC236}">
                <a16:creationId xmlns:a16="http://schemas.microsoft.com/office/drawing/2014/main" id="{321763E3-91A7-044E-A2E2-17FBDCE3A1CF}"/>
              </a:ext>
              <a:ext uri="{C183D7F6-B498-43B3-948B-1728B52AA6E4}">
                <adec:decorative xmlns:adec="http://schemas.microsoft.com/office/drawing/2017/decorative" val="1"/>
              </a:ext>
            </a:extLst>
          </p:cNvPr>
          <p:cNvSpPr/>
          <p:nvPr userDrawn="1"/>
        </p:nvSpPr>
        <p:spPr>
          <a:xfrm>
            <a:off x="0" y="-27384"/>
            <a:ext cx="12192000" cy="1124744"/>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67" dirty="0"/>
              <a:t>1</a:t>
            </a:r>
          </a:p>
        </p:txBody>
      </p:sp>
      <p:pic>
        <p:nvPicPr>
          <p:cNvPr id="13" name="ETF LOGO" descr="Education and Training Foundation">
            <a:extLst>
              <a:ext uri="{FF2B5EF4-FFF2-40B4-BE49-F238E27FC236}">
                <a16:creationId xmlns:a16="http://schemas.microsoft.com/office/drawing/2014/main" id="{05CA206B-A558-BF4C-910E-A3E2506C44B9}"/>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335360" y="255788"/>
            <a:ext cx="1146437" cy="609077"/>
          </a:xfrm>
          <a:prstGeom prst="rect">
            <a:avLst/>
          </a:prstGeom>
        </p:spPr>
      </p:pic>
      <p:pic>
        <p:nvPicPr>
          <p:cNvPr id="14" name="T LEVELS LOGO" descr="T Levels Professional Development">
            <a:extLst>
              <a:ext uri="{FF2B5EF4-FFF2-40B4-BE49-F238E27FC236}">
                <a16:creationId xmlns:a16="http://schemas.microsoft.com/office/drawing/2014/main" id="{DF9FDBCB-35DF-8846-9F5D-8B85B5BFB13D}"/>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9648395" y="214486"/>
            <a:ext cx="2208245" cy="718237"/>
          </a:xfrm>
          <a:prstGeom prst="rect">
            <a:avLst/>
          </a:prstGeom>
        </p:spPr>
      </p:pic>
      <p:sp>
        <p:nvSpPr>
          <p:cNvPr id="9" name="BLACK RECTANGLE">
            <a:extLst>
              <a:ext uri="{FF2B5EF4-FFF2-40B4-BE49-F238E27FC236}">
                <a16:creationId xmlns:a16="http://schemas.microsoft.com/office/drawing/2014/main" id="{7233EE1A-0BEF-6A43-BCCA-643950D37D04}"/>
              </a:ext>
              <a:ext uri="{C183D7F6-B498-43B3-948B-1728B52AA6E4}">
                <adec:decorative xmlns:adec="http://schemas.microsoft.com/office/drawing/2017/decorative" val="1"/>
              </a:ext>
            </a:extLst>
          </p:cNvPr>
          <p:cNvSpPr/>
          <p:nvPr userDrawn="1"/>
        </p:nvSpPr>
        <p:spPr>
          <a:xfrm>
            <a:off x="5184960" y="4824000"/>
            <a:ext cx="6623040" cy="1677341"/>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67"/>
          </a:p>
        </p:txBody>
      </p:sp>
      <p:sp>
        <p:nvSpPr>
          <p:cNvPr id="2" name="Title 1"/>
          <p:cNvSpPr>
            <a:spLocks noGrp="1"/>
          </p:cNvSpPr>
          <p:nvPr>
            <p:ph type="ctrTitle"/>
          </p:nvPr>
        </p:nvSpPr>
        <p:spPr>
          <a:xfrm>
            <a:off x="5184960" y="2961600"/>
            <a:ext cx="6623040" cy="1656000"/>
          </a:xfrm>
          <a:solidFill>
            <a:srgbClr val="E51C41"/>
          </a:solidFill>
        </p:spPr>
        <p:txBody>
          <a:bodyPr lIns="108000" tIns="136800" rIns="0" bIns="0">
            <a:noAutofit/>
          </a:bodyPr>
          <a:lstStyle>
            <a:lvl1pPr algn="l">
              <a:lnSpc>
                <a:spcPts val="5467"/>
              </a:lnSpc>
              <a:defRPr sz="6000" b="1" cap="none" baseline="0">
                <a:solidFill>
                  <a:schemeClr val="bg1"/>
                </a:solidFill>
              </a:defRPr>
            </a:lvl1pPr>
          </a:lstStyle>
          <a:p>
            <a:r>
              <a:rPr lang="en-US" dirty="0"/>
              <a:t>Click to edit Master title style</a:t>
            </a:r>
            <a:endParaRPr lang="en-GB" dirty="0"/>
          </a:p>
        </p:txBody>
      </p:sp>
      <p:sp>
        <p:nvSpPr>
          <p:cNvPr id="3" name="Subtitle 2"/>
          <p:cNvSpPr>
            <a:spLocks noGrp="1"/>
          </p:cNvSpPr>
          <p:nvPr>
            <p:ph type="subTitle" idx="1"/>
          </p:nvPr>
        </p:nvSpPr>
        <p:spPr>
          <a:xfrm>
            <a:off x="5184960" y="4839227"/>
            <a:ext cx="6407315" cy="429203"/>
          </a:xfrm>
          <a:solidFill>
            <a:schemeClr val="tx1"/>
          </a:solidFill>
        </p:spPr>
        <p:txBody>
          <a:bodyPr lIns="108000" tIns="108000" bIns="108000"/>
          <a:lstStyle>
            <a:lvl1pPr marL="0" indent="0" algn="l">
              <a:lnSpc>
                <a:spcPts val="2133"/>
              </a:lnSpc>
              <a:spcBef>
                <a:spcPts val="0"/>
              </a:spcBef>
              <a:buNone/>
              <a:defRPr sz="1800" b="1" cap="none" baseline="0">
                <a:solidFill>
                  <a:schemeClr val="bg1"/>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dirty="0"/>
              <a:t>Click to edit Master subtitle style</a:t>
            </a:r>
            <a:endParaRPr lang="en-GB" dirty="0"/>
          </a:p>
        </p:txBody>
      </p:sp>
      <p:sp>
        <p:nvSpPr>
          <p:cNvPr id="11" name="Text Placeholder 10"/>
          <p:cNvSpPr>
            <a:spLocks noGrp="1"/>
          </p:cNvSpPr>
          <p:nvPr>
            <p:ph type="body" sz="quarter" idx="14"/>
          </p:nvPr>
        </p:nvSpPr>
        <p:spPr>
          <a:xfrm>
            <a:off x="5184960" y="5268429"/>
            <a:ext cx="6407315" cy="464827"/>
          </a:xfrm>
        </p:spPr>
        <p:txBody>
          <a:bodyPr lIns="10800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dirty="0"/>
              <a:t>Click to edit Master text styles</a:t>
            </a:r>
          </a:p>
        </p:txBody>
      </p:sp>
      <p:sp>
        <p:nvSpPr>
          <p:cNvPr id="12" name="Text Placeholder 10"/>
          <p:cNvSpPr>
            <a:spLocks noGrp="1"/>
          </p:cNvSpPr>
          <p:nvPr>
            <p:ph type="body" sz="quarter" idx="15"/>
          </p:nvPr>
        </p:nvSpPr>
        <p:spPr>
          <a:xfrm>
            <a:off x="5184960" y="5829267"/>
            <a:ext cx="6407315" cy="672075"/>
          </a:xfrm>
        </p:spPr>
        <p:txBody>
          <a:bodyPr lIns="108000" tIns="108000" bIns="108000" anchor="b" anchorCtr="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3093265203"/>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6_Title Slide Option 2 Yellow ">
    <p:spTree>
      <p:nvGrpSpPr>
        <p:cNvPr id="1" name=""/>
        <p:cNvGrpSpPr/>
        <p:nvPr/>
      </p:nvGrpSpPr>
      <p:grpSpPr>
        <a:xfrm>
          <a:off x="0" y="0"/>
          <a:ext cx="0" cy="0"/>
          <a:chOff x="0" y="0"/>
          <a:chExt cx="0" cy="0"/>
        </a:xfrm>
      </p:grpSpPr>
      <p:pic>
        <p:nvPicPr>
          <p:cNvPr id="12" name="BACKGROUND IMAGE">
            <a:extLst>
              <a:ext uri="{FF2B5EF4-FFF2-40B4-BE49-F238E27FC236}">
                <a16:creationId xmlns:a16="http://schemas.microsoft.com/office/drawing/2014/main" id="{1A2E7624-5EF3-EA44-AD43-B1DC7FEE39E2}"/>
              </a:ext>
              <a:ext uri="{C183D7F6-B498-43B3-948B-1728B52AA6E4}">
                <adec:decorative xmlns:adec="http://schemas.microsoft.com/office/drawing/2017/decorative" val="1"/>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l="89" r="89"/>
          <a:stretch/>
        </p:blipFill>
        <p:spPr>
          <a:xfrm>
            <a:off x="0" y="0"/>
            <a:ext cx="12192000" cy="6858000"/>
          </a:xfrm>
          <a:prstGeom prst="rect">
            <a:avLst/>
          </a:prstGeom>
        </p:spPr>
      </p:pic>
      <p:sp>
        <p:nvSpPr>
          <p:cNvPr id="15" name="WHITE BAR">
            <a:extLst>
              <a:ext uri="{FF2B5EF4-FFF2-40B4-BE49-F238E27FC236}">
                <a16:creationId xmlns:a16="http://schemas.microsoft.com/office/drawing/2014/main" id="{B8706FB2-CEEC-7246-A4E3-D773F54E3439}"/>
              </a:ext>
              <a:ext uri="{C183D7F6-B498-43B3-948B-1728B52AA6E4}">
                <adec:decorative xmlns:adec="http://schemas.microsoft.com/office/drawing/2017/decorative" val="1"/>
              </a:ext>
            </a:extLst>
          </p:cNvPr>
          <p:cNvSpPr/>
          <p:nvPr userDrawn="1"/>
        </p:nvSpPr>
        <p:spPr>
          <a:xfrm>
            <a:off x="0" y="-27384"/>
            <a:ext cx="12192000" cy="1124744"/>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67" dirty="0"/>
              <a:t>1</a:t>
            </a:r>
          </a:p>
        </p:txBody>
      </p:sp>
      <p:pic>
        <p:nvPicPr>
          <p:cNvPr id="17" name="ETF LOGO">
            <a:extLst>
              <a:ext uri="{FF2B5EF4-FFF2-40B4-BE49-F238E27FC236}">
                <a16:creationId xmlns:a16="http://schemas.microsoft.com/office/drawing/2014/main" id="{8D10DF3B-2EE8-CB4D-89A8-B1DC8ED9DB3D}"/>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335360" y="256858"/>
            <a:ext cx="1146437" cy="606937"/>
          </a:xfrm>
          <a:prstGeom prst="rect">
            <a:avLst/>
          </a:prstGeom>
        </p:spPr>
      </p:pic>
      <p:pic>
        <p:nvPicPr>
          <p:cNvPr id="18" name="T LEVELS LOGO" descr="T Levels Professional Development">
            <a:extLst>
              <a:ext uri="{FF2B5EF4-FFF2-40B4-BE49-F238E27FC236}">
                <a16:creationId xmlns:a16="http://schemas.microsoft.com/office/drawing/2014/main" id="{95AF83BF-2906-E147-AD27-6D0DD69CAF2E}"/>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9648395" y="214486"/>
            <a:ext cx="2208245" cy="718237"/>
          </a:xfrm>
          <a:prstGeom prst="rect">
            <a:avLst/>
          </a:prstGeom>
        </p:spPr>
      </p:pic>
      <p:sp>
        <p:nvSpPr>
          <p:cNvPr id="19" name="BLACK RECTANGLE">
            <a:extLst>
              <a:ext uri="{FF2B5EF4-FFF2-40B4-BE49-F238E27FC236}">
                <a16:creationId xmlns:a16="http://schemas.microsoft.com/office/drawing/2014/main" id="{08776F2B-1739-344E-B2E7-70073E14A518}"/>
              </a:ext>
              <a:ext uri="{C183D7F6-B498-43B3-948B-1728B52AA6E4}">
                <adec:decorative xmlns:adec="http://schemas.microsoft.com/office/drawing/2017/decorative" val="1"/>
              </a:ext>
            </a:extLst>
          </p:cNvPr>
          <p:cNvSpPr/>
          <p:nvPr userDrawn="1"/>
        </p:nvSpPr>
        <p:spPr>
          <a:xfrm>
            <a:off x="5184960" y="4824000"/>
            <a:ext cx="6623040" cy="1677341"/>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67"/>
          </a:p>
        </p:txBody>
      </p:sp>
      <p:sp>
        <p:nvSpPr>
          <p:cNvPr id="20" name="Title 1">
            <a:extLst>
              <a:ext uri="{FF2B5EF4-FFF2-40B4-BE49-F238E27FC236}">
                <a16:creationId xmlns:a16="http://schemas.microsoft.com/office/drawing/2014/main" id="{788F6599-BA20-4644-9226-61D0497C4CAA}"/>
              </a:ext>
            </a:extLst>
          </p:cNvPr>
          <p:cNvSpPr>
            <a:spLocks noGrp="1"/>
          </p:cNvSpPr>
          <p:nvPr>
            <p:ph type="ctrTitle"/>
          </p:nvPr>
        </p:nvSpPr>
        <p:spPr>
          <a:xfrm>
            <a:off x="5184960" y="2961600"/>
            <a:ext cx="6623040" cy="1656000"/>
          </a:xfrm>
          <a:solidFill>
            <a:srgbClr val="FEB912"/>
          </a:solidFill>
        </p:spPr>
        <p:txBody>
          <a:bodyPr lIns="108000" tIns="136800" rIns="0" bIns="0">
            <a:noAutofit/>
          </a:bodyPr>
          <a:lstStyle>
            <a:lvl1pPr algn="l">
              <a:lnSpc>
                <a:spcPts val="5467"/>
              </a:lnSpc>
              <a:defRPr sz="6000" b="1" cap="none" baseline="0">
                <a:solidFill>
                  <a:schemeClr val="tx1"/>
                </a:solidFill>
              </a:defRPr>
            </a:lvl1pPr>
          </a:lstStyle>
          <a:p>
            <a:r>
              <a:rPr lang="en-US" dirty="0"/>
              <a:t>Click to edit Master title style</a:t>
            </a:r>
            <a:endParaRPr lang="en-GB" dirty="0"/>
          </a:p>
        </p:txBody>
      </p:sp>
      <p:sp>
        <p:nvSpPr>
          <p:cNvPr id="21" name="Subtitle 2">
            <a:extLst>
              <a:ext uri="{FF2B5EF4-FFF2-40B4-BE49-F238E27FC236}">
                <a16:creationId xmlns:a16="http://schemas.microsoft.com/office/drawing/2014/main" id="{55C166C1-2C30-404D-8032-27671E9F923F}"/>
              </a:ext>
            </a:extLst>
          </p:cNvPr>
          <p:cNvSpPr>
            <a:spLocks noGrp="1"/>
          </p:cNvSpPr>
          <p:nvPr>
            <p:ph type="subTitle" idx="1"/>
          </p:nvPr>
        </p:nvSpPr>
        <p:spPr>
          <a:xfrm>
            <a:off x="5184960" y="4839227"/>
            <a:ext cx="6407315" cy="429203"/>
          </a:xfrm>
          <a:solidFill>
            <a:schemeClr val="tx1"/>
          </a:solidFill>
        </p:spPr>
        <p:txBody>
          <a:bodyPr lIns="108000" tIns="108000" bIns="108000"/>
          <a:lstStyle>
            <a:lvl1pPr marL="0" indent="0" algn="l">
              <a:lnSpc>
                <a:spcPts val="2133"/>
              </a:lnSpc>
              <a:spcBef>
                <a:spcPts val="0"/>
              </a:spcBef>
              <a:buNone/>
              <a:defRPr sz="1800" b="1" cap="none" baseline="0">
                <a:solidFill>
                  <a:schemeClr val="bg1"/>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dirty="0"/>
              <a:t>Click to edit Master subtitle style</a:t>
            </a:r>
            <a:endParaRPr lang="en-GB" dirty="0"/>
          </a:p>
        </p:txBody>
      </p:sp>
      <p:sp>
        <p:nvSpPr>
          <p:cNvPr id="22" name="Text Placeholder 10">
            <a:extLst>
              <a:ext uri="{FF2B5EF4-FFF2-40B4-BE49-F238E27FC236}">
                <a16:creationId xmlns:a16="http://schemas.microsoft.com/office/drawing/2014/main" id="{00295A2F-6079-A340-8976-C671CE0AF09A}"/>
              </a:ext>
            </a:extLst>
          </p:cNvPr>
          <p:cNvSpPr>
            <a:spLocks noGrp="1"/>
          </p:cNvSpPr>
          <p:nvPr>
            <p:ph type="body" sz="quarter" idx="14"/>
          </p:nvPr>
        </p:nvSpPr>
        <p:spPr>
          <a:xfrm>
            <a:off x="5184960" y="5268429"/>
            <a:ext cx="6407315" cy="464827"/>
          </a:xfrm>
        </p:spPr>
        <p:txBody>
          <a:bodyPr lIns="10800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dirty="0"/>
              <a:t>Click to edit Master text styles</a:t>
            </a:r>
          </a:p>
        </p:txBody>
      </p:sp>
      <p:sp>
        <p:nvSpPr>
          <p:cNvPr id="23" name="Text Placeholder 10">
            <a:extLst>
              <a:ext uri="{FF2B5EF4-FFF2-40B4-BE49-F238E27FC236}">
                <a16:creationId xmlns:a16="http://schemas.microsoft.com/office/drawing/2014/main" id="{64D60A69-C052-934B-AE97-6790360956D8}"/>
              </a:ext>
            </a:extLst>
          </p:cNvPr>
          <p:cNvSpPr>
            <a:spLocks noGrp="1"/>
          </p:cNvSpPr>
          <p:nvPr>
            <p:ph type="body" sz="quarter" idx="15"/>
          </p:nvPr>
        </p:nvSpPr>
        <p:spPr>
          <a:xfrm>
            <a:off x="5184960" y="5829267"/>
            <a:ext cx="6407315" cy="672075"/>
          </a:xfrm>
        </p:spPr>
        <p:txBody>
          <a:bodyPr lIns="108000" tIns="108000" bIns="108000" anchor="b" anchorCtr="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295577474"/>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6_Title Slide Option 3 Purple">
    <p:spTree>
      <p:nvGrpSpPr>
        <p:cNvPr id="1" name=""/>
        <p:cNvGrpSpPr/>
        <p:nvPr/>
      </p:nvGrpSpPr>
      <p:grpSpPr>
        <a:xfrm>
          <a:off x="0" y="0"/>
          <a:ext cx="0" cy="0"/>
          <a:chOff x="0" y="0"/>
          <a:chExt cx="0" cy="0"/>
        </a:xfrm>
      </p:grpSpPr>
      <p:pic>
        <p:nvPicPr>
          <p:cNvPr id="13" name="BACKGROUND IMAGE">
            <a:extLst>
              <a:ext uri="{FF2B5EF4-FFF2-40B4-BE49-F238E27FC236}">
                <a16:creationId xmlns:a16="http://schemas.microsoft.com/office/drawing/2014/main" id="{10C48A06-0A1F-954D-829D-4C1E4A98950C}"/>
              </a:ext>
              <a:ext uri="{C183D7F6-B498-43B3-948B-1728B52AA6E4}">
                <adec:decorative xmlns:adec="http://schemas.microsoft.com/office/drawing/2017/decorative" val="1"/>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l="89" r="89"/>
          <a:stretch/>
        </p:blipFill>
        <p:spPr>
          <a:xfrm>
            <a:off x="0" y="0"/>
            <a:ext cx="12192000" cy="6858000"/>
          </a:xfrm>
          <a:prstGeom prst="rect">
            <a:avLst/>
          </a:prstGeom>
        </p:spPr>
      </p:pic>
      <p:sp>
        <p:nvSpPr>
          <p:cNvPr id="12" name="WHITE BAR">
            <a:extLst>
              <a:ext uri="{FF2B5EF4-FFF2-40B4-BE49-F238E27FC236}">
                <a16:creationId xmlns:a16="http://schemas.microsoft.com/office/drawing/2014/main" id="{2051111D-51D0-C84F-82DD-EFC57A1F477E}"/>
              </a:ext>
              <a:ext uri="{C183D7F6-B498-43B3-948B-1728B52AA6E4}">
                <adec:decorative xmlns:adec="http://schemas.microsoft.com/office/drawing/2017/decorative" val="1"/>
              </a:ext>
            </a:extLst>
          </p:cNvPr>
          <p:cNvSpPr/>
          <p:nvPr userDrawn="1"/>
        </p:nvSpPr>
        <p:spPr>
          <a:xfrm>
            <a:off x="0" y="-27384"/>
            <a:ext cx="12192000" cy="1124744"/>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67" dirty="0"/>
              <a:t>1</a:t>
            </a:r>
          </a:p>
        </p:txBody>
      </p:sp>
      <p:pic>
        <p:nvPicPr>
          <p:cNvPr id="17" name="ETF LOGO">
            <a:extLst>
              <a:ext uri="{FF2B5EF4-FFF2-40B4-BE49-F238E27FC236}">
                <a16:creationId xmlns:a16="http://schemas.microsoft.com/office/drawing/2014/main" id="{532D5437-3308-6143-80D4-74B5F3678B34}"/>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335361" y="256858"/>
            <a:ext cx="1146436" cy="606937"/>
          </a:xfrm>
          <a:prstGeom prst="rect">
            <a:avLst/>
          </a:prstGeom>
        </p:spPr>
      </p:pic>
      <p:pic>
        <p:nvPicPr>
          <p:cNvPr id="19" name="T LEVELS LOGO" descr="T Levels Professional Development">
            <a:extLst>
              <a:ext uri="{FF2B5EF4-FFF2-40B4-BE49-F238E27FC236}">
                <a16:creationId xmlns:a16="http://schemas.microsoft.com/office/drawing/2014/main" id="{621909CB-4C11-E149-9A37-6908AACF0E19}"/>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9648395" y="214486"/>
            <a:ext cx="2208245" cy="718237"/>
          </a:xfrm>
          <a:prstGeom prst="rect">
            <a:avLst/>
          </a:prstGeom>
        </p:spPr>
      </p:pic>
      <p:sp>
        <p:nvSpPr>
          <p:cNvPr id="20" name="BLACK RECTANGLE">
            <a:extLst>
              <a:ext uri="{FF2B5EF4-FFF2-40B4-BE49-F238E27FC236}">
                <a16:creationId xmlns:a16="http://schemas.microsoft.com/office/drawing/2014/main" id="{C72179A6-35B1-AA4D-AE81-7C9ED40A58A9}"/>
              </a:ext>
              <a:ext uri="{C183D7F6-B498-43B3-948B-1728B52AA6E4}">
                <adec:decorative xmlns:adec="http://schemas.microsoft.com/office/drawing/2017/decorative" val="1"/>
              </a:ext>
            </a:extLst>
          </p:cNvPr>
          <p:cNvSpPr/>
          <p:nvPr userDrawn="1"/>
        </p:nvSpPr>
        <p:spPr>
          <a:xfrm>
            <a:off x="5184960" y="4824000"/>
            <a:ext cx="6623040" cy="1677341"/>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67"/>
          </a:p>
        </p:txBody>
      </p:sp>
      <p:sp>
        <p:nvSpPr>
          <p:cNvPr id="21" name="Title 1">
            <a:extLst>
              <a:ext uri="{FF2B5EF4-FFF2-40B4-BE49-F238E27FC236}">
                <a16:creationId xmlns:a16="http://schemas.microsoft.com/office/drawing/2014/main" id="{C397D107-EB16-014E-A7B0-1FF16A01864F}"/>
              </a:ext>
            </a:extLst>
          </p:cNvPr>
          <p:cNvSpPr>
            <a:spLocks noGrp="1"/>
          </p:cNvSpPr>
          <p:nvPr>
            <p:ph type="ctrTitle"/>
          </p:nvPr>
        </p:nvSpPr>
        <p:spPr>
          <a:xfrm>
            <a:off x="5184960" y="2961600"/>
            <a:ext cx="6623040" cy="1656000"/>
          </a:xfrm>
          <a:solidFill>
            <a:srgbClr val="BE0064"/>
          </a:solidFill>
        </p:spPr>
        <p:txBody>
          <a:bodyPr lIns="108000" tIns="136800" rIns="0" bIns="0">
            <a:noAutofit/>
          </a:bodyPr>
          <a:lstStyle>
            <a:lvl1pPr algn="l">
              <a:lnSpc>
                <a:spcPts val="5467"/>
              </a:lnSpc>
              <a:defRPr sz="6000" b="1" cap="none" baseline="0">
                <a:solidFill>
                  <a:schemeClr val="bg1"/>
                </a:solidFill>
              </a:defRPr>
            </a:lvl1pPr>
          </a:lstStyle>
          <a:p>
            <a:r>
              <a:rPr lang="en-US" dirty="0"/>
              <a:t>Click to edit Master title style</a:t>
            </a:r>
            <a:endParaRPr lang="en-GB" dirty="0"/>
          </a:p>
        </p:txBody>
      </p:sp>
      <p:sp>
        <p:nvSpPr>
          <p:cNvPr id="22" name="Subtitle 2">
            <a:extLst>
              <a:ext uri="{FF2B5EF4-FFF2-40B4-BE49-F238E27FC236}">
                <a16:creationId xmlns:a16="http://schemas.microsoft.com/office/drawing/2014/main" id="{3D70B96C-689F-1B4E-B32B-6742070328F2}"/>
              </a:ext>
            </a:extLst>
          </p:cNvPr>
          <p:cNvSpPr>
            <a:spLocks noGrp="1"/>
          </p:cNvSpPr>
          <p:nvPr>
            <p:ph type="subTitle" idx="1"/>
          </p:nvPr>
        </p:nvSpPr>
        <p:spPr>
          <a:xfrm>
            <a:off x="5184960" y="4839227"/>
            <a:ext cx="6407315" cy="429203"/>
          </a:xfrm>
          <a:solidFill>
            <a:schemeClr val="tx1"/>
          </a:solidFill>
        </p:spPr>
        <p:txBody>
          <a:bodyPr lIns="108000" tIns="108000" bIns="108000"/>
          <a:lstStyle>
            <a:lvl1pPr marL="0" indent="0" algn="l">
              <a:lnSpc>
                <a:spcPts val="2133"/>
              </a:lnSpc>
              <a:spcBef>
                <a:spcPts val="0"/>
              </a:spcBef>
              <a:buNone/>
              <a:defRPr sz="1800" b="1" cap="none" baseline="0">
                <a:solidFill>
                  <a:schemeClr val="bg1"/>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dirty="0"/>
              <a:t>Click to edit Master subtitle style</a:t>
            </a:r>
            <a:endParaRPr lang="en-GB" dirty="0"/>
          </a:p>
        </p:txBody>
      </p:sp>
      <p:sp>
        <p:nvSpPr>
          <p:cNvPr id="23" name="Text Placeholder 10">
            <a:extLst>
              <a:ext uri="{FF2B5EF4-FFF2-40B4-BE49-F238E27FC236}">
                <a16:creationId xmlns:a16="http://schemas.microsoft.com/office/drawing/2014/main" id="{DBCB4839-1769-9448-B47D-526891468171}"/>
              </a:ext>
            </a:extLst>
          </p:cNvPr>
          <p:cNvSpPr>
            <a:spLocks noGrp="1"/>
          </p:cNvSpPr>
          <p:nvPr>
            <p:ph type="body" sz="quarter" idx="14"/>
          </p:nvPr>
        </p:nvSpPr>
        <p:spPr>
          <a:xfrm>
            <a:off x="5184960" y="5268429"/>
            <a:ext cx="6407315" cy="464827"/>
          </a:xfrm>
        </p:spPr>
        <p:txBody>
          <a:bodyPr lIns="10800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dirty="0"/>
              <a:t>Click to edit Master text styles</a:t>
            </a:r>
          </a:p>
        </p:txBody>
      </p:sp>
      <p:sp>
        <p:nvSpPr>
          <p:cNvPr id="24" name="Text Placeholder 10">
            <a:extLst>
              <a:ext uri="{FF2B5EF4-FFF2-40B4-BE49-F238E27FC236}">
                <a16:creationId xmlns:a16="http://schemas.microsoft.com/office/drawing/2014/main" id="{D5711CB5-A9DE-EF47-9E7D-8D1FF5388AED}"/>
              </a:ext>
            </a:extLst>
          </p:cNvPr>
          <p:cNvSpPr>
            <a:spLocks noGrp="1"/>
          </p:cNvSpPr>
          <p:nvPr>
            <p:ph type="body" sz="quarter" idx="15"/>
          </p:nvPr>
        </p:nvSpPr>
        <p:spPr>
          <a:xfrm>
            <a:off x="5184960" y="5829267"/>
            <a:ext cx="6407315" cy="672075"/>
          </a:xfrm>
        </p:spPr>
        <p:txBody>
          <a:bodyPr lIns="108000" tIns="108000" bIns="108000" anchor="b" anchorCtr="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243875407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matchingName="Section Header" type="secHead">
  <p:cSld name="SECTION_HEADER">
    <p:bg>
      <p:bgPr>
        <a:solidFill>
          <a:schemeClr val="lt1"/>
        </a:solidFill>
        <a:effectLst/>
      </p:bgPr>
    </p:bg>
    <p:spTree>
      <p:nvGrpSpPr>
        <p:cNvPr id="1" name="Shape 51"/>
        <p:cNvGrpSpPr/>
        <p:nvPr/>
      </p:nvGrpSpPr>
      <p:grpSpPr>
        <a:xfrm>
          <a:off x="0" y="0"/>
          <a:ext cx="0" cy="0"/>
          <a:chOff x="0" y="0"/>
          <a:chExt cx="0" cy="0"/>
        </a:xfrm>
      </p:grpSpPr>
      <p:sp>
        <p:nvSpPr>
          <p:cNvPr id="52" name="Google Shape;52;p27"/>
          <p:cNvSpPr/>
          <p:nvPr/>
        </p:nvSpPr>
        <p:spPr>
          <a:xfrm>
            <a:off x="3175" y="6400800"/>
            <a:ext cx="12188825" cy="457200"/>
          </a:xfrm>
          <a:prstGeom prst="rect">
            <a:avLst/>
          </a:prstGeom>
          <a:solidFill>
            <a:srgbClr val="26262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3" name="Google Shape;53;p27"/>
          <p:cNvSpPr txBox="1">
            <a:spLocks noGrp="1"/>
          </p:cNvSpPr>
          <p:nvPr>
            <p:ph type="title"/>
          </p:nvPr>
        </p:nvSpPr>
        <p:spPr>
          <a:xfrm>
            <a:off x="1097280" y="758952"/>
            <a:ext cx="10058400" cy="356616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rgbClr val="262626"/>
              </a:buClr>
              <a:buSzPts val="8000"/>
              <a:buFont typeface="Arial"/>
              <a:buNone/>
              <a:defRPr sz="8000" b="0">
                <a:solidFill>
                  <a:srgbClr val="262626"/>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4" name="Google Shape;54;p27"/>
          <p:cNvSpPr txBox="1">
            <a:spLocks noGrp="1"/>
          </p:cNvSpPr>
          <p:nvPr>
            <p:ph type="body" idx="1"/>
          </p:nvPr>
        </p:nvSpPr>
        <p:spPr>
          <a:xfrm>
            <a:off x="1097280" y="4663440"/>
            <a:ext cx="10058400" cy="1143000"/>
          </a:xfrm>
          <a:prstGeom prst="rect">
            <a:avLst/>
          </a:prstGeom>
          <a:noFill/>
          <a:ln>
            <a:noFill/>
          </a:ln>
        </p:spPr>
        <p:txBody>
          <a:bodyPr spcFirstLastPara="1" wrap="square" lIns="91425" tIns="45700" rIns="91425" bIns="45700" anchor="t" anchorCtr="0">
            <a:normAutofit/>
          </a:bodyPr>
          <a:lstStyle>
            <a:lvl1pPr marL="457200" lvl="0" indent="-228600" algn="l">
              <a:lnSpc>
                <a:spcPct val="110000"/>
              </a:lnSpc>
              <a:spcBef>
                <a:spcPts val="1200"/>
              </a:spcBef>
              <a:spcAft>
                <a:spcPts val="0"/>
              </a:spcAft>
              <a:buSzPts val="2400"/>
              <a:buNone/>
              <a:defRPr sz="2400" cap="none">
                <a:solidFill>
                  <a:schemeClr val="dk1"/>
                </a:solidFill>
                <a:latin typeface="Arial"/>
                <a:ea typeface="Arial"/>
                <a:cs typeface="Arial"/>
                <a:sym typeface="Arial"/>
              </a:defRPr>
            </a:lvl1pPr>
            <a:lvl2pPr marL="914400" lvl="1" indent="-228600" algn="l">
              <a:lnSpc>
                <a:spcPct val="100000"/>
              </a:lnSpc>
              <a:spcBef>
                <a:spcPts val="200"/>
              </a:spcBef>
              <a:spcAft>
                <a:spcPts val="0"/>
              </a:spcAft>
              <a:buClr>
                <a:srgbClr val="888888"/>
              </a:buClr>
              <a:buSzPts val="1800"/>
              <a:buNone/>
              <a:defRPr sz="1800">
                <a:solidFill>
                  <a:srgbClr val="888888"/>
                </a:solidFill>
              </a:defRPr>
            </a:lvl2pPr>
            <a:lvl3pPr marL="1371600" lvl="2" indent="-228600" algn="l">
              <a:lnSpc>
                <a:spcPct val="100000"/>
              </a:lnSpc>
              <a:spcBef>
                <a:spcPts val="400"/>
              </a:spcBef>
              <a:spcAft>
                <a:spcPts val="0"/>
              </a:spcAft>
              <a:buClr>
                <a:srgbClr val="888888"/>
              </a:buClr>
              <a:buSzPts val="1600"/>
              <a:buNone/>
              <a:defRPr sz="1600">
                <a:solidFill>
                  <a:srgbClr val="888888"/>
                </a:solidFill>
              </a:defRPr>
            </a:lvl3pPr>
            <a:lvl4pPr marL="1828800" lvl="3" indent="-228600" algn="l">
              <a:lnSpc>
                <a:spcPct val="100000"/>
              </a:lnSpc>
              <a:spcBef>
                <a:spcPts val="400"/>
              </a:spcBef>
              <a:spcAft>
                <a:spcPts val="0"/>
              </a:spcAft>
              <a:buClr>
                <a:srgbClr val="888888"/>
              </a:buClr>
              <a:buSzPts val="1400"/>
              <a:buNone/>
              <a:defRPr sz="1400">
                <a:solidFill>
                  <a:srgbClr val="888888"/>
                </a:solidFill>
              </a:defRPr>
            </a:lvl4pPr>
            <a:lvl5pPr marL="2286000" lvl="4" indent="-228600" algn="l">
              <a:lnSpc>
                <a:spcPct val="100000"/>
              </a:lnSpc>
              <a:spcBef>
                <a:spcPts val="400"/>
              </a:spcBef>
              <a:spcAft>
                <a:spcPts val="0"/>
              </a:spcAft>
              <a:buClr>
                <a:srgbClr val="888888"/>
              </a:buClr>
              <a:buSzPts val="1400"/>
              <a:buNone/>
              <a:defRPr sz="1400">
                <a:solidFill>
                  <a:srgbClr val="888888"/>
                </a:solidFill>
              </a:defRPr>
            </a:lvl5pPr>
            <a:lvl6pPr marL="2743200" lvl="5" indent="-228600" algn="l">
              <a:lnSpc>
                <a:spcPct val="90000"/>
              </a:lnSpc>
              <a:spcBef>
                <a:spcPts val="400"/>
              </a:spcBef>
              <a:spcAft>
                <a:spcPts val="0"/>
              </a:spcAft>
              <a:buSzPts val="1400"/>
              <a:buNone/>
              <a:defRPr sz="1400">
                <a:solidFill>
                  <a:srgbClr val="888888"/>
                </a:solidFill>
              </a:defRPr>
            </a:lvl6pPr>
            <a:lvl7pPr marL="3200400" lvl="6" indent="-228600" algn="l">
              <a:lnSpc>
                <a:spcPct val="90000"/>
              </a:lnSpc>
              <a:spcBef>
                <a:spcPts val="400"/>
              </a:spcBef>
              <a:spcAft>
                <a:spcPts val="0"/>
              </a:spcAft>
              <a:buSzPts val="1400"/>
              <a:buNone/>
              <a:defRPr sz="1400">
                <a:solidFill>
                  <a:srgbClr val="888888"/>
                </a:solidFill>
              </a:defRPr>
            </a:lvl7pPr>
            <a:lvl8pPr marL="3657600" lvl="7" indent="-228600" algn="l">
              <a:lnSpc>
                <a:spcPct val="90000"/>
              </a:lnSpc>
              <a:spcBef>
                <a:spcPts val="400"/>
              </a:spcBef>
              <a:spcAft>
                <a:spcPts val="0"/>
              </a:spcAft>
              <a:buSzPts val="1400"/>
              <a:buNone/>
              <a:defRPr sz="1400">
                <a:solidFill>
                  <a:srgbClr val="888888"/>
                </a:solidFill>
              </a:defRPr>
            </a:lvl8pPr>
            <a:lvl9pPr marL="4114800" lvl="8" indent="-228600" algn="l">
              <a:lnSpc>
                <a:spcPct val="90000"/>
              </a:lnSpc>
              <a:spcBef>
                <a:spcPts val="400"/>
              </a:spcBef>
              <a:spcAft>
                <a:spcPts val="400"/>
              </a:spcAft>
              <a:buSzPts val="1400"/>
              <a:buNone/>
              <a:defRPr sz="1400">
                <a:solidFill>
                  <a:srgbClr val="888888"/>
                </a:solidFill>
              </a:defRPr>
            </a:lvl9pPr>
          </a:lstStyle>
          <a:p>
            <a:endParaRPr/>
          </a:p>
        </p:txBody>
      </p:sp>
      <p:cxnSp>
        <p:nvCxnSpPr>
          <p:cNvPr id="55" name="Google Shape;55;p27"/>
          <p:cNvCxnSpPr/>
          <p:nvPr/>
        </p:nvCxnSpPr>
        <p:spPr>
          <a:xfrm>
            <a:off x="1207658" y="4485132"/>
            <a:ext cx="9875520" cy="0"/>
          </a:xfrm>
          <a:prstGeom prst="straightConnector1">
            <a:avLst/>
          </a:prstGeom>
          <a:noFill/>
          <a:ln w="12700" cap="flat" cmpd="sng">
            <a:solidFill>
              <a:srgbClr val="3F3F3F"/>
            </a:solidFill>
            <a:prstDash val="solid"/>
            <a:round/>
            <a:headEnd type="none" w="sm" len="sm"/>
            <a:tailEnd type="none" w="sm" len="sm"/>
          </a:ln>
        </p:spPr>
      </p:cxnSp>
      <p:sp>
        <p:nvSpPr>
          <p:cNvPr id="56" name="Google Shape;56;p27"/>
          <p:cNvSpPr txBox="1">
            <a:spLocks noGrp="1"/>
          </p:cNvSpPr>
          <p:nvPr>
            <p:ph type="dt" idx="10"/>
          </p:nvPr>
        </p:nvSpPr>
        <p:spPr>
          <a:xfrm>
            <a:off x="8218426" y="6446838"/>
            <a:ext cx="2584850" cy="365125"/>
          </a:xfrm>
          <a:prstGeom prst="rect">
            <a:avLst/>
          </a:prstGeom>
          <a:noFill/>
          <a:ln>
            <a:noFill/>
          </a:ln>
        </p:spPr>
        <p:txBody>
          <a:bodyPr spcFirstLastPara="1" wrap="square" lIns="91425" tIns="45700" rIns="91425" bIns="45700" anchor="ctr" anchorCtr="0">
            <a:noAutofit/>
          </a:bodyPr>
          <a:lstStyle>
            <a:lvl1pPr lvl="0" algn="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7" name="Google Shape;57;p27"/>
          <p:cNvSpPr txBox="1">
            <a:spLocks noGrp="1"/>
          </p:cNvSpPr>
          <p:nvPr>
            <p:ph type="ftr" idx="11"/>
          </p:nvPr>
        </p:nvSpPr>
        <p:spPr>
          <a:xfrm>
            <a:off x="1097279" y="6446838"/>
            <a:ext cx="6818262"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8" name="Google Shape;58;p27"/>
          <p:cNvSpPr txBox="1">
            <a:spLocks noGrp="1"/>
          </p:cNvSpPr>
          <p:nvPr>
            <p:ph type="sldNum" idx="12"/>
          </p:nvPr>
        </p:nvSpPr>
        <p:spPr>
          <a:xfrm>
            <a:off x="10993582" y="6446838"/>
            <a:ext cx="780010" cy="365125"/>
          </a:xfrm>
          <a:prstGeom prst="rect">
            <a:avLst/>
          </a:prstGeom>
          <a:noFill/>
          <a:ln>
            <a:noFill/>
          </a:ln>
        </p:spPr>
        <p:txBody>
          <a:bodyPr spcFirstLastPara="1" wrap="square" lIns="91425" tIns="45700" rIns="91425" bIns="45700" anchor="ctr" anchorCtr="0">
            <a:noAutofit/>
          </a:bodyPr>
          <a:lstStyle>
            <a:lvl1pPr marL="0" marR="0" lvl="0" indent="0" algn="l">
              <a:lnSpc>
                <a:spcPct val="100000"/>
              </a:lnSpc>
              <a:spcBef>
                <a:spcPts val="0"/>
              </a:spcBef>
              <a:spcAft>
                <a:spcPts val="0"/>
              </a:spcAft>
              <a:buClr>
                <a:srgbClr val="000000"/>
              </a:buClr>
              <a:buSzPts val="800"/>
              <a:buFont typeface="Arial"/>
              <a:buNone/>
              <a:defRPr sz="800" b="0" i="0" u="none" strike="noStrike" cap="none">
                <a:solidFill>
                  <a:srgbClr val="FFFFFF"/>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800"/>
              <a:buFont typeface="Arial"/>
              <a:buNone/>
              <a:defRPr sz="800" b="0" i="0" u="none" strike="noStrike" cap="none">
                <a:solidFill>
                  <a:srgbClr val="FFFFFF"/>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800"/>
              <a:buFont typeface="Arial"/>
              <a:buNone/>
              <a:defRPr sz="800" b="0" i="0" u="none" strike="noStrike" cap="none">
                <a:solidFill>
                  <a:srgbClr val="FFFFFF"/>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800"/>
              <a:buFont typeface="Arial"/>
              <a:buNone/>
              <a:defRPr sz="800" b="0" i="0" u="none" strike="noStrike" cap="none">
                <a:solidFill>
                  <a:srgbClr val="FFFFFF"/>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800"/>
              <a:buFont typeface="Arial"/>
              <a:buNone/>
              <a:defRPr sz="800" b="0" i="0" u="none" strike="noStrike" cap="none">
                <a:solidFill>
                  <a:srgbClr val="FFFFFF"/>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800"/>
              <a:buFont typeface="Arial"/>
              <a:buNone/>
              <a:defRPr sz="800" b="0" i="0" u="none" strike="noStrike" cap="none">
                <a:solidFill>
                  <a:srgbClr val="FFFFFF"/>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800"/>
              <a:buFont typeface="Arial"/>
              <a:buNone/>
              <a:defRPr sz="800" b="0" i="0" u="none" strike="noStrike" cap="none">
                <a:solidFill>
                  <a:srgbClr val="FFFFFF"/>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800"/>
              <a:buFont typeface="Arial"/>
              <a:buNone/>
              <a:defRPr sz="800" b="0" i="0" u="none" strike="noStrike" cap="none">
                <a:solidFill>
                  <a:srgbClr val="FFFFFF"/>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800"/>
              <a:buFont typeface="Arial"/>
              <a:buNone/>
              <a:defRPr sz="800" b="0" i="0" u="none" strike="noStrike" cap="none">
                <a:solidFill>
                  <a:srgbClr val="FFFFFF"/>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6_Title Slide Option 4 Blue">
    <p:spTree>
      <p:nvGrpSpPr>
        <p:cNvPr id="1" name=""/>
        <p:cNvGrpSpPr/>
        <p:nvPr/>
      </p:nvGrpSpPr>
      <p:grpSpPr>
        <a:xfrm>
          <a:off x="0" y="0"/>
          <a:ext cx="0" cy="0"/>
          <a:chOff x="0" y="0"/>
          <a:chExt cx="0" cy="0"/>
        </a:xfrm>
      </p:grpSpPr>
      <p:pic>
        <p:nvPicPr>
          <p:cNvPr id="13" name="BACKGROUND IMAGE">
            <a:extLst>
              <a:ext uri="{FF2B5EF4-FFF2-40B4-BE49-F238E27FC236}">
                <a16:creationId xmlns:a16="http://schemas.microsoft.com/office/drawing/2014/main" id="{69B09CBA-4AC4-D64C-A1C2-1FC6C910E709}"/>
              </a:ext>
              <a:ext uri="{C183D7F6-B498-43B3-948B-1728B52AA6E4}">
                <adec:decorative xmlns:adec="http://schemas.microsoft.com/office/drawing/2017/decorative" val="1"/>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l="89" r="89"/>
          <a:stretch/>
        </p:blipFill>
        <p:spPr>
          <a:xfrm>
            <a:off x="0" y="0"/>
            <a:ext cx="12192000" cy="6858000"/>
          </a:xfrm>
          <a:prstGeom prst="rect">
            <a:avLst/>
          </a:prstGeom>
        </p:spPr>
      </p:pic>
      <p:sp>
        <p:nvSpPr>
          <p:cNvPr id="11" name="WHITE BAR">
            <a:extLst>
              <a:ext uri="{FF2B5EF4-FFF2-40B4-BE49-F238E27FC236}">
                <a16:creationId xmlns:a16="http://schemas.microsoft.com/office/drawing/2014/main" id="{4BC86740-418B-DA4D-8939-2B1A320907D6}"/>
              </a:ext>
              <a:ext uri="{C183D7F6-B498-43B3-948B-1728B52AA6E4}">
                <adec:decorative xmlns:adec="http://schemas.microsoft.com/office/drawing/2017/decorative" val="1"/>
              </a:ext>
            </a:extLst>
          </p:cNvPr>
          <p:cNvSpPr/>
          <p:nvPr userDrawn="1"/>
        </p:nvSpPr>
        <p:spPr>
          <a:xfrm>
            <a:off x="0" y="-27384"/>
            <a:ext cx="12192000" cy="1124744"/>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67" dirty="0"/>
              <a:t>1</a:t>
            </a:r>
          </a:p>
        </p:txBody>
      </p:sp>
      <p:pic>
        <p:nvPicPr>
          <p:cNvPr id="12" name="ETF LOGO">
            <a:extLst>
              <a:ext uri="{FF2B5EF4-FFF2-40B4-BE49-F238E27FC236}">
                <a16:creationId xmlns:a16="http://schemas.microsoft.com/office/drawing/2014/main" id="{2D72DE85-B512-A84A-BDE4-CC6F916F0A05}"/>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335361" y="256857"/>
            <a:ext cx="1146436" cy="606936"/>
          </a:xfrm>
          <a:prstGeom prst="rect">
            <a:avLst/>
          </a:prstGeom>
        </p:spPr>
      </p:pic>
      <p:pic>
        <p:nvPicPr>
          <p:cNvPr id="17" name="T LEVELS LOGO" descr="T Levels Professional Development">
            <a:extLst>
              <a:ext uri="{FF2B5EF4-FFF2-40B4-BE49-F238E27FC236}">
                <a16:creationId xmlns:a16="http://schemas.microsoft.com/office/drawing/2014/main" id="{7DFFC763-EFC0-0E4C-965F-8DE2D2142460}"/>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9648395" y="214486"/>
            <a:ext cx="2208245" cy="718237"/>
          </a:xfrm>
          <a:prstGeom prst="rect">
            <a:avLst/>
          </a:prstGeom>
        </p:spPr>
      </p:pic>
      <p:sp>
        <p:nvSpPr>
          <p:cNvPr id="19" name="BLACK RECTANGLE">
            <a:extLst>
              <a:ext uri="{FF2B5EF4-FFF2-40B4-BE49-F238E27FC236}">
                <a16:creationId xmlns:a16="http://schemas.microsoft.com/office/drawing/2014/main" id="{331C3B12-D653-CC4C-ABCF-4724A38ABA68}"/>
              </a:ext>
              <a:ext uri="{C183D7F6-B498-43B3-948B-1728B52AA6E4}">
                <adec:decorative xmlns:adec="http://schemas.microsoft.com/office/drawing/2017/decorative" val="1"/>
              </a:ext>
            </a:extLst>
          </p:cNvPr>
          <p:cNvSpPr/>
          <p:nvPr userDrawn="1"/>
        </p:nvSpPr>
        <p:spPr>
          <a:xfrm>
            <a:off x="5184960" y="4824000"/>
            <a:ext cx="6623040" cy="1677341"/>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67"/>
          </a:p>
        </p:txBody>
      </p:sp>
      <p:sp>
        <p:nvSpPr>
          <p:cNvPr id="20" name="Title 1">
            <a:extLst>
              <a:ext uri="{FF2B5EF4-FFF2-40B4-BE49-F238E27FC236}">
                <a16:creationId xmlns:a16="http://schemas.microsoft.com/office/drawing/2014/main" id="{6A2ADA92-7351-1B4F-B608-0A43A941F970}"/>
              </a:ext>
            </a:extLst>
          </p:cNvPr>
          <p:cNvSpPr>
            <a:spLocks noGrp="1"/>
          </p:cNvSpPr>
          <p:nvPr>
            <p:ph type="ctrTitle"/>
          </p:nvPr>
        </p:nvSpPr>
        <p:spPr>
          <a:xfrm>
            <a:off x="5184960" y="2961600"/>
            <a:ext cx="6623040" cy="1656000"/>
          </a:xfrm>
          <a:solidFill>
            <a:srgbClr val="0071F8"/>
          </a:solidFill>
        </p:spPr>
        <p:txBody>
          <a:bodyPr lIns="108000" tIns="136800" rIns="0" bIns="0">
            <a:noAutofit/>
          </a:bodyPr>
          <a:lstStyle>
            <a:lvl1pPr algn="l">
              <a:lnSpc>
                <a:spcPts val="5467"/>
              </a:lnSpc>
              <a:defRPr sz="6000" b="1" cap="none" baseline="0">
                <a:solidFill>
                  <a:schemeClr val="bg1"/>
                </a:solidFill>
              </a:defRPr>
            </a:lvl1pPr>
          </a:lstStyle>
          <a:p>
            <a:r>
              <a:rPr lang="en-US" dirty="0"/>
              <a:t>Click to edit Master title style</a:t>
            </a:r>
            <a:endParaRPr lang="en-GB" dirty="0"/>
          </a:p>
        </p:txBody>
      </p:sp>
      <p:sp>
        <p:nvSpPr>
          <p:cNvPr id="21" name="Subtitle 2">
            <a:extLst>
              <a:ext uri="{FF2B5EF4-FFF2-40B4-BE49-F238E27FC236}">
                <a16:creationId xmlns:a16="http://schemas.microsoft.com/office/drawing/2014/main" id="{DC01873F-0063-374A-8FF4-60AB1B20E30A}"/>
              </a:ext>
            </a:extLst>
          </p:cNvPr>
          <p:cNvSpPr>
            <a:spLocks noGrp="1"/>
          </p:cNvSpPr>
          <p:nvPr>
            <p:ph type="subTitle" idx="1"/>
          </p:nvPr>
        </p:nvSpPr>
        <p:spPr>
          <a:xfrm>
            <a:off x="5184960" y="4839227"/>
            <a:ext cx="6407315" cy="429203"/>
          </a:xfrm>
          <a:solidFill>
            <a:schemeClr val="tx1"/>
          </a:solidFill>
        </p:spPr>
        <p:txBody>
          <a:bodyPr lIns="108000" tIns="108000" bIns="108000"/>
          <a:lstStyle>
            <a:lvl1pPr marL="0" indent="0" algn="l">
              <a:lnSpc>
                <a:spcPts val="2133"/>
              </a:lnSpc>
              <a:spcBef>
                <a:spcPts val="0"/>
              </a:spcBef>
              <a:buNone/>
              <a:defRPr sz="1800" b="1" cap="none" baseline="0">
                <a:solidFill>
                  <a:schemeClr val="bg1"/>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dirty="0"/>
              <a:t>Click to edit Master subtitle style</a:t>
            </a:r>
            <a:endParaRPr lang="en-GB" dirty="0"/>
          </a:p>
        </p:txBody>
      </p:sp>
      <p:sp>
        <p:nvSpPr>
          <p:cNvPr id="22" name="Text Placeholder 10">
            <a:extLst>
              <a:ext uri="{FF2B5EF4-FFF2-40B4-BE49-F238E27FC236}">
                <a16:creationId xmlns:a16="http://schemas.microsoft.com/office/drawing/2014/main" id="{56A26F7F-A204-454B-B7C3-AD71F060374C}"/>
              </a:ext>
            </a:extLst>
          </p:cNvPr>
          <p:cNvSpPr>
            <a:spLocks noGrp="1"/>
          </p:cNvSpPr>
          <p:nvPr>
            <p:ph type="body" sz="quarter" idx="14"/>
          </p:nvPr>
        </p:nvSpPr>
        <p:spPr>
          <a:xfrm>
            <a:off x="5184960" y="5268429"/>
            <a:ext cx="6407315" cy="464827"/>
          </a:xfrm>
        </p:spPr>
        <p:txBody>
          <a:bodyPr lIns="10800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dirty="0"/>
              <a:t>Click to edit Master text styles</a:t>
            </a:r>
          </a:p>
        </p:txBody>
      </p:sp>
      <p:sp>
        <p:nvSpPr>
          <p:cNvPr id="23" name="Text Placeholder 10">
            <a:extLst>
              <a:ext uri="{FF2B5EF4-FFF2-40B4-BE49-F238E27FC236}">
                <a16:creationId xmlns:a16="http://schemas.microsoft.com/office/drawing/2014/main" id="{2E816170-D8CB-F14C-B96E-49F48030E03C}"/>
              </a:ext>
            </a:extLst>
          </p:cNvPr>
          <p:cNvSpPr>
            <a:spLocks noGrp="1"/>
          </p:cNvSpPr>
          <p:nvPr>
            <p:ph type="body" sz="quarter" idx="15"/>
          </p:nvPr>
        </p:nvSpPr>
        <p:spPr>
          <a:xfrm>
            <a:off x="5184960" y="5829267"/>
            <a:ext cx="6407315" cy="672075"/>
          </a:xfrm>
        </p:spPr>
        <p:txBody>
          <a:bodyPr lIns="108000" tIns="108000" bIns="108000" anchor="b" anchorCtr="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1950394560"/>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6_Title Slide Option 5 Green">
    <p:spTree>
      <p:nvGrpSpPr>
        <p:cNvPr id="1" name=""/>
        <p:cNvGrpSpPr/>
        <p:nvPr/>
      </p:nvGrpSpPr>
      <p:grpSpPr>
        <a:xfrm>
          <a:off x="0" y="0"/>
          <a:ext cx="0" cy="0"/>
          <a:chOff x="0" y="0"/>
          <a:chExt cx="0" cy="0"/>
        </a:xfrm>
      </p:grpSpPr>
      <p:pic>
        <p:nvPicPr>
          <p:cNvPr id="13" name="BACKGROUND IMAGE">
            <a:extLst>
              <a:ext uri="{FF2B5EF4-FFF2-40B4-BE49-F238E27FC236}">
                <a16:creationId xmlns:a16="http://schemas.microsoft.com/office/drawing/2014/main" id="{DC60B778-8D96-4D47-BD16-B16AB0F5DB24}"/>
              </a:ext>
              <a:ext uri="{C183D7F6-B498-43B3-948B-1728B52AA6E4}">
                <adec:decorative xmlns:adec="http://schemas.microsoft.com/office/drawing/2017/decorative" val="1"/>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l="89" r="89"/>
          <a:stretch/>
        </p:blipFill>
        <p:spPr>
          <a:xfrm>
            <a:off x="0" y="0"/>
            <a:ext cx="12192000" cy="6858000"/>
          </a:xfrm>
          <a:prstGeom prst="rect">
            <a:avLst/>
          </a:prstGeom>
        </p:spPr>
      </p:pic>
      <p:sp>
        <p:nvSpPr>
          <p:cNvPr id="12" name="WHITE BAR">
            <a:extLst>
              <a:ext uri="{FF2B5EF4-FFF2-40B4-BE49-F238E27FC236}">
                <a16:creationId xmlns:a16="http://schemas.microsoft.com/office/drawing/2014/main" id="{0474DE56-37D0-8142-8567-588AA082FB2B}"/>
              </a:ext>
              <a:ext uri="{C183D7F6-B498-43B3-948B-1728B52AA6E4}">
                <adec:decorative xmlns:adec="http://schemas.microsoft.com/office/drawing/2017/decorative" val="1"/>
              </a:ext>
            </a:extLst>
          </p:cNvPr>
          <p:cNvSpPr/>
          <p:nvPr userDrawn="1"/>
        </p:nvSpPr>
        <p:spPr>
          <a:xfrm>
            <a:off x="0" y="-27384"/>
            <a:ext cx="12192000" cy="1124744"/>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67" dirty="0"/>
              <a:t>1</a:t>
            </a:r>
          </a:p>
        </p:txBody>
      </p:sp>
      <p:pic>
        <p:nvPicPr>
          <p:cNvPr id="16" name="ETF LOGO">
            <a:extLst>
              <a:ext uri="{FF2B5EF4-FFF2-40B4-BE49-F238E27FC236}">
                <a16:creationId xmlns:a16="http://schemas.microsoft.com/office/drawing/2014/main" id="{E3F0F782-0C3D-9241-80EE-3AE9C2EE78EE}"/>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335361" y="256857"/>
            <a:ext cx="1146436" cy="606936"/>
          </a:xfrm>
          <a:prstGeom prst="rect">
            <a:avLst/>
          </a:prstGeom>
        </p:spPr>
      </p:pic>
      <p:pic>
        <p:nvPicPr>
          <p:cNvPr id="17" name="T LEVELS LOGO" descr="T Levels Professional Development">
            <a:extLst>
              <a:ext uri="{FF2B5EF4-FFF2-40B4-BE49-F238E27FC236}">
                <a16:creationId xmlns:a16="http://schemas.microsoft.com/office/drawing/2014/main" id="{724EB171-3B96-A94B-8A24-91C1E0993935}"/>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9648395" y="214486"/>
            <a:ext cx="2208245" cy="718237"/>
          </a:xfrm>
          <a:prstGeom prst="rect">
            <a:avLst/>
          </a:prstGeom>
        </p:spPr>
      </p:pic>
      <p:sp>
        <p:nvSpPr>
          <p:cNvPr id="19" name="BLACK RECTANGLE">
            <a:extLst>
              <a:ext uri="{FF2B5EF4-FFF2-40B4-BE49-F238E27FC236}">
                <a16:creationId xmlns:a16="http://schemas.microsoft.com/office/drawing/2014/main" id="{37340D0A-8E66-C344-86F6-B7DF9307919B}"/>
              </a:ext>
              <a:ext uri="{C183D7F6-B498-43B3-948B-1728B52AA6E4}">
                <adec:decorative xmlns:adec="http://schemas.microsoft.com/office/drawing/2017/decorative" val="1"/>
              </a:ext>
            </a:extLst>
          </p:cNvPr>
          <p:cNvSpPr/>
          <p:nvPr userDrawn="1"/>
        </p:nvSpPr>
        <p:spPr>
          <a:xfrm>
            <a:off x="5184960" y="4824000"/>
            <a:ext cx="6623040" cy="1677341"/>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67"/>
          </a:p>
        </p:txBody>
      </p:sp>
      <p:sp>
        <p:nvSpPr>
          <p:cNvPr id="20" name="Title 1">
            <a:extLst>
              <a:ext uri="{FF2B5EF4-FFF2-40B4-BE49-F238E27FC236}">
                <a16:creationId xmlns:a16="http://schemas.microsoft.com/office/drawing/2014/main" id="{E8DF8FB0-E18C-B944-85F4-7C6FCE638CE9}"/>
              </a:ext>
            </a:extLst>
          </p:cNvPr>
          <p:cNvSpPr>
            <a:spLocks noGrp="1"/>
          </p:cNvSpPr>
          <p:nvPr>
            <p:ph type="ctrTitle"/>
          </p:nvPr>
        </p:nvSpPr>
        <p:spPr>
          <a:xfrm>
            <a:off x="5184960" y="2961600"/>
            <a:ext cx="6623040" cy="1656000"/>
          </a:xfrm>
          <a:solidFill>
            <a:srgbClr val="00A068"/>
          </a:solidFill>
        </p:spPr>
        <p:txBody>
          <a:bodyPr lIns="108000" tIns="136800" rIns="0" bIns="0">
            <a:noAutofit/>
          </a:bodyPr>
          <a:lstStyle>
            <a:lvl1pPr algn="l">
              <a:lnSpc>
                <a:spcPts val="5467"/>
              </a:lnSpc>
              <a:defRPr sz="6000" b="1" cap="none" baseline="0">
                <a:solidFill>
                  <a:schemeClr val="bg1"/>
                </a:solidFill>
              </a:defRPr>
            </a:lvl1pPr>
          </a:lstStyle>
          <a:p>
            <a:r>
              <a:rPr lang="en-US" dirty="0"/>
              <a:t>Click to edit Master title style</a:t>
            </a:r>
            <a:endParaRPr lang="en-GB" dirty="0"/>
          </a:p>
        </p:txBody>
      </p:sp>
      <p:sp>
        <p:nvSpPr>
          <p:cNvPr id="21" name="Subtitle 2">
            <a:extLst>
              <a:ext uri="{FF2B5EF4-FFF2-40B4-BE49-F238E27FC236}">
                <a16:creationId xmlns:a16="http://schemas.microsoft.com/office/drawing/2014/main" id="{FE3F226C-6DF2-6346-8EA2-310BB69F1A37}"/>
              </a:ext>
            </a:extLst>
          </p:cNvPr>
          <p:cNvSpPr>
            <a:spLocks noGrp="1"/>
          </p:cNvSpPr>
          <p:nvPr>
            <p:ph type="subTitle" idx="1"/>
          </p:nvPr>
        </p:nvSpPr>
        <p:spPr>
          <a:xfrm>
            <a:off x="5184960" y="4839227"/>
            <a:ext cx="6407315" cy="429203"/>
          </a:xfrm>
          <a:solidFill>
            <a:schemeClr val="tx1"/>
          </a:solidFill>
        </p:spPr>
        <p:txBody>
          <a:bodyPr lIns="108000" tIns="108000" bIns="108000"/>
          <a:lstStyle>
            <a:lvl1pPr marL="0" indent="0" algn="l">
              <a:lnSpc>
                <a:spcPts val="2133"/>
              </a:lnSpc>
              <a:spcBef>
                <a:spcPts val="0"/>
              </a:spcBef>
              <a:buNone/>
              <a:defRPr sz="1800" b="1" cap="none" baseline="0">
                <a:solidFill>
                  <a:schemeClr val="bg1"/>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dirty="0"/>
              <a:t>Click to edit Master subtitle style</a:t>
            </a:r>
            <a:endParaRPr lang="en-GB" dirty="0"/>
          </a:p>
        </p:txBody>
      </p:sp>
      <p:sp>
        <p:nvSpPr>
          <p:cNvPr id="22" name="Text Placeholder 10">
            <a:extLst>
              <a:ext uri="{FF2B5EF4-FFF2-40B4-BE49-F238E27FC236}">
                <a16:creationId xmlns:a16="http://schemas.microsoft.com/office/drawing/2014/main" id="{8D9E660A-FDD1-4B41-B068-E2E016F41A02}"/>
              </a:ext>
            </a:extLst>
          </p:cNvPr>
          <p:cNvSpPr>
            <a:spLocks noGrp="1"/>
          </p:cNvSpPr>
          <p:nvPr>
            <p:ph type="body" sz="quarter" idx="14"/>
          </p:nvPr>
        </p:nvSpPr>
        <p:spPr>
          <a:xfrm>
            <a:off x="5184960" y="5268429"/>
            <a:ext cx="6407315" cy="464827"/>
          </a:xfrm>
        </p:spPr>
        <p:txBody>
          <a:bodyPr lIns="10800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dirty="0"/>
              <a:t>Click to edit Master text styles</a:t>
            </a:r>
          </a:p>
        </p:txBody>
      </p:sp>
      <p:sp>
        <p:nvSpPr>
          <p:cNvPr id="23" name="Text Placeholder 10">
            <a:extLst>
              <a:ext uri="{FF2B5EF4-FFF2-40B4-BE49-F238E27FC236}">
                <a16:creationId xmlns:a16="http://schemas.microsoft.com/office/drawing/2014/main" id="{E6502957-98DD-6D4F-BD92-32EA77DD44BE}"/>
              </a:ext>
            </a:extLst>
          </p:cNvPr>
          <p:cNvSpPr>
            <a:spLocks noGrp="1"/>
          </p:cNvSpPr>
          <p:nvPr>
            <p:ph type="body" sz="quarter" idx="15"/>
          </p:nvPr>
        </p:nvSpPr>
        <p:spPr>
          <a:xfrm>
            <a:off x="5184960" y="5829267"/>
            <a:ext cx="6407315" cy="672075"/>
          </a:xfrm>
        </p:spPr>
        <p:txBody>
          <a:bodyPr lIns="108000" tIns="108000" bIns="108000" anchor="b" anchorCtr="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3241308260"/>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Title Slide Unlocked">
    <p:spTree>
      <p:nvGrpSpPr>
        <p:cNvPr id="1" name=""/>
        <p:cNvGrpSpPr/>
        <p:nvPr/>
      </p:nvGrpSpPr>
      <p:grpSpPr>
        <a:xfrm>
          <a:off x="0" y="0"/>
          <a:ext cx="0" cy="0"/>
          <a:chOff x="0" y="0"/>
          <a:chExt cx="0" cy="0"/>
        </a:xfrm>
      </p:grpSpPr>
      <p:sp>
        <p:nvSpPr>
          <p:cNvPr id="5" name="Picture Placeholder 4"/>
          <p:cNvSpPr>
            <a:spLocks noGrp="1"/>
          </p:cNvSpPr>
          <p:nvPr>
            <p:ph type="pic" sz="quarter" idx="16"/>
          </p:nvPr>
        </p:nvSpPr>
        <p:spPr>
          <a:xfrm>
            <a:off x="0" y="0"/>
            <a:ext cx="12192000" cy="6858000"/>
          </a:xfrm>
          <a:solidFill>
            <a:schemeClr val="bg2"/>
          </a:solidFill>
        </p:spPr>
        <p:txBody>
          <a:bodyPr/>
          <a:lstStyle/>
          <a:p>
            <a:r>
              <a:rPr lang="en-US" dirty="0"/>
              <a:t>Click icon to add picture</a:t>
            </a:r>
            <a:endParaRPr lang="en-GB" dirty="0"/>
          </a:p>
        </p:txBody>
      </p:sp>
      <p:sp>
        <p:nvSpPr>
          <p:cNvPr id="8" name="Black Box">
            <a:extLst>
              <a:ext uri="{FF2B5EF4-FFF2-40B4-BE49-F238E27FC236}">
                <a16:creationId xmlns:a16="http://schemas.microsoft.com/office/drawing/2014/main" id="{DF89CEBF-8DDB-584B-AB45-17DC44A5FED1}"/>
              </a:ext>
              <a:ext uri="{C183D7F6-B498-43B3-948B-1728B52AA6E4}">
                <adec:decorative xmlns:adec="http://schemas.microsoft.com/office/drawing/2017/decorative" val="1"/>
              </a:ext>
            </a:extLst>
          </p:cNvPr>
          <p:cNvSpPr/>
          <p:nvPr userDrawn="1"/>
        </p:nvSpPr>
        <p:spPr>
          <a:xfrm>
            <a:off x="5184960" y="4824000"/>
            <a:ext cx="6623040" cy="1677341"/>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67"/>
          </a:p>
        </p:txBody>
      </p:sp>
      <p:sp>
        <p:nvSpPr>
          <p:cNvPr id="7" name="Title 1">
            <a:extLst>
              <a:ext uri="{FF2B5EF4-FFF2-40B4-BE49-F238E27FC236}">
                <a16:creationId xmlns:a16="http://schemas.microsoft.com/office/drawing/2014/main" id="{8F41C458-4902-0341-BDFB-9FBCE3A7784E}"/>
              </a:ext>
            </a:extLst>
          </p:cNvPr>
          <p:cNvSpPr>
            <a:spLocks noGrp="1"/>
          </p:cNvSpPr>
          <p:nvPr>
            <p:ph type="ctrTitle"/>
          </p:nvPr>
        </p:nvSpPr>
        <p:spPr>
          <a:xfrm>
            <a:off x="5184960" y="2961600"/>
            <a:ext cx="6623040" cy="1656000"/>
          </a:xfrm>
          <a:solidFill>
            <a:srgbClr val="E51C41"/>
          </a:solidFill>
        </p:spPr>
        <p:txBody>
          <a:bodyPr lIns="108000" tIns="136800" rIns="0" bIns="0">
            <a:noAutofit/>
          </a:bodyPr>
          <a:lstStyle>
            <a:lvl1pPr algn="l">
              <a:lnSpc>
                <a:spcPts val="5467"/>
              </a:lnSpc>
              <a:defRPr sz="6000" b="1" cap="none" baseline="0">
                <a:solidFill>
                  <a:schemeClr val="bg1"/>
                </a:solidFill>
              </a:defRPr>
            </a:lvl1pPr>
          </a:lstStyle>
          <a:p>
            <a:r>
              <a:rPr lang="en-US" dirty="0"/>
              <a:t>Click to edit Master title style</a:t>
            </a:r>
            <a:endParaRPr lang="en-GB" dirty="0"/>
          </a:p>
        </p:txBody>
      </p:sp>
      <p:sp>
        <p:nvSpPr>
          <p:cNvPr id="9" name="Subtitle 1">
            <a:extLst>
              <a:ext uri="{FF2B5EF4-FFF2-40B4-BE49-F238E27FC236}">
                <a16:creationId xmlns:a16="http://schemas.microsoft.com/office/drawing/2014/main" id="{C093796F-CDB1-D348-B1F0-9617A8EAEF35}"/>
              </a:ext>
            </a:extLst>
          </p:cNvPr>
          <p:cNvSpPr>
            <a:spLocks noGrp="1"/>
          </p:cNvSpPr>
          <p:nvPr>
            <p:ph type="subTitle" idx="1"/>
          </p:nvPr>
        </p:nvSpPr>
        <p:spPr>
          <a:xfrm>
            <a:off x="5184960" y="4839227"/>
            <a:ext cx="6407315" cy="429203"/>
          </a:xfrm>
          <a:solidFill>
            <a:schemeClr val="tx1"/>
          </a:solidFill>
        </p:spPr>
        <p:txBody>
          <a:bodyPr lIns="108000" tIns="108000" bIns="108000"/>
          <a:lstStyle>
            <a:lvl1pPr marL="0" indent="0" algn="l">
              <a:lnSpc>
                <a:spcPts val="2133"/>
              </a:lnSpc>
              <a:spcBef>
                <a:spcPts val="0"/>
              </a:spcBef>
              <a:buNone/>
              <a:defRPr sz="1800" b="1" cap="none" baseline="0">
                <a:solidFill>
                  <a:schemeClr val="bg1"/>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dirty="0"/>
              <a:t>Click to edit Master subtitle style</a:t>
            </a:r>
            <a:endParaRPr lang="en-GB" dirty="0"/>
          </a:p>
        </p:txBody>
      </p:sp>
      <p:sp>
        <p:nvSpPr>
          <p:cNvPr id="10" name="Subtitle 2">
            <a:extLst>
              <a:ext uri="{FF2B5EF4-FFF2-40B4-BE49-F238E27FC236}">
                <a16:creationId xmlns:a16="http://schemas.microsoft.com/office/drawing/2014/main" id="{B1A20097-0159-9E41-A93C-5431A58F804B}"/>
              </a:ext>
            </a:extLst>
          </p:cNvPr>
          <p:cNvSpPr>
            <a:spLocks noGrp="1"/>
          </p:cNvSpPr>
          <p:nvPr>
            <p:ph type="body" sz="quarter" idx="14"/>
          </p:nvPr>
        </p:nvSpPr>
        <p:spPr>
          <a:xfrm>
            <a:off x="5184960" y="5268429"/>
            <a:ext cx="6407315" cy="464827"/>
          </a:xfrm>
        </p:spPr>
        <p:txBody>
          <a:bodyPr lIns="10800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dirty="0"/>
              <a:t>Click to edit Master text styles</a:t>
            </a:r>
          </a:p>
        </p:txBody>
      </p:sp>
      <p:sp>
        <p:nvSpPr>
          <p:cNvPr id="11" name="Subtitle 3">
            <a:extLst>
              <a:ext uri="{FF2B5EF4-FFF2-40B4-BE49-F238E27FC236}">
                <a16:creationId xmlns:a16="http://schemas.microsoft.com/office/drawing/2014/main" id="{826CE89A-73E9-B24B-9078-4104E0E8B925}"/>
              </a:ext>
            </a:extLst>
          </p:cNvPr>
          <p:cNvSpPr>
            <a:spLocks noGrp="1"/>
          </p:cNvSpPr>
          <p:nvPr>
            <p:ph type="body" sz="quarter" idx="15"/>
          </p:nvPr>
        </p:nvSpPr>
        <p:spPr>
          <a:xfrm>
            <a:off x="5184960" y="5829267"/>
            <a:ext cx="6407315" cy="672075"/>
          </a:xfrm>
        </p:spPr>
        <p:txBody>
          <a:bodyPr lIns="108000" tIns="108000" bIns="108000" anchor="b" anchorCtr="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55294127"/>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3_Title Slide Option 2">
    <p:bg>
      <p:bgPr>
        <a:solidFill>
          <a:srgbClr val="E51C41"/>
        </a:solidFill>
        <a:effectLst/>
      </p:bgPr>
    </p:bg>
    <p:spTree>
      <p:nvGrpSpPr>
        <p:cNvPr id="1" name=""/>
        <p:cNvGrpSpPr/>
        <p:nvPr/>
      </p:nvGrpSpPr>
      <p:grpSpPr>
        <a:xfrm>
          <a:off x="0" y="0"/>
          <a:ext cx="0" cy="0"/>
          <a:chOff x="0" y="0"/>
          <a:chExt cx="0" cy="0"/>
        </a:xfrm>
      </p:grpSpPr>
      <p:sp>
        <p:nvSpPr>
          <p:cNvPr id="8" name="WHITE BAR">
            <a:extLst>
              <a:ext uri="{FF2B5EF4-FFF2-40B4-BE49-F238E27FC236}">
                <a16:creationId xmlns:a16="http://schemas.microsoft.com/office/drawing/2014/main" id="{389A7FE7-F633-8F42-8ADE-50586B02B2F0}"/>
              </a:ext>
              <a:ext uri="{C183D7F6-B498-43B3-948B-1728B52AA6E4}">
                <adec:decorative xmlns:adec="http://schemas.microsoft.com/office/drawing/2017/decorative" val="1"/>
              </a:ext>
            </a:extLst>
          </p:cNvPr>
          <p:cNvSpPr/>
          <p:nvPr userDrawn="1"/>
        </p:nvSpPr>
        <p:spPr>
          <a:xfrm>
            <a:off x="0" y="-27384"/>
            <a:ext cx="12192000" cy="1124744"/>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67" dirty="0"/>
              <a:t>1</a:t>
            </a:r>
          </a:p>
        </p:txBody>
      </p:sp>
      <p:pic>
        <p:nvPicPr>
          <p:cNvPr id="10" name="ETF LOGO" descr="Education and Training Foundation">
            <a:extLst>
              <a:ext uri="{FF2B5EF4-FFF2-40B4-BE49-F238E27FC236}">
                <a16:creationId xmlns:a16="http://schemas.microsoft.com/office/drawing/2014/main" id="{F14D5ED0-A2F5-A546-8C5C-70096A8625FF}"/>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35360" y="255788"/>
            <a:ext cx="1146437" cy="609077"/>
          </a:xfrm>
          <a:prstGeom prst="rect">
            <a:avLst/>
          </a:prstGeom>
        </p:spPr>
      </p:pic>
      <p:pic>
        <p:nvPicPr>
          <p:cNvPr id="15" name="T LEVELS LOGO" descr="T Levels Professional Development">
            <a:extLst>
              <a:ext uri="{FF2B5EF4-FFF2-40B4-BE49-F238E27FC236}">
                <a16:creationId xmlns:a16="http://schemas.microsoft.com/office/drawing/2014/main" id="{6EEA13AF-D457-EC45-9075-03198B4D8775}"/>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648395" y="214486"/>
            <a:ext cx="2208245" cy="718237"/>
          </a:xfrm>
          <a:prstGeom prst="rect">
            <a:avLst/>
          </a:prstGeom>
        </p:spPr>
      </p:pic>
      <p:sp>
        <p:nvSpPr>
          <p:cNvPr id="11" name="Black Box">
            <a:extLst>
              <a:ext uri="{FF2B5EF4-FFF2-40B4-BE49-F238E27FC236}">
                <a16:creationId xmlns:a16="http://schemas.microsoft.com/office/drawing/2014/main" id="{55546DE3-A40F-1548-9BB6-DF3446E000F6}"/>
              </a:ext>
              <a:ext uri="{C183D7F6-B498-43B3-948B-1728B52AA6E4}">
                <adec:decorative xmlns:adec="http://schemas.microsoft.com/office/drawing/2017/decorative" val="1"/>
              </a:ext>
            </a:extLst>
          </p:cNvPr>
          <p:cNvSpPr/>
          <p:nvPr userDrawn="1"/>
        </p:nvSpPr>
        <p:spPr>
          <a:xfrm>
            <a:off x="5184960" y="4824000"/>
            <a:ext cx="6623040" cy="1677341"/>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67"/>
          </a:p>
        </p:txBody>
      </p:sp>
      <p:sp>
        <p:nvSpPr>
          <p:cNvPr id="2" name="Title 1"/>
          <p:cNvSpPr>
            <a:spLocks noGrp="1"/>
          </p:cNvSpPr>
          <p:nvPr>
            <p:ph type="ctrTitle"/>
          </p:nvPr>
        </p:nvSpPr>
        <p:spPr>
          <a:xfrm>
            <a:off x="5184960" y="2961600"/>
            <a:ext cx="6623040" cy="1656000"/>
          </a:xfrm>
          <a:solidFill>
            <a:schemeClr val="bg1"/>
          </a:solidFill>
        </p:spPr>
        <p:txBody>
          <a:bodyPr lIns="108000" tIns="136800" rIns="0" bIns="0">
            <a:noAutofit/>
          </a:bodyPr>
          <a:lstStyle>
            <a:lvl1pPr algn="l">
              <a:lnSpc>
                <a:spcPts val="5467"/>
              </a:lnSpc>
              <a:defRPr sz="6000" b="1" cap="none" baseline="0">
                <a:solidFill>
                  <a:schemeClr val="tx1"/>
                </a:solidFill>
              </a:defRPr>
            </a:lvl1pPr>
          </a:lstStyle>
          <a:p>
            <a:r>
              <a:rPr lang="en-US" dirty="0"/>
              <a:t>Click to edit Master title style</a:t>
            </a:r>
            <a:endParaRPr lang="en-GB" dirty="0"/>
          </a:p>
        </p:txBody>
      </p:sp>
      <p:sp>
        <p:nvSpPr>
          <p:cNvPr id="12" name="Subtitle 1">
            <a:extLst>
              <a:ext uri="{FF2B5EF4-FFF2-40B4-BE49-F238E27FC236}">
                <a16:creationId xmlns:a16="http://schemas.microsoft.com/office/drawing/2014/main" id="{71ADB664-6A98-C844-AD83-2FFA9643D8CA}"/>
              </a:ext>
            </a:extLst>
          </p:cNvPr>
          <p:cNvSpPr>
            <a:spLocks noGrp="1"/>
          </p:cNvSpPr>
          <p:nvPr>
            <p:ph type="subTitle" idx="1"/>
          </p:nvPr>
        </p:nvSpPr>
        <p:spPr>
          <a:xfrm>
            <a:off x="5184960" y="4839227"/>
            <a:ext cx="6407315" cy="429203"/>
          </a:xfrm>
          <a:solidFill>
            <a:schemeClr val="tx1"/>
          </a:solidFill>
        </p:spPr>
        <p:txBody>
          <a:bodyPr lIns="108000" tIns="108000" bIns="108000"/>
          <a:lstStyle>
            <a:lvl1pPr marL="0" indent="0" algn="l">
              <a:lnSpc>
                <a:spcPts val="2133"/>
              </a:lnSpc>
              <a:spcBef>
                <a:spcPts val="0"/>
              </a:spcBef>
              <a:buNone/>
              <a:defRPr sz="1800" b="1" cap="none" baseline="0">
                <a:solidFill>
                  <a:schemeClr val="bg1"/>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dirty="0"/>
              <a:t>Click to edit Master subtitle style</a:t>
            </a:r>
            <a:endParaRPr lang="en-GB" dirty="0"/>
          </a:p>
        </p:txBody>
      </p:sp>
      <p:sp>
        <p:nvSpPr>
          <p:cNvPr id="13" name="Subtitle 2">
            <a:extLst>
              <a:ext uri="{FF2B5EF4-FFF2-40B4-BE49-F238E27FC236}">
                <a16:creationId xmlns:a16="http://schemas.microsoft.com/office/drawing/2014/main" id="{EBAFDD57-7DB7-C94F-9022-BCFA74420B18}"/>
              </a:ext>
            </a:extLst>
          </p:cNvPr>
          <p:cNvSpPr>
            <a:spLocks noGrp="1"/>
          </p:cNvSpPr>
          <p:nvPr>
            <p:ph type="body" sz="quarter" idx="14"/>
          </p:nvPr>
        </p:nvSpPr>
        <p:spPr>
          <a:xfrm>
            <a:off x="5184960" y="5268429"/>
            <a:ext cx="6407315" cy="464827"/>
          </a:xfrm>
        </p:spPr>
        <p:txBody>
          <a:bodyPr lIns="10800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dirty="0"/>
              <a:t>Click to edit Master text styles</a:t>
            </a:r>
          </a:p>
        </p:txBody>
      </p:sp>
      <p:sp>
        <p:nvSpPr>
          <p:cNvPr id="14" name="Subtitle 3">
            <a:extLst>
              <a:ext uri="{FF2B5EF4-FFF2-40B4-BE49-F238E27FC236}">
                <a16:creationId xmlns:a16="http://schemas.microsoft.com/office/drawing/2014/main" id="{53669C88-21D0-6341-9C2E-9ED1F32DE103}"/>
              </a:ext>
            </a:extLst>
          </p:cNvPr>
          <p:cNvSpPr>
            <a:spLocks noGrp="1"/>
          </p:cNvSpPr>
          <p:nvPr>
            <p:ph type="body" sz="quarter" idx="15"/>
          </p:nvPr>
        </p:nvSpPr>
        <p:spPr>
          <a:xfrm>
            <a:off x="5184960" y="5829267"/>
            <a:ext cx="6407315" cy="672075"/>
          </a:xfrm>
        </p:spPr>
        <p:txBody>
          <a:bodyPr lIns="108000" tIns="108000" bIns="108000" anchor="b" anchorCtr="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1373991214"/>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4_Title Slide Option 2">
    <p:bg>
      <p:bgPr>
        <a:solidFill>
          <a:srgbClr val="FEB912"/>
        </a:solidFill>
        <a:effectLst/>
      </p:bgPr>
    </p:bg>
    <p:spTree>
      <p:nvGrpSpPr>
        <p:cNvPr id="1" name=""/>
        <p:cNvGrpSpPr/>
        <p:nvPr/>
      </p:nvGrpSpPr>
      <p:grpSpPr>
        <a:xfrm>
          <a:off x="0" y="0"/>
          <a:ext cx="0" cy="0"/>
          <a:chOff x="0" y="0"/>
          <a:chExt cx="0" cy="0"/>
        </a:xfrm>
      </p:grpSpPr>
      <p:sp>
        <p:nvSpPr>
          <p:cNvPr id="12" name="Black Box">
            <a:extLst>
              <a:ext uri="{FF2B5EF4-FFF2-40B4-BE49-F238E27FC236}">
                <a16:creationId xmlns:a16="http://schemas.microsoft.com/office/drawing/2014/main" id="{EBED1B9B-0A6E-A54B-B172-4DEE060EA9F3}"/>
              </a:ext>
              <a:ext uri="{C183D7F6-B498-43B3-948B-1728B52AA6E4}">
                <adec:decorative xmlns:adec="http://schemas.microsoft.com/office/drawing/2017/decorative" val="1"/>
              </a:ext>
            </a:extLst>
          </p:cNvPr>
          <p:cNvSpPr/>
          <p:nvPr userDrawn="1"/>
        </p:nvSpPr>
        <p:spPr>
          <a:xfrm>
            <a:off x="5184960" y="4824000"/>
            <a:ext cx="6623040" cy="1677341"/>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67"/>
          </a:p>
        </p:txBody>
      </p:sp>
      <p:sp>
        <p:nvSpPr>
          <p:cNvPr id="14" name="Title 1">
            <a:extLst>
              <a:ext uri="{FF2B5EF4-FFF2-40B4-BE49-F238E27FC236}">
                <a16:creationId xmlns:a16="http://schemas.microsoft.com/office/drawing/2014/main" id="{5313DC36-E457-6143-9033-DA9500DC73E9}"/>
              </a:ext>
            </a:extLst>
          </p:cNvPr>
          <p:cNvSpPr>
            <a:spLocks noGrp="1"/>
          </p:cNvSpPr>
          <p:nvPr>
            <p:ph type="ctrTitle"/>
          </p:nvPr>
        </p:nvSpPr>
        <p:spPr>
          <a:xfrm>
            <a:off x="5184960" y="2961600"/>
            <a:ext cx="6623040" cy="1656000"/>
          </a:xfrm>
          <a:solidFill>
            <a:schemeClr val="bg1"/>
          </a:solidFill>
        </p:spPr>
        <p:txBody>
          <a:bodyPr lIns="108000" tIns="136800" rIns="0" bIns="0">
            <a:noAutofit/>
          </a:bodyPr>
          <a:lstStyle>
            <a:lvl1pPr algn="l">
              <a:lnSpc>
                <a:spcPts val="5467"/>
              </a:lnSpc>
              <a:defRPr sz="6000" b="1" cap="none" baseline="0">
                <a:solidFill>
                  <a:schemeClr val="tx1"/>
                </a:solidFill>
              </a:defRPr>
            </a:lvl1pPr>
          </a:lstStyle>
          <a:p>
            <a:r>
              <a:rPr lang="en-US" dirty="0"/>
              <a:t>Click to edit Master title style</a:t>
            </a:r>
            <a:endParaRPr lang="en-GB" dirty="0"/>
          </a:p>
        </p:txBody>
      </p:sp>
      <p:sp>
        <p:nvSpPr>
          <p:cNvPr id="13" name="Subtitle 1">
            <a:extLst>
              <a:ext uri="{FF2B5EF4-FFF2-40B4-BE49-F238E27FC236}">
                <a16:creationId xmlns:a16="http://schemas.microsoft.com/office/drawing/2014/main" id="{1248083E-C5D2-5345-8A8E-22F3D625504A}"/>
              </a:ext>
            </a:extLst>
          </p:cNvPr>
          <p:cNvSpPr>
            <a:spLocks noGrp="1"/>
          </p:cNvSpPr>
          <p:nvPr>
            <p:ph type="subTitle" idx="1"/>
          </p:nvPr>
        </p:nvSpPr>
        <p:spPr>
          <a:xfrm>
            <a:off x="5184960" y="4839227"/>
            <a:ext cx="6407315" cy="429203"/>
          </a:xfrm>
          <a:solidFill>
            <a:schemeClr val="tx1"/>
          </a:solidFill>
        </p:spPr>
        <p:txBody>
          <a:bodyPr lIns="108000" tIns="108000" bIns="108000"/>
          <a:lstStyle>
            <a:lvl1pPr marL="0" indent="0" algn="l">
              <a:lnSpc>
                <a:spcPts val="2133"/>
              </a:lnSpc>
              <a:spcBef>
                <a:spcPts val="0"/>
              </a:spcBef>
              <a:buNone/>
              <a:defRPr sz="1800" b="1" cap="none" baseline="0">
                <a:solidFill>
                  <a:schemeClr val="bg1"/>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dirty="0"/>
              <a:t>Click to edit Master subtitle style</a:t>
            </a:r>
            <a:endParaRPr lang="en-GB" dirty="0"/>
          </a:p>
        </p:txBody>
      </p:sp>
      <p:sp>
        <p:nvSpPr>
          <p:cNvPr id="15" name="Subtitle 2">
            <a:extLst>
              <a:ext uri="{FF2B5EF4-FFF2-40B4-BE49-F238E27FC236}">
                <a16:creationId xmlns:a16="http://schemas.microsoft.com/office/drawing/2014/main" id="{AB001CCC-F82B-4E4C-8FD3-D1EBA11F8D56}"/>
              </a:ext>
            </a:extLst>
          </p:cNvPr>
          <p:cNvSpPr>
            <a:spLocks noGrp="1"/>
          </p:cNvSpPr>
          <p:nvPr>
            <p:ph type="body" sz="quarter" idx="14"/>
          </p:nvPr>
        </p:nvSpPr>
        <p:spPr>
          <a:xfrm>
            <a:off x="5184960" y="5268429"/>
            <a:ext cx="6407315" cy="464827"/>
          </a:xfrm>
        </p:spPr>
        <p:txBody>
          <a:bodyPr lIns="10800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dirty="0"/>
              <a:t>Click to edit Master text styles</a:t>
            </a:r>
          </a:p>
        </p:txBody>
      </p:sp>
      <p:sp>
        <p:nvSpPr>
          <p:cNvPr id="16" name="Subtitle 3">
            <a:extLst>
              <a:ext uri="{FF2B5EF4-FFF2-40B4-BE49-F238E27FC236}">
                <a16:creationId xmlns:a16="http://schemas.microsoft.com/office/drawing/2014/main" id="{B6AE49EF-13C0-7B41-B858-5E194465B4A8}"/>
              </a:ext>
            </a:extLst>
          </p:cNvPr>
          <p:cNvSpPr>
            <a:spLocks noGrp="1"/>
          </p:cNvSpPr>
          <p:nvPr>
            <p:ph type="body" sz="quarter" idx="15"/>
          </p:nvPr>
        </p:nvSpPr>
        <p:spPr>
          <a:xfrm>
            <a:off x="5184960" y="5829267"/>
            <a:ext cx="6407315" cy="672075"/>
          </a:xfrm>
        </p:spPr>
        <p:txBody>
          <a:bodyPr lIns="108000" tIns="108000" bIns="108000" anchor="b" anchorCtr="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dirty="0"/>
              <a:t>Click to edit Master text styles</a:t>
            </a:r>
          </a:p>
        </p:txBody>
      </p:sp>
      <p:sp>
        <p:nvSpPr>
          <p:cNvPr id="8" name="WHITE BAR">
            <a:extLst>
              <a:ext uri="{FF2B5EF4-FFF2-40B4-BE49-F238E27FC236}">
                <a16:creationId xmlns:a16="http://schemas.microsoft.com/office/drawing/2014/main" id="{67594FC0-3308-1249-AB5A-1FC574EFD355}"/>
              </a:ext>
              <a:ext uri="{C183D7F6-B498-43B3-948B-1728B52AA6E4}">
                <adec:decorative xmlns:adec="http://schemas.microsoft.com/office/drawing/2017/decorative" val="1"/>
              </a:ext>
            </a:extLst>
          </p:cNvPr>
          <p:cNvSpPr/>
          <p:nvPr userDrawn="1"/>
        </p:nvSpPr>
        <p:spPr>
          <a:xfrm>
            <a:off x="0" y="-27384"/>
            <a:ext cx="12192000" cy="1124744"/>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67" dirty="0"/>
              <a:t>1</a:t>
            </a:r>
          </a:p>
        </p:txBody>
      </p:sp>
      <p:pic>
        <p:nvPicPr>
          <p:cNvPr id="10" name="ETF LOGO">
            <a:extLst>
              <a:ext uri="{FF2B5EF4-FFF2-40B4-BE49-F238E27FC236}">
                <a16:creationId xmlns:a16="http://schemas.microsoft.com/office/drawing/2014/main" id="{1C3437ED-F536-084E-BB10-4928099CF3AC}"/>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335360" y="256858"/>
            <a:ext cx="1146437" cy="606937"/>
          </a:xfrm>
          <a:prstGeom prst="rect">
            <a:avLst/>
          </a:prstGeom>
        </p:spPr>
      </p:pic>
      <p:pic>
        <p:nvPicPr>
          <p:cNvPr id="11" name="T LEVELS LOGO" descr="T Levels Professional Development">
            <a:extLst>
              <a:ext uri="{FF2B5EF4-FFF2-40B4-BE49-F238E27FC236}">
                <a16:creationId xmlns:a16="http://schemas.microsoft.com/office/drawing/2014/main" id="{6CC2D7EA-EDA1-D043-A54E-72AC5AAF0F03}"/>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648395" y="214486"/>
            <a:ext cx="2208245" cy="718237"/>
          </a:xfrm>
          <a:prstGeom prst="rect">
            <a:avLst/>
          </a:prstGeom>
        </p:spPr>
      </p:pic>
    </p:spTree>
    <p:extLst>
      <p:ext uri="{BB962C8B-B14F-4D97-AF65-F5344CB8AC3E}">
        <p14:creationId xmlns:p14="http://schemas.microsoft.com/office/powerpoint/2010/main" val="1259985624"/>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1_Title Slide Option 2">
    <p:bg>
      <p:bgPr>
        <a:solidFill>
          <a:srgbClr val="BE0064"/>
        </a:solidFill>
        <a:effectLst/>
      </p:bgPr>
    </p:bg>
    <p:spTree>
      <p:nvGrpSpPr>
        <p:cNvPr id="1" name=""/>
        <p:cNvGrpSpPr/>
        <p:nvPr/>
      </p:nvGrpSpPr>
      <p:grpSpPr>
        <a:xfrm>
          <a:off x="0" y="0"/>
          <a:ext cx="0" cy="0"/>
          <a:chOff x="0" y="0"/>
          <a:chExt cx="0" cy="0"/>
        </a:xfrm>
      </p:grpSpPr>
      <p:sp>
        <p:nvSpPr>
          <p:cNvPr id="12" name="Black Box">
            <a:extLst>
              <a:ext uri="{FF2B5EF4-FFF2-40B4-BE49-F238E27FC236}">
                <a16:creationId xmlns:a16="http://schemas.microsoft.com/office/drawing/2014/main" id="{61F1B003-6273-F546-86AC-FEB4DB7CA121}"/>
              </a:ext>
              <a:ext uri="{C183D7F6-B498-43B3-948B-1728B52AA6E4}">
                <adec:decorative xmlns:adec="http://schemas.microsoft.com/office/drawing/2017/decorative" val="1"/>
              </a:ext>
            </a:extLst>
          </p:cNvPr>
          <p:cNvSpPr/>
          <p:nvPr userDrawn="1"/>
        </p:nvSpPr>
        <p:spPr>
          <a:xfrm>
            <a:off x="5184960" y="4824000"/>
            <a:ext cx="6623040" cy="1677341"/>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67"/>
          </a:p>
        </p:txBody>
      </p:sp>
      <p:sp>
        <p:nvSpPr>
          <p:cNvPr id="14" name="Title 1">
            <a:extLst>
              <a:ext uri="{FF2B5EF4-FFF2-40B4-BE49-F238E27FC236}">
                <a16:creationId xmlns:a16="http://schemas.microsoft.com/office/drawing/2014/main" id="{06D77190-E00E-FF44-B20D-54BC35DB7A6E}"/>
              </a:ext>
            </a:extLst>
          </p:cNvPr>
          <p:cNvSpPr>
            <a:spLocks noGrp="1"/>
          </p:cNvSpPr>
          <p:nvPr>
            <p:ph type="ctrTitle"/>
          </p:nvPr>
        </p:nvSpPr>
        <p:spPr>
          <a:xfrm>
            <a:off x="5184960" y="2961600"/>
            <a:ext cx="6623040" cy="1656000"/>
          </a:xfrm>
          <a:solidFill>
            <a:schemeClr val="bg1"/>
          </a:solidFill>
        </p:spPr>
        <p:txBody>
          <a:bodyPr lIns="108000" tIns="136800" rIns="0" bIns="0">
            <a:noAutofit/>
          </a:bodyPr>
          <a:lstStyle>
            <a:lvl1pPr algn="l">
              <a:lnSpc>
                <a:spcPts val="5467"/>
              </a:lnSpc>
              <a:defRPr sz="6000" b="1" cap="none" baseline="0">
                <a:solidFill>
                  <a:schemeClr val="tx1"/>
                </a:solidFill>
              </a:defRPr>
            </a:lvl1pPr>
          </a:lstStyle>
          <a:p>
            <a:r>
              <a:rPr lang="en-US" dirty="0"/>
              <a:t>Click to edit Master title style</a:t>
            </a:r>
            <a:endParaRPr lang="en-GB" dirty="0"/>
          </a:p>
        </p:txBody>
      </p:sp>
      <p:sp>
        <p:nvSpPr>
          <p:cNvPr id="13" name="Subtitle 1">
            <a:extLst>
              <a:ext uri="{FF2B5EF4-FFF2-40B4-BE49-F238E27FC236}">
                <a16:creationId xmlns:a16="http://schemas.microsoft.com/office/drawing/2014/main" id="{5FBE1DCA-D8B6-FE48-9937-B6A2AA9F81FD}"/>
              </a:ext>
            </a:extLst>
          </p:cNvPr>
          <p:cNvSpPr>
            <a:spLocks noGrp="1"/>
          </p:cNvSpPr>
          <p:nvPr>
            <p:ph type="subTitle" idx="1"/>
          </p:nvPr>
        </p:nvSpPr>
        <p:spPr>
          <a:xfrm>
            <a:off x="5184960" y="4839227"/>
            <a:ext cx="6407315" cy="429203"/>
          </a:xfrm>
          <a:solidFill>
            <a:schemeClr val="tx1"/>
          </a:solidFill>
        </p:spPr>
        <p:txBody>
          <a:bodyPr lIns="108000" tIns="108000" bIns="108000"/>
          <a:lstStyle>
            <a:lvl1pPr marL="0" indent="0" algn="l">
              <a:lnSpc>
                <a:spcPts val="2133"/>
              </a:lnSpc>
              <a:spcBef>
                <a:spcPts val="0"/>
              </a:spcBef>
              <a:buNone/>
              <a:defRPr sz="1800" b="1" cap="none" baseline="0">
                <a:solidFill>
                  <a:schemeClr val="bg1"/>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dirty="0"/>
              <a:t>Click to edit Master subtitle style</a:t>
            </a:r>
            <a:endParaRPr lang="en-GB" dirty="0"/>
          </a:p>
        </p:txBody>
      </p:sp>
      <p:sp>
        <p:nvSpPr>
          <p:cNvPr id="15" name="Subtitle 2">
            <a:extLst>
              <a:ext uri="{FF2B5EF4-FFF2-40B4-BE49-F238E27FC236}">
                <a16:creationId xmlns:a16="http://schemas.microsoft.com/office/drawing/2014/main" id="{C756CB08-70E7-A44D-BD0E-86C2D1900D64}"/>
              </a:ext>
            </a:extLst>
          </p:cNvPr>
          <p:cNvSpPr>
            <a:spLocks noGrp="1"/>
          </p:cNvSpPr>
          <p:nvPr>
            <p:ph type="body" sz="quarter" idx="14"/>
          </p:nvPr>
        </p:nvSpPr>
        <p:spPr>
          <a:xfrm>
            <a:off x="5184960" y="5268429"/>
            <a:ext cx="6407315" cy="464827"/>
          </a:xfrm>
        </p:spPr>
        <p:txBody>
          <a:bodyPr lIns="10800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dirty="0"/>
              <a:t>Click to edit Master text styles</a:t>
            </a:r>
          </a:p>
        </p:txBody>
      </p:sp>
      <p:sp>
        <p:nvSpPr>
          <p:cNvPr id="16" name="Subtitle 3">
            <a:extLst>
              <a:ext uri="{FF2B5EF4-FFF2-40B4-BE49-F238E27FC236}">
                <a16:creationId xmlns:a16="http://schemas.microsoft.com/office/drawing/2014/main" id="{67097E92-A4F7-5D4F-A639-9669B932939B}"/>
              </a:ext>
            </a:extLst>
          </p:cNvPr>
          <p:cNvSpPr>
            <a:spLocks noGrp="1"/>
          </p:cNvSpPr>
          <p:nvPr>
            <p:ph type="body" sz="quarter" idx="15"/>
          </p:nvPr>
        </p:nvSpPr>
        <p:spPr>
          <a:xfrm>
            <a:off x="5184960" y="5829267"/>
            <a:ext cx="6407315" cy="672075"/>
          </a:xfrm>
        </p:spPr>
        <p:txBody>
          <a:bodyPr lIns="108000" tIns="108000" bIns="108000" anchor="b" anchorCtr="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dirty="0"/>
              <a:t>Click to edit Master text styles</a:t>
            </a:r>
          </a:p>
        </p:txBody>
      </p:sp>
      <p:sp>
        <p:nvSpPr>
          <p:cNvPr id="8" name="WHITE BAR">
            <a:extLst>
              <a:ext uri="{FF2B5EF4-FFF2-40B4-BE49-F238E27FC236}">
                <a16:creationId xmlns:a16="http://schemas.microsoft.com/office/drawing/2014/main" id="{6D843F5A-DA33-8B4E-9FD2-492A2FD31BCF}"/>
              </a:ext>
              <a:ext uri="{C183D7F6-B498-43B3-948B-1728B52AA6E4}">
                <adec:decorative xmlns:adec="http://schemas.microsoft.com/office/drawing/2017/decorative" val="1"/>
              </a:ext>
            </a:extLst>
          </p:cNvPr>
          <p:cNvSpPr/>
          <p:nvPr userDrawn="1"/>
        </p:nvSpPr>
        <p:spPr>
          <a:xfrm>
            <a:off x="0" y="-27384"/>
            <a:ext cx="12192000" cy="1124744"/>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67" dirty="0"/>
              <a:t>1</a:t>
            </a:r>
          </a:p>
        </p:txBody>
      </p:sp>
      <p:pic>
        <p:nvPicPr>
          <p:cNvPr id="10" name="ETF LOGO">
            <a:extLst>
              <a:ext uri="{FF2B5EF4-FFF2-40B4-BE49-F238E27FC236}">
                <a16:creationId xmlns:a16="http://schemas.microsoft.com/office/drawing/2014/main" id="{76A51659-C98D-9149-B758-B7D8DF54E471}"/>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335361" y="256858"/>
            <a:ext cx="1146436" cy="606937"/>
          </a:xfrm>
          <a:prstGeom prst="rect">
            <a:avLst/>
          </a:prstGeom>
        </p:spPr>
      </p:pic>
      <p:pic>
        <p:nvPicPr>
          <p:cNvPr id="11" name="T LEVELS LOGO" descr="T Levels Professional Development">
            <a:extLst>
              <a:ext uri="{FF2B5EF4-FFF2-40B4-BE49-F238E27FC236}">
                <a16:creationId xmlns:a16="http://schemas.microsoft.com/office/drawing/2014/main" id="{AD0D8A39-9D93-964B-A10E-3DF70661A771}"/>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648395" y="214486"/>
            <a:ext cx="2208245" cy="718237"/>
          </a:xfrm>
          <a:prstGeom prst="rect">
            <a:avLst/>
          </a:prstGeom>
        </p:spPr>
      </p:pic>
    </p:spTree>
    <p:extLst>
      <p:ext uri="{BB962C8B-B14F-4D97-AF65-F5344CB8AC3E}">
        <p14:creationId xmlns:p14="http://schemas.microsoft.com/office/powerpoint/2010/main" val="2263576175"/>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2_Title Slide Option 2">
    <p:bg>
      <p:bgPr>
        <a:solidFill>
          <a:srgbClr val="0071F8"/>
        </a:solidFill>
        <a:effectLst/>
      </p:bgPr>
    </p:bg>
    <p:spTree>
      <p:nvGrpSpPr>
        <p:cNvPr id="1" name=""/>
        <p:cNvGrpSpPr/>
        <p:nvPr/>
      </p:nvGrpSpPr>
      <p:grpSpPr>
        <a:xfrm>
          <a:off x="0" y="0"/>
          <a:ext cx="0" cy="0"/>
          <a:chOff x="0" y="0"/>
          <a:chExt cx="0" cy="0"/>
        </a:xfrm>
      </p:grpSpPr>
      <p:sp>
        <p:nvSpPr>
          <p:cNvPr id="12" name="Black Box">
            <a:extLst>
              <a:ext uri="{FF2B5EF4-FFF2-40B4-BE49-F238E27FC236}">
                <a16:creationId xmlns:a16="http://schemas.microsoft.com/office/drawing/2014/main" id="{FFD88681-7A12-D144-ACBC-42D6F63A3FF8}"/>
              </a:ext>
              <a:ext uri="{C183D7F6-B498-43B3-948B-1728B52AA6E4}">
                <adec:decorative xmlns:adec="http://schemas.microsoft.com/office/drawing/2017/decorative" val="1"/>
              </a:ext>
            </a:extLst>
          </p:cNvPr>
          <p:cNvSpPr/>
          <p:nvPr userDrawn="1"/>
        </p:nvSpPr>
        <p:spPr>
          <a:xfrm>
            <a:off x="5184960" y="4824000"/>
            <a:ext cx="6623040" cy="1677341"/>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67"/>
          </a:p>
        </p:txBody>
      </p:sp>
      <p:sp>
        <p:nvSpPr>
          <p:cNvPr id="14" name="Title 1">
            <a:extLst>
              <a:ext uri="{FF2B5EF4-FFF2-40B4-BE49-F238E27FC236}">
                <a16:creationId xmlns:a16="http://schemas.microsoft.com/office/drawing/2014/main" id="{48119204-FBC9-B94A-86B9-7775C3F96BBA}"/>
              </a:ext>
            </a:extLst>
          </p:cNvPr>
          <p:cNvSpPr>
            <a:spLocks noGrp="1"/>
          </p:cNvSpPr>
          <p:nvPr>
            <p:ph type="ctrTitle"/>
          </p:nvPr>
        </p:nvSpPr>
        <p:spPr>
          <a:xfrm>
            <a:off x="5184960" y="2961600"/>
            <a:ext cx="6623040" cy="1656000"/>
          </a:xfrm>
          <a:solidFill>
            <a:schemeClr val="bg1"/>
          </a:solidFill>
        </p:spPr>
        <p:txBody>
          <a:bodyPr lIns="108000" tIns="136800" rIns="0" bIns="0">
            <a:noAutofit/>
          </a:bodyPr>
          <a:lstStyle>
            <a:lvl1pPr algn="l">
              <a:lnSpc>
                <a:spcPts val="5467"/>
              </a:lnSpc>
              <a:defRPr sz="6000" b="1" cap="none" baseline="0">
                <a:solidFill>
                  <a:srgbClr val="0071F8"/>
                </a:solidFill>
              </a:defRPr>
            </a:lvl1pPr>
          </a:lstStyle>
          <a:p>
            <a:r>
              <a:rPr lang="en-US" dirty="0"/>
              <a:t>Click to edit Master title style</a:t>
            </a:r>
            <a:endParaRPr lang="en-GB" dirty="0"/>
          </a:p>
        </p:txBody>
      </p:sp>
      <p:sp>
        <p:nvSpPr>
          <p:cNvPr id="13" name="Subtitle 1">
            <a:extLst>
              <a:ext uri="{FF2B5EF4-FFF2-40B4-BE49-F238E27FC236}">
                <a16:creationId xmlns:a16="http://schemas.microsoft.com/office/drawing/2014/main" id="{EF925A02-0271-4142-B01E-0B08F117F886}"/>
              </a:ext>
            </a:extLst>
          </p:cNvPr>
          <p:cNvSpPr>
            <a:spLocks noGrp="1"/>
          </p:cNvSpPr>
          <p:nvPr>
            <p:ph type="subTitle" idx="1"/>
          </p:nvPr>
        </p:nvSpPr>
        <p:spPr>
          <a:xfrm>
            <a:off x="5184960" y="4839227"/>
            <a:ext cx="6407315" cy="429203"/>
          </a:xfrm>
          <a:solidFill>
            <a:schemeClr val="tx1"/>
          </a:solidFill>
        </p:spPr>
        <p:txBody>
          <a:bodyPr lIns="108000" tIns="108000" bIns="108000"/>
          <a:lstStyle>
            <a:lvl1pPr marL="0" indent="0" algn="l">
              <a:lnSpc>
                <a:spcPts val="2133"/>
              </a:lnSpc>
              <a:spcBef>
                <a:spcPts val="0"/>
              </a:spcBef>
              <a:buNone/>
              <a:defRPr sz="1800" b="1" cap="none" baseline="0">
                <a:solidFill>
                  <a:schemeClr val="bg1"/>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dirty="0"/>
              <a:t>Click to edit Master subtitle style</a:t>
            </a:r>
            <a:endParaRPr lang="en-GB" dirty="0"/>
          </a:p>
        </p:txBody>
      </p:sp>
      <p:sp>
        <p:nvSpPr>
          <p:cNvPr id="15" name="Subtitle 2">
            <a:extLst>
              <a:ext uri="{FF2B5EF4-FFF2-40B4-BE49-F238E27FC236}">
                <a16:creationId xmlns:a16="http://schemas.microsoft.com/office/drawing/2014/main" id="{4C739F3A-1D09-D94D-8E35-21E9F4DD5EE8}"/>
              </a:ext>
            </a:extLst>
          </p:cNvPr>
          <p:cNvSpPr>
            <a:spLocks noGrp="1"/>
          </p:cNvSpPr>
          <p:nvPr>
            <p:ph type="body" sz="quarter" idx="14"/>
          </p:nvPr>
        </p:nvSpPr>
        <p:spPr>
          <a:xfrm>
            <a:off x="5184960" y="5268429"/>
            <a:ext cx="6407315" cy="464827"/>
          </a:xfrm>
        </p:spPr>
        <p:txBody>
          <a:bodyPr lIns="10800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dirty="0"/>
              <a:t>Click to edit Master text styles</a:t>
            </a:r>
          </a:p>
        </p:txBody>
      </p:sp>
      <p:sp>
        <p:nvSpPr>
          <p:cNvPr id="16" name="Subtitle 3">
            <a:extLst>
              <a:ext uri="{FF2B5EF4-FFF2-40B4-BE49-F238E27FC236}">
                <a16:creationId xmlns:a16="http://schemas.microsoft.com/office/drawing/2014/main" id="{03857983-908D-2B43-BBE8-9B01F801C9A0}"/>
              </a:ext>
            </a:extLst>
          </p:cNvPr>
          <p:cNvSpPr>
            <a:spLocks noGrp="1"/>
          </p:cNvSpPr>
          <p:nvPr>
            <p:ph type="body" sz="quarter" idx="15"/>
          </p:nvPr>
        </p:nvSpPr>
        <p:spPr>
          <a:xfrm>
            <a:off x="5184960" y="5829267"/>
            <a:ext cx="6407315" cy="672075"/>
          </a:xfrm>
        </p:spPr>
        <p:txBody>
          <a:bodyPr lIns="108000" tIns="108000" bIns="108000" anchor="b" anchorCtr="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dirty="0"/>
              <a:t>Click to edit Master text styles</a:t>
            </a:r>
          </a:p>
        </p:txBody>
      </p:sp>
      <p:sp>
        <p:nvSpPr>
          <p:cNvPr id="8" name="WHITE BAR">
            <a:extLst>
              <a:ext uri="{FF2B5EF4-FFF2-40B4-BE49-F238E27FC236}">
                <a16:creationId xmlns:a16="http://schemas.microsoft.com/office/drawing/2014/main" id="{27A29B06-9920-6D45-A6DA-7A94FC1970C3}"/>
              </a:ext>
              <a:ext uri="{C183D7F6-B498-43B3-948B-1728B52AA6E4}">
                <adec:decorative xmlns:adec="http://schemas.microsoft.com/office/drawing/2017/decorative" val="1"/>
              </a:ext>
            </a:extLst>
          </p:cNvPr>
          <p:cNvSpPr/>
          <p:nvPr userDrawn="1"/>
        </p:nvSpPr>
        <p:spPr>
          <a:xfrm>
            <a:off x="0" y="-27384"/>
            <a:ext cx="12192000" cy="1124744"/>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67" dirty="0"/>
              <a:t>1</a:t>
            </a:r>
          </a:p>
        </p:txBody>
      </p:sp>
      <p:pic>
        <p:nvPicPr>
          <p:cNvPr id="10" name="ETF LOGO">
            <a:extLst>
              <a:ext uri="{FF2B5EF4-FFF2-40B4-BE49-F238E27FC236}">
                <a16:creationId xmlns:a16="http://schemas.microsoft.com/office/drawing/2014/main" id="{5B2018CF-28E6-7E40-8B36-5816332E0F34}"/>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335361" y="256857"/>
            <a:ext cx="1146436" cy="606936"/>
          </a:xfrm>
          <a:prstGeom prst="rect">
            <a:avLst/>
          </a:prstGeom>
        </p:spPr>
      </p:pic>
      <p:pic>
        <p:nvPicPr>
          <p:cNvPr id="11" name="T LEVELS LOGO" descr="T Levels Professional Development">
            <a:extLst>
              <a:ext uri="{FF2B5EF4-FFF2-40B4-BE49-F238E27FC236}">
                <a16:creationId xmlns:a16="http://schemas.microsoft.com/office/drawing/2014/main" id="{8B65EB05-402D-1748-8051-8034DA82D625}"/>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648395" y="214486"/>
            <a:ext cx="2208245" cy="718237"/>
          </a:xfrm>
          <a:prstGeom prst="rect">
            <a:avLst/>
          </a:prstGeom>
        </p:spPr>
      </p:pic>
    </p:spTree>
    <p:extLst>
      <p:ext uri="{BB962C8B-B14F-4D97-AF65-F5344CB8AC3E}">
        <p14:creationId xmlns:p14="http://schemas.microsoft.com/office/powerpoint/2010/main" val="3227579244"/>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Title Slide Option 2">
    <p:bg>
      <p:bgPr>
        <a:solidFill>
          <a:srgbClr val="00A068"/>
        </a:solidFill>
        <a:effectLst/>
      </p:bgPr>
    </p:bg>
    <p:spTree>
      <p:nvGrpSpPr>
        <p:cNvPr id="1" name=""/>
        <p:cNvGrpSpPr/>
        <p:nvPr/>
      </p:nvGrpSpPr>
      <p:grpSpPr>
        <a:xfrm>
          <a:off x="0" y="0"/>
          <a:ext cx="0" cy="0"/>
          <a:chOff x="0" y="0"/>
          <a:chExt cx="0" cy="0"/>
        </a:xfrm>
      </p:grpSpPr>
      <p:sp>
        <p:nvSpPr>
          <p:cNvPr id="12" name="Black Box">
            <a:extLst>
              <a:ext uri="{FF2B5EF4-FFF2-40B4-BE49-F238E27FC236}">
                <a16:creationId xmlns:a16="http://schemas.microsoft.com/office/drawing/2014/main" id="{113ABC99-B7D1-FB42-B418-1D85203F47CB}"/>
              </a:ext>
              <a:ext uri="{C183D7F6-B498-43B3-948B-1728B52AA6E4}">
                <adec:decorative xmlns:adec="http://schemas.microsoft.com/office/drawing/2017/decorative" val="1"/>
              </a:ext>
            </a:extLst>
          </p:cNvPr>
          <p:cNvSpPr/>
          <p:nvPr userDrawn="1"/>
        </p:nvSpPr>
        <p:spPr>
          <a:xfrm>
            <a:off x="5184960" y="4824000"/>
            <a:ext cx="6623040" cy="1677341"/>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67"/>
          </a:p>
        </p:txBody>
      </p:sp>
      <p:sp>
        <p:nvSpPr>
          <p:cNvPr id="14" name="Title 1">
            <a:extLst>
              <a:ext uri="{FF2B5EF4-FFF2-40B4-BE49-F238E27FC236}">
                <a16:creationId xmlns:a16="http://schemas.microsoft.com/office/drawing/2014/main" id="{84A128B5-1853-0442-B035-3088E4C9B61B}"/>
              </a:ext>
            </a:extLst>
          </p:cNvPr>
          <p:cNvSpPr>
            <a:spLocks noGrp="1"/>
          </p:cNvSpPr>
          <p:nvPr>
            <p:ph type="ctrTitle"/>
          </p:nvPr>
        </p:nvSpPr>
        <p:spPr>
          <a:xfrm>
            <a:off x="5184960" y="2961600"/>
            <a:ext cx="6623040" cy="1656000"/>
          </a:xfrm>
          <a:solidFill>
            <a:schemeClr val="bg1"/>
          </a:solidFill>
        </p:spPr>
        <p:txBody>
          <a:bodyPr lIns="108000" tIns="136800" rIns="0" bIns="0">
            <a:noAutofit/>
          </a:bodyPr>
          <a:lstStyle>
            <a:lvl1pPr algn="l">
              <a:lnSpc>
                <a:spcPts val="5467"/>
              </a:lnSpc>
              <a:defRPr sz="6000" b="1" cap="none" baseline="0">
                <a:solidFill>
                  <a:srgbClr val="00A068"/>
                </a:solidFill>
              </a:defRPr>
            </a:lvl1pPr>
          </a:lstStyle>
          <a:p>
            <a:r>
              <a:rPr lang="en-US" dirty="0"/>
              <a:t>Click to edit Master title style</a:t>
            </a:r>
            <a:endParaRPr lang="en-GB" dirty="0"/>
          </a:p>
        </p:txBody>
      </p:sp>
      <p:sp>
        <p:nvSpPr>
          <p:cNvPr id="13" name="Subtitle 1">
            <a:extLst>
              <a:ext uri="{FF2B5EF4-FFF2-40B4-BE49-F238E27FC236}">
                <a16:creationId xmlns:a16="http://schemas.microsoft.com/office/drawing/2014/main" id="{65CE4755-00FA-3641-B52A-4E4589B540C3}"/>
              </a:ext>
            </a:extLst>
          </p:cNvPr>
          <p:cNvSpPr>
            <a:spLocks noGrp="1"/>
          </p:cNvSpPr>
          <p:nvPr>
            <p:ph type="subTitle" idx="1"/>
          </p:nvPr>
        </p:nvSpPr>
        <p:spPr>
          <a:xfrm>
            <a:off x="5184960" y="4839227"/>
            <a:ext cx="6407315" cy="429203"/>
          </a:xfrm>
          <a:solidFill>
            <a:schemeClr val="tx1"/>
          </a:solidFill>
        </p:spPr>
        <p:txBody>
          <a:bodyPr lIns="108000" tIns="108000" bIns="108000"/>
          <a:lstStyle>
            <a:lvl1pPr marL="0" indent="0" algn="l">
              <a:lnSpc>
                <a:spcPts val="2133"/>
              </a:lnSpc>
              <a:spcBef>
                <a:spcPts val="0"/>
              </a:spcBef>
              <a:buNone/>
              <a:defRPr sz="1800" b="1" cap="none" baseline="0">
                <a:solidFill>
                  <a:schemeClr val="bg1"/>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dirty="0"/>
              <a:t>Click to edit Master subtitle style</a:t>
            </a:r>
            <a:endParaRPr lang="en-GB" dirty="0"/>
          </a:p>
        </p:txBody>
      </p:sp>
      <p:sp>
        <p:nvSpPr>
          <p:cNvPr id="15" name="Subtitle 2">
            <a:extLst>
              <a:ext uri="{FF2B5EF4-FFF2-40B4-BE49-F238E27FC236}">
                <a16:creationId xmlns:a16="http://schemas.microsoft.com/office/drawing/2014/main" id="{C0CD1475-8388-5042-8ECB-B897D6426CAF}"/>
              </a:ext>
            </a:extLst>
          </p:cNvPr>
          <p:cNvSpPr>
            <a:spLocks noGrp="1"/>
          </p:cNvSpPr>
          <p:nvPr>
            <p:ph type="body" sz="quarter" idx="14"/>
          </p:nvPr>
        </p:nvSpPr>
        <p:spPr>
          <a:xfrm>
            <a:off x="5184960" y="5268429"/>
            <a:ext cx="6407315" cy="464827"/>
          </a:xfrm>
        </p:spPr>
        <p:txBody>
          <a:bodyPr lIns="10800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dirty="0"/>
              <a:t>Click to edit Master text styles</a:t>
            </a:r>
          </a:p>
        </p:txBody>
      </p:sp>
      <p:sp>
        <p:nvSpPr>
          <p:cNvPr id="16" name="Subtitle 3">
            <a:extLst>
              <a:ext uri="{FF2B5EF4-FFF2-40B4-BE49-F238E27FC236}">
                <a16:creationId xmlns:a16="http://schemas.microsoft.com/office/drawing/2014/main" id="{9D5F53B3-540D-2A4A-9215-E6AE82091B50}"/>
              </a:ext>
            </a:extLst>
          </p:cNvPr>
          <p:cNvSpPr>
            <a:spLocks noGrp="1"/>
          </p:cNvSpPr>
          <p:nvPr>
            <p:ph type="body" sz="quarter" idx="15"/>
          </p:nvPr>
        </p:nvSpPr>
        <p:spPr>
          <a:xfrm>
            <a:off x="5184960" y="5829267"/>
            <a:ext cx="6407315" cy="672075"/>
          </a:xfrm>
        </p:spPr>
        <p:txBody>
          <a:bodyPr lIns="108000" tIns="108000" bIns="108000" anchor="b" anchorCtr="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dirty="0"/>
              <a:t>Click to edit Master text styles</a:t>
            </a:r>
          </a:p>
        </p:txBody>
      </p:sp>
      <p:sp>
        <p:nvSpPr>
          <p:cNvPr id="8" name="WHITE BAR">
            <a:extLst>
              <a:ext uri="{FF2B5EF4-FFF2-40B4-BE49-F238E27FC236}">
                <a16:creationId xmlns:a16="http://schemas.microsoft.com/office/drawing/2014/main" id="{8169A883-35CE-EB48-9D54-71F0DA23FA60}"/>
              </a:ext>
              <a:ext uri="{C183D7F6-B498-43B3-948B-1728B52AA6E4}">
                <adec:decorative xmlns:adec="http://schemas.microsoft.com/office/drawing/2017/decorative" val="1"/>
              </a:ext>
            </a:extLst>
          </p:cNvPr>
          <p:cNvSpPr/>
          <p:nvPr userDrawn="1"/>
        </p:nvSpPr>
        <p:spPr>
          <a:xfrm>
            <a:off x="0" y="-27384"/>
            <a:ext cx="12192000" cy="1124744"/>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67" dirty="0"/>
              <a:t>1</a:t>
            </a:r>
          </a:p>
        </p:txBody>
      </p:sp>
      <p:pic>
        <p:nvPicPr>
          <p:cNvPr id="10" name="ETF LOGO">
            <a:extLst>
              <a:ext uri="{FF2B5EF4-FFF2-40B4-BE49-F238E27FC236}">
                <a16:creationId xmlns:a16="http://schemas.microsoft.com/office/drawing/2014/main" id="{7979A1F8-F02D-4D49-8042-B87C70E1BF45}"/>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335361" y="256857"/>
            <a:ext cx="1146436" cy="606936"/>
          </a:xfrm>
          <a:prstGeom prst="rect">
            <a:avLst/>
          </a:prstGeom>
        </p:spPr>
      </p:pic>
      <p:pic>
        <p:nvPicPr>
          <p:cNvPr id="11" name="T LEVELS LOGO" descr="T Levels Professional Development">
            <a:extLst>
              <a:ext uri="{FF2B5EF4-FFF2-40B4-BE49-F238E27FC236}">
                <a16:creationId xmlns:a16="http://schemas.microsoft.com/office/drawing/2014/main" id="{CAE09B20-510C-9E46-8659-338E9FB136A7}"/>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648395" y="214486"/>
            <a:ext cx="2208245" cy="718237"/>
          </a:xfrm>
          <a:prstGeom prst="rect">
            <a:avLst/>
          </a:prstGeom>
        </p:spPr>
      </p:pic>
    </p:spTree>
    <p:extLst>
      <p:ext uri="{BB962C8B-B14F-4D97-AF65-F5344CB8AC3E}">
        <p14:creationId xmlns:p14="http://schemas.microsoft.com/office/powerpoint/2010/main" val="3788761731"/>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Contents">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EF7BC3F4-A560-6244-B6D7-E1099F3BF5E6}"/>
              </a:ext>
            </a:extLst>
          </p:cNvPr>
          <p:cNvSpPr>
            <a:spLocks noGrp="1"/>
          </p:cNvSpPr>
          <p:nvPr>
            <p:ph type="title" hasCustomPrompt="1"/>
          </p:nvPr>
        </p:nvSpPr>
        <p:spPr>
          <a:xfrm>
            <a:off x="310601" y="333201"/>
            <a:ext cx="11250084" cy="932567"/>
          </a:xfrm>
        </p:spPr>
        <p:txBody>
          <a:bodyPr lIns="0" tIns="0" rIns="0" bIns="0" anchor="t" anchorCtr="0">
            <a:normAutofit/>
          </a:bodyPr>
          <a:lstStyle>
            <a:lvl1pPr algn="l">
              <a:lnSpc>
                <a:spcPts val="2667"/>
              </a:lnSpc>
              <a:spcBef>
                <a:spcPts val="0"/>
              </a:spcBef>
              <a:defRPr sz="2667" b="1" cap="none" baseline="0"/>
            </a:lvl1pPr>
          </a:lstStyle>
          <a:p>
            <a:r>
              <a:rPr lang="en-US" dirty="0"/>
              <a:t>Slide Title</a:t>
            </a:r>
            <a:endParaRPr lang="en-GB" dirty="0"/>
          </a:p>
        </p:txBody>
      </p:sp>
      <p:sp>
        <p:nvSpPr>
          <p:cNvPr id="10" name="Text Placeholder 8"/>
          <p:cNvSpPr>
            <a:spLocks noGrp="1"/>
          </p:cNvSpPr>
          <p:nvPr>
            <p:ph type="body" sz="quarter" idx="14"/>
          </p:nvPr>
        </p:nvSpPr>
        <p:spPr>
          <a:xfrm>
            <a:off x="335360" y="1315201"/>
            <a:ext cx="9601200" cy="4613108"/>
          </a:xfrm>
        </p:spPr>
        <p:txBody>
          <a:bodyPr lIns="0" tIns="0" rIns="0" bIns="0">
            <a:normAutofit/>
          </a:bodyPr>
          <a:lstStyle>
            <a:lvl1pPr marL="0" indent="0">
              <a:lnSpc>
                <a:spcPts val="6000"/>
              </a:lnSpc>
              <a:spcBef>
                <a:spcPts val="0"/>
              </a:spcBef>
              <a:buNone/>
              <a:defRPr lang="en-US" sz="6000" b="1" kern="1200" cap="none" baseline="0" dirty="0" smtClean="0">
                <a:solidFill>
                  <a:srgbClr val="0071F8"/>
                </a:solidFill>
                <a:latin typeface="+mn-lt"/>
                <a:ea typeface="+mn-ea"/>
                <a:cs typeface="+mn-cs"/>
              </a:defRPr>
            </a:lvl1pPr>
          </a:lstStyle>
          <a:p>
            <a:pPr marL="0" lvl="0" indent="0" algn="l" defTabSz="1219170" rtl="0" eaLnBrk="1" latinLnBrk="0" hangingPunct="1">
              <a:spcBef>
                <a:spcPct val="20000"/>
              </a:spcBef>
              <a:buFont typeface="+mj-lt"/>
              <a:buNone/>
            </a:pPr>
            <a:r>
              <a:rPr lang="en-US" dirty="0"/>
              <a:t>Click to edit Master text styles</a:t>
            </a:r>
          </a:p>
        </p:txBody>
      </p:sp>
      <p:sp>
        <p:nvSpPr>
          <p:cNvPr id="5" name="Footer Placeholder 4">
            <a:extLst>
              <a:ext uri="{C183D7F6-B498-43B3-948B-1728B52AA6E4}">
                <adec:decorative xmlns:adec="http://schemas.microsoft.com/office/drawing/2017/decorative" val="1"/>
              </a:ext>
            </a:extLst>
          </p:cNvPr>
          <p:cNvSpPr>
            <a:spLocks noGrp="1"/>
          </p:cNvSpPr>
          <p:nvPr>
            <p:ph type="ftr" sz="quarter" idx="11"/>
          </p:nvPr>
        </p:nvSpPr>
        <p:spPr/>
        <p:txBody>
          <a:bodyPr/>
          <a:lstStyle/>
          <a:p>
            <a:r>
              <a:rPr lang="en-GB" dirty="0"/>
              <a:t>Education &amp; Training Foundation</a:t>
            </a:r>
          </a:p>
        </p:txBody>
      </p:sp>
      <p:sp>
        <p:nvSpPr>
          <p:cNvPr id="6" name="Slide Number Placeholder 5"/>
          <p:cNvSpPr>
            <a:spLocks noGrp="1"/>
          </p:cNvSpPr>
          <p:nvPr>
            <p:ph type="sldNum" sz="quarter" idx="12"/>
          </p:nvPr>
        </p:nvSpPr>
        <p:spPr/>
        <p:txBody>
          <a:bodyPr/>
          <a:lstStyle/>
          <a:p>
            <a:fld id="{DA2C159E-F13C-4A85-9A41-E7669D3E0D70}" type="slidenum">
              <a:rPr lang="en-GB" smtClean="0"/>
              <a:pPr/>
              <a:t>‹#›</a:t>
            </a:fld>
            <a:endParaRPr lang="en-GB"/>
          </a:p>
        </p:txBody>
      </p:sp>
    </p:spTree>
    <p:extLst>
      <p:ext uri="{BB962C8B-B14F-4D97-AF65-F5344CB8AC3E}">
        <p14:creationId xmlns:p14="http://schemas.microsoft.com/office/powerpoint/2010/main" val="1824282743"/>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Welcome">
    <p:spTree>
      <p:nvGrpSpPr>
        <p:cNvPr id="1" name=""/>
        <p:cNvGrpSpPr/>
        <p:nvPr/>
      </p:nvGrpSpPr>
      <p:grpSpPr>
        <a:xfrm>
          <a:off x="0" y="0"/>
          <a:ext cx="0" cy="0"/>
          <a:chOff x="0" y="0"/>
          <a:chExt cx="0" cy="0"/>
        </a:xfrm>
      </p:grpSpPr>
      <p:sp>
        <p:nvSpPr>
          <p:cNvPr id="8" name="Title 1"/>
          <p:cNvSpPr>
            <a:spLocks noGrp="1"/>
          </p:cNvSpPr>
          <p:nvPr>
            <p:ph type="title" hasCustomPrompt="1"/>
          </p:nvPr>
        </p:nvSpPr>
        <p:spPr>
          <a:xfrm>
            <a:off x="310601" y="333201"/>
            <a:ext cx="11250084" cy="932567"/>
          </a:xfrm>
        </p:spPr>
        <p:txBody>
          <a:bodyPr lIns="0" tIns="0" rIns="0" bIns="0" anchor="t" anchorCtr="0">
            <a:normAutofit/>
          </a:bodyPr>
          <a:lstStyle>
            <a:lvl1pPr algn="l">
              <a:lnSpc>
                <a:spcPts val="2667"/>
              </a:lnSpc>
              <a:spcBef>
                <a:spcPts val="0"/>
              </a:spcBef>
              <a:defRPr sz="2667" b="1" cap="none" baseline="0"/>
            </a:lvl1pPr>
          </a:lstStyle>
          <a:p>
            <a:r>
              <a:rPr lang="en-US" dirty="0"/>
              <a:t>Slide Title</a:t>
            </a:r>
            <a:endParaRPr lang="en-GB" dirty="0"/>
          </a:p>
        </p:txBody>
      </p:sp>
      <p:sp>
        <p:nvSpPr>
          <p:cNvPr id="7" name="Text Placeholder 6"/>
          <p:cNvSpPr>
            <a:spLocks noGrp="1"/>
          </p:cNvSpPr>
          <p:nvPr>
            <p:ph type="body" sz="quarter" idx="13"/>
          </p:nvPr>
        </p:nvSpPr>
        <p:spPr>
          <a:xfrm>
            <a:off x="312000" y="1315199"/>
            <a:ext cx="11255584" cy="4801967"/>
          </a:xfrm>
        </p:spPr>
        <p:txBody>
          <a:bodyPr>
            <a:normAutofit/>
          </a:bodyPr>
          <a:lstStyle>
            <a:lvl1pPr marL="0" indent="0">
              <a:lnSpc>
                <a:spcPts val="4800"/>
              </a:lnSpc>
              <a:spcBef>
                <a:spcPts val="0"/>
              </a:spcBef>
              <a:buNone/>
              <a:defRPr sz="4800" b="1">
                <a:solidFill>
                  <a:srgbClr val="BE0064"/>
                </a:solidFill>
              </a:defRPr>
            </a:lvl1pPr>
            <a:lvl2pPr marL="0" indent="0">
              <a:lnSpc>
                <a:spcPts val="4800"/>
              </a:lnSpc>
              <a:spcBef>
                <a:spcPts val="0"/>
              </a:spcBef>
              <a:buNone/>
              <a:defRPr sz="4800"/>
            </a:lvl2pPr>
            <a:lvl3pPr marL="0" indent="0">
              <a:lnSpc>
                <a:spcPts val="4800"/>
              </a:lnSpc>
              <a:spcBef>
                <a:spcPts val="0"/>
              </a:spcBef>
              <a:buNone/>
              <a:defRPr sz="4800"/>
            </a:lvl3pPr>
            <a:lvl4pPr marL="0" indent="0">
              <a:lnSpc>
                <a:spcPts val="4800"/>
              </a:lnSpc>
              <a:spcBef>
                <a:spcPts val="0"/>
              </a:spcBef>
              <a:buNone/>
              <a:defRPr sz="4800"/>
            </a:lvl4pPr>
            <a:lvl5pPr marL="0" indent="0">
              <a:lnSpc>
                <a:spcPts val="4800"/>
              </a:lnSpc>
              <a:spcBef>
                <a:spcPts val="0"/>
              </a:spcBef>
              <a:buNone/>
              <a:defRPr sz="48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2" name="Footer Placeholder 1"/>
          <p:cNvSpPr>
            <a:spLocks noGrp="1"/>
          </p:cNvSpPr>
          <p:nvPr>
            <p:ph type="ftr" sz="quarter" idx="14"/>
          </p:nvPr>
        </p:nvSpPr>
        <p:spPr/>
        <p:txBody>
          <a:bodyPr/>
          <a:lstStyle/>
          <a:p>
            <a:r>
              <a:rPr lang="en-GB"/>
              <a:t>Education &amp; Training Foundation</a:t>
            </a:r>
            <a:endParaRPr lang="en-GB" dirty="0"/>
          </a:p>
        </p:txBody>
      </p:sp>
      <p:sp>
        <p:nvSpPr>
          <p:cNvPr id="6" name="Slide Number Placeholder 5"/>
          <p:cNvSpPr>
            <a:spLocks noGrp="1"/>
          </p:cNvSpPr>
          <p:nvPr>
            <p:ph type="sldNum" sz="quarter" idx="12"/>
          </p:nvPr>
        </p:nvSpPr>
        <p:spPr/>
        <p:txBody>
          <a:bodyPr/>
          <a:lstStyle/>
          <a:p>
            <a:fld id="{DA2C159E-F13C-4A85-9A41-E7669D3E0D70}" type="slidenum">
              <a:rPr lang="en-GB" smtClean="0"/>
              <a:pPr/>
              <a:t>‹#›</a:t>
            </a:fld>
            <a:endParaRPr lang="en-GB"/>
          </a:p>
        </p:txBody>
      </p:sp>
    </p:spTree>
    <p:extLst>
      <p:ext uri="{BB962C8B-B14F-4D97-AF65-F5344CB8AC3E}">
        <p14:creationId xmlns:p14="http://schemas.microsoft.com/office/powerpoint/2010/main" val="160796495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matchingName="Content with Caption" type="objTx">
  <p:cSld name="OBJECT_WITH_CAPTION_TEXT">
    <p:spTree>
      <p:nvGrpSpPr>
        <p:cNvPr id="1" name="Shape 59"/>
        <p:cNvGrpSpPr/>
        <p:nvPr/>
      </p:nvGrpSpPr>
      <p:grpSpPr>
        <a:xfrm>
          <a:off x="0" y="0"/>
          <a:ext cx="0" cy="0"/>
          <a:chOff x="0" y="0"/>
          <a:chExt cx="0" cy="0"/>
        </a:xfrm>
      </p:grpSpPr>
      <p:sp>
        <p:nvSpPr>
          <p:cNvPr id="60" name="Google Shape;60;p31"/>
          <p:cNvSpPr/>
          <p:nvPr/>
        </p:nvSpPr>
        <p:spPr>
          <a:xfrm>
            <a:off x="16" y="0"/>
            <a:ext cx="4654296" cy="6858000"/>
          </a:xfrm>
          <a:prstGeom prst="rect">
            <a:avLst/>
          </a:prstGeom>
          <a:solidFill>
            <a:srgbClr val="26262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61" name="Google Shape;61;p31"/>
          <p:cNvSpPr txBox="1">
            <a:spLocks noGrp="1"/>
          </p:cNvSpPr>
          <p:nvPr>
            <p:ph type="title"/>
          </p:nvPr>
        </p:nvSpPr>
        <p:spPr>
          <a:xfrm>
            <a:off x="643466" y="786383"/>
            <a:ext cx="3517567" cy="2093975"/>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rgbClr val="FFFFFF"/>
              </a:buClr>
              <a:buSzPts val="3600"/>
              <a:buFont typeface="Arial"/>
              <a:buNone/>
              <a:defRPr sz="3600" b="0">
                <a:solidFill>
                  <a:srgbClr val="FFFFFF"/>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2" name="Google Shape;62;p31"/>
          <p:cNvSpPr txBox="1">
            <a:spLocks noGrp="1"/>
          </p:cNvSpPr>
          <p:nvPr>
            <p:ph type="body" idx="1"/>
          </p:nvPr>
        </p:nvSpPr>
        <p:spPr>
          <a:xfrm>
            <a:off x="5458984" y="812799"/>
            <a:ext cx="5928344" cy="5294757"/>
          </a:xfrm>
          <a:prstGeom prst="rect">
            <a:avLst/>
          </a:prstGeom>
          <a:noFill/>
          <a:ln>
            <a:noFill/>
          </a:ln>
        </p:spPr>
        <p:txBody>
          <a:bodyPr spcFirstLastPara="1" wrap="square" lIns="0" tIns="45700" rIns="0" bIns="45700" anchor="t" anchorCtr="0">
            <a:normAutofit/>
          </a:bodyPr>
          <a:lstStyle>
            <a:lvl1pPr marL="457200" lvl="0" indent="-342900" algn="l">
              <a:lnSpc>
                <a:spcPct val="110000"/>
              </a:lnSpc>
              <a:spcBef>
                <a:spcPts val="1200"/>
              </a:spcBef>
              <a:spcAft>
                <a:spcPts val="0"/>
              </a:spcAft>
              <a:buSzPts val="1800"/>
              <a:buChar char=" "/>
              <a:defRPr/>
            </a:lvl1pPr>
            <a:lvl2pPr marL="914400" lvl="1" indent="-342900" algn="l">
              <a:lnSpc>
                <a:spcPct val="100000"/>
              </a:lnSpc>
              <a:spcBef>
                <a:spcPts val="200"/>
              </a:spcBef>
              <a:spcAft>
                <a:spcPts val="0"/>
              </a:spcAft>
              <a:buClr>
                <a:srgbClr val="3F3F3F"/>
              </a:buClr>
              <a:buSzPts val="1800"/>
              <a:buChar char="◦"/>
              <a:defRPr/>
            </a:lvl2pPr>
            <a:lvl3pPr marL="1371600" lvl="2" indent="-342900" algn="l">
              <a:lnSpc>
                <a:spcPct val="100000"/>
              </a:lnSpc>
              <a:spcBef>
                <a:spcPts val="400"/>
              </a:spcBef>
              <a:spcAft>
                <a:spcPts val="0"/>
              </a:spcAft>
              <a:buClr>
                <a:srgbClr val="3F3F3F"/>
              </a:buClr>
              <a:buSzPts val="1800"/>
              <a:buChar char="◦"/>
              <a:defRPr/>
            </a:lvl3pPr>
            <a:lvl4pPr marL="1828800" lvl="3" indent="-342900" algn="l">
              <a:lnSpc>
                <a:spcPct val="100000"/>
              </a:lnSpc>
              <a:spcBef>
                <a:spcPts val="400"/>
              </a:spcBef>
              <a:spcAft>
                <a:spcPts val="0"/>
              </a:spcAft>
              <a:buClr>
                <a:srgbClr val="3F3F3F"/>
              </a:buClr>
              <a:buSzPts val="1800"/>
              <a:buChar char="◦"/>
              <a:defRPr/>
            </a:lvl4pPr>
            <a:lvl5pPr marL="2286000" lvl="4" indent="-342900" algn="l">
              <a:lnSpc>
                <a:spcPct val="100000"/>
              </a:lnSpc>
              <a:spcBef>
                <a:spcPts val="400"/>
              </a:spcBef>
              <a:spcAft>
                <a:spcPts val="0"/>
              </a:spcAft>
              <a:buClr>
                <a:srgbClr val="3F3F3F"/>
              </a:buClr>
              <a:buSzPts val="1800"/>
              <a:buChar char="◦"/>
              <a:defRPr/>
            </a:lvl5pPr>
            <a:lvl6pPr marL="2743200" lvl="5" indent="-342900" algn="l">
              <a:lnSpc>
                <a:spcPct val="90000"/>
              </a:lnSpc>
              <a:spcBef>
                <a:spcPts val="400"/>
              </a:spcBef>
              <a:spcAft>
                <a:spcPts val="0"/>
              </a:spcAft>
              <a:buSzPts val="1800"/>
              <a:buChar char="◦"/>
              <a:defRPr/>
            </a:lvl6pPr>
            <a:lvl7pPr marL="3200400" lvl="6" indent="-342900" algn="l">
              <a:lnSpc>
                <a:spcPct val="90000"/>
              </a:lnSpc>
              <a:spcBef>
                <a:spcPts val="400"/>
              </a:spcBef>
              <a:spcAft>
                <a:spcPts val="0"/>
              </a:spcAft>
              <a:buSzPts val="1800"/>
              <a:buChar char="◦"/>
              <a:defRPr/>
            </a:lvl7pPr>
            <a:lvl8pPr marL="3657600" lvl="7" indent="-342900" algn="l">
              <a:lnSpc>
                <a:spcPct val="90000"/>
              </a:lnSpc>
              <a:spcBef>
                <a:spcPts val="400"/>
              </a:spcBef>
              <a:spcAft>
                <a:spcPts val="0"/>
              </a:spcAft>
              <a:buSzPts val="1800"/>
              <a:buChar char="◦"/>
              <a:defRPr/>
            </a:lvl8pPr>
            <a:lvl9pPr marL="4114800" lvl="8" indent="-342900" algn="l">
              <a:lnSpc>
                <a:spcPct val="90000"/>
              </a:lnSpc>
              <a:spcBef>
                <a:spcPts val="400"/>
              </a:spcBef>
              <a:spcAft>
                <a:spcPts val="400"/>
              </a:spcAft>
              <a:buSzPts val="1800"/>
              <a:buChar char="◦"/>
              <a:defRPr/>
            </a:lvl9pPr>
          </a:lstStyle>
          <a:p>
            <a:endParaRPr/>
          </a:p>
        </p:txBody>
      </p:sp>
      <p:sp>
        <p:nvSpPr>
          <p:cNvPr id="63" name="Google Shape;63;p31"/>
          <p:cNvSpPr txBox="1">
            <a:spLocks noGrp="1"/>
          </p:cNvSpPr>
          <p:nvPr>
            <p:ph type="body" idx="2"/>
          </p:nvPr>
        </p:nvSpPr>
        <p:spPr>
          <a:xfrm>
            <a:off x="643465" y="3043050"/>
            <a:ext cx="3517567" cy="3064505"/>
          </a:xfrm>
          <a:prstGeom prst="rect">
            <a:avLst/>
          </a:prstGeom>
          <a:noFill/>
          <a:ln>
            <a:noFill/>
          </a:ln>
        </p:spPr>
        <p:txBody>
          <a:bodyPr spcFirstLastPara="1" wrap="square" lIns="91425" tIns="45700" rIns="91425" bIns="45700" anchor="t" anchorCtr="0">
            <a:normAutofit/>
          </a:bodyPr>
          <a:lstStyle>
            <a:lvl1pPr marL="457200" lvl="0" indent="-228600" algn="l">
              <a:lnSpc>
                <a:spcPct val="110000"/>
              </a:lnSpc>
              <a:spcBef>
                <a:spcPts val="1200"/>
              </a:spcBef>
              <a:spcAft>
                <a:spcPts val="0"/>
              </a:spcAft>
              <a:buSzPts val="1800"/>
              <a:buNone/>
              <a:defRPr sz="1800">
                <a:solidFill>
                  <a:srgbClr val="FFFFFF"/>
                </a:solidFill>
              </a:defRPr>
            </a:lvl1pPr>
            <a:lvl2pPr marL="914400" lvl="1" indent="-228600" algn="l">
              <a:lnSpc>
                <a:spcPct val="100000"/>
              </a:lnSpc>
              <a:spcBef>
                <a:spcPts val="200"/>
              </a:spcBef>
              <a:spcAft>
                <a:spcPts val="0"/>
              </a:spcAft>
              <a:buClr>
                <a:srgbClr val="3F3F3F"/>
              </a:buClr>
              <a:buSzPts val="1200"/>
              <a:buNone/>
              <a:defRPr sz="1200"/>
            </a:lvl2pPr>
            <a:lvl3pPr marL="1371600" lvl="2" indent="-228600" algn="l">
              <a:lnSpc>
                <a:spcPct val="100000"/>
              </a:lnSpc>
              <a:spcBef>
                <a:spcPts val="400"/>
              </a:spcBef>
              <a:spcAft>
                <a:spcPts val="0"/>
              </a:spcAft>
              <a:buClr>
                <a:srgbClr val="3F3F3F"/>
              </a:buClr>
              <a:buSzPts val="1000"/>
              <a:buNone/>
              <a:defRPr sz="1000"/>
            </a:lvl3pPr>
            <a:lvl4pPr marL="1828800" lvl="3" indent="-228600" algn="l">
              <a:lnSpc>
                <a:spcPct val="100000"/>
              </a:lnSpc>
              <a:spcBef>
                <a:spcPts val="400"/>
              </a:spcBef>
              <a:spcAft>
                <a:spcPts val="0"/>
              </a:spcAft>
              <a:buClr>
                <a:srgbClr val="3F3F3F"/>
              </a:buClr>
              <a:buSzPts val="900"/>
              <a:buNone/>
              <a:defRPr sz="900"/>
            </a:lvl4pPr>
            <a:lvl5pPr marL="2286000" lvl="4" indent="-228600" algn="l">
              <a:lnSpc>
                <a:spcPct val="100000"/>
              </a:lnSpc>
              <a:spcBef>
                <a:spcPts val="400"/>
              </a:spcBef>
              <a:spcAft>
                <a:spcPts val="0"/>
              </a:spcAft>
              <a:buClr>
                <a:srgbClr val="3F3F3F"/>
              </a:buClr>
              <a:buSzPts val="900"/>
              <a:buNone/>
              <a:defRPr sz="900"/>
            </a:lvl5pPr>
            <a:lvl6pPr marL="2743200" lvl="5" indent="-228600" algn="l">
              <a:lnSpc>
                <a:spcPct val="90000"/>
              </a:lnSpc>
              <a:spcBef>
                <a:spcPts val="400"/>
              </a:spcBef>
              <a:spcAft>
                <a:spcPts val="0"/>
              </a:spcAft>
              <a:buSzPts val="900"/>
              <a:buNone/>
              <a:defRPr sz="900"/>
            </a:lvl6pPr>
            <a:lvl7pPr marL="3200400" lvl="6" indent="-228600" algn="l">
              <a:lnSpc>
                <a:spcPct val="90000"/>
              </a:lnSpc>
              <a:spcBef>
                <a:spcPts val="400"/>
              </a:spcBef>
              <a:spcAft>
                <a:spcPts val="0"/>
              </a:spcAft>
              <a:buSzPts val="900"/>
              <a:buNone/>
              <a:defRPr sz="900"/>
            </a:lvl7pPr>
            <a:lvl8pPr marL="3657600" lvl="7" indent="-228600" algn="l">
              <a:lnSpc>
                <a:spcPct val="90000"/>
              </a:lnSpc>
              <a:spcBef>
                <a:spcPts val="400"/>
              </a:spcBef>
              <a:spcAft>
                <a:spcPts val="0"/>
              </a:spcAft>
              <a:buSzPts val="900"/>
              <a:buNone/>
              <a:defRPr sz="900"/>
            </a:lvl8pPr>
            <a:lvl9pPr marL="4114800" lvl="8" indent="-228600" algn="l">
              <a:lnSpc>
                <a:spcPct val="90000"/>
              </a:lnSpc>
              <a:spcBef>
                <a:spcPts val="400"/>
              </a:spcBef>
              <a:spcAft>
                <a:spcPts val="400"/>
              </a:spcAft>
              <a:buSzPts val="900"/>
              <a:buNone/>
              <a:defRPr sz="900"/>
            </a:lvl9pPr>
          </a:lstStyle>
          <a:p>
            <a:endParaRPr/>
          </a:p>
        </p:txBody>
      </p:sp>
      <p:sp>
        <p:nvSpPr>
          <p:cNvPr id="64" name="Google Shape;64;p31"/>
          <p:cNvSpPr txBox="1">
            <a:spLocks noGrp="1"/>
          </p:cNvSpPr>
          <p:nvPr>
            <p:ph type="dt" idx="10"/>
          </p:nvPr>
        </p:nvSpPr>
        <p:spPr>
          <a:xfrm>
            <a:off x="643464" y="6446520"/>
            <a:ext cx="3517568"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5" name="Google Shape;65;p31"/>
          <p:cNvSpPr txBox="1">
            <a:spLocks noGrp="1"/>
          </p:cNvSpPr>
          <p:nvPr>
            <p:ph type="ftr" idx="11"/>
          </p:nvPr>
        </p:nvSpPr>
        <p:spPr>
          <a:xfrm>
            <a:off x="5458983" y="6446520"/>
            <a:ext cx="5334019"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solidFill>
                  <a:schemeClr val="dk2"/>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6" name="Google Shape;66;p31"/>
          <p:cNvSpPr txBox="1">
            <a:spLocks noGrp="1"/>
          </p:cNvSpPr>
          <p:nvPr>
            <p:ph type="sldNum" idx="12"/>
          </p:nvPr>
        </p:nvSpPr>
        <p:spPr>
          <a:xfrm>
            <a:off x="10993582" y="6446838"/>
            <a:ext cx="780010" cy="365125"/>
          </a:xfrm>
          <a:prstGeom prst="rect">
            <a:avLst/>
          </a:prstGeom>
          <a:noFill/>
          <a:ln>
            <a:noFill/>
          </a:ln>
        </p:spPr>
        <p:txBody>
          <a:bodyPr spcFirstLastPara="1" wrap="square" lIns="91425" tIns="45700" rIns="91425" bIns="45700" anchor="ctr" anchorCtr="0">
            <a:noAutofit/>
          </a:bodyPr>
          <a:lstStyle>
            <a:lvl1pPr marL="0" marR="0" lvl="0" indent="0" algn="l">
              <a:lnSpc>
                <a:spcPct val="100000"/>
              </a:lnSpc>
              <a:spcBef>
                <a:spcPts val="0"/>
              </a:spcBef>
              <a:spcAft>
                <a:spcPts val="0"/>
              </a:spcAft>
              <a:buClr>
                <a:srgbClr val="000000"/>
              </a:buClr>
              <a:buSzPts val="800"/>
              <a:buFont typeface="Arial"/>
              <a:buNone/>
              <a:defRPr sz="800" b="0" i="0" u="none" strike="noStrike" cap="none">
                <a:solidFill>
                  <a:schemeClr val="dk2"/>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800"/>
              <a:buFont typeface="Arial"/>
              <a:buNone/>
              <a:defRPr sz="800" b="0" i="0" u="none" strike="noStrike" cap="none">
                <a:solidFill>
                  <a:schemeClr val="dk2"/>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800"/>
              <a:buFont typeface="Arial"/>
              <a:buNone/>
              <a:defRPr sz="800" b="0" i="0" u="none" strike="noStrike" cap="none">
                <a:solidFill>
                  <a:schemeClr val="dk2"/>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800"/>
              <a:buFont typeface="Arial"/>
              <a:buNone/>
              <a:defRPr sz="800" b="0" i="0" u="none" strike="noStrike" cap="none">
                <a:solidFill>
                  <a:schemeClr val="dk2"/>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800"/>
              <a:buFont typeface="Arial"/>
              <a:buNone/>
              <a:defRPr sz="800" b="0" i="0" u="none" strike="noStrike" cap="none">
                <a:solidFill>
                  <a:schemeClr val="dk2"/>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800"/>
              <a:buFont typeface="Arial"/>
              <a:buNone/>
              <a:defRPr sz="800" b="0" i="0" u="none" strike="noStrike" cap="none">
                <a:solidFill>
                  <a:schemeClr val="dk2"/>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800"/>
              <a:buFont typeface="Arial"/>
              <a:buNone/>
              <a:defRPr sz="800" b="0" i="0" u="none" strike="noStrike" cap="none">
                <a:solidFill>
                  <a:schemeClr val="dk2"/>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800"/>
              <a:buFont typeface="Arial"/>
              <a:buNone/>
              <a:defRPr sz="800" b="0" i="0" u="none" strike="noStrike" cap="none">
                <a:solidFill>
                  <a:schemeClr val="dk2"/>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800"/>
              <a:buFont typeface="Arial"/>
              <a:buNone/>
              <a:defRPr sz="800" b="0" i="0" u="none" strike="noStrike" cap="none">
                <a:solidFill>
                  <a:schemeClr val="dk2"/>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2_Divider 1">
    <p:bg>
      <p:bgPr>
        <a:solidFill>
          <a:srgbClr val="E51C41"/>
        </a:solidFill>
        <a:effectLst/>
      </p:bgPr>
    </p:bg>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ECBA1186-F870-7F4B-82E3-1A0CA756CF2F}"/>
              </a:ext>
            </a:extLst>
          </p:cNvPr>
          <p:cNvSpPr>
            <a:spLocks noGrp="1"/>
          </p:cNvSpPr>
          <p:nvPr>
            <p:ph type="ctrTitle"/>
          </p:nvPr>
        </p:nvSpPr>
        <p:spPr>
          <a:xfrm>
            <a:off x="3263040" y="1940640"/>
            <a:ext cx="8544960" cy="2136480"/>
          </a:xfrm>
          <a:solidFill>
            <a:schemeClr val="bg1"/>
          </a:solidFill>
        </p:spPr>
        <p:txBody>
          <a:bodyPr lIns="108000" tIns="144000" rIns="0" bIns="0">
            <a:noAutofit/>
          </a:bodyPr>
          <a:lstStyle>
            <a:lvl1pPr algn="l">
              <a:lnSpc>
                <a:spcPts val="12000"/>
              </a:lnSpc>
              <a:defRPr sz="12000" b="1" cap="none" baseline="0">
                <a:solidFill>
                  <a:schemeClr val="tx1"/>
                </a:solidFill>
              </a:defRPr>
            </a:lvl1pPr>
          </a:lstStyle>
          <a:p>
            <a:r>
              <a:rPr lang="en-US" dirty="0"/>
              <a:t>Click to edit Master title style</a:t>
            </a:r>
            <a:endParaRPr lang="en-GB" dirty="0"/>
          </a:p>
        </p:txBody>
      </p:sp>
      <p:sp>
        <p:nvSpPr>
          <p:cNvPr id="5" name="Subtitle 1">
            <a:extLst>
              <a:ext uri="{FF2B5EF4-FFF2-40B4-BE49-F238E27FC236}">
                <a16:creationId xmlns:a16="http://schemas.microsoft.com/office/drawing/2014/main" id="{B5B20F18-EB70-1D40-A46E-B71B577D6CD0}"/>
              </a:ext>
            </a:extLst>
          </p:cNvPr>
          <p:cNvSpPr>
            <a:spLocks noGrp="1"/>
          </p:cNvSpPr>
          <p:nvPr>
            <p:ph type="subTitle" idx="1"/>
          </p:nvPr>
        </p:nvSpPr>
        <p:spPr>
          <a:xfrm>
            <a:off x="3261360" y="4344000"/>
            <a:ext cx="8546640" cy="2136480"/>
          </a:xfrm>
          <a:solidFill>
            <a:schemeClr val="tx1"/>
          </a:solidFill>
        </p:spPr>
        <p:txBody>
          <a:bodyPr lIns="144000" tIns="108000" bIns="0" anchor="ctr" anchorCtr="0">
            <a:normAutofit/>
          </a:bodyPr>
          <a:lstStyle>
            <a:lvl1pPr marL="0" indent="0" algn="l">
              <a:lnSpc>
                <a:spcPts val="6000"/>
              </a:lnSpc>
              <a:spcBef>
                <a:spcPts val="0"/>
              </a:spcBef>
              <a:buNone/>
              <a:defRPr sz="6000" b="1" cap="none" baseline="0">
                <a:solidFill>
                  <a:schemeClr val="bg1"/>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dirty="0"/>
              <a:t>Click to edit Master subtitle style</a:t>
            </a:r>
            <a:endParaRPr lang="en-GB" dirty="0"/>
          </a:p>
        </p:txBody>
      </p:sp>
      <p:pic>
        <p:nvPicPr>
          <p:cNvPr id="6" name="Logo" descr="Education and Training Foundation Logo">
            <a:extLst>
              <a:ext uri="{FF2B5EF4-FFF2-40B4-BE49-F238E27FC236}">
                <a16:creationId xmlns:a16="http://schemas.microsoft.com/office/drawing/2014/main" id="{B5FFAA84-3707-474A-9BFF-8E16EECCC071}"/>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10618081" y="385110"/>
            <a:ext cx="1189919" cy="629956"/>
          </a:xfrm>
          <a:prstGeom prst="rect">
            <a:avLst/>
          </a:prstGeom>
        </p:spPr>
      </p:pic>
    </p:spTree>
    <p:extLst>
      <p:ext uri="{BB962C8B-B14F-4D97-AF65-F5344CB8AC3E}">
        <p14:creationId xmlns:p14="http://schemas.microsoft.com/office/powerpoint/2010/main" val="3814158774"/>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2_Divider 2">
    <p:bg>
      <p:bgPr>
        <a:solidFill>
          <a:schemeClr val="accent3"/>
        </a:solidFill>
        <a:effectLst/>
      </p:bgPr>
    </p:bg>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81282837-AA43-2B49-9719-CBE16BA3622F}"/>
              </a:ext>
            </a:extLst>
          </p:cNvPr>
          <p:cNvSpPr>
            <a:spLocks noGrp="1"/>
          </p:cNvSpPr>
          <p:nvPr>
            <p:ph type="ctrTitle"/>
          </p:nvPr>
        </p:nvSpPr>
        <p:spPr>
          <a:xfrm>
            <a:off x="3263040" y="1940640"/>
            <a:ext cx="8544960" cy="2136480"/>
          </a:xfrm>
          <a:solidFill>
            <a:schemeClr val="bg1"/>
          </a:solidFill>
        </p:spPr>
        <p:txBody>
          <a:bodyPr lIns="108000" tIns="144000" rIns="0" bIns="0">
            <a:noAutofit/>
          </a:bodyPr>
          <a:lstStyle>
            <a:lvl1pPr algn="l">
              <a:lnSpc>
                <a:spcPts val="12000"/>
              </a:lnSpc>
              <a:defRPr sz="12000" b="1" cap="none" baseline="0">
                <a:solidFill>
                  <a:schemeClr val="tx1"/>
                </a:solidFill>
              </a:defRPr>
            </a:lvl1pPr>
          </a:lstStyle>
          <a:p>
            <a:r>
              <a:rPr lang="en-US" dirty="0"/>
              <a:t>Click to edit Master title style</a:t>
            </a:r>
            <a:endParaRPr lang="en-GB" dirty="0"/>
          </a:p>
        </p:txBody>
      </p:sp>
      <p:sp>
        <p:nvSpPr>
          <p:cNvPr id="7" name="Subtitle 1">
            <a:extLst>
              <a:ext uri="{FF2B5EF4-FFF2-40B4-BE49-F238E27FC236}">
                <a16:creationId xmlns:a16="http://schemas.microsoft.com/office/drawing/2014/main" id="{6A42809A-0C44-5647-B234-70CCA1B7A78F}"/>
              </a:ext>
            </a:extLst>
          </p:cNvPr>
          <p:cNvSpPr>
            <a:spLocks noGrp="1"/>
          </p:cNvSpPr>
          <p:nvPr>
            <p:ph type="subTitle" idx="1"/>
          </p:nvPr>
        </p:nvSpPr>
        <p:spPr>
          <a:xfrm>
            <a:off x="3261360" y="4344000"/>
            <a:ext cx="8546640" cy="2136480"/>
          </a:xfrm>
          <a:solidFill>
            <a:schemeClr val="tx1"/>
          </a:solidFill>
        </p:spPr>
        <p:txBody>
          <a:bodyPr lIns="144000" tIns="108000" bIns="0" anchor="ctr" anchorCtr="0">
            <a:normAutofit/>
          </a:bodyPr>
          <a:lstStyle>
            <a:lvl1pPr marL="0" indent="0" algn="l">
              <a:lnSpc>
                <a:spcPts val="6000"/>
              </a:lnSpc>
              <a:spcBef>
                <a:spcPts val="0"/>
              </a:spcBef>
              <a:buNone/>
              <a:defRPr sz="6000" b="1" cap="none" baseline="0">
                <a:solidFill>
                  <a:schemeClr val="bg1"/>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dirty="0"/>
              <a:t>Click to edit Master subtitle style</a:t>
            </a:r>
            <a:endParaRPr lang="en-GB" dirty="0"/>
          </a:p>
        </p:txBody>
      </p:sp>
      <p:pic>
        <p:nvPicPr>
          <p:cNvPr id="9" name="Logo" descr="Education and Training Foundation Logo"/>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618082" y="384000"/>
            <a:ext cx="1189916" cy="632176"/>
          </a:xfrm>
          <a:prstGeom prst="rect">
            <a:avLst/>
          </a:prstGeom>
        </p:spPr>
      </p:pic>
    </p:spTree>
    <p:extLst>
      <p:ext uri="{BB962C8B-B14F-4D97-AF65-F5344CB8AC3E}">
        <p14:creationId xmlns:p14="http://schemas.microsoft.com/office/powerpoint/2010/main" val="1366602659"/>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4_Divider 1">
    <p:bg>
      <p:bgPr>
        <a:solidFill>
          <a:schemeClr val="accent5"/>
        </a:solidFill>
        <a:effectLst/>
      </p:bgPr>
    </p:bg>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4224CD90-F3BD-A44D-9DC2-F84956FBFBFC}"/>
              </a:ext>
            </a:extLst>
          </p:cNvPr>
          <p:cNvSpPr>
            <a:spLocks noGrp="1"/>
          </p:cNvSpPr>
          <p:nvPr>
            <p:ph type="ctrTitle"/>
          </p:nvPr>
        </p:nvSpPr>
        <p:spPr>
          <a:xfrm>
            <a:off x="3263040" y="1940640"/>
            <a:ext cx="8544960" cy="2136480"/>
          </a:xfrm>
          <a:solidFill>
            <a:schemeClr val="bg1"/>
          </a:solidFill>
        </p:spPr>
        <p:txBody>
          <a:bodyPr lIns="108000" tIns="144000" rIns="0" bIns="0">
            <a:noAutofit/>
          </a:bodyPr>
          <a:lstStyle>
            <a:lvl1pPr algn="l">
              <a:lnSpc>
                <a:spcPts val="12000"/>
              </a:lnSpc>
              <a:defRPr sz="12000" b="1" cap="none" baseline="0">
                <a:solidFill>
                  <a:schemeClr val="tx1"/>
                </a:solidFill>
              </a:defRPr>
            </a:lvl1pPr>
          </a:lstStyle>
          <a:p>
            <a:r>
              <a:rPr lang="en-US" dirty="0"/>
              <a:t>Click to edit Master title style</a:t>
            </a:r>
            <a:endParaRPr lang="en-GB" dirty="0"/>
          </a:p>
        </p:txBody>
      </p:sp>
      <p:sp>
        <p:nvSpPr>
          <p:cNvPr id="8" name="Subtitle 1">
            <a:extLst>
              <a:ext uri="{FF2B5EF4-FFF2-40B4-BE49-F238E27FC236}">
                <a16:creationId xmlns:a16="http://schemas.microsoft.com/office/drawing/2014/main" id="{85DCD33C-489F-C44D-A742-83F6B7169F72}"/>
              </a:ext>
            </a:extLst>
          </p:cNvPr>
          <p:cNvSpPr>
            <a:spLocks noGrp="1"/>
          </p:cNvSpPr>
          <p:nvPr>
            <p:ph type="subTitle" idx="1"/>
          </p:nvPr>
        </p:nvSpPr>
        <p:spPr>
          <a:xfrm>
            <a:off x="3261360" y="4344000"/>
            <a:ext cx="8546640" cy="2136480"/>
          </a:xfrm>
          <a:solidFill>
            <a:schemeClr val="tx1"/>
          </a:solidFill>
        </p:spPr>
        <p:txBody>
          <a:bodyPr lIns="144000" tIns="108000" bIns="0" anchor="ctr" anchorCtr="0">
            <a:normAutofit/>
          </a:bodyPr>
          <a:lstStyle>
            <a:lvl1pPr marL="0" indent="0" algn="l">
              <a:lnSpc>
                <a:spcPts val="6000"/>
              </a:lnSpc>
              <a:spcBef>
                <a:spcPts val="0"/>
              </a:spcBef>
              <a:buNone/>
              <a:defRPr sz="6000" b="1" cap="none" baseline="0">
                <a:solidFill>
                  <a:schemeClr val="bg1"/>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dirty="0"/>
              <a:t>Click to edit Master subtitle style</a:t>
            </a:r>
            <a:endParaRPr lang="en-GB" dirty="0"/>
          </a:p>
        </p:txBody>
      </p:sp>
      <p:pic>
        <p:nvPicPr>
          <p:cNvPr id="9" name="Logo" descr="Education and Training Foundation Logo"/>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618081" y="384000"/>
            <a:ext cx="1189919" cy="632176"/>
          </a:xfrm>
          <a:prstGeom prst="rect">
            <a:avLst/>
          </a:prstGeom>
        </p:spPr>
      </p:pic>
    </p:spTree>
    <p:extLst>
      <p:ext uri="{BB962C8B-B14F-4D97-AF65-F5344CB8AC3E}">
        <p14:creationId xmlns:p14="http://schemas.microsoft.com/office/powerpoint/2010/main" val="3480305734"/>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5_Divider 1">
    <p:bg>
      <p:bgPr>
        <a:solidFill>
          <a:srgbClr val="0071F8"/>
        </a:solidFill>
        <a:effectLst/>
      </p:bgPr>
    </p:bg>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6182004C-DBA4-0E4C-9AA6-3DDE7AECD338}"/>
              </a:ext>
            </a:extLst>
          </p:cNvPr>
          <p:cNvSpPr>
            <a:spLocks noGrp="1"/>
          </p:cNvSpPr>
          <p:nvPr>
            <p:ph type="ctrTitle"/>
          </p:nvPr>
        </p:nvSpPr>
        <p:spPr>
          <a:xfrm>
            <a:off x="3263040" y="1940640"/>
            <a:ext cx="8544960" cy="2136480"/>
          </a:xfrm>
          <a:solidFill>
            <a:schemeClr val="bg1"/>
          </a:solidFill>
        </p:spPr>
        <p:txBody>
          <a:bodyPr lIns="108000" tIns="144000" rIns="0" bIns="0">
            <a:noAutofit/>
          </a:bodyPr>
          <a:lstStyle>
            <a:lvl1pPr algn="l">
              <a:lnSpc>
                <a:spcPts val="12000"/>
              </a:lnSpc>
              <a:defRPr sz="12000" b="1" cap="none" baseline="0">
                <a:solidFill>
                  <a:schemeClr val="tx1"/>
                </a:solidFill>
              </a:defRPr>
            </a:lvl1pPr>
          </a:lstStyle>
          <a:p>
            <a:r>
              <a:rPr lang="en-US" dirty="0"/>
              <a:t>Click to edit Master title style</a:t>
            </a:r>
            <a:endParaRPr lang="en-GB" dirty="0"/>
          </a:p>
        </p:txBody>
      </p:sp>
      <p:sp>
        <p:nvSpPr>
          <p:cNvPr id="8" name="Subtitle 1">
            <a:extLst>
              <a:ext uri="{FF2B5EF4-FFF2-40B4-BE49-F238E27FC236}">
                <a16:creationId xmlns:a16="http://schemas.microsoft.com/office/drawing/2014/main" id="{EFD4626C-D111-7348-A258-D06D96A03D4F}"/>
              </a:ext>
            </a:extLst>
          </p:cNvPr>
          <p:cNvSpPr>
            <a:spLocks noGrp="1"/>
          </p:cNvSpPr>
          <p:nvPr>
            <p:ph type="subTitle" idx="1"/>
          </p:nvPr>
        </p:nvSpPr>
        <p:spPr>
          <a:xfrm>
            <a:off x="3261360" y="4344000"/>
            <a:ext cx="8546640" cy="2136480"/>
          </a:xfrm>
          <a:solidFill>
            <a:schemeClr val="tx1"/>
          </a:solidFill>
        </p:spPr>
        <p:txBody>
          <a:bodyPr lIns="144000" tIns="108000" bIns="0" anchor="ctr" anchorCtr="0">
            <a:normAutofit/>
          </a:bodyPr>
          <a:lstStyle>
            <a:lvl1pPr marL="0" indent="0" algn="l">
              <a:lnSpc>
                <a:spcPts val="6000"/>
              </a:lnSpc>
              <a:spcBef>
                <a:spcPts val="0"/>
              </a:spcBef>
              <a:buNone/>
              <a:defRPr sz="6000" b="1" cap="none" baseline="0">
                <a:solidFill>
                  <a:schemeClr val="bg1"/>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dirty="0"/>
              <a:t>Click to edit Master subtitle style</a:t>
            </a:r>
            <a:endParaRPr lang="en-GB" dirty="0"/>
          </a:p>
        </p:txBody>
      </p:sp>
      <p:pic>
        <p:nvPicPr>
          <p:cNvPr id="9" name="Logo" descr="Education and Training Foundation Logo"/>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10618081" y="385110"/>
            <a:ext cx="1189919" cy="629956"/>
          </a:xfrm>
          <a:prstGeom prst="rect">
            <a:avLst/>
          </a:prstGeom>
        </p:spPr>
      </p:pic>
    </p:spTree>
    <p:extLst>
      <p:ext uri="{BB962C8B-B14F-4D97-AF65-F5344CB8AC3E}">
        <p14:creationId xmlns:p14="http://schemas.microsoft.com/office/powerpoint/2010/main" val="3788297978"/>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3_Divider 2">
    <p:bg>
      <p:bgPr>
        <a:solidFill>
          <a:srgbClr val="00A068"/>
        </a:solidFill>
        <a:effectLst/>
      </p:bgPr>
    </p:bg>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98AC6BDB-3112-B24C-8DA2-713E005348CA}"/>
              </a:ext>
            </a:extLst>
          </p:cNvPr>
          <p:cNvSpPr>
            <a:spLocks noGrp="1"/>
          </p:cNvSpPr>
          <p:nvPr>
            <p:ph type="ctrTitle"/>
          </p:nvPr>
        </p:nvSpPr>
        <p:spPr>
          <a:xfrm>
            <a:off x="3263040" y="1940640"/>
            <a:ext cx="8544960" cy="2136480"/>
          </a:xfrm>
          <a:solidFill>
            <a:schemeClr val="bg1"/>
          </a:solidFill>
        </p:spPr>
        <p:txBody>
          <a:bodyPr lIns="108000" tIns="144000" rIns="0" bIns="0">
            <a:noAutofit/>
          </a:bodyPr>
          <a:lstStyle>
            <a:lvl1pPr algn="l">
              <a:lnSpc>
                <a:spcPts val="12000"/>
              </a:lnSpc>
              <a:defRPr sz="12000" b="1" cap="none" baseline="0">
                <a:solidFill>
                  <a:schemeClr val="tx1"/>
                </a:solidFill>
              </a:defRPr>
            </a:lvl1pPr>
          </a:lstStyle>
          <a:p>
            <a:r>
              <a:rPr lang="en-US" dirty="0"/>
              <a:t>Click to edit Master title style</a:t>
            </a:r>
            <a:endParaRPr lang="en-GB" dirty="0"/>
          </a:p>
        </p:txBody>
      </p:sp>
      <p:sp>
        <p:nvSpPr>
          <p:cNvPr id="6" name="Subtitle 1">
            <a:extLst>
              <a:ext uri="{FF2B5EF4-FFF2-40B4-BE49-F238E27FC236}">
                <a16:creationId xmlns:a16="http://schemas.microsoft.com/office/drawing/2014/main" id="{2C7784E4-A553-854B-A891-D1209DBDD159}"/>
              </a:ext>
            </a:extLst>
          </p:cNvPr>
          <p:cNvSpPr>
            <a:spLocks noGrp="1"/>
          </p:cNvSpPr>
          <p:nvPr>
            <p:ph type="subTitle" idx="1"/>
          </p:nvPr>
        </p:nvSpPr>
        <p:spPr>
          <a:xfrm>
            <a:off x="3261360" y="4344000"/>
            <a:ext cx="8546640" cy="2136480"/>
          </a:xfrm>
          <a:solidFill>
            <a:schemeClr val="tx1"/>
          </a:solidFill>
        </p:spPr>
        <p:txBody>
          <a:bodyPr lIns="144000" tIns="108000" bIns="0" anchor="ctr" anchorCtr="0">
            <a:normAutofit/>
          </a:bodyPr>
          <a:lstStyle>
            <a:lvl1pPr marL="0" indent="0" algn="l">
              <a:lnSpc>
                <a:spcPts val="6000"/>
              </a:lnSpc>
              <a:spcBef>
                <a:spcPts val="0"/>
              </a:spcBef>
              <a:buNone/>
              <a:defRPr sz="6000" b="1" cap="none" baseline="0">
                <a:solidFill>
                  <a:schemeClr val="bg1"/>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dirty="0"/>
              <a:t>Click to edit Master subtitle style</a:t>
            </a:r>
            <a:endParaRPr lang="en-GB" dirty="0"/>
          </a:p>
        </p:txBody>
      </p:sp>
      <p:pic>
        <p:nvPicPr>
          <p:cNvPr id="9" name="Logo" descr="Education and Training Foundation Logo"/>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10618082" y="385111"/>
            <a:ext cx="1189916" cy="629955"/>
          </a:xfrm>
          <a:prstGeom prst="rect">
            <a:avLst/>
          </a:prstGeom>
        </p:spPr>
      </p:pic>
    </p:spTree>
    <p:extLst>
      <p:ext uri="{BB962C8B-B14F-4D97-AF65-F5344CB8AC3E}">
        <p14:creationId xmlns:p14="http://schemas.microsoft.com/office/powerpoint/2010/main" val="983023384"/>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Large Text and Supporting Text">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E17FABA6-57B8-9148-99A9-C72DFAAECE0A}"/>
              </a:ext>
            </a:extLst>
          </p:cNvPr>
          <p:cNvSpPr>
            <a:spLocks noGrp="1"/>
          </p:cNvSpPr>
          <p:nvPr>
            <p:ph type="title" hasCustomPrompt="1"/>
          </p:nvPr>
        </p:nvSpPr>
        <p:spPr>
          <a:xfrm>
            <a:off x="310601" y="333201"/>
            <a:ext cx="11250084" cy="932567"/>
          </a:xfrm>
        </p:spPr>
        <p:txBody>
          <a:bodyPr lIns="0" tIns="0" rIns="0" bIns="0" anchor="t" anchorCtr="0">
            <a:normAutofit/>
          </a:bodyPr>
          <a:lstStyle>
            <a:lvl1pPr algn="l">
              <a:lnSpc>
                <a:spcPts val="2667"/>
              </a:lnSpc>
              <a:spcBef>
                <a:spcPts val="0"/>
              </a:spcBef>
              <a:defRPr sz="2667" b="1" cap="none" baseline="0"/>
            </a:lvl1pPr>
          </a:lstStyle>
          <a:p>
            <a:r>
              <a:rPr lang="en-US" dirty="0"/>
              <a:t>Slide Title</a:t>
            </a:r>
            <a:endParaRPr lang="en-GB" dirty="0"/>
          </a:p>
        </p:txBody>
      </p:sp>
      <p:sp>
        <p:nvSpPr>
          <p:cNvPr id="9" name="Text Placeholder 8"/>
          <p:cNvSpPr>
            <a:spLocks noGrp="1"/>
          </p:cNvSpPr>
          <p:nvPr>
            <p:ph type="body" sz="quarter" idx="12"/>
          </p:nvPr>
        </p:nvSpPr>
        <p:spPr>
          <a:xfrm>
            <a:off x="312000" y="1315200"/>
            <a:ext cx="5280000" cy="4802099"/>
          </a:xfrm>
        </p:spPr>
        <p:txBody>
          <a:bodyPr>
            <a:noAutofit/>
          </a:bodyPr>
          <a:lstStyle>
            <a:lvl1pPr marL="0" indent="0">
              <a:lnSpc>
                <a:spcPts val="3733"/>
              </a:lnSpc>
              <a:buNone/>
              <a:defRPr sz="3600" b="1"/>
            </a:lvl1pPr>
            <a:lvl2pPr marL="359991" indent="-359991">
              <a:lnSpc>
                <a:spcPts val="3733"/>
              </a:lnSpc>
              <a:spcBef>
                <a:spcPts val="0"/>
              </a:spcBef>
              <a:buFont typeface="Calibri" panose="020F0502020204030204" pitchFamily="34" charset="0"/>
              <a:buChar char="–"/>
              <a:defRPr sz="3600" b="1"/>
            </a:lvl2pPr>
            <a:lvl3pPr marL="815980" indent="-359991">
              <a:lnSpc>
                <a:spcPts val="3733"/>
              </a:lnSpc>
              <a:buFont typeface="Calibri" panose="020F0502020204030204" pitchFamily="34" charset="0"/>
              <a:buChar char="–"/>
              <a:defRPr sz="3600" b="1"/>
            </a:lvl3pPr>
            <a:lvl4pPr marL="1319967" indent="-359991">
              <a:lnSpc>
                <a:spcPts val="3733"/>
              </a:lnSpc>
              <a:buFont typeface="Calibri" panose="020F0502020204030204" pitchFamily="34" charset="0"/>
              <a:buChar char="–"/>
              <a:defRPr sz="3600" b="1"/>
            </a:lvl4pPr>
            <a:lvl5pPr marL="1679958" indent="-359991">
              <a:lnSpc>
                <a:spcPts val="3733"/>
              </a:lnSpc>
              <a:buFont typeface="Calibri" panose="020F0502020204030204" pitchFamily="34" charset="0"/>
              <a:buChar char="–"/>
              <a:defRPr sz="3600" b="1"/>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4" name="Content Placeholder 13"/>
          <p:cNvSpPr>
            <a:spLocks noGrp="1"/>
          </p:cNvSpPr>
          <p:nvPr>
            <p:ph sz="quarter" idx="13"/>
          </p:nvPr>
        </p:nvSpPr>
        <p:spPr>
          <a:xfrm>
            <a:off x="6096000" y="1316567"/>
            <a:ext cx="4512733" cy="4800600"/>
          </a:xfrm>
        </p:spPr>
        <p:txBody>
          <a:bodyPr/>
          <a:lstStyle>
            <a:lvl1pPr marL="0" indent="0">
              <a:lnSpc>
                <a:spcPts val="2133"/>
              </a:lnSpc>
              <a:buNone/>
              <a:defRPr sz="1800"/>
            </a:lvl1pPr>
            <a:lvl2pPr marL="239994" indent="-239994">
              <a:lnSpc>
                <a:spcPts val="2133"/>
              </a:lnSpc>
              <a:buFont typeface="Calibri" panose="020F0502020204030204" pitchFamily="34" charset="0"/>
              <a:buChar char="–"/>
              <a:defRPr sz="1800"/>
            </a:lvl2pPr>
            <a:lvl3pPr marL="575986" indent="-239994">
              <a:lnSpc>
                <a:spcPts val="2133"/>
              </a:lnSpc>
              <a:buFont typeface="Calibri" panose="020F0502020204030204" pitchFamily="34" charset="0"/>
              <a:buChar char="–"/>
              <a:defRPr sz="1800"/>
            </a:lvl3pPr>
            <a:lvl4pPr marL="863978" indent="-239994">
              <a:lnSpc>
                <a:spcPts val="2133"/>
              </a:lnSpc>
              <a:buFont typeface="Calibri" panose="020F0502020204030204" pitchFamily="34" charset="0"/>
              <a:buChar char="–"/>
              <a:defRPr sz="1800"/>
            </a:lvl4pPr>
            <a:lvl5pPr marL="1103972" indent="-239994">
              <a:lnSpc>
                <a:spcPts val="2133"/>
              </a:lnSpc>
              <a:buFont typeface="Calibri" panose="020F0502020204030204" pitchFamily="34" charset="0"/>
              <a:buChar cha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7" name="Slide Number Placeholder 6"/>
          <p:cNvSpPr>
            <a:spLocks noGrp="1"/>
          </p:cNvSpPr>
          <p:nvPr>
            <p:ph type="sldNum" sz="quarter" idx="11"/>
          </p:nvPr>
        </p:nvSpPr>
        <p:spPr/>
        <p:txBody>
          <a:bodyPr/>
          <a:lstStyle/>
          <a:p>
            <a:fld id="{DA2C159E-F13C-4A85-9A41-E7669D3E0D70}" type="slidenum">
              <a:rPr lang="en-GB" smtClean="0"/>
              <a:pPr/>
              <a:t>‹#›</a:t>
            </a:fld>
            <a:endParaRPr lang="en-GB"/>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p:txBody>
          <a:bodyPr/>
          <a:lstStyle/>
          <a:p>
            <a:r>
              <a:rPr lang="en-GB"/>
              <a:t>Education &amp; Training Foundation</a:t>
            </a:r>
            <a:endParaRPr lang="en-GB" dirty="0"/>
          </a:p>
        </p:txBody>
      </p:sp>
    </p:spTree>
    <p:extLst>
      <p:ext uri="{BB962C8B-B14F-4D97-AF65-F5344CB8AC3E}">
        <p14:creationId xmlns:p14="http://schemas.microsoft.com/office/powerpoint/2010/main" val="63455853"/>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Text and Bullets">
    <p:spTree>
      <p:nvGrpSpPr>
        <p:cNvPr id="1" name=""/>
        <p:cNvGrpSpPr/>
        <p:nvPr/>
      </p:nvGrpSpPr>
      <p:grpSpPr>
        <a:xfrm>
          <a:off x="0" y="0"/>
          <a:ext cx="0" cy="0"/>
          <a:chOff x="0" y="0"/>
          <a:chExt cx="0" cy="0"/>
        </a:xfrm>
      </p:grpSpPr>
      <p:sp>
        <p:nvSpPr>
          <p:cNvPr id="7" name="Slide Number Placeholder 6"/>
          <p:cNvSpPr>
            <a:spLocks noGrp="1"/>
          </p:cNvSpPr>
          <p:nvPr>
            <p:ph type="sldNum" sz="quarter" idx="11"/>
          </p:nvPr>
        </p:nvSpPr>
        <p:spPr/>
        <p:txBody>
          <a:bodyPr/>
          <a:lstStyle/>
          <a:p>
            <a:fld id="{DA2C159E-F13C-4A85-9A41-E7669D3E0D70}" type="slidenum">
              <a:rPr lang="en-GB" smtClean="0"/>
              <a:pPr/>
              <a:t>‹#›</a:t>
            </a:fld>
            <a:endParaRPr lang="en-GB"/>
          </a:p>
        </p:txBody>
      </p:sp>
      <p:sp>
        <p:nvSpPr>
          <p:cNvPr id="8" name="Title 1">
            <a:extLst>
              <a:ext uri="{FF2B5EF4-FFF2-40B4-BE49-F238E27FC236}">
                <a16:creationId xmlns:a16="http://schemas.microsoft.com/office/drawing/2014/main" id="{677BB2F1-AFF0-C64C-83D0-3B465EE13985}"/>
              </a:ext>
            </a:extLst>
          </p:cNvPr>
          <p:cNvSpPr>
            <a:spLocks noGrp="1"/>
          </p:cNvSpPr>
          <p:nvPr>
            <p:ph type="title" hasCustomPrompt="1"/>
          </p:nvPr>
        </p:nvSpPr>
        <p:spPr>
          <a:xfrm>
            <a:off x="310601" y="333201"/>
            <a:ext cx="11250084" cy="932567"/>
          </a:xfrm>
        </p:spPr>
        <p:txBody>
          <a:bodyPr lIns="0" tIns="0" rIns="0" bIns="0" anchor="t" anchorCtr="0">
            <a:normAutofit/>
          </a:bodyPr>
          <a:lstStyle>
            <a:lvl1pPr algn="l">
              <a:lnSpc>
                <a:spcPts val="2667"/>
              </a:lnSpc>
              <a:spcBef>
                <a:spcPts val="0"/>
              </a:spcBef>
              <a:defRPr sz="2667" b="1" cap="none" baseline="0"/>
            </a:lvl1pPr>
          </a:lstStyle>
          <a:p>
            <a:r>
              <a:rPr lang="en-US" dirty="0"/>
              <a:t>Slide Title</a:t>
            </a:r>
            <a:endParaRPr lang="en-GB" dirty="0"/>
          </a:p>
        </p:txBody>
      </p:sp>
      <p:sp>
        <p:nvSpPr>
          <p:cNvPr id="9" name="Text Placeholder 8"/>
          <p:cNvSpPr>
            <a:spLocks noGrp="1"/>
          </p:cNvSpPr>
          <p:nvPr>
            <p:ph type="body" sz="quarter" idx="12"/>
          </p:nvPr>
        </p:nvSpPr>
        <p:spPr>
          <a:xfrm>
            <a:off x="312001" y="1315200"/>
            <a:ext cx="10223500" cy="4802099"/>
          </a:xfrm>
        </p:spPr>
        <p:txBody>
          <a:bodyPr>
            <a:noAutofit/>
          </a:bodyPr>
          <a:lstStyle>
            <a:lvl1pPr marL="0" indent="0">
              <a:lnSpc>
                <a:spcPts val="3733"/>
              </a:lnSpc>
              <a:spcBef>
                <a:spcPts val="0"/>
              </a:spcBef>
              <a:buNone/>
              <a:defRPr sz="3600"/>
            </a:lvl1pPr>
            <a:lvl2pPr marL="359991" indent="-359991">
              <a:lnSpc>
                <a:spcPts val="3733"/>
              </a:lnSpc>
              <a:spcBef>
                <a:spcPts val="0"/>
              </a:spcBef>
              <a:defRPr sz="3600"/>
            </a:lvl2pPr>
            <a:lvl3pPr marL="719982" indent="-359991">
              <a:lnSpc>
                <a:spcPts val="3733"/>
              </a:lnSpc>
              <a:defRPr sz="3600"/>
            </a:lvl3pPr>
            <a:lvl4pPr marL="1079973" indent="-359991">
              <a:lnSpc>
                <a:spcPts val="3733"/>
              </a:lnSpc>
              <a:defRPr sz="3600"/>
            </a:lvl4pPr>
            <a:lvl5pPr marL="1439964" indent="-359991">
              <a:lnSpc>
                <a:spcPts val="3733"/>
              </a:lnSpc>
              <a:defRPr sz="3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6" name="Footer Placeholder 2">
            <a:extLst>
              <a:ext uri="{FF2B5EF4-FFF2-40B4-BE49-F238E27FC236}">
                <a16:creationId xmlns:a16="http://schemas.microsoft.com/office/drawing/2014/main" id="{FC25F548-F1B7-1942-BFC2-C7EF39D09D2E}"/>
              </a:ex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lstStyle/>
          <a:p>
            <a:r>
              <a:rPr lang="en-GB"/>
              <a:t>Education &amp; Training Foundation</a:t>
            </a:r>
            <a:endParaRPr lang="en-GB" dirty="0"/>
          </a:p>
        </p:txBody>
      </p:sp>
    </p:spTree>
    <p:extLst>
      <p:ext uri="{BB962C8B-B14F-4D97-AF65-F5344CB8AC3E}">
        <p14:creationId xmlns:p14="http://schemas.microsoft.com/office/powerpoint/2010/main" val="4280950460"/>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6_Quote Banner">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53A87C14-09C8-1D4B-A67D-EC0710EB79BB}"/>
              </a:ext>
            </a:extLst>
          </p:cNvPr>
          <p:cNvSpPr>
            <a:spLocks noGrp="1"/>
          </p:cNvSpPr>
          <p:nvPr>
            <p:ph type="title" hasCustomPrompt="1"/>
          </p:nvPr>
        </p:nvSpPr>
        <p:spPr>
          <a:xfrm>
            <a:off x="310601" y="333201"/>
            <a:ext cx="11250084" cy="932567"/>
          </a:xfrm>
        </p:spPr>
        <p:txBody>
          <a:bodyPr lIns="0" tIns="0" rIns="0" bIns="0" anchor="t" anchorCtr="0">
            <a:normAutofit/>
          </a:bodyPr>
          <a:lstStyle>
            <a:lvl1pPr algn="l">
              <a:lnSpc>
                <a:spcPts val="2667"/>
              </a:lnSpc>
              <a:spcBef>
                <a:spcPts val="0"/>
              </a:spcBef>
              <a:defRPr sz="2667" b="1" cap="none" baseline="0"/>
            </a:lvl1pPr>
          </a:lstStyle>
          <a:p>
            <a:r>
              <a:rPr lang="en-US" dirty="0"/>
              <a:t>Slide Title</a:t>
            </a:r>
            <a:endParaRPr lang="en-GB" dirty="0"/>
          </a:p>
        </p:txBody>
      </p:sp>
      <p:sp>
        <p:nvSpPr>
          <p:cNvPr id="13" name="Text Placeholder 12"/>
          <p:cNvSpPr>
            <a:spLocks noGrp="1"/>
          </p:cNvSpPr>
          <p:nvPr>
            <p:ph type="body" sz="quarter" idx="13"/>
          </p:nvPr>
        </p:nvSpPr>
        <p:spPr>
          <a:xfrm>
            <a:off x="311151" y="1918289"/>
            <a:ext cx="5496983" cy="4391032"/>
          </a:xfrm>
        </p:spPr>
        <p:txBody>
          <a:bodyPr/>
          <a:lstStyle>
            <a:lvl1pPr marL="0" indent="0">
              <a:lnSpc>
                <a:spcPts val="3600"/>
              </a:lnSpc>
              <a:spcBef>
                <a:spcPts val="0"/>
              </a:spcBef>
              <a:buNone/>
              <a:defRPr sz="3600" b="1"/>
            </a:lvl1pPr>
            <a:lvl2pPr marL="609585" indent="0">
              <a:buNone/>
              <a:defRPr/>
            </a:lvl2pPr>
            <a:lvl3pPr marL="1219170" indent="0">
              <a:buNone/>
              <a:defRPr/>
            </a:lvl3pPr>
            <a:lvl4pPr marL="1828754" indent="0">
              <a:buNone/>
              <a:defRPr/>
            </a:lvl4pPr>
            <a:lvl5pPr marL="2438339" indent="0">
              <a:buNone/>
              <a:defRPr/>
            </a:lvl5pPr>
          </a:lstStyle>
          <a:p>
            <a:pPr lvl="0"/>
            <a:r>
              <a:rPr lang="en-US" dirty="0"/>
              <a:t>Click to edit Master text styles</a:t>
            </a:r>
          </a:p>
        </p:txBody>
      </p:sp>
      <p:sp>
        <p:nvSpPr>
          <p:cNvPr id="6" name="Picture Placeholder 5"/>
          <p:cNvSpPr>
            <a:spLocks noGrp="1"/>
          </p:cNvSpPr>
          <p:nvPr>
            <p:ph type="pic" sz="quarter" idx="12"/>
          </p:nvPr>
        </p:nvSpPr>
        <p:spPr>
          <a:xfrm>
            <a:off x="6000752" y="1412777"/>
            <a:ext cx="5816600" cy="4896545"/>
          </a:xfrm>
        </p:spPr>
        <p:txBody>
          <a:bodyPr/>
          <a:lstStyle/>
          <a:p>
            <a:r>
              <a:rPr lang="en-US" dirty="0"/>
              <a:t>Click icon to add picture</a:t>
            </a:r>
            <a:endParaRPr lang="en-GB" dirty="0"/>
          </a:p>
        </p:txBody>
      </p:sp>
      <p:pic>
        <p:nvPicPr>
          <p:cNvPr id="8" name="Picture 7">
            <a:extLst>
              <a:ext uri="{C183D7F6-B498-43B3-948B-1728B52AA6E4}">
                <adec:decorative xmlns:adec="http://schemas.microsoft.com/office/drawing/2017/decorative" val="1"/>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284656" y="1412776"/>
            <a:ext cx="5523477" cy="365125"/>
          </a:xfrm>
          <a:prstGeom prst="rect">
            <a:avLst/>
          </a:prstGeom>
        </p:spPr>
      </p:pic>
      <p:sp>
        <p:nvSpPr>
          <p:cNvPr id="10" name="Footer Placeholder 2">
            <a:extLst>
              <a:ext uri="{FF2B5EF4-FFF2-40B4-BE49-F238E27FC236}">
                <a16:creationId xmlns:a16="http://schemas.microsoft.com/office/drawing/2014/main" id="{14A703AD-9E38-C941-B631-ABE77D2BB87D}"/>
              </a:ex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lstStyle/>
          <a:p>
            <a:r>
              <a:rPr lang="en-GB"/>
              <a:t>Education &amp; Training Foundation</a:t>
            </a:r>
            <a:endParaRPr lang="en-GB" dirty="0"/>
          </a:p>
        </p:txBody>
      </p:sp>
      <p:sp>
        <p:nvSpPr>
          <p:cNvPr id="7" name="Slide Number Placeholder 6"/>
          <p:cNvSpPr>
            <a:spLocks noGrp="1"/>
          </p:cNvSpPr>
          <p:nvPr>
            <p:ph type="sldNum" sz="quarter" idx="11"/>
          </p:nvPr>
        </p:nvSpPr>
        <p:spPr/>
        <p:txBody>
          <a:bodyPr/>
          <a:lstStyle/>
          <a:p>
            <a:fld id="{DA2C159E-F13C-4A85-9A41-E7669D3E0D70}" type="slidenum">
              <a:rPr lang="en-GB" smtClean="0"/>
              <a:pPr/>
              <a:t>‹#›</a:t>
            </a:fld>
            <a:endParaRPr lang="en-GB"/>
          </a:p>
        </p:txBody>
      </p:sp>
    </p:spTree>
    <p:extLst>
      <p:ext uri="{BB962C8B-B14F-4D97-AF65-F5344CB8AC3E}">
        <p14:creationId xmlns:p14="http://schemas.microsoft.com/office/powerpoint/2010/main" val="2255568428"/>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7_Quote Banner">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53A87C14-09C8-1D4B-A67D-EC0710EB79BB}"/>
              </a:ext>
            </a:extLst>
          </p:cNvPr>
          <p:cNvSpPr>
            <a:spLocks noGrp="1"/>
          </p:cNvSpPr>
          <p:nvPr>
            <p:ph type="title" hasCustomPrompt="1"/>
          </p:nvPr>
        </p:nvSpPr>
        <p:spPr>
          <a:xfrm>
            <a:off x="310601" y="333201"/>
            <a:ext cx="11250084" cy="932567"/>
          </a:xfrm>
        </p:spPr>
        <p:txBody>
          <a:bodyPr lIns="0" tIns="0" rIns="0" bIns="0" anchor="t" anchorCtr="0">
            <a:normAutofit/>
          </a:bodyPr>
          <a:lstStyle>
            <a:lvl1pPr algn="l">
              <a:lnSpc>
                <a:spcPts val="2667"/>
              </a:lnSpc>
              <a:spcBef>
                <a:spcPts val="0"/>
              </a:spcBef>
              <a:defRPr sz="2667" b="1" cap="none" baseline="0"/>
            </a:lvl1pPr>
          </a:lstStyle>
          <a:p>
            <a:r>
              <a:rPr lang="en-US" dirty="0"/>
              <a:t>Slide Title</a:t>
            </a:r>
            <a:endParaRPr lang="en-GB" dirty="0"/>
          </a:p>
        </p:txBody>
      </p:sp>
      <p:sp>
        <p:nvSpPr>
          <p:cNvPr id="13" name="Text Placeholder 12"/>
          <p:cNvSpPr>
            <a:spLocks noGrp="1"/>
          </p:cNvSpPr>
          <p:nvPr>
            <p:ph type="body" sz="quarter" idx="13"/>
          </p:nvPr>
        </p:nvSpPr>
        <p:spPr>
          <a:xfrm>
            <a:off x="311151" y="1918289"/>
            <a:ext cx="5496983" cy="4391032"/>
          </a:xfrm>
        </p:spPr>
        <p:txBody>
          <a:bodyPr/>
          <a:lstStyle>
            <a:lvl1pPr marL="0" indent="0">
              <a:lnSpc>
                <a:spcPts val="3600"/>
              </a:lnSpc>
              <a:spcBef>
                <a:spcPts val="0"/>
              </a:spcBef>
              <a:buNone/>
              <a:defRPr sz="3600" b="1"/>
            </a:lvl1pPr>
            <a:lvl2pPr marL="609585" indent="0">
              <a:buNone/>
              <a:defRPr/>
            </a:lvl2pPr>
            <a:lvl3pPr marL="1219170" indent="0">
              <a:buNone/>
              <a:defRPr/>
            </a:lvl3pPr>
            <a:lvl4pPr marL="1828754" indent="0">
              <a:buNone/>
              <a:defRPr/>
            </a:lvl4pPr>
            <a:lvl5pPr marL="2438339" indent="0">
              <a:buNone/>
              <a:defRPr/>
            </a:lvl5pPr>
          </a:lstStyle>
          <a:p>
            <a:pPr lvl="0"/>
            <a:r>
              <a:rPr lang="en-US" dirty="0"/>
              <a:t>Click to edit Master text styles</a:t>
            </a:r>
          </a:p>
        </p:txBody>
      </p:sp>
      <p:sp>
        <p:nvSpPr>
          <p:cNvPr id="6" name="Picture Placeholder 5"/>
          <p:cNvSpPr>
            <a:spLocks noGrp="1"/>
          </p:cNvSpPr>
          <p:nvPr>
            <p:ph type="pic" sz="quarter" idx="12"/>
          </p:nvPr>
        </p:nvSpPr>
        <p:spPr>
          <a:xfrm>
            <a:off x="6000752" y="1412777"/>
            <a:ext cx="5816600" cy="4896545"/>
          </a:xfrm>
        </p:spPr>
        <p:txBody>
          <a:bodyPr/>
          <a:lstStyle/>
          <a:p>
            <a:r>
              <a:rPr lang="en-US" dirty="0"/>
              <a:t>Click icon to add picture</a:t>
            </a:r>
            <a:endParaRPr lang="en-GB" dirty="0"/>
          </a:p>
        </p:txBody>
      </p:sp>
      <p:pic>
        <p:nvPicPr>
          <p:cNvPr id="8" name="Picture 7">
            <a:extLst>
              <a:ext uri="{C183D7F6-B498-43B3-948B-1728B52AA6E4}">
                <adec:decorative xmlns:adec="http://schemas.microsoft.com/office/drawing/2017/decorative" val="1"/>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310599" y="1409465"/>
            <a:ext cx="5496983" cy="365631"/>
          </a:xfrm>
          <a:prstGeom prst="rect">
            <a:avLst/>
          </a:prstGeom>
        </p:spPr>
      </p:pic>
      <p:sp>
        <p:nvSpPr>
          <p:cNvPr id="10" name="Footer Placeholder 2">
            <a:extLst>
              <a:ext uri="{FF2B5EF4-FFF2-40B4-BE49-F238E27FC236}">
                <a16:creationId xmlns:a16="http://schemas.microsoft.com/office/drawing/2014/main" id="{425EDCA8-C39F-0A47-918D-C38807C3023A}"/>
              </a:ex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lstStyle/>
          <a:p>
            <a:r>
              <a:rPr lang="en-GB"/>
              <a:t>Education &amp; Training Foundation</a:t>
            </a:r>
            <a:endParaRPr lang="en-GB" dirty="0"/>
          </a:p>
        </p:txBody>
      </p:sp>
      <p:sp>
        <p:nvSpPr>
          <p:cNvPr id="7" name="Slide Number Placeholder 6"/>
          <p:cNvSpPr>
            <a:spLocks noGrp="1"/>
          </p:cNvSpPr>
          <p:nvPr>
            <p:ph type="sldNum" sz="quarter" idx="11"/>
          </p:nvPr>
        </p:nvSpPr>
        <p:spPr/>
        <p:txBody>
          <a:bodyPr/>
          <a:lstStyle/>
          <a:p>
            <a:fld id="{DA2C159E-F13C-4A85-9A41-E7669D3E0D70}" type="slidenum">
              <a:rPr lang="en-GB" smtClean="0"/>
              <a:pPr/>
              <a:t>‹#›</a:t>
            </a:fld>
            <a:endParaRPr lang="en-GB"/>
          </a:p>
        </p:txBody>
      </p:sp>
    </p:spTree>
    <p:extLst>
      <p:ext uri="{BB962C8B-B14F-4D97-AF65-F5344CB8AC3E}">
        <p14:creationId xmlns:p14="http://schemas.microsoft.com/office/powerpoint/2010/main" val="1454511284"/>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8_Quote Banner">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53A87C14-09C8-1D4B-A67D-EC0710EB79BB}"/>
              </a:ext>
            </a:extLst>
          </p:cNvPr>
          <p:cNvSpPr>
            <a:spLocks noGrp="1"/>
          </p:cNvSpPr>
          <p:nvPr>
            <p:ph type="title" hasCustomPrompt="1"/>
          </p:nvPr>
        </p:nvSpPr>
        <p:spPr>
          <a:xfrm>
            <a:off x="310601" y="333201"/>
            <a:ext cx="11250084" cy="932567"/>
          </a:xfrm>
        </p:spPr>
        <p:txBody>
          <a:bodyPr lIns="0" tIns="0" rIns="0" bIns="0" anchor="t" anchorCtr="0">
            <a:normAutofit/>
          </a:bodyPr>
          <a:lstStyle>
            <a:lvl1pPr algn="l">
              <a:lnSpc>
                <a:spcPts val="2667"/>
              </a:lnSpc>
              <a:spcBef>
                <a:spcPts val="0"/>
              </a:spcBef>
              <a:defRPr sz="2667" b="1" cap="none" baseline="0"/>
            </a:lvl1pPr>
          </a:lstStyle>
          <a:p>
            <a:r>
              <a:rPr lang="en-US" dirty="0"/>
              <a:t>Slide Title</a:t>
            </a:r>
            <a:endParaRPr lang="en-GB" dirty="0"/>
          </a:p>
        </p:txBody>
      </p:sp>
      <p:sp>
        <p:nvSpPr>
          <p:cNvPr id="13" name="Text Placeholder 12"/>
          <p:cNvSpPr>
            <a:spLocks noGrp="1"/>
          </p:cNvSpPr>
          <p:nvPr>
            <p:ph type="body" sz="quarter" idx="13"/>
          </p:nvPr>
        </p:nvSpPr>
        <p:spPr>
          <a:xfrm>
            <a:off x="311151" y="1918289"/>
            <a:ext cx="5496983" cy="4391032"/>
          </a:xfrm>
        </p:spPr>
        <p:txBody>
          <a:bodyPr/>
          <a:lstStyle>
            <a:lvl1pPr marL="0" indent="0">
              <a:lnSpc>
                <a:spcPts val="3600"/>
              </a:lnSpc>
              <a:spcBef>
                <a:spcPts val="0"/>
              </a:spcBef>
              <a:buNone/>
              <a:defRPr sz="3600" b="1"/>
            </a:lvl1pPr>
            <a:lvl2pPr marL="609585" indent="0">
              <a:buNone/>
              <a:defRPr/>
            </a:lvl2pPr>
            <a:lvl3pPr marL="1219170" indent="0">
              <a:buNone/>
              <a:defRPr/>
            </a:lvl3pPr>
            <a:lvl4pPr marL="1828754" indent="0">
              <a:buNone/>
              <a:defRPr/>
            </a:lvl4pPr>
            <a:lvl5pPr marL="2438339" indent="0">
              <a:buNone/>
              <a:defRPr/>
            </a:lvl5pPr>
          </a:lstStyle>
          <a:p>
            <a:pPr lvl="0"/>
            <a:r>
              <a:rPr lang="en-US" dirty="0"/>
              <a:t>Click to edit Master text styles</a:t>
            </a:r>
          </a:p>
        </p:txBody>
      </p:sp>
      <p:sp>
        <p:nvSpPr>
          <p:cNvPr id="6" name="Picture Placeholder 5"/>
          <p:cNvSpPr>
            <a:spLocks noGrp="1"/>
          </p:cNvSpPr>
          <p:nvPr>
            <p:ph type="pic" sz="quarter" idx="12"/>
          </p:nvPr>
        </p:nvSpPr>
        <p:spPr>
          <a:xfrm>
            <a:off x="6000752" y="1412777"/>
            <a:ext cx="5816600" cy="4896545"/>
          </a:xfrm>
        </p:spPr>
        <p:txBody>
          <a:bodyPr/>
          <a:lstStyle/>
          <a:p>
            <a:r>
              <a:rPr lang="en-US" dirty="0"/>
              <a:t>Click icon to add picture</a:t>
            </a:r>
            <a:endParaRPr lang="en-GB" dirty="0"/>
          </a:p>
        </p:txBody>
      </p:sp>
      <p:pic>
        <p:nvPicPr>
          <p:cNvPr id="8" name="Picture 7">
            <a:extLst>
              <a:ext uri="{C183D7F6-B498-43B3-948B-1728B52AA6E4}">
                <adec:decorative xmlns:adec="http://schemas.microsoft.com/office/drawing/2017/decorative" val="1"/>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310599" y="1412776"/>
            <a:ext cx="5496983" cy="372104"/>
          </a:xfrm>
          <a:prstGeom prst="rect">
            <a:avLst/>
          </a:prstGeom>
        </p:spPr>
      </p:pic>
      <p:sp>
        <p:nvSpPr>
          <p:cNvPr id="10" name="Footer Placeholder 2">
            <a:extLst>
              <a:ext uri="{FF2B5EF4-FFF2-40B4-BE49-F238E27FC236}">
                <a16:creationId xmlns:a16="http://schemas.microsoft.com/office/drawing/2014/main" id="{976E5675-51D7-3D40-A986-781F0BAAB175}"/>
              </a:ex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lstStyle/>
          <a:p>
            <a:r>
              <a:rPr lang="en-GB"/>
              <a:t>Education &amp; Training Foundation</a:t>
            </a:r>
            <a:endParaRPr lang="en-GB" dirty="0"/>
          </a:p>
        </p:txBody>
      </p:sp>
      <p:sp>
        <p:nvSpPr>
          <p:cNvPr id="7" name="Slide Number Placeholder 6"/>
          <p:cNvSpPr>
            <a:spLocks noGrp="1"/>
          </p:cNvSpPr>
          <p:nvPr>
            <p:ph type="sldNum" sz="quarter" idx="11"/>
          </p:nvPr>
        </p:nvSpPr>
        <p:spPr/>
        <p:txBody>
          <a:bodyPr/>
          <a:lstStyle/>
          <a:p>
            <a:fld id="{DA2C159E-F13C-4A85-9A41-E7669D3E0D70}" type="slidenum">
              <a:rPr lang="en-GB" smtClean="0"/>
              <a:pPr/>
              <a:t>‹#›</a:t>
            </a:fld>
            <a:endParaRPr lang="en-GB"/>
          </a:p>
        </p:txBody>
      </p:sp>
    </p:spTree>
    <p:extLst>
      <p:ext uri="{BB962C8B-B14F-4D97-AF65-F5344CB8AC3E}">
        <p14:creationId xmlns:p14="http://schemas.microsoft.com/office/powerpoint/2010/main" val="364010483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67"/>
        <p:cNvGrpSpPr/>
        <p:nvPr/>
      </p:nvGrpSpPr>
      <p:grpSpPr>
        <a:xfrm>
          <a:off x="0" y="0"/>
          <a:ext cx="0" cy="0"/>
          <a:chOff x="0" y="0"/>
          <a:chExt cx="0" cy="0"/>
        </a:xfrm>
      </p:grpSpPr>
      <p:sp>
        <p:nvSpPr>
          <p:cNvPr id="68" name="Google Shape;68;p32"/>
          <p:cNvSpPr txBox="1">
            <a:spLocks noGrp="1"/>
          </p:cNvSpPr>
          <p:nvPr>
            <p:ph type="title"/>
          </p:nvPr>
        </p:nvSpPr>
        <p:spPr>
          <a:xfrm>
            <a:off x="1097280" y="286603"/>
            <a:ext cx="10058400" cy="1450757"/>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rgbClr val="3F3F3F"/>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9" name="Google Shape;69;p32"/>
          <p:cNvSpPr txBox="1">
            <a:spLocks noGrp="1"/>
          </p:cNvSpPr>
          <p:nvPr>
            <p:ph type="body" idx="1"/>
          </p:nvPr>
        </p:nvSpPr>
        <p:spPr>
          <a:xfrm rot="5400000">
            <a:off x="4246034" y="-1040553"/>
            <a:ext cx="3760891" cy="10058400"/>
          </a:xfrm>
          <a:prstGeom prst="rect">
            <a:avLst/>
          </a:prstGeom>
          <a:noFill/>
          <a:ln>
            <a:noFill/>
          </a:ln>
        </p:spPr>
        <p:txBody>
          <a:bodyPr spcFirstLastPara="1" wrap="square" lIns="45700" tIns="0" rIns="45700" bIns="0" anchor="t" anchorCtr="0">
            <a:normAutofit/>
          </a:bodyPr>
          <a:lstStyle>
            <a:lvl1pPr marL="457200" lvl="0" indent="-342900" algn="l">
              <a:lnSpc>
                <a:spcPct val="110000"/>
              </a:lnSpc>
              <a:spcBef>
                <a:spcPts val="1200"/>
              </a:spcBef>
              <a:spcAft>
                <a:spcPts val="0"/>
              </a:spcAft>
              <a:buSzPts val="1800"/>
              <a:buChar char=" "/>
              <a:defRPr/>
            </a:lvl1pPr>
            <a:lvl2pPr marL="914400" lvl="1" indent="-342900" algn="l">
              <a:lnSpc>
                <a:spcPct val="100000"/>
              </a:lnSpc>
              <a:spcBef>
                <a:spcPts val="200"/>
              </a:spcBef>
              <a:spcAft>
                <a:spcPts val="0"/>
              </a:spcAft>
              <a:buClr>
                <a:srgbClr val="3F3F3F"/>
              </a:buClr>
              <a:buSzPts val="1800"/>
              <a:buChar char="◦"/>
              <a:defRPr/>
            </a:lvl2pPr>
            <a:lvl3pPr marL="1371600" lvl="2" indent="-342900" algn="l">
              <a:lnSpc>
                <a:spcPct val="100000"/>
              </a:lnSpc>
              <a:spcBef>
                <a:spcPts val="400"/>
              </a:spcBef>
              <a:spcAft>
                <a:spcPts val="0"/>
              </a:spcAft>
              <a:buClr>
                <a:srgbClr val="3F3F3F"/>
              </a:buClr>
              <a:buSzPts val="1800"/>
              <a:buChar char="◦"/>
              <a:defRPr/>
            </a:lvl3pPr>
            <a:lvl4pPr marL="1828800" lvl="3" indent="-342900" algn="l">
              <a:lnSpc>
                <a:spcPct val="100000"/>
              </a:lnSpc>
              <a:spcBef>
                <a:spcPts val="400"/>
              </a:spcBef>
              <a:spcAft>
                <a:spcPts val="0"/>
              </a:spcAft>
              <a:buClr>
                <a:srgbClr val="3F3F3F"/>
              </a:buClr>
              <a:buSzPts val="1800"/>
              <a:buChar char="◦"/>
              <a:defRPr/>
            </a:lvl4pPr>
            <a:lvl5pPr marL="2286000" lvl="4" indent="-342900" algn="l">
              <a:lnSpc>
                <a:spcPct val="100000"/>
              </a:lnSpc>
              <a:spcBef>
                <a:spcPts val="400"/>
              </a:spcBef>
              <a:spcAft>
                <a:spcPts val="0"/>
              </a:spcAft>
              <a:buClr>
                <a:srgbClr val="3F3F3F"/>
              </a:buClr>
              <a:buSzPts val="1800"/>
              <a:buChar char="◦"/>
              <a:defRPr/>
            </a:lvl5pPr>
            <a:lvl6pPr marL="2743200" lvl="5" indent="-342900" algn="l">
              <a:lnSpc>
                <a:spcPct val="90000"/>
              </a:lnSpc>
              <a:spcBef>
                <a:spcPts val="400"/>
              </a:spcBef>
              <a:spcAft>
                <a:spcPts val="0"/>
              </a:spcAft>
              <a:buSzPts val="1800"/>
              <a:buChar char="◦"/>
              <a:defRPr/>
            </a:lvl6pPr>
            <a:lvl7pPr marL="3200400" lvl="6" indent="-342900" algn="l">
              <a:lnSpc>
                <a:spcPct val="90000"/>
              </a:lnSpc>
              <a:spcBef>
                <a:spcPts val="400"/>
              </a:spcBef>
              <a:spcAft>
                <a:spcPts val="0"/>
              </a:spcAft>
              <a:buSzPts val="1800"/>
              <a:buChar char="◦"/>
              <a:defRPr/>
            </a:lvl7pPr>
            <a:lvl8pPr marL="3657600" lvl="7" indent="-342900" algn="l">
              <a:lnSpc>
                <a:spcPct val="90000"/>
              </a:lnSpc>
              <a:spcBef>
                <a:spcPts val="400"/>
              </a:spcBef>
              <a:spcAft>
                <a:spcPts val="0"/>
              </a:spcAft>
              <a:buSzPts val="1800"/>
              <a:buChar char="◦"/>
              <a:defRPr/>
            </a:lvl8pPr>
            <a:lvl9pPr marL="4114800" lvl="8" indent="-342900" algn="l">
              <a:lnSpc>
                <a:spcPct val="90000"/>
              </a:lnSpc>
              <a:spcBef>
                <a:spcPts val="400"/>
              </a:spcBef>
              <a:spcAft>
                <a:spcPts val="400"/>
              </a:spcAft>
              <a:buSzPts val="1800"/>
              <a:buChar char="◦"/>
              <a:defRPr/>
            </a:lvl9pPr>
          </a:lstStyle>
          <a:p>
            <a:endParaRPr/>
          </a:p>
        </p:txBody>
      </p:sp>
      <p:sp>
        <p:nvSpPr>
          <p:cNvPr id="70" name="Google Shape;70;p32"/>
          <p:cNvSpPr txBox="1">
            <a:spLocks noGrp="1"/>
          </p:cNvSpPr>
          <p:nvPr>
            <p:ph type="dt" idx="10"/>
          </p:nvPr>
        </p:nvSpPr>
        <p:spPr>
          <a:xfrm>
            <a:off x="8218426" y="6446838"/>
            <a:ext cx="2584850" cy="365125"/>
          </a:xfrm>
          <a:prstGeom prst="rect">
            <a:avLst/>
          </a:prstGeom>
          <a:noFill/>
          <a:ln>
            <a:noFill/>
          </a:ln>
        </p:spPr>
        <p:txBody>
          <a:bodyPr spcFirstLastPara="1" wrap="square" lIns="91425" tIns="45700" rIns="91425" bIns="45700" anchor="ctr" anchorCtr="0">
            <a:noAutofit/>
          </a:bodyPr>
          <a:lstStyle>
            <a:lvl1pPr lvl="0" algn="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1" name="Google Shape;71;p32"/>
          <p:cNvSpPr txBox="1">
            <a:spLocks noGrp="1"/>
          </p:cNvSpPr>
          <p:nvPr>
            <p:ph type="ftr" idx="11"/>
          </p:nvPr>
        </p:nvSpPr>
        <p:spPr>
          <a:xfrm>
            <a:off x="1097279" y="6446838"/>
            <a:ext cx="6818262"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2" name="Google Shape;72;p32"/>
          <p:cNvSpPr txBox="1">
            <a:spLocks noGrp="1"/>
          </p:cNvSpPr>
          <p:nvPr>
            <p:ph type="sldNum" idx="12"/>
          </p:nvPr>
        </p:nvSpPr>
        <p:spPr>
          <a:xfrm>
            <a:off x="10993582" y="6446838"/>
            <a:ext cx="780010" cy="365125"/>
          </a:xfrm>
          <a:prstGeom prst="rect">
            <a:avLst/>
          </a:prstGeom>
          <a:noFill/>
          <a:ln>
            <a:noFill/>
          </a:ln>
        </p:spPr>
        <p:txBody>
          <a:bodyPr spcFirstLastPara="1" wrap="square" lIns="91425" tIns="45700" rIns="91425" bIns="45700" anchor="ctr" anchorCtr="0">
            <a:noAutofit/>
          </a:bodyPr>
          <a:lstStyle>
            <a:lvl1pPr marL="0" marR="0" lvl="0" indent="0" algn="l">
              <a:lnSpc>
                <a:spcPct val="100000"/>
              </a:lnSpc>
              <a:spcBef>
                <a:spcPts val="0"/>
              </a:spcBef>
              <a:spcAft>
                <a:spcPts val="0"/>
              </a:spcAft>
              <a:buClr>
                <a:srgbClr val="000000"/>
              </a:buClr>
              <a:buSzPts val="800"/>
              <a:buFont typeface="Arial"/>
              <a:buNone/>
              <a:defRPr sz="800" b="0" i="0" u="none" strike="noStrike" cap="none">
                <a:solidFill>
                  <a:srgbClr val="FFFFFF"/>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800"/>
              <a:buFont typeface="Arial"/>
              <a:buNone/>
              <a:defRPr sz="800" b="0" i="0" u="none" strike="noStrike" cap="none">
                <a:solidFill>
                  <a:srgbClr val="FFFFFF"/>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800"/>
              <a:buFont typeface="Arial"/>
              <a:buNone/>
              <a:defRPr sz="800" b="0" i="0" u="none" strike="noStrike" cap="none">
                <a:solidFill>
                  <a:srgbClr val="FFFFFF"/>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800"/>
              <a:buFont typeface="Arial"/>
              <a:buNone/>
              <a:defRPr sz="800" b="0" i="0" u="none" strike="noStrike" cap="none">
                <a:solidFill>
                  <a:srgbClr val="FFFFFF"/>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800"/>
              <a:buFont typeface="Arial"/>
              <a:buNone/>
              <a:defRPr sz="800" b="0" i="0" u="none" strike="noStrike" cap="none">
                <a:solidFill>
                  <a:srgbClr val="FFFFFF"/>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800"/>
              <a:buFont typeface="Arial"/>
              <a:buNone/>
              <a:defRPr sz="800" b="0" i="0" u="none" strike="noStrike" cap="none">
                <a:solidFill>
                  <a:srgbClr val="FFFFFF"/>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800"/>
              <a:buFont typeface="Arial"/>
              <a:buNone/>
              <a:defRPr sz="800" b="0" i="0" u="none" strike="noStrike" cap="none">
                <a:solidFill>
                  <a:srgbClr val="FFFFFF"/>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800"/>
              <a:buFont typeface="Arial"/>
              <a:buNone/>
              <a:defRPr sz="800" b="0" i="0" u="none" strike="noStrike" cap="none">
                <a:solidFill>
                  <a:srgbClr val="FFFFFF"/>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800"/>
              <a:buFont typeface="Arial"/>
              <a:buNone/>
              <a:defRPr sz="800" b="0" i="0" u="none" strike="noStrike" cap="none">
                <a:solidFill>
                  <a:srgbClr val="FFFFFF"/>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9_Quote Banner">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53A87C14-09C8-1D4B-A67D-EC0710EB79BB}"/>
              </a:ext>
            </a:extLst>
          </p:cNvPr>
          <p:cNvSpPr>
            <a:spLocks noGrp="1"/>
          </p:cNvSpPr>
          <p:nvPr>
            <p:ph type="title" hasCustomPrompt="1"/>
          </p:nvPr>
        </p:nvSpPr>
        <p:spPr>
          <a:xfrm>
            <a:off x="310601" y="333201"/>
            <a:ext cx="11250084" cy="932567"/>
          </a:xfrm>
        </p:spPr>
        <p:txBody>
          <a:bodyPr lIns="0" tIns="0" rIns="0" bIns="0" anchor="t" anchorCtr="0">
            <a:normAutofit/>
          </a:bodyPr>
          <a:lstStyle>
            <a:lvl1pPr algn="l">
              <a:lnSpc>
                <a:spcPts val="2667"/>
              </a:lnSpc>
              <a:spcBef>
                <a:spcPts val="0"/>
              </a:spcBef>
              <a:defRPr sz="2667" b="1" cap="none" baseline="0"/>
            </a:lvl1pPr>
          </a:lstStyle>
          <a:p>
            <a:r>
              <a:rPr lang="en-US" dirty="0"/>
              <a:t>Slide Title</a:t>
            </a:r>
            <a:endParaRPr lang="en-GB" dirty="0"/>
          </a:p>
        </p:txBody>
      </p:sp>
      <p:sp>
        <p:nvSpPr>
          <p:cNvPr id="13" name="Text Placeholder 12"/>
          <p:cNvSpPr>
            <a:spLocks noGrp="1"/>
          </p:cNvSpPr>
          <p:nvPr>
            <p:ph type="body" sz="quarter" idx="13"/>
          </p:nvPr>
        </p:nvSpPr>
        <p:spPr>
          <a:xfrm>
            <a:off x="311151" y="1918289"/>
            <a:ext cx="5496983" cy="4391032"/>
          </a:xfrm>
        </p:spPr>
        <p:txBody>
          <a:bodyPr/>
          <a:lstStyle>
            <a:lvl1pPr marL="0" indent="0">
              <a:lnSpc>
                <a:spcPts val="3600"/>
              </a:lnSpc>
              <a:spcBef>
                <a:spcPts val="0"/>
              </a:spcBef>
              <a:buNone/>
              <a:defRPr sz="3600" b="1"/>
            </a:lvl1pPr>
            <a:lvl2pPr marL="609585" indent="0">
              <a:buNone/>
              <a:defRPr/>
            </a:lvl2pPr>
            <a:lvl3pPr marL="1219170" indent="0">
              <a:buNone/>
              <a:defRPr/>
            </a:lvl3pPr>
            <a:lvl4pPr marL="1828754" indent="0">
              <a:buNone/>
              <a:defRPr/>
            </a:lvl4pPr>
            <a:lvl5pPr marL="2438339" indent="0">
              <a:buNone/>
              <a:defRPr/>
            </a:lvl5pPr>
          </a:lstStyle>
          <a:p>
            <a:pPr lvl="0"/>
            <a:r>
              <a:rPr lang="en-US" dirty="0"/>
              <a:t>Click to edit Master text styles</a:t>
            </a:r>
          </a:p>
        </p:txBody>
      </p:sp>
      <p:sp>
        <p:nvSpPr>
          <p:cNvPr id="6" name="Picture Placeholder 5"/>
          <p:cNvSpPr>
            <a:spLocks noGrp="1"/>
          </p:cNvSpPr>
          <p:nvPr>
            <p:ph type="pic" sz="quarter" idx="12"/>
          </p:nvPr>
        </p:nvSpPr>
        <p:spPr>
          <a:xfrm>
            <a:off x="6000752" y="1412777"/>
            <a:ext cx="5816600" cy="4896545"/>
          </a:xfrm>
        </p:spPr>
        <p:txBody>
          <a:bodyPr/>
          <a:lstStyle/>
          <a:p>
            <a:r>
              <a:rPr lang="en-US" dirty="0"/>
              <a:t>Click icon to add picture</a:t>
            </a:r>
            <a:endParaRPr lang="en-GB" dirty="0"/>
          </a:p>
        </p:txBody>
      </p:sp>
      <p:pic>
        <p:nvPicPr>
          <p:cNvPr id="8" name="Picture 7" descr="Quote mark Graphic">
            <a:extLst>
              <a:ext uri="{C183D7F6-B498-43B3-948B-1728B52AA6E4}">
                <adec:decorative xmlns:adec="http://schemas.microsoft.com/office/drawing/2017/decorative" val="0"/>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310600" y="1412776"/>
            <a:ext cx="5496981" cy="372104"/>
          </a:xfrm>
          <a:prstGeom prst="rect">
            <a:avLst/>
          </a:prstGeom>
        </p:spPr>
      </p:pic>
      <p:sp>
        <p:nvSpPr>
          <p:cNvPr id="10" name="Footer Placeholder 2">
            <a:extLst>
              <a:ext uri="{FF2B5EF4-FFF2-40B4-BE49-F238E27FC236}">
                <a16:creationId xmlns:a16="http://schemas.microsoft.com/office/drawing/2014/main" id="{FBF5C345-1F80-854D-8834-8C51A1F8B39B}"/>
              </a:ex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lstStyle/>
          <a:p>
            <a:r>
              <a:rPr lang="en-GB"/>
              <a:t>Education &amp; Training Foundation</a:t>
            </a:r>
            <a:endParaRPr lang="en-GB" dirty="0"/>
          </a:p>
        </p:txBody>
      </p:sp>
      <p:sp>
        <p:nvSpPr>
          <p:cNvPr id="7" name="Slide Number Placeholder 6"/>
          <p:cNvSpPr>
            <a:spLocks noGrp="1"/>
          </p:cNvSpPr>
          <p:nvPr>
            <p:ph type="sldNum" sz="quarter" idx="11"/>
          </p:nvPr>
        </p:nvSpPr>
        <p:spPr/>
        <p:txBody>
          <a:bodyPr/>
          <a:lstStyle/>
          <a:p>
            <a:fld id="{DA2C159E-F13C-4A85-9A41-E7669D3E0D70}" type="slidenum">
              <a:rPr lang="en-GB" smtClean="0"/>
              <a:pPr/>
              <a:t>‹#›</a:t>
            </a:fld>
            <a:endParaRPr lang="en-GB"/>
          </a:p>
        </p:txBody>
      </p:sp>
    </p:spTree>
    <p:extLst>
      <p:ext uri="{BB962C8B-B14F-4D97-AF65-F5344CB8AC3E}">
        <p14:creationId xmlns:p14="http://schemas.microsoft.com/office/powerpoint/2010/main" val="1267693893"/>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10_Quote Banner">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53A87C14-09C8-1D4B-A67D-EC0710EB79BB}"/>
              </a:ext>
            </a:extLst>
          </p:cNvPr>
          <p:cNvSpPr>
            <a:spLocks noGrp="1"/>
          </p:cNvSpPr>
          <p:nvPr>
            <p:ph type="title" hasCustomPrompt="1"/>
          </p:nvPr>
        </p:nvSpPr>
        <p:spPr>
          <a:xfrm>
            <a:off x="310601" y="333201"/>
            <a:ext cx="11250084" cy="932567"/>
          </a:xfrm>
        </p:spPr>
        <p:txBody>
          <a:bodyPr lIns="0" tIns="0" rIns="0" bIns="0" anchor="t" anchorCtr="0">
            <a:normAutofit/>
          </a:bodyPr>
          <a:lstStyle>
            <a:lvl1pPr algn="l">
              <a:lnSpc>
                <a:spcPts val="2667"/>
              </a:lnSpc>
              <a:spcBef>
                <a:spcPts val="0"/>
              </a:spcBef>
              <a:defRPr sz="2667" b="1" cap="none" baseline="0"/>
            </a:lvl1pPr>
          </a:lstStyle>
          <a:p>
            <a:r>
              <a:rPr lang="en-US" dirty="0"/>
              <a:t>Slide Title</a:t>
            </a:r>
            <a:endParaRPr lang="en-GB" dirty="0"/>
          </a:p>
        </p:txBody>
      </p:sp>
      <p:sp>
        <p:nvSpPr>
          <p:cNvPr id="13" name="Text Placeholder 12"/>
          <p:cNvSpPr>
            <a:spLocks noGrp="1"/>
          </p:cNvSpPr>
          <p:nvPr>
            <p:ph type="body" sz="quarter" idx="13"/>
          </p:nvPr>
        </p:nvSpPr>
        <p:spPr>
          <a:xfrm>
            <a:off x="311151" y="1918289"/>
            <a:ext cx="5496983" cy="4391032"/>
          </a:xfrm>
        </p:spPr>
        <p:txBody>
          <a:bodyPr/>
          <a:lstStyle>
            <a:lvl1pPr marL="0" indent="0">
              <a:lnSpc>
                <a:spcPts val="3600"/>
              </a:lnSpc>
              <a:spcBef>
                <a:spcPts val="0"/>
              </a:spcBef>
              <a:buNone/>
              <a:defRPr sz="3600" b="1"/>
            </a:lvl1pPr>
            <a:lvl2pPr marL="609585" indent="0">
              <a:buNone/>
              <a:defRPr/>
            </a:lvl2pPr>
            <a:lvl3pPr marL="1219170" indent="0">
              <a:buNone/>
              <a:defRPr/>
            </a:lvl3pPr>
            <a:lvl4pPr marL="1828754" indent="0">
              <a:buNone/>
              <a:defRPr/>
            </a:lvl4pPr>
            <a:lvl5pPr marL="2438339" indent="0">
              <a:buNone/>
              <a:defRPr/>
            </a:lvl5pPr>
          </a:lstStyle>
          <a:p>
            <a:pPr lvl="0"/>
            <a:r>
              <a:rPr lang="en-US" dirty="0"/>
              <a:t>Click to edit Master text styles</a:t>
            </a:r>
          </a:p>
        </p:txBody>
      </p:sp>
      <p:sp>
        <p:nvSpPr>
          <p:cNvPr id="6" name="Picture Placeholder 5"/>
          <p:cNvSpPr>
            <a:spLocks noGrp="1"/>
          </p:cNvSpPr>
          <p:nvPr>
            <p:ph type="pic" sz="quarter" idx="12"/>
          </p:nvPr>
        </p:nvSpPr>
        <p:spPr>
          <a:xfrm>
            <a:off x="6000752" y="1412777"/>
            <a:ext cx="5816600" cy="4896545"/>
          </a:xfrm>
        </p:spPr>
        <p:txBody>
          <a:bodyPr/>
          <a:lstStyle/>
          <a:p>
            <a:r>
              <a:rPr lang="en-US" dirty="0"/>
              <a:t>Click icon to add picture</a:t>
            </a:r>
            <a:endParaRPr lang="en-GB" dirty="0"/>
          </a:p>
        </p:txBody>
      </p:sp>
      <p:pic>
        <p:nvPicPr>
          <p:cNvPr id="8" name="Picture 7">
            <a:extLst>
              <a:ext uri="{C183D7F6-B498-43B3-948B-1728B52AA6E4}">
                <adec:decorative xmlns:adec="http://schemas.microsoft.com/office/drawing/2017/decorative" val="1"/>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310600" y="1429611"/>
            <a:ext cx="5496984" cy="384043"/>
          </a:xfrm>
          <a:prstGeom prst="rect">
            <a:avLst/>
          </a:prstGeom>
        </p:spPr>
      </p:pic>
      <p:sp>
        <p:nvSpPr>
          <p:cNvPr id="7" name="Slide Number Placeholder 6"/>
          <p:cNvSpPr>
            <a:spLocks noGrp="1"/>
          </p:cNvSpPr>
          <p:nvPr>
            <p:ph type="sldNum" sz="quarter" idx="11"/>
          </p:nvPr>
        </p:nvSpPr>
        <p:spPr/>
        <p:txBody>
          <a:bodyPr/>
          <a:lstStyle/>
          <a:p>
            <a:fld id="{DA2C159E-F13C-4A85-9A41-E7669D3E0D70}" type="slidenum">
              <a:rPr lang="en-GB" smtClean="0"/>
              <a:pPr/>
              <a:t>‹#›</a:t>
            </a:fld>
            <a:endParaRPr lang="en-GB"/>
          </a:p>
        </p:txBody>
      </p:sp>
    </p:spTree>
    <p:extLst>
      <p:ext uri="{BB962C8B-B14F-4D97-AF65-F5344CB8AC3E}">
        <p14:creationId xmlns:p14="http://schemas.microsoft.com/office/powerpoint/2010/main" val="681198722"/>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11_Quote Banner">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53A87C14-09C8-1D4B-A67D-EC0710EB79BB}"/>
              </a:ext>
            </a:extLst>
          </p:cNvPr>
          <p:cNvSpPr>
            <a:spLocks noGrp="1"/>
          </p:cNvSpPr>
          <p:nvPr>
            <p:ph type="title" hasCustomPrompt="1"/>
          </p:nvPr>
        </p:nvSpPr>
        <p:spPr>
          <a:xfrm>
            <a:off x="310601" y="333201"/>
            <a:ext cx="11250084" cy="932567"/>
          </a:xfrm>
        </p:spPr>
        <p:txBody>
          <a:bodyPr lIns="0" tIns="0" rIns="0" bIns="0" anchor="t" anchorCtr="0">
            <a:normAutofit/>
          </a:bodyPr>
          <a:lstStyle>
            <a:lvl1pPr algn="l">
              <a:lnSpc>
                <a:spcPts val="2667"/>
              </a:lnSpc>
              <a:spcBef>
                <a:spcPts val="0"/>
              </a:spcBef>
              <a:defRPr sz="2667" b="1" cap="none" baseline="0"/>
            </a:lvl1pPr>
          </a:lstStyle>
          <a:p>
            <a:r>
              <a:rPr lang="en-US" dirty="0"/>
              <a:t>Slide Title</a:t>
            </a:r>
            <a:endParaRPr lang="en-GB" dirty="0"/>
          </a:p>
        </p:txBody>
      </p:sp>
      <p:sp>
        <p:nvSpPr>
          <p:cNvPr id="13" name="Text Placeholder 12"/>
          <p:cNvSpPr>
            <a:spLocks noGrp="1"/>
          </p:cNvSpPr>
          <p:nvPr>
            <p:ph type="body" sz="quarter" idx="13"/>
          </p:nvPr>
        </p:nvSpPr>
        <p:spPr>
          <a:xfrm>
            <a:off x="311151" y="1918289"/>
            <a:ext cx="5496983" cy="4391032"/>
          </a:xfrm>
        </p:spPr>
        <p:txBody>
          <a:bodyPr/>
          <a:lstStyle>
            <a:lvl1pPr marL="0" indent="0">
              <a:lnSpc>
                <a:spcPts val="3600"/>
              </a:lnSpc>
              <a:spcBef>
                <a:spcPts val="0"/>
              </a:spcBef>
              <a:buNone/>
              <a:defRPr sz="3600" b="1"/>
            </a:lvl1pPr>
            <a:lvl2pPr marL="609585" indent="0">
              <a:buNone/>
              <a:defRPr/>
            </a:lvl2pPr>
            <a:lvl3pPr marL="1219170" indent="0">
              <a:buNone/>
              <a:defRPr/>
            </a:lvl3pPr>
            <a:lvl4pPr marL="1828754" indent="0">
              <a:buNone/>
              <a:defRPr/>
            </a:lvl4pPr>
            <a:lvl5pPr marL="2438339" indent="0">
              <a:buNone/>
              <a:defRPr/>
            </a:lvl5pPr>
          </a:lstStyle>
          <a:p>
            <a:pPr lvl="0"/>
            <a:r>
              <a:rPr lang="en-US" dirty="0"/>
              <a:t>Click to edit Master text styles</a:t>
            </a:r>
          </a:p>
        </p:txBody>
      </p:sp>
      <p:sp>
        <p:nvSpPr>
          <p:cNvPr id="6" name="Picture Placeholder 5"/>
          <p:cNvSpPr>
            <a:spLocks noGrp="1"/>
          </p:cNvSpPr>
          <p:nvPr>
            <p:ph type="pic" sz="quarter" idx="12"/>
          </p:nvPr>
        </p:nvSpPr>
        <p:spPr>
          <a:xfrm>
            <a:off x="6000752" y="1412777"/>
            <a:ext cx="5816600" cy="4896545"/>
          </a:xfrm>
        </p:spPr>
        <p:txBody>
          <a:bodyPr/>
          <a:lstStyle/>
          <a:p>
            <a:r>
              <a:rPr lang="en-US" dirty="0"/>
              <a:t>Click icon to add picture</a:t>
            </a:r>
            <a:endParaRPr lang="en-GB" dirty="0"/>
          </a:p>
        </p:txBody>
      </p:sp>
      <p:pic>
        <p:nvPicPr>
          <p:cNvPr id="8" name="Picture 7">
            <a:extLst>
              <a:ext uri="{C183D7F6-B498-43B3-948B-1728B52AA6E4}">
                <adec:decorative xmlns:adec="http://schemas.microsoft.com/office/drawing/2017/decorative" val="1"/>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310600" y="1435581"/>
            <a:ext cx="5496984" cy="372103"/>
          </a:xfrm>
          <a:prstGeom prst="rect">
            <a:avLst/>
          </a:prstGeom>
        </p:spPr>
      </p:pic>
      <p:sp>
        <p:nvSpPr>
          <p:cNvPr id="10" name="Footer Placeholder 2">
            <a:extLst>
              <a:ext uri="{FF2B5EF4-FFF2-40B4-BE49-F238E27FC236}">
                <a16:creationId xmlns:a16="http://schemas.microsoft.com/office/drawing/2014/main" id="{94FAF4B1-A891-9345-87E4-874AEEFCC34F}"/>
              </a:ex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lstStyle/>
          <a:p>
            <a:r>
              <a:rPr lang="en-GB"/>
              <a:t>Education &amp; Training Foundation</a:t>
            </a:r>
            <a:endParaRPr lang="en-GB" dirty="0"/>
          </a:p>
        </p:txBody>
      </p:sp>
      <p:sp>
        <p:nvSpPr>
          <p:cNvPr id="7" name="Slide Number Placeholder 6"/>
          <p:cNvSpPr>
            <a:spLocks noGrp="1"/>
          </p:cNvSpPr>
          <p:nvPr>
            <p:ph type="sldNum" sz="quarter" idx="11"/>
          </p:nvPr>
        </p:nvSpPr>
        <p:spPr/>
        <p:txBody>
          <a:bodyPr/>
          <a:lstStyle/>
          <a:p>
            <a:fld id="{DA2C159E-F13C-4A85-9A41-E7669D3E0D70}" type="slidenum">
              <a:rPr lang="en-GB" smtClean="0"/>
              <a:pPr/>
              <a:t>‹#›</a:t>
            </a:fld>
            <a:endParaRPr lang="en-GB"/>
          </a:p>
        </p:txBody>
      </p:sp>
    </p:spTree>
    <p:extLst>
      <p:ext uri="{BB962C8B-B14F-4D97-AF65-F5344CB8AC3E}">
        <p14:creationId xmlns:p14="http://schemas.microsoft.com/office/powerpoint/2010/main" val="2160889558"/>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Body Text, Content with Image">
    <p:spTree>
      <p:nvGrpSpPr>
        <p:cNvPr id="1" name=""/>
        <p:cNvGrpSpPr/>
        <p:nvPr/>
      </p:nvGrpSpPr>
      <p:grpSpPr>
        <a:xfrm>
          <a:off x="0" y="0"/>
          <a:ext cx="0" cy="0"/>
          <a:chOff x="0" y="0"/>
          <a:chExt cx="0" cy="0"/>
        </a:xfrm>
      </p:grpSpPr>
      <p:sp>
        <p:nvSpPr>
          <p:cNvPr id="10" name="Content Placeholder 13"/>
          <p:cNvSpPr>
            <a:spLocks noGrp="1"/>
          </p:cNvSpPr>
          <p:nvPr>
            <p:ph sz="quarter" idx="18"/>
          </p:nvPr>
        </p:nvSpPr>
        <p:spPr>
          <a:xfrm>
            <a:off x="312001" y="1412776"/>
            <a:ext cx="5473700" cy="4704389"/>
          </a:xfrm>
        </p:spPr>
        <p:txBody>
          <a:bodyPr/>
          <a:lstStyle>
            <a:lvl1pPr marL="0" indent="0">
              <a:lnSpc>
                <a:spcPts val="2133"/>
              </a:lnSpc>
              <a:buNone/>
              <a:defRPr sz="1800" b="1"/>
            </a:lvl1pPr>
            <a:lvl2pPr marL="0" indent="0">
              <a:lnSpc>
                <a:spcPts val="2133"/>
              </a:lnSpc>
              <a:buFont typeface="Calibri" panose="020F0502020204030204" pitchFamily="34" charset="0"/>
              <a:buNone/>
              <a:defRPr sz="1800"/>
            </a:lvl2pPr>
            <a:lvl3pPr marL="239994" indent="-239178">
              <a:lnSpc>
                <a:spcPts val="2133"/>
              </a:lnSpc>
              <a:buFont typeface="Calibri" panose="020F0502020204030204" pitchFamily="34" charset="0"/>
              <a:buChar char="–"/>
              <a:defRPr sz="1800"/>
            </a:lvl3pPr>
            <a:lvl4pPr marL="478355" indent="-239994">
              <a:lnSpc>
                <a:spcPts val="2133"/>
              </a:lnSpc>
              <a:buFont typeface="Calibri" panose="020F0502020204030204" pitchFamily="34" charset="0"/>
              <a:buChar char="–"/>
              <a:defRPr sz="1800"/>
            </a:lvl4pPr>
            <a:lvl5pPr marL="719982" indent="-239994">
              <a:lnSpc>
                <a:spcPts val="2133"/>
              </a:lnSpc>
              <a:buFont typeface="Calibri" panose="020F0502020204030204" pitchFamily="34" charset="0"/>
              <a:buChar cha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6" name="Picture Placeholder 5"/>
          <p:cNvSpPr>
            <a:spLocks noGrp="1"/>
          </p:cNvSpPr>
          <p:nvPr>
            <p:ph type="pic" sz="quarter" idx="12"/>
          </p:nvPr>
        </p:nvSpPr>
        <p:spPr>
          <a:xfrm>
            <a:off x="6000752" y="1412777"/>
            <a:ext cx="5816600" cy="4677873"/>
          </a:xfrm>
        </p:spPr>
        <p:txBody>
          <a:bodyPr/>
          <a:lstStyle/>
          <a:p>
            <a:r>
              <a:rPr lang="en-US"/>
              <a:t>Click icon to add picture</a:t>
            </a:r>
            <a:endParaRPr lang="en-GB" dirty="0"/>
          </a:p>
        </p:txBody>
      </p:sp>
      <p:sp>
        <p:nvSpPr>
          <p:cNvPr id="9" name="Footer Placeholder 2">
            <a:extLst>
              <a:ext uri="{FF2B5EF4-FFF2-40B4-BE49-F238E27FC236}">
                <a16:creationId xmlns:a16="http://schemas.microsoft.com/office/drawing/2014/main" id="{37AC88C8-6C7D-3E4E-91BC-2525DB6F766C}"/>
              </a:ex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lstStyle/>
          <a:p>
            <a:r>
              <a:rPr lang="en-GB"/>
              <a:t>Education &amp; Training Foundation</a:t>
            </a:r>
            <a:endParaRPr lang="en-GB" dirty="0"/>
          </a:p>
        </p:txBody>
      </p:sp>
      <p:sp>
        <p:nvSpPr>
          <p:cNvPr id="7" name="Slide Number Placeholder 6"/>
          <p:cNvSpPr>
            <a:spLocks noGrp="1"/>
          </p:cNvSpPr>
          <p:nvPr>
            <p:ph type="sldNum" sz="quarter" idx="11"/>
          </p:nvPr>
        </p:nvSpPr>
        <p:spPr/>
        <p:txBody>
          <a:bodyPr/>
          <a:lstStyle/>
          <a:p>
            <a:fld id="{DA2C159E-F13C-4A85-9A41-E7669D3E0D70}" type="slidenum">
              <a:rPr lang="en-GB" smtClean="0"/>
              <a:pPr/>
              <a:t>‹#›</a:t>
            </a:fld>
            <a:endParaRPr lang="en-GB"/>
          </a:p>
        </p:txBody>
      </p:sp>
      <p:sp>
        <p:nvSpPr>
          <p:cNvPr id="11" name="Title 1">
            <a:extLst>
              <a:ext uri="{FF2B5EF4-FFF2-40B4-BE49-F238E27FC236}">
                <a16:creationId xmlns:a16="http://schemas.microsoft.com/office/drawing/2014/main" id="{D1AF2D4C-9CD0-B44D-B5CD-04B37D98F8CA}"/>
              </a:ext>
            </a:extLst>
          </p:cNvPr>
          <p:cNvSpPr>
            <a:spLocks noGrp="1"/>
          </p:cNvSpPr>
          <p:nvPr>
            <p:ph type="title" hasCustomPrompt="1"/>
          </p:nvPr>
        </p:nvSpPr>
        <p:spPr>
          <a:xfrm>
            <a:off x="310601" y="333201"/>
            <a:ext cx="11250084" cy="932567"/>
          </a:xfrm>
        </p:spPr>
        <p:txBody>
          <a:bodyPr lIns="0" tIns="0" rIns="0" bIns="0" anchor="t" anchorCtr="0">
            <a:normAutofit/>
          </a:bodyPr>
          <a:lstStyle>
            <a:lvl1pPr algn="l">
              <a:lnSpc>
                <a:spcPts val="2667"/>
              </a:lnSpc>
              <a:spcBef>
                <a:spcPts val="0"/>
              </a:spcBef>
              <a:defRPr sz="2667" b="1" cap="none" baseline="0"/>
            </a:lvl1pPr>
          </a:lstStyle>
          <a:p>
            <a:r>
              <a:rPr lang="en-US" dirty="0"/>
              <a:t>Slide Title</a:t>
            </a:r>
            <a:endParaRPr lang="en-GB" dirty="0"/>
          </a:p>
        </p:txBody>
      </p:sp>
    </p:spTree>
    <p:extLst>
      <p:ext uri="{BB962C8B-B14F-4D97-AF65-F5344CB8AC3E}">
        <p14:creationId xmlns:p14="http://schemas.microsoft.com/office/powerpoint/2010/main" val="4213936536"/>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Images and Text ">
    <p:spTree>
      <p:nvGrpSpPr>
        <p:cNvPr id="1" name=""/>
        <p:cNvGrpSpPr/>
        <p:nvPr/>
      </p:nvGrpSpPr>
      <p:grpSpPr>
        <a:xfrm>
          <a:off x="0" y="0"/>
          <a:ext cx="0" cy="0"/>
          <a:chOff x="0" y="0"/>
          <a:chExt cx="0" cy="0"/>
        </a:xfrm>
      </p:grpSpPr>
      <p:sp>
        <p:nvSpPr>
          <p:cNvPr id="13" name="Content Placeholder 13"/>
          <p:cNvSpPr>
            <a:spLocks noGrp="1"/>
          </p:cNvSpPr>
          <p:nvPr>
            <p:ph sz="quarter" idx="18"/>
          </p:nvPr>
        </p:nvSpPr>
        <p:spPr>
          <a:xfrm>
            <a:off x="312000" y="1315200"/>
            <a:ext cx="5496133" cy="2112101"/>
          </a:xfrm>
        </p:spPr>
        <p:txBody>
          <a:bodyPr/>
          <a:lstStyle>
            <a:lvl1pPr marL="0" indent="0">
              <a:lnSpc>
                <a:spcPts val="2133"/>
              </a:lnSpc>
              <a:buNone/>
              <a:defRPr sz="1800" b="1"/>
            </a:lvl1pPr>
            <a:lvl2pPr marL="0" indent="0">
              <a:lnSpc>
                <a:spcPts val="2133"/>
              </a:lnSpc>
              <a:buFont typeface="Calibri" panose="020F0502020204030204" pitchFamily="34" charset="0"/>
              <a:buNone/>
              <a:defRPr sz="1800"/>
            </a:lvl2pPr>
            <a:lvl3pPr marL="239994" indent="-239178">
              <a:lnSpc>
                <a:spcPts val="2133"/>
              </a:lnSpc>
              <a:buFont typeface="Calibri" panose="020F0502020204030204" pitchFamily="34" charset="0"/>
              <a:buChar char="–"/>
              <a:defRPr sz="1800"/>
            </a:lvl3pPr>
            <a:lvl4pPr marL="478355" indent="-239994">
              <a:lnSpc>
                <a:spcPts val="2133"/>
              </a:lnSpc>
              <a:buFont typeface="Calibri" panose="020F0502020204030204" pitchFamily="34" charset="0"/>
              <a:buChar char="–"/>
              <a:defRPr sz="1800"/>
            </a:lvl4pPr>
            <a:lvl5pPr marL="719982" indent="-239994">
              <a:lnSpc>
                <a:spcPts val="2133"/>
              </a:lnSpc>
              <a:buFont typeface="Calibri" panose="020F0502020204030204" pitchFamily="34" charset="0"/>
              <a:buChar cha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5" name="Content Placeholder 13"/>
          <p:cNvSpPr>
            <a:spLocks noGrp="1"/>
          </p:cNvSpPr>
          <p:nvPr>
            <p:ph sz="quarter" idx="19"/>
          </p:nvPr>
        </p:nvSpPr>
        <p:spPr>
          <a:xfrm>
            <a:off x="5999989" y="1315200"/>
            <a:ext cx="5567595" cy="2112101"/>
          </a:xfrm>
        </p:spPr>
        <p:txBody>
          <a:bodyPr/>
          <a:lstStyle>
            <a:lvl1pPr marL="0" indent="0">
              <a:lnSpc>
                <a:spcPts val="2133"/>
              </a:lnSpc>
              <a:buNone/>
              <a:defRPr sz="1800" b="1"/>
            </a:lvl1pPr>
            <a:lvl2pPr marL="0" indent="0">
              <a:lnSpc>
                <a:spcPts val="2133"/>
              </a:lnSpc>
              <a:buFont typeface="Calibri" panose="020F0502020204030204" pitchFamily="34" charset="0"/>
              <a:buNone/>
              <a:defRPr sz="1800"/>
            </a:lvl2pPr>
            <a:lvl3pPr marL="239994" indent="-239178">
              <a:lnSpc>
                <a:spcPts val="2133"/>
              </a:lnSpc>
              <a:buFont typeface="Calibri" panose="020F0502020204030204" pitchFamily="34" charset="0"/>
              <a:buChar char="–"/>
              <a:defRPr sz="1800"/>
            </a:lvl3pPr>
            <a:lvl4pPr marL="478355" indent="-239994">
              <a:lnSpc>
                <a:spcPts val="2133"/>
              </a:lnSpc>
              <a:buFont typeface="Calibri" panose="020F0502020204030204" pitchFamily="34" charset="0"/>
              <a:buChar char="–"/>
              <a:defRPr sz="1800"/>
            </a:lvl4pPr>
            <a:lvl5pPr marL="719982" indent="-239994">
              <a:lnSpc>
                <a:spcPts val="2133"/>
              </a:lnSpc>
              <a:buFont typeface="Calibri" panose="020F0502020204030204" pitchFamily="34" charset="0"/>
              <a:buChar cha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8" name="Content Placeholder 13"/>
          <p:cNvSpPr>
            <a:spLocks noGrp="1"/>
          </p:cNvSpPr>
          <p:nvPr>
            <p:ph sz="quarter" idx="14"/>
          </p:nvPr>
        </p:nvSpPr>
        <p:spPr>
          <a:xfrm>
            <a:off x="312000" y="3767999"/>
            <a:ext cx="5496133" cy="2349167"/>
          </a:xfrm>
        </p:spPr>
        <p:txBody>
          <a:bodyPr/>
          <a:lstStyle>
            <a:lvl1pPr marL="0" indent="0">
              <a:lnSpc>
                <a:spcPts val="2133"/>
              </a:lnSpc>
              <a:buNone/>
              <a:defRPr sz="1800" b="1"/>
            </a:lvl1pPr>
            <a:lvl2pPr marL="0" indent="0">
              <a:lnSpc>
                <a:spcPts val="2133"/>
              </a:lnSpc>
              <a:buFont typeface="Calibri" panose="020F0502020204030204" pitchFamily="34" charset="0"/>
              <a:buNone/>
              <a:defRPr sz="1800"/>
            </a:lvl2pPr>
            <a:lvl3pPr marL="239994" indent="-239178">
              <a:lnSpc>
                <a:spcPts val="2133"/>
              </a:lnSpc>
              <a:buFont typeface="Calibri" panose="020F0502020204030204" pitchFamily="34" charset="0"/>
              <a:buChar char="–"/>
              <a:defRPr sz="1800"/>
            </a:lvl3pPr>
            <a:lvl4pPr marL="478355" indent="-239994">
              <a:lnSpc>
                <a:spcPts val="2133"/>
              </a:lnSpc>
              <a:buFont typeface="Calibri" panose="020F0502020204030204" pitchFamily="34" charset="0"/>
              <a:buChar char="–"/>
              <a:defRPr sz="1800"/>
            </a:lvl4pPr>
            <a:lvl5pPr marL="719982" indent="-239994">
              <a:lnSpc>
                <a:spcPts val="2133"/>
              </a:lnSpc>
              <a:buFont typeface="Calibri" panose="020F0502020204030204" pitchFamily="34" charset="0"/>
              <a:buChar cha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2" name="Content Placeholder 13"/>
          <p:cNvSpPr>
            <a:spLocks noGrp="1"/>
          </p:cNvSpPr>
          <p:nvPr>
            <p:ph sz="quarter" idx="17"/>
          </p:nvPr>
        </p:nvSpPr>
        <p:spPr>
          <a:xfrm>
            <a:off x="5999989" y="3767999"/>
            <a:ext cx="5567595" cy="2349167"/>
          </a:xfrm>
        </p:spPr>
        <p:txBody>
          <a:bodyPr/>
          <a:lstStyle>
            <a:lvl1pPr marL="0" indent="0">
              <a:lnSpc>
                <a:spcPts val="2133"/>
              </a:lnSpc>
              <a:buNone/>
              <a:defRPr sz="1800" b="1"/>
            </a:lvl1pPr>
            <a:lvl2pPr marL="0" indent="0">
              <a:lnSpc>
                <a:spcPts val="2133"/>
              </a:lnSpc>
              <a:buFont typeface="Calibri" panose="020F0502020204030204" pitchFamily="34" charset="0"/>
              <a:buNone/>
              <a:defRPr sz="1800"/>
            </a:lvl2pPr>
            <a:lvl3pPr marL="239994" indent="-239178">
              <a:lnSpc>
                <a:spcPts val="2133"/>
              </a:lnSpc>
              <a:buFont typeface="Calibri" panose="020F0502020204030204" pitchFamily="34" charset="0"/>
              <a:buChar char="–"/>
              <a:defRPr sz="1800"/>
            </a:lvl3pPr>
            <a:lvl4pPr marL="478355" indent="-239994">
              <a:lnSpc>
                <a:spcPts val="2133"/>
              </a:lnSpc>
              <a:buFont typeface="Calibri" panose="020F0502020204030204" pitchFamily="34" charset="0"/>
              <a:buChar char="–"/>
              <a:defRPr sz="1800"/>
            </a:lvl4pPr>
            <a:lvl5pPr marL="719982" indent="-239994">
              <a:lnSpc>
                <a:spcPts val="2133"/>
              </a:lnSpc>
              <a:buFont typeface="Calibri" panose="020F0502020204030204" pitchFamily="34" charset="0"/>
              <a:buChar cha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0" name="Footer Placeholder 2">
            <a:extLst>
              <a:ext uri="{FF2B5EF4-FFF2-40B4-BE49-F238E27FC236}">
                <a16:creationId xmlns:a16="http://schemas.microsoft.com/office/drawing/2014/main" id="{86865402-09AB-6E42-B92F-B38A3A35D872}"/>
              </a:ex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lstStyle/>
          <a:p>
            <a:r>
              <a:rPr lang="en-GB"/>
              <a:t>Education &amp; Training Foundation</a:t>
            </a:r>
            <a:endParaRPr lang="en-GB" dirty="0"/>
          </a:p>
        </p:txBody>
      </p:sp>
      <p:sp>
        <p:nvSpPr>
          <p:cNvPr id="7" name="Slide Number Placeholder 6"/>
          <p:cNvSpPr>
            <a:spLocks noGrp="1"/>
          </p:cNvSpPr>
          <p:nvPr>
            <p:ph type="sldNum" sz="quarter" idx="11"/>
          </p:nvPr>
        </p:nvSpPr>
        <p:spPr/>
        <p:txBody>
          <a:bodyPr/>
          <a:lstStyle/>
          <a:p>
            <a:fld id="{DA2C159E-F13C-4A85-9A41-E7669D3E0D70}" type="slidenum">
              <a:rPr lang="en-GB" smtClean="0"/>
              <a:pPr/>
              <a:t>‹#›</a:t>
            </a:fld>
            <a:endParaRPr lang="en-GB"/>
          </a:p>
        </p:txBody>
      </p:sp>
      <p:sp>
        <p:nvSpPr>
          <p:cNvPr id="11" name="Title 1">
            <a:extLst>
              <a:ext uri="{FF2B5EF4-FFF2-40B4-BE49-F238E27FC236}">
                <a16:creationId xmlns:a16="http://schemas.microsoft.com/office/drawing/2014/main" id="{BFC11F3F-B757-9441-BCF0-F07A1DF6C9E3}"/>
              </a:ext>
            </a:extLst>
          </p:cNvPr>
          <p:cNvSpPr>
            <a:spLocks noGrp="1"/>
          </p:cNvSpPr>
          <p:nvPr>
            <p:ph type="title" hasCustomPrompt="1"/>
          </p:nvPr>
        </p:nvSpPr>
        <p:spPr>
          <a:xfrm>
            <a:off x="310601" y="333201"/>
            <a:ext cx="11250084" cy="932567"/>
          </a:xfrm>
        </p:spPr>
        <p:txBody>
          <a:bodyPr lIns="0" tIns="0" rIns="0" bIns="0" anchor="t" anchorCtr="0">
            <a:normAutofit/>
          </a:bodyPr>
          <a:lstStyle>
            <a:lvl1pPr algn="l">
              <a:lnSpc>
                <a:spcPts val="2667"/>
              </a:lnSpc>
              <a:spcBef>
                <a:spcPts val="0"/>
              </a:spcBef>
              <a:defRPr sz="2667" b="1" cap="none" baseline="0"/>
            </a:lvl1pPr>
          </a:lstStyle>
          <a:p>
            <a:r>
              <a:rPr lang="en-US" dirty="0"/>
              <a:t>Slide Title</a:t>
            </a:r>
            <a:endParaRPr lang="en-GB" dirty="0"/>
          </a:p>
        </p:txBody>
      </p:sp>
    </p:spTree>
    <p:extLst>
      <p:ext uri="{BB962C8B-B14F-4D97-AF65-F5344CB8AC3E}">
        <p14:creationId xmlns:p14="http://schemas.microsoft.com/office/powerpoint/2010/main" val="2747682736"/>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Two Columns">
    <p:spTree>
      <p:nvGrpSpPr>
        <p:cNvPr id="1" name=""/>
        <p:cNvGrpSpPr/>
        <p:nvPr/>
      </p:nvGrpSpPr>
      <p:grpSpPr>
        <a:xfrm>
          <a:off x="0" y="0"/>
          <a:ext cx="0" cy="0"/>
          <a:chOff x="0" y="0"/>
          <a:chExt cx="0" cy="0"/>
        </a:xfrm>
      </p:grpSpPr>
      <p:sp>
        <p:nvSpPr>
          <p:cNvPr id="8" name="Content Placeholder 13"/>
          <p:cNvSpPr>
            <a:spLocks noGrp="1"/>
          </p:cNvSpPr>
          <p:nvPr>
            <p:ph sz="quarter" idx="14"/>
          </p:nvPr>
        </p:nvSpPr>
        <p:spPr>
          <a:xfrm>
            <a:off x="312000" y="1316567"/>
            <a:ext cx="5496133" cy="4800599"/>
          </a:xfrm>
        </p:spPr>
        <p:txBody>
          <a:bodyPr/>
          <a:lstStyle>
            <a:lvl1pPr marL="0" indent="0">
              <a:lnSpc>
                <a:spcPts val="2133"/>
              </a:lnSpc>
              <a:buNone/>
              <a:defRPr sz="1800" b="1"/>
            </a:lvl1pPr>
            <a:lvl2pPr marL="0" indent="0">
              <a:lnSpc>
                <a:spcPts val="2133"/>
              </a:lnSpc>
              <a:buFont typeface="Calibri" panose="020F0502020204030204" pitchFamily="34" charset="0"/>
              <a:buNone/>
              <a:defRPr sz="1800"/>
            </a:lvl2pPr>
            <a:lvl3pPr marL="239994" indent="-239178">
              <a:lnSpc>
                <a:spcPts val="2133"/>
              </a:lnSpc>
              <a:buFont typeface="Calibri" panose="020F0502020204030204" pitchFamily="34" charset="0"/>
              <a:buChar char="–"/>
              <a:defRPr sz="1800"/>
            </a:lvl3pPr>
            <a:lvl4pPr marL="478355" indent="-239994">
              <a:lnSpc>
                <a:spcPts val="2133"/>
              </a:lnSpc>
              <a:buFont typeface="Calibri" panose="020F0502020204030204" pitchFamily="34" charset="0"/>
              <a:buChar char="–"/>
              <a:defRPr sz="1800"/>
            </a:lvl4pPr>
            <a:lvl5pPr marL="719982" indent="-239994">
              <a:lnSpc>
                <a:spcPts val="2133"/>
              </a:lnSpc>
              <a:buFont typeface="Calibri" panose="020F0502020204030204" pitchFamily="34" charset="0"/>
              <a:buChar cha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2" name="Content Placeholder 13"/>
          <p:cNvSpPr>
            <a:spLocks noGrp="1"/>
          </p:cNvSpPr>
          <p:nvPr>
            <p:ph sz="quarter" idx="17"/>
          </p:nvPr>
        </p:nvSpPr>
        <p:spPr>
          <a:xfrm>
            <a:off x="6000751" y="1316567"/>
            <a:ext cx="5613996" cy="4800599"/>
          </a:xfrm>
        </p:spPr>
        <p:txBody>
          <a:bodyPr/>
          <a:lstStyle>
            <a:lvl1pPr marL="0" indent="0">
              <a:lnSpc>
                <a:spcPts val="2133"/>
              </a:lnSpc>
              <a:buNone/>
              <a:defRPr sz="1800" b="1"/>
            </a:lvl1pPr>
            <a:lvl2pPr marL="0" indent="0">
              <a:lnSpc>
                <a:spcPts val="2133"/>
              </a:lnSpc>
              <a:buFont typeface="Calibri" panose="020F0502020204030204" pitchFamily="34" charset="0"/>
              <a:buNone/>
              <a:defRPr sz="1800"/>
            </a:lvl2pPr>
            <a:lvl3pPr marL="239994" indent="-239178">
              <a:lnSpc>
                <a:spcPts val="2133"/>
              </a:lnSpc>
              <a:buFont typeface="Calibri" panose="020F0502020204030204" pitchFamily="34" charset="0"/>
              <a:buChar char="–"/>
              <a:defRPr sz="1800"/>
            </a:lvl3pPr>
            <a:lvl4pPr marL="478355" indent="-239994">
              <a:lnSpc>
                <a:spcPts val="2133"/>
              </a:lnSpc>
              <a:buFont typeface="Calibri" panose="020F0502020204030204" pitchFamily="34" charset="0"/>
              <a:buChar char="–"/>
              <a:defRPr sz="1800"/>
            </a:lvl4pPr>
            <a:lvl5pPr marL="719982" indent="-239994">
              <a:lnSpc>
                <a:spcPts val="2133"/>
              </a:lnSpc>
              <a:buFont typeface="Calibri" panose="020F0502020204030204" pitchFamily="34" charset="0"/>
              <a:buChar cha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9" name="Footer Placeholder 2">
            <a:extLst>
              <a:ext uri="{FF2B5EF4-FFF2-40B4-BE49-F238E27FC236}">
                <a16:creationId xmlns:a16="http://schemas.microsoft.com/office/drawing/2014/main" id="{8D4D3896-89DF-784C-8D38-9C4D97F23C39}"/>
              </a:ex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lstStyle/>
          <a:p>
            <a:r>
              <a:rPr lang="en-GB"/>
              <a:t>Education &amp; Training Foundation</a:t>
            </a:r>
            <a:endParaRPr lang="en-GB" dirty="0"/>
          </a:p>
        </p:txBody>
      </p:sp>
      <p:sp>
        <p:nvSpPr>
          <p:cNvPr id="7" name="Slide Number Placeholder 6"/>
          <p:cNvSpPr>
            <a:spLocks noGrp="1"/>
          </p:cNvSpPr>
          <p:nvPr>
            <p:ph type="sldNum" sz="quarter" idx="11"/>
          </p:nvPr>
        </p:nvSpPr>
        <p:spPr/>
        <p:txBody>
          <a:bodyPr/>
          <a:lstStyle/>
          <a:p>
            <a:fld id="{DA2C159E-F13C-4A85-9A41-E7669D3E0D70}" type="slidenum">
              <a:rPr lang="en-GB" smtClean="0"/>
              <a:pPr/>
              <a:t>‹#›</a:t>
            </a:fld>
            <a:endParaRPr lang="en-GB"/>
          </a:p>
        </p:txBody>
      </p:sp>
      <p:sp>
        <p:nvSpPr>
          <p:cNvPr id="11" name="Title 1">
            <a:extLst>
              <a:ext uri="{FF2B5EF4-FFF2-40B4-BE49-F238E27FC236}">
                <a16:creationId xmlns:a16="http://schemas.microsoft.com/office/drawing/2014/main" id="{7877960D-6F48-B34C-A702-9C399DDDF017}"/>
              </a:ext>
            </a:extLst>
          </p:cNvPr>
          <p:cNvSpPr>
            <a:spLocks noGrp="1"/>
          </p:cNvSpPr>
          <p:nvPr>
            <p:ph type="title" hasCustomPrompt="1"/>
          </p:nvPr>
        </p:nvSpPr>
        <p:spPr>
          <a:xfrm>
            <a:off x="310601" y="333201"/>
            <a:ext cx="11250084" cy="932567"/>
          </a:xfrm>
        </p:spPr>
        <p:txBody>
          <a:bodyPr lIns="0" tIns="0" rIns="0" bIns="0" anchor="t" anchorCtr="0">
            <a:normAutofit/>
          </a:bodyPr>
          <a:lstStyle>
            <a:lvl1pPr algn="l">
              <a:lnSpc>
                <a:spcPts val="2667"/>
              </a:lnSpc>
              <a:spcBef>
                <a:spcPts val="0"/>
              </a:spcBef>
              <a:defRPr sz="2667" b="1" cap="none" baseline="0"/>
            </a:lvl1pPr>
          </a:lstStyle>
          <a:p>
            <a:r>
              <a:rPr lang="en-US" dirty="0"/>
              <a:t>Slide Title</a:t>
            </a:r>
            <a:endParaRPr lang="en-GB" dirty="0"/>
          </a:p>
        </p:txBody>
      </p:sp>
    </p:spTree>
    <p:extLst>
      <p:ext uri="{BB962C8B-B14F-4D97-AF65-F5344CB8AC3E}">
        <p14:creationId xmlns:p14="http://schemas.microsoft.com/office/powerpoint/2010/main" val="3171765043"/>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Chevron etc ">
    <p:spTree>
      <p:nvGrpSpPr>
        <p:cNvPr id="1" name=""/>
        <p:cNvGrpSpPr/>
        <p:nvPr/>
      </p:nvGrpSpPr>
      <p:grpSpPr>
        <a:xfrm>
          <a:off x="0" y="0"/>
          <a:ext cx="0" cy="0"/>
          <a:chOff x="0" y="0"/>
          <a:chExt cx="0" cy="0"/>
        </a:xfrm>
      </p:grpSpPr>
      <p:sp>
        <p:nvSpPr>
          <p:cNvPr id="11" name="Title 1">
            <a:extLst>
              <a:ext uri="{FF2B5EF4-FFF2-40B4-BE49-F238E27FC236}">
                <a16:creationId xmlns:a16="http://schemas.microsoft.com/office/drawing/2014/main" id="{F46ED22D-AC95-FE4D-901B-E1150775F49C}"/>
              </a:ext>
            </a:extLst>
          </p:cNvPr>
          <p:cNvSpPr>
            <a:spLocks noGrp="1"/>
          </p:cNvSpPr>
          <p:nvPr>
            <p:ph type="title" hasCustomPrompt="1"/>
          </p:nvPr>
        </p:nvSpPr>
        <p:spPr>
          <a:xfrm>
            <a:off x="310601" y="333201"/>
            <a:ext cx="11250084" cy="932567"/>
          </a:xfrm>
        </p:spPr>
        <p:txBody>
          <a:bodyPr lIns="0" tIns="0" rIns="0" bIns="0" anchor="t" anchorCtr="0">
            <a:normAutofit/>
          </a:bodyPr>
          <a:lstStyle>
            <a:lvl1pPr algn="l">
              <a:lnSpc>
                <a:spcPts val="2667"/>
              </a:lnSpc>
              <a:spcBef>
                <a:spcPts val="0"/>
              </a:spcBef>
              <a:defRPr sz="2667" b="1" cap="none" baseline="0"/>
            </a:lvl1pPr>
          </a:lstStyle>
          <a:p>
            <a:r>
              <a:rPr lang="en-US" dirty="0"/>
              <a:t>Slide Title</a:t>
            </a:r>
            <a:endParaRPr lang="en-GB" dirty="0"/>
          </a:p>
        </p:txBody>
      </p:sp>
      <p:sp>
        <p:nvSpPr>
          <p:cNvPr id="8" name="Content Placeholder 13"/>
          <p:cNvSpPr>
            <a:spLocks noGrp="1"/>
          </p:cNvSpPr>
          <p:nvPr>
            <p:ph sz="quarter" idx="14"/>
          </p:nvPr>
        </p:nvSpPr>
        <p:spPr>
          <a:xfrm>
            <a:off x="335360" y="3767999"/>
            <a:ext cx="3360373" cy="2349167"/>
          </a:xfrm>
        </p:spPr>
        <p:txBody>
          <a:bodyPr/>
          <a:lstStyle>
            <a:lvl1pPr marL="0" indent="0">
              <a:lnSpc>
                <a:spcPts val="2133"/>
              </a:lnSpc>
              <a:buNone/>
              <a:defRPr sz="1800" b="1"/>
            </a:lvl1pPr>
            <a:lvl2pPr marL="0" indent="0">
              <a:lnSpc>
                <a:spcPts val="2133"/>
              </a:lnSpc>
              <a:buFont typeface="Calibri" panose="020F0502020204030204" pitchFamily="34" charset="0"/>
              <a:buNone/>
              <a:defRPr sz="1800"/>
            </a:lvl2pPr>
            <a:lvl3pPr marL="239994" indent="-239178">
              <a:lnSpc>
                <a:spcPts val="2133"/>
              </a:lnSpc>
              <a:buFont typeface="Calibri" panose="020F0502020204030204" pitchFamily="34" charset="0"/>
              <a:buChar char="–"/>
              <a:defRPr sz="1800"/>
            </a:lvl3pPr>
            <a:lvl4pPr marL="478355" indent="-239994">
              <a:lnSpc>
                <a:spcPts val="2133"/>
              </a:lnSpc>
              <a:buFont typeface="Calibri" panose="020F0502020204030204" pitchFamily="34" charset="0"/>
              <a:buChar char="–"/>
              <a:defRPr sz="1800"/>
            </a:lvl4pPr>
            <a:lvl5pPr marL="719982" indent="-239994">
              <a:lnSpc>
                <a:spcPts val="2133"/>
              </a:lnSpc>
              <a:buFont typeface="Calibri" panose="020F0502020204030204" pitchFamily="34" charset="0"/>
              <a:buChar cha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9" name="Content Placeholder 13"/>
          <p:cNvSpPr>
            <a:spLocks noGrp="1"/>
          </p:cNvSpPr>
          <p:nvPr>
            <p:ph sz="quarter" idx="15"/>
          </p:nvPr>
        </p:nvSpPr>
        <p:spPr>
          <a:xfrm>
            <a:off x="4405739" y="3767999"/>
            <a:ext cx="3350400" cy="2349167"/>
          </a:xfrm>
        </p:spPr>
        <p:txBody>
          <a:bodyPr/>
          <a:lstStyle>
            <a:lvl1pPr marL="0" indent="0">
              <a:lnSpc>
                <a:spcPts val="2133"/>
              </a:lnSpc>
              <a:buNone/>
              <a:defRPr sz="1800" b="1"/>
            </a:lvl1pPr>
            <a:lvl2pPr marL="0" indent="0">
              <a:lnSpc>
                <a:spcPts val="2133"/>
              </a:lnSpc>
              <a:buFont typeface="Calibri" panose="020F0502020204030204" pitchFamily="34" charset="0"/>
              <a:buNone/>
              <a:defRPr sz="1800"/>
            </a:lvl2pPr>
            <a:lvl3pPr marL="239994" indent="-239178">
              <a:lnSpc>
                <a:spcPts val="2133"/>
              </a:lnSpc>
              <a:buFont typeface="Calibri" panose="020F0502020204030204" pitchFamily="34" charset="0"/>
              <a:buChar char="–"/>
              <a:defRPr sz="1800"/>
            </a:lvl3pPr>
            <a:lvl4pPr marL="478355" indent="-239994">
              <a:lnSpc>
                <a:spcPts val="2133"/>
              </a:lnSpc>
              <a:buFont typeface="Calibri" panose="020F0502020204030204" pitchFamily="34" charset="0"/>
              <a:buChar char="–"/>
              <a:defRPr sz="1800"/>
            </a:lvl4pPr>
            <a:lvl5pPr marL="719982" indent="-239994">
              <a:lnSpc>
                <a:spcPts val="2133"/>
              </a:lnSpc>
              <a:buFont typeface="Calibri" panose="020F0502020204030204" pitchFamily="34" charset="0"/>
              <a:buChar cha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0" name="Content Placeholder 13"/>
          <p:cNvSpPr>
            <a:spLocks noGrp="1"/>
          </p:cNvSpPr>
          <p:nvPr>
            <p:ph sz="quarter" idx="16"/>
          </p:nvPr>
        </p:nvSpPr>
        <p:spPr>
          <a:xfrm>
            <a:off x="8466143" y="3767999"/>
            <a:ext cx="3351208" cy="2349167"/>
          </a:xfrm>
        </p:spPr>
        <p:txBody>
          <a:bodyPr/>
          <a:lstStyle>
            <a:lvl1pPr marL="0" indent="0">
              <a:lnSpc>
                <a:spcPts val="2133"/>
              </a:lnSpc>
              <a:buNone/>
              <a:defRPr sz="1800" b="1"/>
            </a:lvl1pPr>
            <a:lvl2pPr marL="0" indent="0">
              <a:lnSpc>
                <a:spcPts val="2133"/>
              </a:lnSpc>
              <a:buFont typeface="Calibri" panose="020F0502020204030204" pitchFamily="34" charset="0"/>
              <a:buNone/>
              <a:defRPr sz="1800"/>
            </a:lvl2pPr>
            <a:lvl3pPr marL="239994" indent="-239178">
              <a:lnSpc>
                <a:spcPts val="2133"/>
              </a:lnSpc>
              <a:buFont typeface="Calibri" panose="020F0502020204030204" pitchFamily="34" charset="0"/>
              <a:buChar char="–"/>
              <a:defRPr sz="1800"/>
            </a:lvl3pPr>
            <a:lvl4pPr marL="478355" indent="-239994">
              <a:lnSpc>
                <a:spcPts val="2133"/>
              </a:lnSpc>
              <a:buFont typeface="Calibri" panose="020F0502020204030204" pitchFamily="34" charset="0"/>
              <a:buChar char="–"/>
              <a:defRPr sz="1800"/>
            </a:lvl4pPr>
            <a:lvl5pPr marL="719982" indent="-239994">
              <a:lnSpc>
                <a:spcPts val="2133"/>
              </a:lnSpc>
              <a:buFont typeface="Calibri" panose="020F0502020204030204" pitchFamily="34" charset="0"/>
              <a:buChar cha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2" name="Footer Placeholder 2">
            <a:extLst>
              <a:ext uri="{FF2B5EF4-FFF2-40B4-BE49-F238E27FC236}">
                <a16:creationId xmlns:a16="http://schemas.microsoft.com/office/drawing/2014/main" id="{6129AFD6-AF4F-FA4C-BEB4-49138E48F45D}"/>
              </a:ex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lstStyle/>
          <a:p>
            <a:r>
              <a:rPr lang="en-GB"/>
              <a:t>Education &amp; Training Foundation</a:t>
            </a:r>
            <a:endParaRPr lang="en-GB" dirty="0"/>
          </a:p>
        </p:txBody>
      </p:sp>
      <p:sp>
        <p:nvSpPr>
          <p:cNvPr id="7" name="Slide Number Placeholder 6"/>
          <p:cNvSpPr>
            <a:spLocks noGrp="1"/>
          </p:cNvSpPr>
          <p:nvPr>
            <p:ph type="sldNum" sz="quarter" idx="11"/>
          </p:nvPr>
        </p:nvSpPr>
        <p:spPr/>
        <p:txBody>
          <a:bodyPr/>
          <a:lstStyle/>
          <a:p>
            <a:fld id="{DA2C159E-F13C-4A85-9A41-E7669D3E0D70}" type="slidenum">
              <a:rPr lang="en-GB" smtClean="0"/>
              <a:pPr/>
              <a:t>‹#›</a:t>
            </a:fld>
            <a:endParaRPr lang="en-GB"/>
          </a:p>
        </p:txBody>
      </p:sp>
    </p:spTree>
    <p:extLst>
      <p:ext uri="{BB962C8B-B14F-4D97-AF65-F5344CB8AC3E}">
        <p14:creationId xmlns:p14="http://schemas.microsoft.com/office/powerpoint/2010/main" val="244797795"/>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Thank You">
    <p:bg>
      <p:bgPr>
        <a:solidFill>
          <a:srgbClr val="E51C41"/>
        </a:solidFill>
        <a:effectLst/>
      </p:bgPr>
    </p:bg>
    <p:spTree>
      <p:nvGrpSpPr>
        <p:cNvPr id="1" name=""/>
        <p:cNvGrpSpPr/>
        <p:nvPr/>
      </p:nvGrpSpPr>
      <p:grpSpPr>
        <a:xfrm>
          <a:off x="0" y="0"/>
          <a:ext cx="0" cy="0"/>
          <a:chOff x="0" y="0"/>
          <a:chExt cx="0" cy="0"/>
        </a:xfrm>
      </p:grpSpPr>
      <p:pic>
        <p:nvPicPr>
          <p:cNvPr id="11" name="Logo" descr="Education and Training Foundation Logo">
            <a:extLst>
              <a:ext uri="{FF2B5EF4-FFF2-40B4-BE49-F238E27FC236}">
                <a16:creationId xmlns:a16="http://schemas.microsoft.com/office/drawing/2014/main" id="{7D7663F1-DFD6-1A44-A50B-2ABF86AF4947}"/>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10618084" y="385109"/>
            <a:ext cx="1189913" cy="629955"/>
          </a:xfrm>
          <a:prstGeom prst="rect">
            <a:avLst/>
          </a:prstGeom>
        </p:spPr>
      </p:pic>
      <p:sp>
        <p:nvSpPr>
          <p:cNvPr id="17" name="Rectangle 16">
            <a:extLst>
              <a:ext uri="{FF2B5EF4-FFF2-40B4-BE49-F238E27FC236}">
                <a16:creationId xmlns:a16="http://schemas.microsoft.com/office/drawing/2014/main" id="{69A22DD6-14BC-CF43-9722-8BD9FD568B61}"/>
              </a:ext>
              <a:ext uri="{C183D7F6-B498-43B3-948B-1728B52AA6E4}">
                <adec:decorative xmlns:adec="http://schemas.microsoft.com/office/drawing/2017/decorative" val="1"/>
              </a:ext>
            </a:extLst>
          </p:cNvPr>
          <p:cNvSpPr/>
          <p:nvPr userDrawn="1"/>
        </p:nvSpPr>
        <p:spPr>
          <a:xfrm>
            <a:off x="3273591" y="4344000"/>
            <a:ext cx="8534407" cy="21364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92000" tIns="192000" bIns="96000" rtlCol="0" anchor="ctr"/>
          <a:lstStyle/>
          <a:p>
            <a:pPr algn="l">
              <a:lnSpc>
                <a:spcPts val="6000"/>
              </a:lnSpc>
            </a:pPr>
            <a:endParaRPr lang="en-GB" sz="6000" b="0" dirty="0"/>
          </a:p>
        </p:txBody>
      </p:sp>
      <p:sp>
        <p:nvSpPr>
          <p:cNvPr id="18" name="Rectangle 17">
            <a:extLst>
              <a:ext uri="{FF2B5EF4-FFF2-40B4-BE49-F238E27FC236}">
                <a16:creationId xmlns:a16="http://schemas.microsoft.com/office/drawing/2014/main" id="{933E0F30-4DD6-0F46-9159-49E2CB38564A}"/>
              </a:ext>
              <a:ext uri="{C183D7F6-B498-43B3-948B-1728B52AA6E4}">
                <adec:decorative xmlns:adec="http://schemas.microsoft.com/office/drawing/2017/decorative" val="1"/>
              </a:ext>
            </a:extLst>
          </p:cNvPr>
          <p:cNvSpPr/>
          <p:nvPr userDrawn="1"/>
        </p:nvSpPr>
        <p:spPr>
          <a:xfrm>
            <a:off x="3260161" y="1940640"/>
            <a:ext cx="8546640" cy="2109635"/>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67" dirty="0"/>
          </a:p>
        </p:txBody>
      </p:sp>
      <p:sp>
        <p:nvSpPr>
          <p:cNvPr id="19" name="Subtitle 1">
            <a:extLst>
              <a:ext uri="{FF2B5EF4-FFF2-40B4-BE49-F238E27FC236}">
                <a16:creationId xmlns:a16="http://schemas.microsoft.com/office/drawing/2014/main" id="{C54FB554-6C0F-7F41-B3B1-73F3D30F82BD}"/>
              </a:ext>
            </a:extLst>
          </p:cNvPr>
          <p:cNvSpPr>
            <a:spLocks noGrp="1"/>
          </p:cNvSpPr>
          <p:nvPr>
            <p:ph type="ctrTitle" hasCustomPrompt="1"/>
          </p:nvPr>
        </p:nvSpPr>
        <p:spPr>
          <a:xfrm>
            <a:off x="3263040" y="1940641"/>
            <a:ext cx="8209557" cy="464753"/>
          </a:xfrm>
          <a:solidFill>
            <a:schemeClr val="bg1"/>
          </a:solidFill>
        </p:spPr>
        <p:txBody>
          <a:bodyPr lIns="144000" tIns="126000" rIns="0" bIns="36000" anchor="t">
            <a:noAutofit/>
          </a:bodyPr>
          <a:lstStyle>
            <a:lvl1pPr algn="l">
              <a:lnSpc>
                <a:spcPts val="2533"/>
              </a:lnSpc>
              <a:defRPr sz="2133" b="1" cap="none" baseline="0">
                <a:solidFill>
                  <a:schemeClr val="tx1"/>
                </a:solidFill>
              </a:defRPr>
            </a:lvl1pPr>
          </a:lstStyle>
          <a:p>
            <a:r>
              <a:rPr lang="en-US" dirty="0"/>
              <a:t>Name Surname</a:t>
            </a:r>
            <a:endParaRPr lang="en-GB" dirty="0"/>
          </a:p>
        </p:txBody>
      </p:sp>
      <p:sp>
        <p:nvSpPr>
          <p:cNvPr id="20" name="Subtitle 2">
            <a:extLst>
              <a:ext uri="{FF2B5EF4-FFF2-40B4-BE49-F238E27FC236}">
                <a16:creationId xmlns:a16="http://schemas.microsoft.com/office/drawing/2014/main" id="{19081514-9C2F-EE48-B61F-88BD493A9F3E}"/>
              </a:ext>
            </a:extLst>
          </p:cNvPr>
          <p:cNvSpPr>
            <a:spLocks noGrp="1"/>
          </p:cNvSpPr>
          <p:nvPr>
            <p:ph type="subTitle" idx="1" hasCustomPrompt="1"/>
          </p:nvPr>
        </p:nvSpPr>
        <p:spPr>
          <a:xfrm>
            <a:off x="3261360" y="2499837"/>
            <a:ext cx="8209557" cy="358643"/>
          </a:xfrm>
          <a:noFill/>
        </p:spPr>
        <p:txBody>
          <a:bodyPr lIns="144000" tIns="0" bIns="0" anchor="t" anchorCtr="0">
            <a:normAutofit/>
          </a:bodyPr>
          <a:lstStyle>
            <a:lvl1pPr marL="0" indent="0" algn="l" defTabSz="1219170" rtl="0" eaLnBrk="1" latinLnBrk="0" hangingPunct="1">
              <a:lnSpc>
                <a:spcPts val="2533"/>
              </a:lnSpc>
              <a:spcBef>
                <a:spcPct val="0"/>
              </a:spcBef>
              <a:buNone/>
              <a:defRPr lang="en-GB" sz="2133" b="0" kern="1200" cap="none" baseline="0" dirty="0">
                <a:solidFill>
                  <a:schemeClr val="tx1"/>
                </a:solidFill>
                <a:latin typeface="+mj-lt"/>
                <a:ea typeface="+mj-ea"/>
                <a:cs typeface="+mj-cs"/>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dirty="0"/>
              <a:t>Name@email.com</a:t>
            </a:r>
            <a:endParaRPr lang="en-GB" dirty="0"/>
          </a:p>
        </p:txBody>
      </p:sp>
      <p:sp>
        <p:nvSpPr>
          <p:cNvPr id="21" name="Web address" descr="www.ETFOUNDATION.CO.UK&#10;">
            <a:extLst>
              <a:ext uri="{FF2B5EF4-FFF2-40B4-BE49-F238E27FC236}">
                <a16:creationId xmlns:a16="http://schemas.microsoft.com/office/drawing/2014/main" id="{222C9268-0E9F-7F4E-AC14-BE45FFB3CD00}"/>
              </a:ext>
            </a:extLst>
          </p:cNvPr>
          <p:cNvSpPr txBox="1"/>
          <p:nvPr userDrawn="1"/>
        </p:nvSpPr>
        <p:spPr>
          <a:xfrm>
            <a:off x="3263040" y="3429000"/>
            <a:ext cx="6671707" cy="621275"/>
          </a:xfrm>
          <a:prstGeom prst="rect">
            <a:avLst/>
          </a:prstGeom>
          <a:solidFill>
            <a:schemeClr val="bg1"/>
          </a:solidFill>
        </p:spPr>
        <p:txBody>
          <a:bodyPr wrap="square" lIns="192000" bIns="144000" rtlCol="0" anchor="b" anchorCtr="0">
            <a:noAutofit/>
          </a:bodyPr>
          <a:lstStyle/>
          <a:p>
            <a:r>
              <a:rPr lang="en-GB" sz="1867" dirty="0">
                <a:solidFill>
                  <a:schemeClr val="tx1"/>
                </a:solidFill>
                <a:hlinkClick r:id="rId3">
                  <a:extLst>
                    <a:ext uri="{A12FA001-AC4F-418D-AE19-62706E023703}">
                      <ahyp:hlinkClr xmlns:ahyp="http://schemas.microsoft.com/office/drawing/2018/hyperlinkcolor" val="tx"/>
                    </a:ext>
                  </a:extLst>
                </a:hlinkClick>
              </a:rPr>
              <a:t>ETFOUNDATION.CO.UK</a:t>
            </a:r>
            <a:endParaRPr lang="en-GB" sz="1867" dirty="0">
              <a:solidFill>
                <a:schemeClr val="tx1"/>
              </a:solidFill>
            </a:endParaRPr>
          </a:p>
        </p:txBody>
      </p:sp>
      <p:sp>
        <p:nvSpPr>
          <p:cNvPr id="22" name="Thankyou">
            <a:extLst>
              <a:ext uri="{FF2B5EF4-FFF2-40B4-BE49-F238E27FC236}">
                <a16:creationId xmlns:a16="http://schemas.microsoft.com/office/drawing/2014/main" id="{9689DB92-3A2D-2346-92F6-716C7E5B3F6F}"/>
              </a:ext>
              <a:ext uri="{C183D7F6-B498-43B3-948B-1728B52AA6E4}">
                <adec:decorative xmlns:adec="http://schemas.microsoft.com/office/drawing/2017/decorative" val="0"/>
              </a:ext>
            </a:extLst>
          </p:cNvPr>
          <p:cNvSpPr/>
          <p:nvPr userDrawn="1"/>
        </p:nvSpPr>
        <p:spPr>
          <a:xfrm>
            <a:off x="3311692" y="4344000"/>
            <a:ext cx="6215217" cy="21364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92000" tIns="192000" bIns="96000" rtlCol="0" anchor="ctr"/>
          <a:lstStyle/>
          <a:p>
            <a:pPr algn="l">
              <a:lnSpc>
                <a:spcPts val="6000"/>
              </a:lnSpc>
            </a:pPr>
            <a:r>
              <a:rPr lang="en-GB" sz="7200" b="1" dirty="0"/>
              <a:t>Thank you</a:t>
            </a:r>
            <a:endParaRPr lang="en-GB" sz="7200" b="1" baseline="0" dirty="0"/>
          </a:p>
          <a:p>
            <a:pPr algn="l">
              <a:lnSpc>
                <a:spcPts val="6000"/>
              </a:lnSpc>
            </a:pPr>
            <a:r>
              <a:rPr lang="en-GB" sz="6000" b="0" baseline="0" dirty="0"/>
              <a:t>Any Questions?</a:t>
            </a:r>
            <a:endParaRPr lang="en-GB" sz="6000" b="0" dirty="0"/>
          </a:p>
        </p:txBody>
      </p:sp>
    </p:spTree>
    <p:extLst>
      <p:ext uri="{BB962C8B-B14F-4D97-AF65-F5344CB8AC3E}">
        <p14:creationId xmlns:p14="http://schemas.microsoft.com/office/powerpoint/2010/main" val="4123341939"/>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2_Thank You">
    <p:bg>
      <p:bgPr>
        <a:solidFill>
          <a:srgbClr val="FEB912"/>
        </a:solidFill>
        <a:effectLst/>
      </p:bgPr>
    </p:bg>
    <p:spTree>
      <p:nvGrpSpPr>
        <p:cNvPr id="1" name=""/>
        <p:cNvGrpSpPr/>
        <p:nvPr/>
      </p:nvGrpSpPr>
      <p:grpSpPr>
        <a:xfrm>
          <a:off x="0" y="0"/>
          <a:ext cx="0" cy="0"/>
          <a:chOff x="0" y="0"/>
          <a:chExt cx="0" cy="0"/>
        </a:xfrm>
      </p:grpSpPr>
      <p:pic>
        <p:nvPicPr>
          <p:cNvPr id="9" name="Logo" descr="Education and Training Foundation Logo"/>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10618084" y="385109"/>
            <a:ext cx="1189913" cy="629955"/>
          </a:xfrm>
          <a:prstGeom prst="rect">
            <a:avLst/>
          </a:prstGeom>
        </p:spPr>
      </p:pic>
      <p:sp>
        <p:nvSpPr>
          <p:cNvPr id="24" name="Rectangle 23">
            <a:extLst>
              <a:ext uri="{FF2B5EF4-FFF2-40B4-BE49-F238E27FC236}">
                <a16:creationId xmlns:a16="http://schemas.microsoft.com/office/drawing/2014/main" id="{D684C190-08A9-7B48-86BA-207A5256A9CE}"/>
              </a:ext>
              <a:ext uri="{C183D7F6-B498-43B3-948B-1728B52AA6E4}">
                <adec:decorative xmlns:adec="http://schemas.microsoft.com/office/drawing/2017/decorative" val="1"/>
              </a:ext>
            </a:extLst>
          </p:cNvPr>
          <p:cNvSpPr/>
          <p:nvPr userDrawn="1"/>
        </p:nvSpPr>
        <p:spPr>
          <a:xfrm>
            <a:off x="3273591" y="4344000"/>
            <a:ext cx="8534407" cy="21364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92000" tIns="192000" bIns="96000" rtlCol="0" anchor="ctr"/>
          <a:lstStyle/>
          <a:p>
            <a:pPr algn="l">
              <a:lnSpc>
                <a:spcPts val="6000"/>
              </a:lnSpc>
            </a:pPr>
            <a:endParaRPr lang="en-GB" sz="6000" b="0" dirty="0"/>
          </a:p>
        </p:txBody>
      </p:sp>
      <p:sp>
        <p:nvSpPr>
          <p:cNvPr id="25" name="Rectangle 24">
            <a:extLst>
              <a:ext uri="{FF2B5EF4-FFF2-40B4-BE49-F238E27FC236}">
                <a16:creationId xmlns:a16="http://schemas.microsoft.com/office/drawing/2014/main" id="{57C51523-08F2-D042-A3E7-DCB147D003E9}"/>
              </a:ext>
              <a:ext uri="{C183D7F6-B498-43B3-948B-1728B52AA6E4}">
                <adec:decorative xmlns:adec="http://schemas.microsoft.com/office/drawing/2017/decorative" val="1"/>
              </a:ext>
            </a:extLst>
          </p:cNvPr>
          <p:cNvSpPr/>
          <p:nvPr userDrawn="1"/>
        </p:nvSpPr>
        <p:spPr>
          <a:xfrm>
            <a:off x="3260161" y="1940640"/>
            <a:ext cx="8546640" cy="2109635"/>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67" dirty="0"/>
          </a:p>
        </p:txBody>
      </p:sp>
      <p:sp>
        <p:nvSpPr>
          <p:cNvPr id="26" name="Subtitle 1">
            <a:extLst>
              <a:ext uri="{FF2B5EF4-FFF2-40B4-BE49-F238E27FC236}">
                <a16:creationId xmlns:a16="http://schemas.microsoft.com/office/drawing/2014/main" id="{4A885A05-D480-E542-8856-2FDD2356CA07}"/>
              </a:ext>
            </a:extLst>
          </p:cNvPr>
          <p:cNvSpPr>
            <a:spLocks noGrp="1"/>
          </p:cNvSpPr>
          <p:nvPr>
            <p:ph type="ctrTitle" hasCustomPrompt="1"/>
          </p:nvPr>
        </p:nvSpPr>
        <p:spPr>
          <a:xfrm>
            <a:off x="3263040" y="1940641"/>
            <a:ext cx="8209557" cy="464753"/>
          </a:xfrm>
          <a:solidFill>
            <a:schemeClr val="bg1"/>
          </a:solidFill>
        </p:spPr>
        <p:txBody>
          <a:bodyPr lIns="144000" tIns="126000" rIns="0" bIns="36000" anchor="t">
            <a:noAutofit/>
          </a:bodyPr>
          <a:lstStyle>
            <a:lvl1pPr algn="l">
              <a:lnSpc>
                <a:spcPts val="2533"/>
              </a:lnSpc>
              <a:defRPr sz="2133" b="1" cap="none" baseline="0">
                <a:solidFill>
                  <a:schemeClr val="tx1"/>
                </a:solidFill>
              </a:defRPr>
            </a:lvl1pPr>
          </a:lstStyle>
          <a:p>
            <a:r>
              <a:rPr lang="en-US" dirty="0"/>
              <a:t>Name Surname</a:t>
            </a:r>
            <a:endParaRPr lang="en-GB" dirty="0"/>
          </a:p>
        </p:txBody>
      </p:sp>
      <p:sp>
        <p:nvSpPr>
          <p:cNvPr id="27" name="Subtitle 2">
            <a:extLst>
              <a:ext uri="{FF2B5EF4-FFF2-40B4-BE49-F238E27FC236}">
                <a16:creationId xmlns:a16="http://schemas.microsoft.com/office/drawing/2014/main" id="{356FEB21-668E-AA4E-8157-C294F91A2ED1}"/>
              </a:ext>
            </a:extLst>
          </p:cNvPr>
          <p:cNvSpPr>
            <a:spLocks noGrp="1"/>
          </p:cNvSpPr>
          <p:nvPr>
            <p:ph type="subTitle" idx="1" hasCustomPrompt="1"/>
          </p:nvPr>
        </p:nvSpPr>
        <p:spPr>
          <a:xfrm>
            <a:off x="3261360" y="2499837"/>
            <a:ext cx="8209557" cy="358643"/>
          </a:xfrm>
          <a:noFill/>
        </p:spPr>
        <p:txBody>
          <a:bodyPr lIns="144000" tIns="0" bIns="0" anchor="t" anchorCtr="0">
            <a:normAutofit/>
          </a:bodyPr>
          <a:lstStyle>
            <a:lvl1pPr marL="0" indent="0" algn="l" defTabSz="1219170" rtl="0" eaLnBrk="1" latinLnBrk="0" hangingPunct="1">
              <a:lnSpc>
                <a:spcPts val="2533"/>
              </a:lnSpc>
              <a:spcBef>
                <a:spcPct val="0"/>
              </a:spcBef>
              <a:buNone/>
              <a:defRPr lang="en-GB" sz="2133" b="0" kern="1200" cap="none" baseline="0" dirty="0">
                <a:solidFill>
                  <a:schemeClr val="tx1"/>
                </a:solidFill>
                <a:latin typeface="+mj-lt"/>
                <a:ea typeface="+mj-ea"/>
                <a:cs typeface="+mj-cs"/>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dirty="0"/>
              <a:t>Name@email.com</a:t>
            </a:r>
            <a:endParaRPr lang="en-GB" dirty="0"/>
          </a:p>
        </p:txBody>
      </p:sp>
      <p:sp>
        <p:nvSpPr>
          <p:cNvPr id="28" name="Web address" descr="www.ETFOUNDATION.CO.UK&#10;">
            <a:extLst>
              <a:ext uri="{FF2B5EF4-FFF2-40B4-BE49-F238E27FC236}">
                <a16:creationId xmlns:a16="http://schemas.microsoft.com/office/drawing/2014/main" id="{EF4484DA-A18B-B644-B29C-6C94F927DB0C}"/>
              </a:ext>
            </a:extLst>
          </p:cNvPr>
          <p:cNvSpPr txBox="1"/>
          <p:nvPr userDrawn="1"/>
        </p:nvSpPr>
        <p:spPr>
          <a:xfrm>
            <a:off x="3263040" y="3429000"/>
            <a:ext cx="6671707" cy="621275"/>
          </a:xfrm>
          <a:prstGeom prst="rect">
            <a:avLst/>
          </a:prstGeom>
          <a:solidFill>
            <a:schemeClr val="bg1"/>
          </a:solidFill>
        </p:spPr>
        <p:txBody>
          <a:bodyPr wrap="square" lIns="192000" bIns="144000" rtlCol="0" anchor="b" anchorCtr="0">
            <a:noAutofit/>
          </a:bodyPr>
          <a:lstStyle/>
          <a:p>
            <a:r>
              <a:rPr lang="en-GB" sz="1867" dirty="0">
                <a:solidFill>
                  <a:schemeClr val="tx1"/>
                </a:solidFill>
                <a:hlinkClick r:id="rId3">
                  <a:extLst>
                    <a:ext uri="{A12FA001-AC4F-418D-AE19-62706E023703}">
                      <ahyp:hlinkClr xmlns:ahyp="http://schemas.microsoft.com/office/drawing/2018/hyperlinkcolor" val="tx"/>
                    </a:ext>
                  </a:extLst>
                </a:hlinkClick>
              </a:rPr>
              <a:t>ETFOUNDATION.CO.UK</a:t>
            </a:r>
            <a:endParaRPr lang="en-GB" sz="1867" dirty="0">
              <a:solidFill>
                <a:schemeClr val="tx1"/>
              </a:solidFill>
            </a:endParaRPr>
          </a:p>
        </p:txBody>
      </p:sp>
      <p:sp>
        <p:nvSpPr>
          <p:cNvPr id="29" name="Thankyou">
            <a:extLst>
              <a:ext uri="{FF2B5EF4-FFF2-40B4-BE49-F238E27FC236}">
                <a16:creationId xmlns:a16="http://schemas.microsoft.com/office/drawing/2014/main" id="{7D858E6C-DC75-9E40-AC7F-60076FD9DEDF}"/>
              </a:ext>
              <a:ext uri="{C183D7F6-B498-43B3-948B-1728B52AA6E4}">
                <adec:decorative xmlns:adec="http://schemas.microsoft.com/office/drawing/2017/decorative" val="0"/>
              </a:ext>
            </a:extLst>
          </p:cNvPr>
          <p:cNvSpPr/>
          <p:nvPr userDrawn="1"/>
        </p:nvSpPr>
        <p:spPr>
          <a:xfrm>
            <a:off x="3311692" y="4344000"/>
            <a:ext cx="6215217" cy="21364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92000" tIns="192000" bIns="96000" rtlCol="0" anchor="ctr"/>
          <a:lstStyle/>
          <a:p>
            <a:pPr algn="l">
              <a:lnSpc>
                <a:spcPts val="6000"/>
              </a:lnSpc>
            </a:pPr>
            <a:r>
              <a:rPr lang="en-GB" sz="7200" b="1" dirty="0"/>
              <a:t>Thank you</a:t>
            </a:r>
            <a:endParaRPr lang="en-GB" sz="7200" b="1" baseline="0" dirty="0"/>
          </a:p>
          <a:p>
            <a:pPr algn="l">
              <a:lnSpc>
                <a:spcPts val="6000"/>
              </a:lnSpc>
            </a:pPr>
            <a:r>
              <a:rPr lang="en-GB" sz="6000" b="0" baseline="0" dirty="0"/>
              <a:t>Any Questions?</a:t>
            </a:r>
            <a:endParaRPr lang="en-GB" sz="6000" b="0" dirty="0"/>
          </a:p>
        </p:txBody>
      </p:sp>
    </p:spTree>
    <p:extLst>
      <p:ext uri="{BB962C8B-B14F-4D97-AF65-F5344CB8AC3E}">
        <p14:creationId xmlns:p14="http://schemas.microsoft.com/office/powerpoint/2010/main" val="394595907"/>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3_Thank You">
    <p:bg>
      <p:bgPr>
        <a:solidFill>
          <a:srgbClr val="BE0064"/>
        </a:solidFill>
        <a:effectLst/>
      </p:bgPr>
    </p:bg>
    <p:spTree>
      <p:nvGrpSpPr>
        <p:cNvPr id="1" name=""/>
        <p:cNvGrpSpPr/>
        <p:nvPr/>
      </p:nvGrpSpPr>
      <p:grpSpPr>
        <a:xfrm>
          <a:off x="0" y="0"/>
          <a:ext cx="0" cy="0"/>
          <a:chOff x="0" y="0"/>
          <a:chExt cx="0" cy="0"/>
        </a:xfrm>
      </p:grpSpPr>
      <p:pic>
        <p:nvPicPr>
          <p:cNvPr id="9" name="LOGO" descr="Education and Training Foundation Logo"/>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10618082" y="385109"/>
            <a:ext cx="1189916" cy="629955"/>
          </a:xfrm>
          <a:prstGeom prst="rect">
            <a:avLst/>
          </a:prstGeom>
        </p:spPr>
      </p:pic>
      <p:sp>
        <p:nvSpPr>
          <p:cNvPr id="19" name="Rectangle 18">
            <a:extLst>
              <a:ext uri="{FF2B5EF4-FFF2-40B4-BE49-F238E27FC236}">
                <a16:creationId xmlns:a16="http://schemas.microsoft.com/office/drawing/2014/main" id="{D97529D4-70E4-0041-8B6F-056EE3D6C190}"/>
              </a:ext>
              <a:ext uri="{C183D7F6-B498-43B3-948B-1728B52AA6E4}">
                <adec:decorative xmlns:adec="http://schemas.microsoft.com/office/drawing/2017/decorative" val="1"/>
              </a:ext>
            </a:extLst>
          </p:cNvPr>
          <p:cNvSpPr/>
          <p:nvPr userDrawn="1"/>
        </p:nvSpPr>
        <p:spPr>
          <a:xfrm>
            <a:off x="3273591" y="4344000"/>
            <a:ext cx="8534407" cy="21364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92000" tIns="192000" bIns="96000" rtlCol="0" anchor="ctr"/>
          <a:lstStyle/>
          <a:p>
            <a:pPr algn="l">
              <a:lnSpc>
                <a:spcPts val="6000"/>
              </a:lnSpc>
            </a:pPr>
            <a:endParaRPr lang="en-GB" sz="6000" b="0" dirty="0"/>
          </a:p>
        </p:txBody>
      </p:sp>
      <p:sp>
        <p:nvSpPr>
          <p:cNvPr id="20" name="Rectangle 19">
            <a:extLst>
              <a:ext uri="{FF2B5EF4-FFF2-40B4-BE49-F238E27FC236}">
                <a16:creationId xmlns:a16="http://schemas.microsoft.com/office/drawing/2014/main" id="{A721C14A-31B7-6148-A122-3983818EADDC}"/>
              </a:ext>
              <a:ext uri="{C183D7F6-B498-43B3-948B-1728B52AA6E4}">
                <adec:decorative xmlns:adec="http://schemas.microsoft.com/office/drawing/2017/decorative" val="1"/>
              </a:ext>
            </a:extLst>
          </p:cNvPr>
          <p:cNvSpPr/>
          <p:nvPr userDrawn="1"/>
        </p:nvSpPr>
        <p:spPr>
          <a:xfrm>
            <a:off x="3260161" y="1940640"/>
            <a:ext cx="8546640" cy="2109635"/>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67" dirty="0"/>
          </a:p>
        </p:txBody>
      </p:sp>
      <p:sp>
        <p:nvSpPr>
          <p:cNvPr id="21" name="Subtitle 1">
            <a:extLst>
              <a:ext uri="{FF2B5EF4-FFF2-40B4-BE49-F238E27FC236}">
                <a16:creationId xmlns:a16="http://schemas.microsoft.com/office/drawing/2014/main" id="{B1C0714B-324D-524D-92B1-F2450FA1DA40}"/>
              </a:ext>
            </a:extLst>
          </p:cNvPr>
          <p:cNvSpPr>
            <a:spLocks noGrp="1"/>
          </p:cNvSpPr>
          <p:nvPr>
            <p:ph type="ctrTitle" hasCustomPrompt="1"/>
          </p:nvPr>
        </p:nvSpPr>
        <p:spPr>
          <a:xfrm>
            <a:off x="3263040" y="1940641"/>
            <a:ext cx="8209557" cy="464753"/>
          </a:xfrm>
          <a:solidFill>
            <a:schemeClr val="bg1"/>
          </a:solidFill>
        </p:spPr>
        <p:txBody>
          <a:bodyPr lIns="144000" tIns="126000" rIns="0" bIns="36000" anchor="t">
            <a:noAutofit/>
          </a:bodyPr>
          <a:lstStyle>
            <a:lvl1pPr algn="l">
              <a:lnSpc>
                <a:spcPts val="2533"/>
              </a:lnSpc>
              <a:defRPr sz="2133" b="1" cap="none" baseline="0">
                <a:solidFill>
                  <a:schemeClr val="tx1"/>
                </a:solidFill>
              </a:defRPr>
            </a:lvl1pPr>
          </a:lstStyle>
          <a:p>
            <a:r>
              <a:rPr lang="en-US" dirty="0"/>
              <a:t>Name Surname</a:t>
            </a:r>
            <a:endParaRPr lang="en-GB" dirty="0"/>
          </a:p>
        </p:txBody>
      </p:sp>
      <p:sp>
        <p:nvSpPr>
          <p:cNvPr id="22" name="Subtitle 2">
            <a:extLst>
              <a:ext uri="{FF2B5EF4-FFF2-40B4-BE49-F238E27FC236}">
                <a16:creationId xmlns:a16="http://schemas.microsoft.com/office/drawing/2014/main" id="{137D56AD-C3B2-AB46-A2B1-4327E5D2A5B8}"/>
              </a:ext>
            </a:extLst>
          </p:cNvPr>
          <p:cNvSpPr>
            <a:spLocks noGrp="1"/>
          </p:cNvSpPr>
          <p:nvPr>
            <p:ph type="subTitle" idx="1" hasCustomPrompt="1"/>
          </p:nvPr>
        </p:nvSpPr>
        <p:spPr>
          <a:xfrm>
            <a:off x="3261360" y="2499837"/>
            <a:ext cx="8209557" cy="358643"/>
          </a:xfrm>
          <a:noFill/>
        </p:spPr>
        <p:txBody>
          <a:bodyPr lIns="144000" tIns="0" bIns="0" anchor="t" anchorCtr="0">
            <a:normAutofit/>
          </a:bodyPr>
          <a:lstStyle>
            <a:lvl1pPr marL="0" indent="0" algn="l" defTabSz="1219170" rtl="0" eaLnBrk="1" latinLnBrk="0" hangingPunct="1">
              <a:lnSpc>
                <a:spcPts val="2533"/>
              </a:lnSpc>
              <a:spcBef>
                <a:spcPct val="0"/>
              </a:spcBef>
              <a:buNone/>
              <a:defRPr lang="en-GB" sz="2133" b="0" kern="1200" cap="none" baseline="0" dirty="0">
                <a:solidFill>
                  <a:schemeClr val="tx1"/>
                </a:solidFill>
                <a:latin typeface="+mj-lt"/>
                <a:ea typeface="+mj-ea"/>
                <a:cs typeface="+mj-cs"/>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dirty="0"/>
              <a:t>Name@email.com</a:t>
            </a:r>
            <a:endParaRPr lang="en-GB" dirty="0"/>
          </a:p>
        </p:txBody>
      </p:sp>
      <p:sp>
        <p:nvSpPr>
          <p:cNvPr id="23" name="Web address" descr="www.ETFOUNDATION.CO.UK&#10;">
            <a:extLst>
              <a:ext uri="{FF2B5EF4-FFF2-40B4-BE49-F238E27FC236}">
                <a16:creationId xmlns:a16="http://schemas.microsoft.com/office/drawing/2014/main" id="{A8FE1C9C-9AFF-0C47-9611-FA210835632D}"/>
              </a:ext>
            </a:extLst>
          </p:cNvPr>
          <p:cNvSpPr txBox="1"/>
          <p:nvPr userDrawn="1"/>
        </p:nvSpPr>
        <p:spPr>
          <a:xfrm>
            <a:off x="3263040" y="3429000"/>
            <a:ext cx="6671707" cy="621275"/>
          </a:xfrm>
          <a:prstGeom prst="rect">
            <a:avLst/>
          </a:prstGeom>
          <a:solidFill>
            <a:schemeClr val="bg1"/>
          </a:solidFill>
        </p:spPr>
        <p:txBody>
          <a:bodyPr wrap="square" lIns="192000" bIns="144000" rtlCol="0" anchor="b" anchorCtr="0">
            <a:noAutofit/>
          </a:bodyPr>
          <a:lstStyle/>
          <a:p>
            <a:r>
              <a:rPr lang="en-GB" sz="1867" dirty="0">
                <a:solidFill>
                  <a:schemeClr val="tx1"/>
                </a:solidFill>
                <a:hlinkClick r:id="rId3">
                  <a:extLst>
                    <a:ext uri="{A12FA001-AC4F-418D-AE19-62706E023703}">
                      <ahyp:hlinkClr xmlns:ahyp="http://schemas.microsoft.com/office/drawing/2018/hyperlinkcolor" val="tx"/>
                    </a:ext>
                  </a:extLst>
                </a:hlinkClick>
              </a:rPr>
              <a:t>ETFOUNDATION.CO.UK</a:t>
            </a:r>
            <a:endParaRPr lang="en-GB" sz="1867" dirty="0">
              <a:solidFill>
                <a:schemeClr val="tx1"/>
              </a:solidFill>
            </a:endParaRPr>
          </a:p>
        </p:txBody>
      </p:sp>
      <p:sp>
        <p:nvSpPr>
          <p:cNvPr id="24" name="Thankyou">
            <a:extLst>
              <a:ext uri="{FF2B5EF4-FFF2-40B4-BE49-F238E27FC236}">
                <a16:creationId xmlns:a16="http://schemas.microsoft.com/office/drawing/2014/main" id="{E57FCD4B-3DCC-1E4C-BB74-B6EAA647C8E0}"/>
              </a:ext>
              <a:ext uri="{C183D7F6-B498-43B3-948B-1728B52AA6E4}">
                <adec:decorative xmlns:adec="http://schemas.microsoft.com/office/drawing/2017/decorative" val="0"/>
              </a:ext>
            </a:extLst>
          </p:cNvPr>
          <p:cNvSpPr/>
          <p:nvPr userDrawn="1"/>
        </p:nvSpPr>
        <p:spPr>
          <a:xfrm>
            <a:off x="3311692" y="4344000"/>
            <a:ext cx="6215217" cy="21364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92000" tIns="192000" bIns="96000" rtlCol="0" anchor="ctr"/>
          <a:lstStyle/>
          <a:p>
            <a:pPr algn="l">
              <a:lnSpc>
                <a:spcPts val="6000"/>
              </a:lnSpc>
            </a:pPr>
            <a:r>
              <a:rPr lang="en-GB" sz="7200" b="1" dirty="0"/>
              <a:t>Thank you</a:t>
            </a:r>
            <a:endParaRPr lang="en-GB" sz="7200" b="1" baseline="0" dirty="0"/>
          </a:p>
          <a:p>
            <a:pPr algn="l">
              <a:lnSpc>
                <a:spcPts val="6000"/>
              </a:lnSpc>
            </a:pPr>
            <a:r>
              <a:rPr lang="en-GB" sz="6000" b="0" baseline="0" dirty="0"/>
              <a:t>Any Questions?</a:t>
            </a:r>
            <a:endParaRPr lang="en-GB" sz="6000" b="0" dirty="0"/>
          </a:p>
        </p:txBody>
      </p:sp>
    </p:spTree>
    <p:extLst>
      <p:ext uri="{BB962C8B-B14F-4D97-AF65-F5344CB8AC3E}">
        <p14:creationId xmlns:p14="http://schemas.microsoft.com/office/powerpoint/2010/main" val="360567162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matchingName="Vertical Title and Text" type="vertTitleAndTx">
  <p:cSld name="VERTICAL_TITLE_AND_VERTICAL_TEXT">
    <p:spTree>
      <p:nvGrpSpPr>
        <p:cNvPr id="1" name="Shape 73"/>
        <p:cNvGrpSpPr/>
        <p:nvPr/>
      </p:nvGrpSpPr>
      <p:grpSpPr>
        <a:xfrm>
          <a:off x="0" y="0"/>
          <a:ext cx="0" cy="0"/>
          <a:chOff x="0" y="0"/>
          <a:chExt cx="0" cy="0"/>
        </a:xfrm>
      </p:grpSpPr>
      <p:sp>
        <p:nvSpPr>
          <p:cNvPr id="74" name="Google Shape;74;p33"/>
          <p:cNvSpPr/>
          <p:nvPr/>
        </p:nvSpPr>
        <p:spPr>
          <a:xfrm>
            <a:off x="3175" y="6400800"/>
            <a:ext cx="12188825" cy="457200"/>
          </a:xfrm>
          <a:prstGeom prst="rect">
            <a:avLst/>
          </a:prstGeom>
          <a:solidFill>
            <a:srgbClr val="26262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75" name="Google Shape;75;p33"/>
          <p:cNvSpPr txBox="1">
            <a:spLocks noGrp="1"/>
          </p:cNvSpPr>
          <p:nvPr>
            <p:ph type="title"/>
          </p:nvPr>
        </p:nvSpPr>
        <p:spPr>
          <a:xfrm rot="5400000">
            <a:off x="7159401" y="1977801"/>
            <a:ext cx="5759898" cy="26289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rgbClr val="3F3F3F"/>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6" name="Google Shape;76;p33"/>
          <p:cNvSpPr txBox="1">
            <a:spLocks noGrp="1"/>
          </p:cNvSpPr>
          <p:nvPr>
            <p:ph type="body" idx="1"/>
          </p:nvPr>
        </p:nvSpPr>
        <p:spPr>
          <a:xfrm rot="5400000">
            <a:off x="1825401" y="-574899"/>
            <a:ext cx="5759898" cy="7734300"/>
          </a:xfrm>
          <a:prstGeom prst="rect">
            <a:avLst/>
          </a:prstGeom>
          <a:noFill/>
          <a:ln>
            <a:noFill/>
          </a:ln>
        </p:spPr>
        <p:txBody>
          <a:bodyPr spcFirstLastPara="1" wrap="square" lIns="45700" tIns="0" rIns="45700" bIns="0" anchor="t" anchorCtr="0">
            <a:normAutofit/>
          </a:bodyPr>
          <a:lstStyle>
            <a:lvl1pPr marL="457200" lvl="0" indent="-342900" algn="l">
              <a:lnSpc>
                <a:spcPct val="110000"/>
              </a:lnSpc>
              <a:spcBef>
                <a:spcPts val="1200"/>
              </a:spcBef>
              <a:spcAft>
                <a:spcPts val="0"/>
              </a:spcAft>
              <a:buSzPts val="1800"/>
              <a:buChar char=" "/>
              <a:defRPr/>
            </a:lvl1pPr>
            <a:lvl2pPr marL="914400" lvl="1" indent="-342900" algn="l">
              <a:lnSpc>
                <a:spcPct val="100000"/>
              </a:lnSpc>
              <a:spcBef>
                <a:spcPts val="200"/>
              </a:spcBef>
              <a:spcAft>
                <a:spcPts val="0"/>
              </a:spcAft>
              <a:buClr>
                <a:srgbClr val="3F3F3F"/>
              </a:buClr>
              <a:buSzPts val="1800"/>
              <a:buChar char="◦"/>
              <a:defRPr/>
            </a:lvl2pPr>
            <a:lvl3pPr marL="1371600" lvl="2" indent="-342900" algn="l">
              <a:lnSpc>
                <a:spcPct val="100000"/>
              </a:lnSpc>
              <a:spcBef>
                <a:spcPts val="400"/>
              </a:spcBef>
              <a:spcAft>
                <a:spcPts val="0"/>
              </a:spcAft>
              <a:buClr>
                <a:srgbClr val="3F3F3F"/>
              </a:buClr>
              <a:buSzPts val="1800"/>
              <a:buChar char="◦"/>
              <a:defRPr/>
            </a:lvl3pPr>
            <a:lvl4pPr marL="1828800" lvl="3" indent="-342900" algn="l">
              <a:lnSpc>
                <a:spcPct val="100000"/>
              </a:lnSpc>
              <a:spcBef>
                <a:spcPts val="400"/>
              </a:spcBef>
              <a:spcAft>
                <a:spcPts val="0"/>
              </a:spcAft>
              <a:buClr>
                <a:srgbClr val="3F3F3F"/>
              </a:buClr>
              <a:buSzPts val="1800"/>
              <a:buChar char="◦"/>
              <a:defRPr/>
            </a:lvl4pPr>
            <a:lvl5pPr marL="2286000" lvl="4" indent="-342900" algn="l">
              <a:lnSpc>
                <a:spcPct val="100000"/>
              </a:lnSpc>
              <a:spcBef>
                <a:spcPts val="400"/>
              </a:spcBef>
              <a:spcAft>
                <a:spcPts val="0"/>
              </a:spcAft>
              <a:buClr>
                <a:srgbClr val="3F3F3F"/>
              </a:buClr>
              <a:buSzPts val="1800"/>
              <a:buChar char="◦"/>
              <a:defRPr/>
            </a:lvl5pPr>
            <a:lvl6pPr marL="2743200" lvl="5" indent="-342900" algn="l">
              <a:lnSpc>
                <a:spcPct val="90000"/>
              </a:lnSpc>
              <a:spcBef>
                <a:spcPts val="400"/>
              </a:spcBef>
              <a:spcAft>
                <a:spcPts val="0"/>
              </a:spcAft>
              <a:buSzPts val="1800"/>
              <a:buChar char="◦"/>
              <a:defRPr/>
            </a:lvl6pPr>
            <a:lvl7pPr marL="3200400" lvl="6" indent="-342900" algn="l">
              <a:lnSpc>
                <a:spcPct val="90000"/>
              </a:lnSpc>
              <a:spcBef>
                <a:spcPts val="400"/>
              </a:spcBef>
              <a:spcAft>
                <a:spcPts val="0"/>
              </a:spcAft>
              <a:buSzPts val="1800"/>
              <a:buChar char="◦"/>
              <a:defRPr/>
            </a:lvl7pPr>
            <a:lvl8pPr marL="3657600" lvl="7" indent="-342900" algn="l">
              <a:lnSpc>
                <a:spcPct val="90000"/>
              </a:lnSpc>
              <a:spcBef>
                <a:spcPts val="400"/>
              </a:spcBef>
              <a:spcAft>
                <a:spcPts val="0"/>
              </a:spcAft>
              <a:buSzPts val="1800"/>
              <a:buChar char="◦"/>
              <a:defRPr/>
            </a:lvl8pPr>
            <a:lvl9pPr marL="4114800" lvl="8" indent="-342900" algn="l">
              <a:lnSpc>
                <a:spcPct val="90000"/>
              </a:lnSpc>
              <a:spcBef>
                <a:spcPts val="400"/>
              </a:spcBef>
              <a:spcAft>
                <a:spcPts val="400"/>
              </a:spcAft>
              <a:buSzPts val="1800"/>
              <a:buChar char="◦"/>
              <a:defRPr/>
            </a:lvl9pPr>
          </a:lstStyle>
          <a:p>
            <a:endParaRPr/>
          </a:p>
        </p:txBody>
      </p:sp>
      <p:sp>
        <p:nvSpPr>
          <p:cNvPr id="77" name="Google Shape;77;p33"/>
          <p:cNvSpPr txBox="1">
            <a:spLocks noGrp="1"/>
          </p:cNvSpPr>
          <p:nvPr>
            <p:ph type="dt" idx="10"/>
          </p:nvPr>
        </p:nvSpPr>
        <p:spPr>
          <a:xfrm>
            <a:off x="8218426" y="6446838"/>
            <a:ext cx="2584850" cy="365125"/>
          </a:xfrm>
          <a:prstGeom prst="rect">
            <a:avLst/>
          </a:prstGeom>
          <a:noFill/>
          <a:ln>
            <a:noFill/>
          </a:ln>
        </p:spPr>
        <p:txBody>
          <a:bodyPr spcFirstLastPara="1" wrap="square" lIns="91425" tIns="45700" rIns="91425" bIns="45700" anchor="ctr" anchorCtr="0">
            <a:noAutofit/>
          </a:bodyPr>
          <a:lstStyle>
            <a:lvl1pPr lvl="0" algn="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8" name="Google Shape;78;p33"/>
          <p:cNvSpPr txBox="1">
            <a:spLocks noGrp="1"/>
          </p:cNvSpPr>
          <p:nvPr>
            <p:ph type="ftr" idx="11"/>
          </p:nvPr>
        </p:nvSpPr>
        <p:spPr>
          <a:xfrm>
            <a:off x="1097279" y="6446838"/>
            <a:ext cx="6818262"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9" name="Google Shape;79;p33"/>
          <p:cNvSpPr txBox="1">
            <a:spLocks noGrp="1"/>
          </p:cNvSpPr>
          <p:nvPr>
            <p:ph type="sldNum" idx="12"/>
          </p:nvPr>
        </p:nvSpPr>
        <p:spPr>
          <a:xfrm>
            <a:off x="10993582" y="6446838"/>
            <a:ext cx="780010" cy="365125"/>
          </a:xfrm>
          <a:prstGeom prst="rect">
            <a:avLst/>
          </a:prstGeom>
          <a:noFill/>
          <a:ln>
            <a:noFill/>
          </a:ln>
        </p:spPr>
        <p:txBody>
          <a:bodyPr spcFirstLastPara="1" wrap="square" lIns="91425" tIns="45700" rIns="91425" bIns="45700" anchor="ctr" anchorCtr="0">
            <a:noAutofit/>
          </a:bodyPr>
          <a:lstStyle>
            <a:lvl1pPr marL="0" marR="0" lvl="0" indent="0" algn="l">
              <a:lnSpc>
                <a:spcPct val="100000"/>
              </a:lnSpc>
              <a:spcBef>
                <a:spcPts val="0"/>
              </a:spcBef>
              <a:spcAft>
                <a:spcPts val="0"/>
              </a:spcAft>
              <a:buClr>
                <a:srgbClr val="000000"/>
              </a:buClr>
              <a:buSzPts val="800"/>
              <a:buFont typeface="Arial"/>
              <a:buNone/>
              <a:defRPr sz="800" b="0" i="0" u="none" strike="noStrike" cap="none">
                <a:solidFill>
                  <a:srgbClr val="FFFFFF"/>
                </a:solidFill>
                <a:latin typeface="Arial"/>
                <a:ea typeface="Arial"/>
                <a:cs typeface="Arial"/>
                <a:sym typeface="Arial"/>
              </a:defRPr>
            </a:lvl1pPr>
            <a:lvl2pPr marL="0" marR="0" lvl="1" indent="0" algn="l">
              <a:lnSpc>
                <a:spcPct val="100000"/>
              </a:lnSpc>
              <a:spcBef>
                <a:spcPts val="0"/>
              </a:spcBef>
              <a:spcAft>
                <a:spcPts val="0"/>
              </a:spcAft>
              <a:buClr>
                <a:srgbClr val="000000"/>
              </a:buClr>
              <a:buSzPts val="800"/>
              <a:buFont typeface="Arial"/>
              <a:buNone/>
              <a:defRPr sz="800" b="0" i="0" u="none" strike="noStrike" cap="none">
                <a:solidFill>
                  <a:srgbClr val="FFFFFF"/>
                </a:solidFill>
                <a:latin typeface="Arial"/>
                <a:ea typeface="Arial"/>
                <a:cs typeface="Arial"/>
                <a:sym typeface="Arial"/>
              </a:defRPr>
            </a:lvl2pPr>
            <a:lvl3pPr marL="0" marR="0" lvl="2" indent="0" algn="l">
              <a:lnSpc>
                <a:spcPct val="100000"/>
              </a:lnSpc>
              <a:spcBef>
                <a:spcPts val="0"/>
              </a:spcBef>
              <a:spcAft>
                <a:spcPts val="0"/>
              </a:spcAft>
              <a:buClr>
                <a:srgbClr val="000000"/>
              </a:buClr>
              <a:buSzPts val="800"/>
              <a:buFont typeface="Arial"/>
              <a:buNone/>
              <a:defRPr sz="800" b="0" i="0" u="none" strike="noStrike" cap="none">
                <a:solidFill>
                  <a:srgbClr val="FFFFFF"/>
                </a:solidFill>
                <a:latin typeface="Arial"/>
                <a:ea typeface="Arial"/>
                <a:cs typeface="Arial"/>
                <a:sym typeface="Arial"/>
              </a:defRPr>
            </a:lvl3pPr>
            <a:lvl4pPr marL="0" marR="0" lvl="3" indent="0" algn="l">
              <a:lnSpc>
                <a:spcPct val="100000"/>
              </a:lnSpc>
              <a:spcBef>
                <a:spcPts val="0"/>
              </a:spcBef>
              <a:spcAft>
                <a:spcPts val="0"/>
              </a:spcAft>
              <a:buClr>
                <a:srgbClr val="000000"/>
              </a:buClr>
              <a:buSzPts val="800"/>
              <a:buFont typeface="Arial"/>
              <a:buNone/>
              <a:defRPr sz="800" b="0" i="0" u="none" strike="noStrike" cap="none">
                <a:solidFill>
                  <a:srgbClr val="FFFFFF"/>
                </a:solidFill>
                <a:latin typeface="Arial"/>
                <a:ea typeface="Arial"/>
                <a:cs typeface="Arial"/>
                <a:sym typeface="Arial"/>
              </a:defRPr>
            </a:lvl4pPr>
            <a:lvl5pPr marL="0" marR="0" lvl="4" indent="0" algn="l">
              <a:lnSpc>
                <a:spcPct val="100000"/>
              </a:lnSpc>
              <a:spcBef>
                <a:spcPts val="0"/>
              </a:spcBef>
              <a:spcAft>
                <a:spcPts val="0"/>
              </a:spcAft>
              <a:buClr>
                <a:srgbClr val="000000"/>
              </a:buClr>
              <a:buSzPts val="800"/>
              <a:buFont typeface="Arial"/>
              <a:buNone/>
              <a:defRPr sz="800" b="0" i="0" u="none" strike="noStrike" cap="none">
                <a:solidFill>
                  <a:srgbClr val="FFFFFF"/>
                </a:solidFill>
                <a:latin typeface="Arial"/>
                <a:ea typeface="Arial"/>
                <a:cs typeface="Arial"/>
                <a:sym typeface="Arial"/>
              </a:defRPr>
            </a:lvl5pPr>
            <a:lvl6pPr marL="0" marR="0" lvl="5" indent="0" algn="l">
              <a:lnSpc>
                <a:spcPct val="100000"/>
              </a:lnSpc>
              <a:spcBef>
                <a:spcPts val="0"/>
              </a:spcBef>
              <a:spcAft>
                <a:spcPts val="0"/>
              </a:spcAft>
              <a:buClr>
                <a:srgbClr val="000000"/>
              </a:buClr>
              <a:buSzPts val="800"/>
              <a:buFont typeface="Arial"/>
              <a:buNone/>
              <a:defRPr sz="800" b="0" i="0" u="none" strike="noStrike" cap="none">
                <a:solidFill>
                  <a:srgbClr val="FFFFFF"/>
                </a:solidFill>
                <a:latin typeface="Arial"/>
                <a:ea typeface="Arial"/>
                <a:cs typeface="Arial"/>
                <a:sym typeface="Arial"/>
              </a:defRPr>
            </a:lvl6pPr>
            <a:lvl7pPr marL="0" marR="0" lvl="6" indent="0" algn="l">
              <a:lnSpc>
                <a:spcPct val="100000"/>
              </a:lnSpc>
              <a:spcBef>
                <a:spcPts val="0"/>
              </a:spcBef>
              <a:spcAft>
                <a:spcPts val="0"/>
              </a:spcAft>
              <a:buClr>
                <a:srgbClr val="000000"/>
              </a:buClr>
              <a:buSzPts val="800"/>
              <a:buFont typeface="Arial"/>
              <a:buNone/>
              <a:defRPr sz="800" b="0" i="0" u="none" strike="noStrike" cap="none">
                <a:solidFill>
                  <a:srgbClr val="FFFFFF"/>
                </a:solidFill>
                <a:latin typeface="Arial"/>
                <a:ea typeface="Arial"/>
                <a:cs typeface="Arial"/>
                <a:sym typeface="Arial"/>
              </a:defRPr>
            </a:lvl7pPr>
            <a:lvl8pPr marL="0" marR="0" lvl="7" indent="0" algn="l">
              <a:lnSpc>
                <a:spcPct val="100000"/>
              </a:lnSpc>
              <a:spcBef>
                <a:spcPts val="0"/>
              </a:spcBef>
              <a:spcAft>
                <a:spcPts val="0"/>
              </a:spcAft>
              <a:buClr>
                <a:srgbClr val="000000"/>
              </a:buClr>
              <a:buSzPts val="800"/>
              <a:buFont typeface="Arial"/>
              <a:buNone/>
              <a:defRPr sz="800" b="0" i="0" u="none" strike="noStrike" cap="none">
                <a:solidFill>
                  <a:srgbClr val="FFFFFF"/>
                </a:solidFill>
                <a:latin typeface="Arial"/>
                <a:ea typeface="Arial"/>
                <a:cs typeface="Arial"/>
                <a:sym typeface="Arial"/>
              </a:defRPr>
            </a:lvl8pPr>
            <a:lvl9pPr marL="0" marR="0" lvl="8" indent="0" algn="l">
              <a:lnSpc>
                <a:spcPct val="100000"/>
              </a:lnSpc>
              <a:spcBef>
                <a:spcPts val="0"/>
              </a:spcBef>
              <a:spcAft>
                <a:spcPts val="0"/>
              </a:spcAft>
              <a:buClr>
                <a:srgbClr val="000000"/>
              </a:buClr>
              <a:buSzPts val="800"/>
              <a:buFont typeface="Arial"/>
              <a:buNone/>
              <a:defRPr sz="800" b="0" i="0" u="none" strike="noStrike" cap="none">
                <a:solidFill>
                  <a:srgbClr val="FFFFFF"/>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4_Thank You">
    <p:bg>
      <p:bgPr>
        <a:solidFill>
          <a:srgbClr val="0071F8"/>
        </a:solidFill>
        <a:effectLst/>
      </p:bgPr>
    </p:bg>
    <p:spTree>
      <p:nvGrpSpPr>
        <p:cNvPr id="1" name=""/>
        <p:cNvGrpSpPr/>
        <p:nvPr/>
      </p:nvGrpSpPr>
      <p:grpSpPr>
        <a:xfrm>
          <a:off x="0" y="0"/>
          <a:ext cx="0" cy="0"/>
          <a:chOff x="0" y="0"/>
          <a:chExt cx="0" cy="0"/>
        </a:xfrm>
      </p:grpSpPr>
      <p:pic>
        <p:nvPicPr>
          <p:cNvPr id="9" name="Logo" descr="Education and Training Foundation Logo"/>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10618084" y="385109"/>
            <a:ext cx="1189913" cy="629955"/>
          </a:xfrm>
          <a:prstGeom prst="rect">
            <a:avLst/>
          </a:prstGeom>
        </p:spPr>
      </p:pic>
      <p:sp>
        <p:nvSpPr>
          <p:cNvPr id="19" name="Rectangle 18">
            <a:extLst>
              <a:ext uri="{FF2B5EF4-FFF2-40B4-BE49-F238E27FC236}">
                <a16:creationId xmlns:a16="http://schemas.microsoft.com/office/drawing/2014/main" id="{DE63377A-3CC2-8344-B0EF-E554B839767D}"/>
              </a:ext>
              <a:ext uri="{C183D7F6-B498-43B3-948B-1728B52AA6E4}">
                <adec:decorative xmlns:adec="http://schemas.microsoft.com/office/drawing/2017/decorative" val="1"/>
              </a:ext>
            </a:extLst>
          </p:cNvPr>
          <p:cNvSpPr/>
          <p:nvPr userDrawn="1"/>
        </p:nvSpPr>
        <p:spPr>
          <a:xfrm>
            <a:off x="3273591" y="4344000"/>
            <a:ext cx="8534407" cy="21364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92000" tIns="192000" bIns="96000" rtlCol="0" anchor="ctr"/>
          <a:lstStyle/>
          <a:p>
            <a:pPr algn="l">
              <a:lnSpc>
                <a:spcPts val="6000"/>
              </a:lnSpc>
            </a:pPr>
            <a:endParaRPr lang="en-GB" sz="6000" b="0" dirty="0"/>
          </a:p>
        </p:txBody>
      </p:sp>
      <p:sp>
        <p:nvSpPr>
          <p:cNvPr id="20" name="Rectangle 19">
            <a:extLst>
              <a:ext uri="{FF2B5EF4-FFF2-40B4-BE49-F238E27FC236}">
                <a16:creationId xmlns:a16="http://schemas.microsoft.com/office/drawing/2014/main" id="{ADBB5F31-C46B-6B46-8765-A0B99E1DE523}"/>
              </a:ext>
              <a:ext uri="{C183D7F6-B498-43B3-948B-1728B52AA6E4}">
                <adec:decorative xmlns:adec="http://schemas.microsoft.com/office/drawing/2017/decorative" val="1"/>
              </a:ext>
            </a:extLst>
          </p:cNvPr>
          <p:cNvSpPr/>
          <p:nvPr userDrawn="1"/>
        </p:nvSpPr>
        <p:spPr>
          <a:xfrm>
            <a:off x="3260161" y="1940640"/>
            <a:ext cx="8546640" cy="2109635"/>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67" dirty="0"/>
          </a:p>
        </p:txBody>
      </p:sp>
      <p:sp>
        <p:nvSpPr>
          <p:cNvPr id="21" name="Subtitle 1">
            <a:extLst>
              <a:ext uri="{FF2B5EF4-FFF2-40B4-BE49-F238E27FC236}">
                <a16:creationId xmlns:a16="http://schemas.microsoft.com/office/drawing/2014/main" id="{BC5B034C-CB3E-0E48-9511-E30F21CA1BB3}"/>
              </a:ext>
            </a:extLst>
          </p:cNvPr>
          <p:cNvSpPr>
            <a:spLocks noGrp="1"/>
          </p:cNvSpPr>
          <p:nvPr>
            <p:ph type="ctrTitle" hasCustomPrompt="1"/>
          </p:nvPr>
        </p:nvSpPr>
        <p:spPr>
          <a:xfrm>
            <a:off x="3263040" y="1940641"/>
            <a:ext cx="8209557" cy="464753"/>
          </a:xfrm>
          <a:solidFill>
            <a:schemeClr val="bg1"/>
          </a:solidFill>
        </p:spPr>
        <p:txBody>
          <a:bodyPr lIns="144000" tIns="126000" rIns="0" bIns="36000" anchor="t">
            <a:noAutofit/>
          </a:bodyPr>
          <a:lstStyle>
            <a:lvl1pPr algn="l">
              <a:lnSpc>
                <a:spcPts val="2533"/>
              </a:lnSpc>
              <a:defRPr sz="2133" b="1" cap="none" baseline="0">
                <a:solidFill>
                  <a:schemeClr val="tx1"/>
                </a:solidFill>
              </a:defRPr>
            </a:lvl1pPr>
          </a:lstStyle>
          <a:p>
            <a:r>
              <a:rPr lang="en-US" dirty="0"/>
              <a:t>Name Surname</a:t>
            </a:r>
            <a:endParaRPr lang="en-GB" dirty="0"/>
          </a:p>
        </p:txBody>
      </p:sp>
      <p:sp>
        <p:nvSpPr>
          <p:cNvPr id="22" name="Subtitle 2">
            <a:extLst>
              <a:ext uri="{FF2B5EF4-FFF2-40B4-BE49-F238E27FC236}">
                <a16:creationId xmlns:a16="http://schemas.microsoft.com/office/drawing/2014/main" id="{18AEAAA9-A037-AD4B-A0A5-D9738C1CEF97}"/>
              </a:ext>
            </a:extLst>
          </p:cNvPr>
          <p:cNvSpPr>
            <a:spLocks noGrp="1"/>
          </p:cNvSpPr>
          <p:nvPr>
            <p:ph type="subTitle" idx="1" hasCustomPrompt="1"/>
          </p:nvPr>
        </p:nvSpPr>
        <p:spPr>
          <a:xfrm>
            <a:off x="3261360" y="2499837"/>
            <a:ext cx="8209557" cy="358643"/>
          </a:xfrm>
          <a:noFill/>
        </p:spPr>
        <p:txBody>
          <a:bodyPr lIns="144000" tIns="0" bIns="0" anchor="t" anchorCtr="0">
            <a:normAutofit/>
          </a:bodyPr>
          <a:lstStyle>
            <a:lvl1pPr marL="0" indent="0" algn="l" defTabSz="1219170" rtl="0" eaLnBrk="1" latinLnBrk="0" hangingPunct="1">
              <a:lnSpc>
                <a:spcPts val="2533"/>
              </a:lnSpc>
              <a:spcBef>
                <a:spcPct val="0"/>
              </a:spcBef>
              <a:buNone/>
              <a:defRPr lang="en-GB" sz="2133" b="0" kern="1200" cap="none" baseline="0" dirty="0">
                <a:solidFill>
                  <a:schemeClr val="tx1"/>
                </a:solidFill>
                <a:latin typeface="+mj-lt"/>
                <a:ea typeface="+mj-ea"/>
                <a:cs typeface="+mj-cs"/>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dirty="0"/>
              <a:t>Name@email.com</a:t>
            </a:r>
            <a:endParaRPr lang="en-GB" dirty="0"/>
          </a:p>
        </p:txBody>
      </p:sp>
      <p:sp>
        <p:nvSpPr>
          <p:cNvPr id="23" name="Web address" descr="www.ETFOUNDATION.CO.UK&#10;">
            <a:extLst>
              <a:ext uri="{FF2B5EF4-FFF2-40B4-BE49-F238E27FC236}">
                <a16:creationId xmlns:a16="http://schemas.microsoft.com/office/drawing/2014/main" id="{1469E703-A0AF-004A-A767-B77B319C0AFB}"/>
              </a:ext>
            </a:extLst>
          </p:cNvPr>
          <p:cNvSpPr txBox="1"/>
          <p:nvPr userDrawn="1"/>
        </p:nvSpPr>
        <p:spPr>
          <a:xfrm>
            <a:off x="3263040" y="3429000"/>
            <a:ext cx="6671707" cy="621275"/>
          </a:xfrm>
          <a:prstGeom prst="rect">
            <a:avLst/>
          </a:prstGeom>
          <a:solidFill>
            <a:schemeClr val="bg1"/>
          </a:solidFill>
        </p:spPr>
        <p:txBody>
          <a:bodyPr wrap="square" lIns="192000" bIns="144000" rtlCol="0" anchor="b" anchorCtr="0">
            <a:noAutofit/>
          </a:bodyPr>
          <a:lstStyle/>
          <a:p>
            <a:r>
              <a:rPr lang="en-GB" sz="1867" dirty="0">
                <a:solidFill>
                  <a:schemeClr val="tx1"/>
                </a:solidFill>
                <a:hlinkClick r:id="rId3">
                  <a:extLst>
                    <a:ext uri="{A12FA001-AC4F-418D-AE19-62706E023703}">
                      <ahyp:hlinkClr xmlns:ahyp="http://schemas.microsoft.com/office/drawing/2018/hyperlinkcolor" val="tx"/>
                    </a:ext>
                  </a:extLst>
                </a:hlinkClick>
              </a:rPr>
              <a:t>ETFOUNDATION.CO.UK</a:t>
            </a:r>
            <a:endParaRPr lang="en-GB" sz="1867" dirty="0">
              <a:solidFill>
                <a:schemeClr val="tx1"/>
              </a:solidFill>
            </a:endParaRPr>
          </a:p>
        </p:txBody>
      </p:sp>
      <p:sp>
        <p:nvSpPr>
          <p:cNvPr id="24" name="Thankyou">
            <a:extLst>
              <a:ext uri="{FF2B5EF4-FFF2-40B4-BE49-F238E27FC236}">
                <a16:creationId xmlns:a16="http://schemas.microsoft.com/office/drawing/2014/main" id="{A1C71F6F-2074-6D4E-BBE6-997B3E223F83}"/>
              </a:ext>
              <a:ext uri="{C183D7F6-B498-43B3-948B-1728B52AA6E4}">
                <adec:decorative xmlns:adec="http://schemas.microsoft.com/office/drawing/2017/decorative" val="0"/>
              </a:ext>
            </a:extLst>
          </p:cNvPr>
          <p:cNvSpPr/>
          <p:nvPr userDrawn="1"/>
        </p:nvSpPr>
        <p:spPr>
          <a:xfrm>
            <a:off x="3311692" y="4344000"/>
            <a:ext cx="6215217" cy="21364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92000" tIns="192000" bIns="96000" rtlCol="0" anchor="ctr"/>
          <a:lstStyle/>
          <a:p>
            <a:pPr algn="l">
              <a:lnSpc>
                <a:spcPts val="6000"/>
              </a:lnSpc>
            </a:pPr>
            <a:r>
              <a:rPr lang="en-GB" sz="7200" b="1" dirty="0"/>
              <a:t>Thank you</a:t>
            </a:r>
            <a:endParaRPr lang="en-GB" sz="7200" b="1" baseline="0" dirty="0"/>
          </a:p>
          <a:p>
            <a:pPr algn="l">
              <a:lnSpc>
                <a:spcPts val="6000"/>
              </a:lnSpc>
            </a:pPr>
            <a:r>
              <a:rPr lang="en-GB" sz="6000" b="0" baseline="0" dirty="0"/>
              <a:t>Any Questions?</a:t>
            </a:r>
            <a:endParaRPr lang="en-GB" sz="6000" b="0" dirty="0"/>
          </a:p>
        </p:txBody>
      </p:sp>
    </p:spTree>
    <p:extLst>
      <p:ext uri="{BB962C8B-B14F-4D97-AF65-F5344CB8AC3E}">
        <p14:creationId xmlns:p14="http://schemas.microsoft.com/office/powerpoint/2010/main" val="696868311"/>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5_Thank You">
    <p:bg>
      <p:bgPr>
        <a:solidFill>
          <a:srgbClr val="00A068"/>
        </a:solidFill>
        <a:effectLst/>
      </p:bgPr>
    </p:bg>
    <p:spTree>
      <p:nvGrpSpPr>
        <p:cNvPr id="1" name=""/>
        <p:cNvGrpSpPr/>
        <p:nvPr/>
      </p:nvGrpSpPr>
      <p:grpSpPr>
        <a:xfrm>
          <a:off x="0" y="0"/>
          <a:ext cx="0" cy="0"/>
          <a:chOff x="0" y="0"/>
          <a:chExt cx="0" cy="0"/>
        </a:xfrm>
      </p:grpSpPr>
      <p:pic>
        <p:nvPicPr>
          <p:cNvPr id="9" name="Logo" descr="Education and Training Foundation Logo"/>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10618084" y="385109"/>
            <a:ext cx="1189913" cy="629955"/>
          </a:xfrm>
          <a:prstGeom prst="rect">
            <a:avLst/>
          </a:prstGeom>
        </p:spPr>
      </p:pic>
      <p:sp>
        <p:nvSpPr>
          <p:cNvPr id="19" name="Rectangle 18">
            <a:extLst>
              <a:ext uri="{FF2B5EF4-FFF2-40B4-BE49-F238E27FC236}">
                <a16:creationId xmlns:a16="http://schemas.microsoft.com/office/drawing/2014/main" id="{CCA0DB97-2BCA-4141-841F-7BAD711051E3}"/>
              </a:ext>
              <a:ext uri="{C183D7F6-B498-43B3-948B-1728B52AA6E4}">
                <adec:decorative xmlns:adec="http://schemas.microsoft.com/office/drawing/2017/decorative" val="1"/>
              </a:ext>
            </a:extLst>
          </p:cNvPr>
          <p:cNvSpPr/>
          <p:nvPr userDrawn="1"/>
        </p:nvSpPr>
        <p:spPr>
          <a:xfrm>
            <a:off x="3273591" y="4344000"/>
            <a:ext cx="8534407" cy="21364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92000" tIns="192000" bIns="96000" rtlCol="0" anchor="ctr"/>
          <a:lstStyle/>
          <a:p>
            <a:pPr algn="l">
              <a:lnSpc>
                <a:spcPts val="6000"/>
              </a:lnSpc>
            </a:pPr>
            <a:endParaRPr lang="en-GB" sz="6000" b="0" dirty="0"/>
          </a:p>
        </p:txBody>
      </p:sp>
      <p:sp>
        <p:nvSpPr>
          <p:cNvPr id="20" name="Rectangle 19">
            <a:extLst>
              <a:ext uri="{FF2B5EF4-FFF2-40B4-BE49-F238E27FC236}">
                <a16:creationId xmlns:a16="http://schemas.microsoft.com/office/drawing/2014/main" id="{7D681DB3-48B8-0647-BC05-5D438496D9D2}"/>
              </a:ext>
              <a:ext uri="{C183D7F6-B498-43B3-948B-1728B52AA6E4}">
                <adec:decorative xmlns:adec="http://schemas.microsoft.com/office/drawing/2017/decorative" val="1"/>
              </a:ext>
            </a:extLst>
          </p:cNvPr>
          <p:cNvSpPr/>
          <p:nvPr userDrawn="1"/>
        </p:nvSpPr>
        <p:spPr>
          <a:xfrm>
            <a:off x="3260161" y="1940640"/>
            <a:ext cx="8546640" cy="2109635"/>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67" dirty="0"/>
          </a:p>
        </p:txBody>
      </p:sp>
      <p:sp>
        <p:nvSpPr>
          <p:cNvPr id="21" name="Subtitle 1">
            <a:extLst>
              <a:ext uri="{FF2B5EF4-FFF2-40B4-BE49-F238E27FC236}">
                <a16:creationId xmlns:a16="http://schemas.microsoft.com/office/drawing/2014/main" id="{205C497B-39C3-2A49-93F8-852FCE3E27DA}"/>
              </a:ext>
            </a:extLst>
          </p:cNvPr>
          <p:cNvSpPr>
            <a:spLocks noGrp="1"/>
          </p:cNvSpPr>
          <p:nvPr>
            <p:ph type="ctrTitle" hasCustomPrompt="1"/>
          </p:nvPr>
        </p:nvSpPr>
        <p:spPr>
          <a:xfrm>
            <a:off x="3263040" y="1940641"/>
            <a:ext cx="8209557" cy="464753"/>
          </a:xfrm>
          <a:solidFill>
            <a:schemeClr val="bg1"/>
          </a:solidFill>
        </p:spPr>
        <p:txBody>
          <a:bodyPr lIns="144000" tIns="126000" rIns="0" bIns="36000" anchor="t">
            <a:noAutofit/>
          </a:bodyPr>
          <a:lstStyle>
            <a:lvl1pPr algn="l">
              <a:lnSpc>
                <a:spcPts val="2533"/>
              </a:lnSpc>
              <a:defRPr sz="2133" b="1" cap="none" baseline="0">
                <a:solidFill>
                  <a:schemeClr val="tx1"/>
                </a:solidFill>
              </a:defRPr>
            </a:lvl1pPr>
          </a:lstStyle>
          <a:p>
            <a:r>
              <a:rPr lang="en-US" dirty="0"/>
              <a:t>Name Surname</a:t>
            </a:r>
            <a:endParaRPr lang="en-GB" dirty="0"/>
          </a:p>
        </p:txBody>
      </p:sp>
      <p:sp>
        <p:nvSpPr>
          <p:cNvPr id="22" name="Subtitle 2">
            <a:extLst>
              <a:ext uri="{FF2B5EF4-FFF2-40B4-BE49-F238E27FC236}">
                <a16:creationId xmlns:a16="http://schemas.microsoft.com/office/drawing/2014/main" id="{6C80702F-2DBB-E149-B3D8-399EF4336FFB}"/>
              </a:ext>
            </a:extLst>
          </p:cNvPr>
          <p:cNvSpPr>
            <a:spLocks noGrp="1"/>
          </p:cNvSpPr>
          <p:nvPr>
            <p:ph type="subTitle" idx="1" hasCustomPrompt="1"/>
          </p:nvPr>
        </p:nvSpPr>
        <p:spPr>
          <a:xfrm>
            <a:off x="3261360" y="2499837"/>
            <a:ext cx="8209557" cy="358643"/>
          </a:xfrm>
          <a:noFill/>
        </p:spPr>
        <p:txBody>
          <a:bodyPr lIns="144000" tIns="0" bIns="0" anchor="t" anchorCtr="0">
            <a:normAutofit/>
          </a:bodyPr>
          <a:lstStyle>
            <a:lvl1pPr marL="0" indent="0" algn="l" defTabSz="1219170" rtl="0" eaLnBrk="1" latinLnBrk="0" hangingPunct="1">
              <a:lnSpc>
                <a:spcPts val="2533"/>
              </a:lnSpc>
              <a:spcBef>
                <a:spcPct val="0"/>
              </a:spcBef>
              <a:buNone/>
              <a:defRPr lang="en-GB" sz="2133" b="0" kern="1200" cap="none" baseline="0" dirty="0">
                <a:solidFill>
                  <a:schemeClr val="tx1"/>
                </a:solidFill>
                <a:latin typeface="+mj-lt"/>
                <a:ea typeface="+mj-ea"/>
                <a:cs typeface="+mj-cs"/>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dirty="0"/>
              <a:t>Name@email.com</a:t>
            </a:r>
            <a:endParaRPr lang="en-GB" dirty="0"/>
          </a:p>
        </p:txBody>
      </p:sp>
      <p:sp>
        <p:nvSpPr>
          <p:cNvPr id="23" name="Web address" descr="www.ETFOUNDATION.CO.UK&#10;">
            <a:extLst>
              <a:ext uri="{FF2B5EF4-FFF2-40B4-BE49-F238E27FC236}">
                <a16:creationId xmlns:a16="http://schemas.microsoft.com/office/drawing/2014/main" id="{D0E2F9B9-B8B5-3548-AA39-96414C09D88E}"/>
              </a:ext>
            </a:extLst>
          </p:cNvPr>
          <p:cNvSpPr txBox="1"/>
          <p:nvPr userDrawn="1"/>
        </p:nvSpPr>
        <p:spPr>
          <a:xfrm>
            <a:off x="3263040" y="3429000"/>
            <a:ext cx="6671707" cy="621275"/>
          </a:xfrm>
          <a:prstGeom prst="rect">
            <a:avLst/>
          </a:prstGeom>
          <a:solidFill>
            <a:schemeClr val="bg1"/>
          </a:solidFill>
        </p:spPr>
        <p:txBody>
          <a:bodyPr wrap="square" lIns="192000" bIns="144000" rtlCol="0" anchor="b" anchorCtr="0">
            <a:noAutofit/>
          </a:bodyPr>
          <a:lstStyle/>
          <a:p>
            <a:r>
              <a:rPr lang="en-GB" sz="1867" dirty="0">
                <a:solidFill>
                  <a:schemeClr val="tx1"/>
                </a:solidFill>
                <a:hlinkClick r:id="rId3">
                  <a:extLst>
                    <a:ext uri="{A12FA001-AC4F-418D-AE19-62706E023703}">
                      <ahyp:hlinkClr xmlns:ahyp="http://schemas.microsoft.com/office/drawing/2018/hyperlinkcolor" val="tx"/>
                    </a:ext>
                  </a:extLst>
                </a:hlinkClick>
              </a:rPr>
              <a:t>ETFOUNDATION.CO.UK</a:t>
            </a:r>
            <a:endParaRPr lang="en-GB" sz="1867" dirty="0">
              <a:solidFill>
                <a:schemeClr val="tx1"/>
              </a:solidFill>
            </a:endParaRPr>
          </a:p>
        </p:txBody>
      </p:sp>
      <p:sp>
        <p:nvSpPr>
          <p:cNvPr id="25" name="Thankyou">
            <a:extLst>
              <a:ext uri="{FF2B5EF4-FFF2-40B4-BE49-F238E27FC236}">
                <a16:creationId xmlns:a16="http://schemas.microsoft.com/office/drawing/2014/main" id="{7A974F44-1579-EB49-A14C-4C34465E2832}"/>
              </a:ext>
              <a:ext uri="{C183D7F6-B498-43B3-948B-1728B52AA6E4}">
                <adec:decorative xmlns:adec="http://schemas.microsoft.com/office/drawing/2017/decorative" val="0"/>
              </a:ext>
            </a:extLst>
          </p:cNvPr>
          <p:cNvSpPr/>
          <p:nvPr userDrawn="1"/>
        </p:nvSpPr>
        <p:spPr>
          <a:xfrm>
            <a:off x="3311692" y="4344000"/>
            <a:ext cx="6215217" cy="21364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92000" tIns="192000" bIns="96000" rtlCol="0" anchor="ctr"/>
          <a:lstStyle/>
          <a:p>
            <a:pPr algn="l">
              <a:lnSpc>
                <a:spcPts val="6000"/>
              </a:lnSpc>
            </a:pPr>
            <a:r>
              <a:rPr lang="en-GB" sz="7200" b="1" dirty="0"/>
              <a:t>Thank you</a:t>
            </a:r>
            <a:endParaRPr lang="en-GB" sz="7200" b="1" baseline="0" dirty="0"/>
          </a:p>
          <a:p>
            <a:pPr algn="l">
              <a:lnSpc>
                <a:spcPts val="6000"/>
              </a:lnSpc>
            </a:pPr>
            <a:r>
              <a:rPr lang="en-GB" sz="6000" b="0" baseline="0" dirty="0"/>
              <a:t>Any Questions?</a:t>
            </a:r>
            <a:endParaRPr lang="en-GB" sz="6000" b="0" dirty="0"/>
          </a:p>
        </p:txBody>
      </p:sp>
    </p:spTree>
    <p:extLst>
      <p:ext uri="{BB962C8B-B14F-4D97-AF65-F5344CB8AC3E}">
        <p14:creationId xmlns:p14="http://schemas.microsoft.com/office/powerpoint/2010/main" val="3021545250"/>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6_Thank You">
    <p:bg>
      <p:bgPr>
        <a:solidFill>
          <a:srgbClr val="E51C41"/>
        </a:solidFill>
        <a:effectLst/>
      </p:bgPr>
    </p:bg>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468ECBED-4C0B-B243-B45C-1A12C7394FA8}"/>
              </a:ext>
              <a:ext uri="{C183D7F6-B498-43B3-948B-1728B52AA6E4}">
                <adec:decorative xmlns:adec="http://schemas.microsoft.com/office/drawing/2017/decorative" val="1"/>
              </a:ext>
            </a:extLst>
          </p:cNvPr>
          <p:cNvSpPr/>
          <p:nvPr userDrawn="1"/>
        </p:nvSpPr>
        <p:spPr>
          <a:xfrm>
            <a:off x="3273591" y="4344000"/>
            <a:ext cx="8534407" cy="21364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92000" tIns="192000" bIns="96000" rtlCol="0" anchor="ctr"/>
          <a:lstStyle/>
          <a:p>
            <a:pPr algn="l">
              <a:lnSpc>
                <a:spcPts val="6000"/>
              </a:lnSpc>
            </a:pPr>
            <a:endParaRPr lang="en-GB" sz="6000" b="0" dirty="0"/>
          </a:p>
        </p:txBody>
      </p:sp>
      <p:sp>
        <p:nvSpPr>
          <p:cNvPr id="16" name="Rectangle 15">
            <a:extLst>
              <a:ext uri="{FF2B5EF4-FFF2-40B4-BE49-F238E27FC236}">
                <a16:creationId xmlns:a16="http://schemas.microsoft.com/office/drawing/2014/main" id="{11228C37-7A6A-E246-8BB2-1FEED8564C5B}"/>
              </a:ext>
              <a:ext uri="{C183D7F6-B498-43B3-948B-1728B52AA6E4}">
                <adec:decorative xmlns:adec="http://schemas.microsoft.com/office/drawing/2017/decorative" val="1"/>
              </a:ext>
            </a:extLst>
          </p:cNvPr>
          <p:cNvSpPr/>
          <p:nvPr userDrawn="1"/>
        </p:nvSpPr>
        <p:spPr>
          <a:xfrm>
            <a:off x="3260161" y="1940640"/>
            <a:ext cx="8546640" cy="2109635"/>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67" dirty="0"/>
          </a:p>
        </p:txBody>
      </p:sp>
      <p:sp>
        <p:nvSpPr>
          <p:cNvPr id="17" name="Subtitle 1">
            <a:extLst>
              <a:ext uri="{FF2B5EF4-FFF2-40B4-BE49-F238E27FC236}">
                <a16:creationId xmlns:a16="http://schemas.microsoft.com/office/drawing/2014/main" id="{087BDA06-0DD9-7144-9EF0-DD228DFD074C}"/>
              </a:ext>
            </a:extLst>
          </p:cNvPr>
          <p:cNvSpPr>
            <a:spLocks noGrp="1"/>
          </p:cNvSpPr>
          <p:nvPr>
            <p:ph type="ctrTitle" hasCustomPrompt="1"/>
          </p:nvPr>
        </p:nvSpPr>
        <p:spPr>
          <a:xfrm>
            <a:off x="3263040" y="1940641"/>
            <a:ext cx="6673387" cy="464753"/>
          </a:xfrm>
          <a:solidFill>
            <a:schemeClr val="bg1"/>
          </a:solidFill>
        </p:spPr>
        <p:txBody>
          <a:bodyPr lIns="144000" tIns="126000" rIns="0" bIns="36000" anchor="t">
            <a:noAutofit/>
          </a:bodyPr>
          <a:lstStyle>
            <a:lvl1pPr algn="l">
              <a:lnSpc>
                <a:spcPts val="2533"/>
              </a:lnSpc>
              <a:defRPr sz="2133" b="1" cap="none" baseline="0">
                <a:solidFill>
                  <a:schemeClr val="tx1"/>
                </a:solidFill>
              </a:defRPr>
            </a:lvl1pPr>
          </a:lstStyle>
          <a:p>
            <a:r>
              <a:rPr lang="en-US" dirty="0"/>
              <a:t>Name Surname</a:t>
            </a:r>
            <a:endParaRPr lang="en-GB" dirty="0"/>
          </a:p>
        </p:txBody>
      </p:sp>
      <p:sp>
        <p:nvSpPr>
          <p:cNvPr id="18" name="Subtitle 2">
            <a:extLst>
              <a:ext uri="{FF2B5EF4-FFF2-40B4-BE49-F238E27FC236}">
                <a16:creationId xmlns:a16="http://schemas.microsoft.com/office/drawing/2014/main" id="{27D0E203-B1F0-FA41-8A62-C5E42D77D7D4}"/>
              </a:ext>
            </a:extLst>
          </p:cNvPr>
          <p:cNvSpPr>
            <a:spLocks noGrp="1"/>
          </p:cNvSpPr>
          <p:nvPr>
            <p:ph type="subTitle" idx="1" hasCustomPrompt="1"/>
          </p:nvPr>
        </p:nvSpPr>
        <p:spPr>
          <a:xfrm>
            <a:off x="3261360" y="2499837"/>
            <a:ext cx="6673387" cy="358643"/>
          </a:xfrm>
          <a:noFill/>
        </p:spPr>
        <p:txBody>
          <a:bodyPr lIns="144000" tIns="0" bIns="0" anchor="t" anchorCtr="0">
            <a:normAutofit/>
          </a:bodyPr>
          <a:lstStyle>
            <a:lvl1pPr marL="0" indent="0" algn="l" defTabSz="1219170" rtl="0" eaLnBrk="1" latinLnBrk="0" hangingPunct="1">
              <a:lnSpc>
                <a:spcPts val="2533"/>
              </a:lnSpc>
              <a:spcBef>
                <a:spcPct val="0"/>
              </a:spcBef>
              <a:buNone/>
              <a:defRPr lang="en-GB" sz="2133" b="0" kern="1200" cap="none" baseline="0" dirty="0">
                <a:solidFill>
                  <a:schemeClr val="tx1"/>
                </a:solidFill>
                <a:latin typeface="+mj-lt"/>
                <a:ea typeface="+mj-ea"/>
                <a:cs typeface="+mj-cs"/>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dirty="0"/>
              <a:t>Name@email.com</a:t>
            </a:r>
            <a:endParaRPr lang="en-GB" dirty="0"/>
          </a:p>
        </p:txBody>
      </p:sp>
      <p:sp>
        <p:nvSpPr>
          <p:cNvPr id="19" name="Web address" descr="www.ETFOUNDATION.CO.UK&#10;">
            <a:extLst>
              <a:ext uri="{FF2B5EF4-FFF2-40B4-BE49-F238E27FC236}">
                <a16:creationId xmlns:a16="http://schemas.microsoft.com/office/drawing/2014/main" id="{80408406-98FE-8146-A312-F81B325F91B6}"/>
              </a:ext>
            </a:extLst>
          </p:cNvPr>
          <p:cNvSpPr txBox="1"/>
          <p:nvPr userDrawn="1"/>
        </p:nvSpPr>
        <p:spPr>
          <a:xfrm>
            <a:off x="3263040" y="3429000"/>
            <a:ext cx="6671707" cy="621275"/>
          </a:xfrm>
          <a:prstGeom prst="rect">
            <a:avLst/>
          </a:prstGeom>
          <a:solidFill>
            <a:schemeClr val="bg1"/>
          </a:solidFill>
        </p:spPr>
        <p:txBody>
          <a:bodyPr wrap="square" lIns="192000" bIns="144000" rtlCol="0" anchor="b" anchorCtr="0">
            <a:noAutofit/>
          </a:bodyPr>
          <a:lstStyle/>
          <a:p>
            <a:r>
              <a:rPr lang="en-GB" sz="1867" dirty="0">
                <a:solidFill>
                  <a:schemeClr val="tx1"/>
                </a:solidFill>
                <a:hlinkClick r:id="rId2">
                  <a:extLst>
                    <a:ext uri="{A12FA001-AC4F-418D-AE19-62706E023703}">
                      <ahyp:hlinkClr xmlns:ahyp="http://schemas.microsoft.com/office/drawing/2018/hyperlinkcolor" val="tx"/>
                    </a:ext>
                  </a:extLst>
                </a:hlinkClick>
              </a:rPr>
              <a:t>ETFOUNDATION.CO.UK</a:t>
            </a:r>
            <a:endParaRPr lang="en-GB" sz="1867" dirty="0">
              <a:solidFill>
                <a:schemeClr val="tx1"/>
              </a:solidFill>
            </a:endParaRPr>
          </a:p>
        </p:txBody>
      </p:sp>
      <p:pic>
        <p:nvPicPr>
          <p:cNvPr id="10" name="DfE Logo" descr="Supported by Department for Education logo">
            <a:extLst>
              <a:ext uri="{FF2B5EF4-FFF2-40B4-BE49-F238E27FC236}">
                <a16:creationId xmlns:a16="http://schemas.microsoft.com/office/drawing/2014/main" id="{A521F76D-C57A-2E48-8EAE-C6465DC662D7}"/>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032438" y="2484003"/>
            <a:ext cx="1719020" cy="1339900"/>
          </a:xfrm>
          <a:prstGeom prst="rect">
            <a:avLst/>
          </a:prstGeom>
          <a:solidFill>
            <a:schemeClr val="bg1">
              <a:alpha val="0"/>
            </a:schemeClr>
          </a:solidFill>
        </p:spPr>
      </p:pic>
      <p:sp>
        <p:nvSpPr>
          <p:cNvPr id="21" name="Thankyou">
            <a:extLst>
              <a:ext uri="{FF2B5EF4-FFF2-40B4-BE49-F238E27FC236}">
                <a16:creationId xmlns:a16="http://schemas.microsoft.com/office/drawing/2014/main" id="{337F81CD-D2EF-8146-A517-8023952D1CF4}"/>
              </a:ext>
              <a:ext uri="{C183D7F6-B498-43B3-948B-1728B52AA6E4}">
                <adec:decorative xmlns:adec="http://schemas.microsoft.com/office/drawing/2017/decorative" val="0"/>
              </a:ext>
            </a:extLst>
          </p:cNvPr>
          <p:cNvSpPr/>
          <p:nvPr userDrawn="1"/>
        </p:nvSpPr>
        <p:spPr>
          <a:xfrm>
            <a:off x="3311692" y="4344000"/>
            <a:ext cx="6215217" cy="21364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92000" tIns="192000" bIns="96000" rtlCol="0" anchor="ctr"/>
          <a:lstStyle/>
          <a:p>
            <a:pPr algn="l">
              <a:lnSpc>
                <a:spcPts val="6000"/>
              </a:lnSpc>
            </a:pPr>
            <a:r>
              <a:rPr lang="en-GB" sz="7200" b="1" dirty="0"/>
              <a:t>Thank you</a:t>
            </a:r>
            <a:endParaRPr lang="en-GB" sz="7200" b="1" baseline="0" dirty="0"/>
          </a:p>
          <a:p>
            <a:pPr algn="l">
              <a:lnSpc>
                <a:spcPts val="6000"/>
              </a:lnSpc>
            </a:pPr>
            <a:r>
              <a:rPr lang="en-GB" sz="6000" b="0" baseline="0" dirty="0"/>
              <a:t>Any Questions?</a:t>
            </a:r>
            <a:endParaRPr lang="en-GB" sz="6000" b="0" dirty="0"/>
          </a:p>
        </p:txBody>
      </p:sp>
      <p:pic>
        <p:nvPicPr>
          <p:cNvPr id="9" name="Logo" descr="Education and Training Foundation Logo"/>
          <p:cNvPicPr>
            <a:picLocks noChangeAspect="1"/>
          </p:cNvPicPr>
          <p:nvPr userDrawn="1"/>
        </p:nvPicPr>
        <p:blipFill>
          <a:blip r:embed="rId4" cstate="print">
            <a:extLst>
              <a:ext uri="{28A0092B-C50C-407E-A947-70E740481C1C}">
                <a14:useLocalDpi xmlns:a14="http://schemas.microsoft.com/office/drawing/2010/main" val="0"/>
              </a:ext>
            </a:extLst>
          </a:blip>
          <a:srcRect/>
          <a:stretch/>
        </p:blipFill>
        <p:spPr>
          <a:xfrm>
            <a:off x="10618084" y="385110"/>
            <a:ext cx="1189913" cy="629953"/>
          </a:xfrm>
          <a:prstGeom prst="rect">
            <a:avLst/>
          </a:prstGeom>
        </p:spPr>
      </p:pic>
    </p:spTree>
    <p:extLst>
      <p:ext uri="{BB962C8B-B14F-4D97-AF65-F5344CB8AC3E}">
        <p14:creationId xmlns:p14="http://schemas.microsoft.com/office/powerpoint/2010/main" val="1376823626"/>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7_Thank You">
    <p:bg>
      <p:bgPr>
        <a:solidFill>
          <a:srgbClr val="FEB912"/>
        </a:solidFill>
        <a:effectLst/>
      </p:bgPr>
    </p:bg>
    <p:spTree>
      <p:nvGrpSpPr>
        <p:cNvPr id="1" name=""/>
        <p:cNvGrpSpPr/>
        <p:nvPr/>
      </p:nvGrpSpPr>
      <p:grpSpPr>
        <a:xfrm>
          <a:off x="0" y="0"/>
          <a:ext cx="0" cy="0"/>
          <a:chOff x="0" y="0"/>
          <a:chExt cx="0" cy="0"/>
        </a:xfrm>
      </p:grpSpPr>
      <p:pic>
        <p:nvPicPr>
          <p:cNvPr id="9" name="Picture 8" descr="Education and Training Foundation Logo"/>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10618084" y="385110"/>
            <a:ext cx="1189913" cy="629953"/>
          </a:xfrm>
          <a:prstGeom prst="rect">
            <a:avLst/>
          </a:prstGeom>
        </p:spPr>
      </p:pic>
      <p:sp>
        <p:nvSpPr>
          <p:cNvPr id="22" name="Rectangle 21">
            <a:extLst>
              <a:ext uri="{FF2B5EF4-FFF2-40B4-BE49-F238E27FC236}">
                <a16:creationId xmlns:a16="http://schemas.microsoft.com/office/drawing/2014/main" id="{CE537002-A87B-444E-935A-CEE05C450DE1}"/>
              </a:ext>
              <a:ext uri="{C183D7F6-B498-43B3-948B-1728B52AA6E4}">
                <adec:decorative xmlns:adec="http://schemas.microsoft.com/office/drawing/2017/decorative" val="1"/>
              </a:ext>
            </a:extLst>
          </p:cNvPr>
          <p:cNvSpPr/>
          <p:nvPr userDrawn="1"/>
        </p:nvSpPr>
        <p:spPr>
          <a:xfrm>
            <a:off x="3273591" y="4344000"/>
            <a:ext cx="8534407" cy="21364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92000" tIns="192000" bIns="96000" rtlCol="0" anchor="ctr"/>
          <a:lstStyle/>
          <a:p>
            <a:pPr algn="l">
              <a:lnSpc>
                <a:spcPts val="6000"/>
              </a:lnSpc>
            </a:pPr>
            <a:endParaRPr lang="en-GB" sz="6000" b="0" dirty="0"/>
          </a:p>
        </p:txBody>
      </p:sp>
      <p:sp>
        <p:nvSpPr>
          <p:cNvPr id="23" name="Rectangle 22">
            <a:extLst>
              <a:ext uri="{FF2B5EF4-FFF2-40B4-BE49-F238E27FC236}">
                <a16:creationId xmlns:a16="http://schemas.microsoft.com/office/drawing/2014/main" id="{5B2F1AB0-07F0-594D-99DD-0F60B192936B}"/>
              </a:ext>
              <a:ext uri="{C183D7F6-B498-43B3-948B-1728B52AA6E4}">
                <adec:decorative xmlns:adec="http://schemas.microsoft.com/office/drawing/2017/decorative" val="1"/>
              </a:ext>
            </a:extLst>
          </p:cNvPr>
          <p:cNvSpPr/>
          <p:nvPr userDrawn="1"/>
        </p:nvSpPr>
        <p:spPr>
          <a:xfrm>
            <a:off x="3260161" y="1940640"/>
            <a:ext cx="8546640" cy="2109635"/>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67" dirty="0"/>
          </a:p>
        </p:txBody>
      </p:sp>
      <p:sp>
        <p:nvSpPr>
          <p:cNvPr id="24" name="Subtitle 1">
            <a:extLst>
              <a:ext uri="{FF2B5EF4-FFF2-40B4-BE49-F238E27FC236}">
                <a16:creationId xmlns:a16="http://schemas.microsoft.com/office/drawing/2014/main" id="{EBF3114F-9F3B-6645-BCD0-F4269A1A497B}"/>
              </a:ext>
            </a:extLst>
          </p:cNvPr>
          <p:cNvSpPr>
            <a:spLocks noGrp="1"/>
          </p:cNvSpPr>
          <p:nvPr>
            <p:ph type="ctrTitle" hasCustomPrompt="1"/>
          </p:nvPr>
        </p:nvSpPr>
        <p:spPr>
          <a:xfrm>
            <a:off x="3263040" y="1940641"/>
            <a:ext cx="6673387" cy="464753"/>
          </a:xfrm>
          <a:solidFill>
            <a:schemeClr val="bg1"/>
          </a:solidFill>
        </p:spPr>
        <p:txBody>
          <a:bodyPr lIns="144000" tIns="126000" rIns="0" bIns="36000" anchor="t">
            <a:noAutofit/>
          </a:bodyPr>
          <a:lstStyle>
            <a:lvl1pPr algn="l">
              <a:lnSpc>
                <a:spcPts val="2533"/>
              </a:lnSpc>
              <a:defRPr sz="2133" b="1" cap="none" baseline="0">
                <a:solidFill>
                  <a:schemeClr val="tx1"/>
                </a:solidFill>
              </a:defRPr>
            </a:lvl1pPr>
          </a:lstStyle>
          <a:p>
            <a:r>
              <a:rPr lang="en-US" dirty="0"/>
              <a:t>Name Surname</a:t>
            </a:r>
            <a:endParaRPr lang="en-GB" dirty="0"/>
          </a:p>
        </p:txBody>
      </p:sp>
      <p:sp>
        <p:nvSpPr>
          <p:cNvPr id="25" name="Subtitle 2">
            <a:extLst>
              <a:ext uri="{FF2B5EF4-FFF2-40B4-BE49-F238E27FC236}">
                <a16:creationId xmlns:a16="http://schemas.microsoft.com/office/drawing/2014/main" id="{D706B3D9-74BC-6C4F-AA7E-3CBDA8D915D4}"/>
              </a:ext>
            </a:extLst>
          </p:cNvPr>
          <p:cNvSpPr>
            <a:spLocks noGrp="1"/>
          </p:cNvSpPr>
          <p:nvPr>
            <p:ph type="subTitle" idx="1" hasCustomPrompt="1"/>
          </p:nvPr>
        </p:nvSpPr>
        <p:spPr>
          <a:xfrm>
            <a:off x="3261360" y="2499837"/>
            <a:ext cx="6673387" cy="358643"/>
          </a:xfrm>
          <a:noFill/>
        </p:spPr>
        <p:txBody>
          <a:bodyPr lIns="144000" tIns="0" bIns="0" anchor="t" anchorCtr="0">
            <a:normAutofit/>
          </a:bodyPr>
          <a:lstStyle>
            <a:lvl1pPr marL="0" indent="0" algn="l" defTabSz="1219170" rtl="0" eaLnBrk="1" latinLnBrk="0" hangingPunct="1">
              <a:lnSpc>
                <a:spcPts val="2533"/>
              </a:lnSpc>
              <a:spcBef>
                <a:spcPct val="0"/>
              </a:spcBef>
              <a:buNone/>
              <a:defRPr lang="en-GB" sz="2133" b="0" kern="1200" cap="none" baseline="0" dirty="0">
                <a:solidFill>
                  <a:schemeClr val="tx1"/>
                </a:solidFill>
                <a:latin typeface="+mj-lt"/>
                <a:ea typeface="+mj-ea"/>
                <a:cs typeface="+mj-cs"/>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dirty="0"/>
              <a:t>Name@email.com</a:t>
            </a:r>
            <a:endParaRPr lang="en-GB" dirty="0"/>
          </a:p>
        </p:txBody>
      </p:sp>
      <p:sp>
        <p:nvSpPr>
          <p:cNvPr id="26" name="Web address" descr="www.ETFOUNDATION.CO.UK&#10;">
            <a:extLst>
              <a:ext uri="{FF2B5EF4-FFF2-40B4-BE49-F238E27FC236}">
                <a16:creationId xmlns:a16="http://schemas.microsoft.com/office/drawing/2014/main" id="{408017AF-FACE-8445-BB0A-C54625B5494C}"/>
              </a:ext>
            </a:extLst>
          </p:cNvPr>
          <p:cNvSpPr txBox="1"/>
          <p:nvPr userDrawn="1"/>
        </p:nvSpPr>
        <p:spPr>
          <a:xfrm>
            <a:off x="3263040" y="3429000"/>
            <a:ext cx="6671707" cy="621275"/>
          </a:xfrm>
          <a:prstGeom prst="rect">
            <a:avLst/>
          </a:prstGeom>
          <a:solidFill>
            <a:schemeClr val="bg1"/>
          </a:solidFill>
        </p:spPr>
        <p:txBody>
          <a:bodyPr wrap="square" lIns="192000" bIns="144000" rtlCol="0" anchor="b" anchorCtr="0">
            <a:noAutofit/>
          </a:bodyPr>
          <a:lstStyle/>
          <a:p>
            <a:r>
              <a:rPr lang="en-GB" sz="1867" dirty="0">
                <a:solidFill>
                  <a:schemeClr val="tx1"/>
                </a:solidFill>
                <a:hlinkClick r:id="rId3">
                  <a:extLst>
                    <a:ext uri="{A12FA001-AC4F-418D-AE19-62706E023703}">
                      <ahyp:hlinkClr xmlns:ahyp="http://schemas.microsoft.com/office/drawing/2018/hyperlinkcolor" val="tx"/>
                    </a:ext>
                  </a:extLst>
                </a:hlinkClick>
              </a:rPr>
              <a:t>ETFOUNDATION.CO.UK</a:t>
            </a:r>
            <a:endParaRPr lang="en-GB" sz="1867" dirty="0">
              <a:solidFill>
                <a:schemeClr val="tx1"/>
              </a:solidFill>
            </a:endParaRPr>
          </a:p>
        </p:txBody>
      </p:sp>
      <p:pic>
        <p:nvPicPr>
          <p:cNvPr id="27" name="DfE Logo" descr="Supported by Department for Education logo">
            <a:extLst>
              <a:ext uri="{FF2B5EF4-FFF2-40B4-BE49-F238E27FC236}">
                <a16:creationId xmlns:a16="http://schemas.microsoft.com/office/drawing/2014/main" id="{54F0724C-3C9A-2346-982B-E113412791D6}"/>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032438" y="2484003"/>
            <a:ext cx="1719020" cy="1339900"/>
          </a:xfrm>
          <a:prstGeom prst="rect">
            <a:avLst/>
          </a:prstGeom>
          <a:solidFill>
            <a:schemeClr val="bg1">
              <a:alpha val="0"/>
            </a:schemeClr>
          </a:solidFill>
        </p:spPr>
      </p:pic>
      <p:sp>
        <p:nvSpPr>
          <p:cNvPr id="28" name="Thankyou">
            <a:extLst>
              <a:ext uri="{FF2B5EF4-FFF2-40B4-BE49-F238E27FC236}">
                <a16:creationId xmlns:a16="http://schemas.microsoft.com/office/drawing/2014/main" id="{24EC5AE2-90A9-3A44-BF06-DCD6334142FE}"/>
              </a:ext>
              <a:ext uri="{C183D7F6-B498-43B3-948B-1728B52AA6E4}">
                <adec:decorative xmlns:adec="http://schemas.microsoft.com/office/drawing/2017/decorative" val="0"/>
              </a:ext>
            </a:extLst>
          </p:cNvPr>
          <p:cNvSpPr/>
          <p:nvPr userDrawn="1"/>
        </p:nvSpPr>
        <p:spPr>
          <a:xfrm>
            <a:off x="3311692" y="4344000"/>
            <a:ext cx="6215217" cy="21364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92000" tIns="192000" bIns="96000" rtlCol="0" anchor="ctr"/>
          <a:lstStyle/>
          <a:p>
            <a:pPr algn="l">
              <a:lnSpc>
                <a:spcPts val="6000"/>
              </a:lnSpc>
            </a:pPr>
            <a:r>
              <a:rPr lang="en-GB" sz="7200" b="1" dirty="0"/>
              <a:t>Thank you</a:t>
            </a:r>
            <a:endParaRPr lang="en-GB" sz="7200" b="1" baseline="0" dirty="0"/>
          </a:p>
          <a:p>
            <a:pPr algn="l">
              <a:lnSpc>
                <a:spcPts val="6000"/>
              </a:lnSpc>
            </a:pPr>
            <a:r>
              <a:rPr lang="en-GB" sz="6000" b="0" baseline="0" dirty="0"/>
              <a:t>Any Questions?</a:t>
            </a:r>
            <a:endParaRPr lang="en-GB" sz="6000" b="0" dirty="0"/>
          </a:p>
        </p:txBody>
      </p:sp>
    </p:spTree>
    <p:extLst>
      <p:ext uri="{BB962C8B-B14F-4D97-AF65-F5344CB8AC3E}">
        <p14:creationId xmlns:p14="http://schemas.microsoft.com/office/powerpoint/2010/main" val="4283617510"/>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9_Thank You">
    <p:bg>
      <p:bgPr>
        <a:solidFill>
          <a:srgbClr val="BE0064"/>
        </a:solidFill>
        <a:effectLst/>
      </p:bgPr>
    </p:bg>
    <p:spTree>
      <p:nvGrpSpPr>
        <p:cNvPr id="1" name=""/>
        <p:cNvGrpSpPr/>
        <p:nvPr/>
      </p:nvGrpSpPr>
      <p:grpSpPr>
        <a:xfrm>
          <a:off x="0" y="0"/>
          <a:ext cx="0" cy="0"/>
          <a:chOff x="0" y="0"/>
          <a:chExt cx="0" cy="0"/>
        </a:xfrm>
      </p:grpSpPr>
      <p:pic>
        <p:nvPicPr>
          <p:cNvPr id="9" name="Picture 8" descr="Education and Training Foundation Logo"/>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10618084" y="385110"/>
            <a:ext cx="1189913" cy="629953"/>
          </a:xfrm>
          <a:prstGeom prst="rect">
            <a:avLst/>
          </a:prstGeom>
        </p:spPr>
      </p:pic>
      <p:sp>
        <p:nvSpPr>
          <p:cNvPr id="22" name="Rectangle 21">
            <a:extLst>
              <a:ext uri="{FF2B5EF4-FFF2-40B4-BE49-F238E27FC236}">
                <a16:creationId xmlns:a16="http://schemas.microsoft.com/office/drawing/2014/main" id="{224DB21A-CA66-1B4F-8E7A-E8C4908C99E3}"/>
              </a:ext>
              <a:ext uri="{C183D7F6-B498-43B3-948B-1728B52AA6E4}">
                <adec:decorative xmlns:adec="http://schemas.microsoft.com/office/drawing/2017/decorative" val="1"/>
              </a:ext>
            </a:extLst>
          </p:cNvPr>
          <p:cNvSpPr/>
          <p:nvPr userDrawn="1"/>
        </p:nvSpPr>
        <p:spPr>
          <a:xfrm>
            <a:off x="3273591" y="4344000"/>
            <a:ext cx="8534407" cy="21364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92000" tIns="192000" bIns="96000" rtlCol="0" anchor="ctr"/>
          <a:lstStyle/>
          <a:p>
            <a:pPr algn="l">
              <a:lnSpc>
                <a:spcPts val="6000"/>
              </a:lnSpc>
            </a:pPr>
            <a:endParaRPr lang="en-GB" sz="6000" b="0" dirty="0"/>
          </a:p>
        </p:txBody>
      </p:sp>
      <p:sp>
        <p:nvSpPr>
          <p:cNvPr id="23" name="Rectangle 22">
            <a:extLst>
              <a:ext uri="{FF2B5EF4-FFF2-40B4-BE49-F238E27FC236}">
                <a16:creationId xmlns:a16="http://schemas.microsoft.com/office/drawing/2014/main" id="{C1BF9886-FE14-B04D-BE46-E52E599F2452}"/>
              </a:ext>
              <a:ext uri="{C183D7F6-B498-43B3-948B-1728B52AA6E4}">
                <adec:decorative xmlns:adec="http://schemas.microsoft.com/office/drawing/2017/decorative" val="1"/>
              </a:ext>
            </a:extLst>
          </p:cNvPr>
          <p:cNvSpPr/>
          <p:nvPr userDrawn="1"/>
        </p:nvSpPr>
        <p:spPr>
          <a:xfrm>
            <a:off x="3260161" y="1940640"/>
            <a:ext cx="8546640" cy="2109635"/>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67" dirty="0"/>
          </a:p>
        </p:txBody>
      </p:sp>
      <p:sp>
        <p:nvSpPr>
          <p:cNvPr id="24" name="Subtitle 1">
            <a:extLst>
              <a:ext uri="{FF2B5EF4-FFF2-40B4-BE49-F238E27FC236}">
                <a16:creationId xmlns:a16="http://schemas.microsoft.com/office/drawing/2014/main" id="{2E2B7716-7BB1-5643-A7E2-D30C87536485}"/>
              </a:ext>
            </a:extLst>
          </p:cNvPr>
          <p:cNvSpPr>
            <a:spLocks noGrp="1"/>
          </p:cNvSpPr>
          <p:nvPr>
            <p:ph type="ctrTitle" hasCustomPrompt="1"/>
          </p:nvPr>
        </p:nvSpPr>
        <p:spPr>
          <a:xfrm>
            <a:off x="3263040" y="1940641"/>
            <a:ext cx="6673387" cy="464753"/>
          </a:xfrm>
          <a:solidFill>
            <a:schemeClr val="bg1"/>
          </a:solidFill>
        </p:spPr>
        <p:txBody>
          <a:bodyPr lIns="144000" tIns="126000" rIns="0" bIns="36000" anchor="t">
            <a:noAutofit/>
          </a:bodyPr>
          <a:lstStyle>
            <a:lvl1pPr algn="l">
              <a:lnSpc>
                <a:spcPts val="2533"/>
              </a:lnSpc>
              <a:defRPr sz="2133" b="1" cap="none" baseline="0">
                <a:solidFill>
                  <a:schemeClr val="tx1"/>
                </a:solidFill>
              </a:defRPr>
            </a:lvl1pPr>
          </a:lstStyle>
          <a:p>
            <a:r>
              <a:rPr lang="en-US" dirty="0"/>
              <a:t>Name Surname</a:t>
            </a:r>
            <a:endParaRPr lang="en-GB" dirty="0"/>
          </a:p>
        </p:txBody>
      </p:sp>
      <p:sp>
        <p:nvSpPr>
          <p:cNvPr id="25" name="Subtitle 2">
            <a:extLst>
              <a:ext uri="{FF2B5EF4-FFF2-40B4-BE49-F238E27FC236}">
                <a16:creationId xmlns:a16="http://schemas.microsoft.com/office/drawing/2014/main" id="{74B330AD-DC33-D040-ADA2-2F2E8B0C9EB7}"/>
              </a:ext>
            </a:extLst>
          </p:cNvPr>
          <p:cNvSpPr>
            <a:spLocks noGrp="1"/>
          </p:cNvSpPr>
          <p:nvPr>
            <p:ph type="subTitle" idx="1" hasCustomPrompt="1"/>
          </p:nvPr>
        </p:nvSpPr>
        <p:spPr>
          <a:xfrm>
            <a:off x="3261360" y="2499837"/>
            <a:ext cx="6673387" cy="358643"/>
          </a:xfrm>
          <a:noFill/>
        </p:spPr>
        <p:txBody>
          <a:bodyPr lIns="144000" tIns="0" bIns="0" anchor="t" anchorCtr="0">
            <a:normAutofit/>
          </a:bodyPr>
          <a:lstStyle>
            <a:lvl1pPr marL="0" indent="0" algn="l" defTabSz="1219170" rtl="0" eaLnBrk="1" latinLnBrk="0" hangingPunct="1">
              <a:lnSpc>
                <a:spcPts val="2533"/>
              </a:lnSpc>
              <a:spcBef>
                <a:spcPct val="0"/>
              </a:spcBef>
              <a:buNone/>
              <a:defRPr lang="en-GB" sz="2133" b="0" kern="1200" cap="none" baseline="0" dirty="0">
                <a:solidFill>
                  <a:schemeClr val="tx1"/>
                </a:solidFill>
                <a:latin typeface="+mj-lt"/>
                <a:ea typeface="+mj-ea"/>
                <a:cs typeface="+mj-cs"/>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dirty="0"/>
              <a:t>Name@email.com</a:t>
            </a:r>
            <a:endParaRPr lang="en-GB" dirty="0"/>
          </a:p>
        </p:txBody>
      </p:sp>
      <p:sp>
        <p:nvSpPr>
          <p:cNvPr id="26" name="Web address" descr="www.ETFOUNDATION.CO.UK&#10;">
            <a:extLst>
              <a:ext uri="{FF2B5EF4-FFF2-40B4-BE49-F238E27FC236}">
                <a16:creationId xmlns:a16="http://schemas.microsoft.com/office/drawing/2014/main" id="{FC9728B7-31CC-6B49-8913-35DB4E2EAA94}"/>
              </a:ext>
            </a:extLst>
          </p:cNvPr>
          <p:cNvSpPr txBox="1"/>
          <p:nvPr userDrawn="1"/>
        </p:nvSpPr>
        <p:spPr>
          <a:xfrm>
            <a:off x="3263040" y="3429000"/>
            <a:ext cx="6671707" cy="621275"/>
          </a:xfrm>
          <a:prstGeom prst="rect">
            <a:avLst/>
          </a:prstGeom>
          <a:solidFill>
            <a:schemeClr val="bg1"/>
          </a:solidFill>
        </p:spPr>
        <p:txBody>
          <a:bodyPr wrap="square" lIns="192000" bIns="144000" rtlCol="0" anchor="b" anchorCtr="0">
            <a:noAutofit/>
          </a:bodyPr>
          <a:lstStyle/>
          <a:p>
            <a:r>
              <a:rPr lang="en-GB" sz="1867" dirty="0">
                <a:solidFill>
                  <a:schemeClr val="tx1"/>
                </a:solidFill>
                <a:hlinkClick r:id="rId3">
                  <a:extLst>
                    <a:ext uri="{A12FA001-AC4F-418D-AE19-62706E023703}">
                      <ahyp:hlinkClr xmlns:ahyp="http://schemas.microsoft.com/office/drawing/2018/hyperlinkcolor" val="tx"/>
                    </a:ext>
                  </a:extLst>
                </a:hlinkClick>
              </a:rPr>
              <a:t>ETFOUNDATION.CO.UK</a:t>
            </a:r>
            <a:endParaRPr lang="en-GB" sz="1867" dirty="0">
              <a:solidFill>
                <a:schemeClr val="tx1"/>
              </a:solidFill>
            </a:endParaRPr>
          </a:p>
        </p:txBody>
      </p:sp>
      <p:pic>
        <p:nvPicPr>
          <p:cNvPr id="27" name="DfE Logo" descr="Supported by Department for Education logo">
            <a:extLst>
              <a:ext uri="{FF2B5EF4-FFF2-40B4-BE49-F238E27FC236}">
                <a16:creationId xmlns:a16="http://schemas.microsoft.com/office/drawing/2014/main" id="{BA390474-1B52-BB48-8EC8-346D427F2FB1}"/>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032438" y="2484003"/>
            <a:ext cx="1719020" cy="1339900"/>
          </a:xfrm>
          <a:prstGeom prst="rect">
            <a:avLst/>
          </a:prstGeom>
          <a:solidFill>
            <a:schemeClr val="bg1">
              <a:alpha val="0"/>
            </a:schemeClr>
          </a:solidFill>
        </p:spPr>
      </p:pic>
      <p:sp>
        <p:nvSpPr>
          <p:cNvPr id="28" name="Thankyou">
            <a:extLst>
              <a:ext uri="{FF2B5EF4-FFF2-40B4-BE49-F238E27FC236}">
                <a16:creationId xmlns:a16="http://schemas.microsoft.com/office/drawing/2014/main" id="{417A9CA5-C9C6-D446-BDEE-F4F308BBB9B4}"/>
              </a:ext>
              <a:ext uri="{C183D7F6-B498-43B3-948B-1728B52AA6E4}">
                <adec:decorative xmlns:adec="http://schemas.microsoft.com/office/drawing/2017/decorative" val="0"/>
              </a:ext>
            </a:extLst>
          </p:cNvPr>
          <p:cNvSpPr/>
          <p:nvPr userDrawn="1"/>
        </p:nvSpPr>
        <p:spPr>
          <a:xfrm>
            <a:off x="3311692" y="4344000"/>
            <a:ext cx="6215217" cy="21364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92000" tIns="192000" bIns="96000" rtlCol="0" anchor="ctr"/>
          <a:lstStyle/>
          <a:p>
            <a:pPr algn="l">
              <a:lnSpc>
                <a:spcPts val="6000"/>
              </a:lnSpc>
            </a:pPr>
            <a:r>
              <a:rPr lang="en-GB" sz="7200" b="1" dirty="0"/>
              <a:t>Thank you</a:t>
            </a:r>
            <a:endParaRPr lang="en-GB" sz="7200" b="1" baseline="0" dirty="0"/>
          </a:p>
          <a:p>
            <a:pPr algn="l">
              <a:lnSpc>
                <a:spcPts val="6000"/>
              </a:lnSpc>
            </a:pPr>
            <a:r>
              <a:rPr lang="en-GB" sz="6000" b="0" baseline="0" dirty="0"/>
              <a:t>Any Questions?</a:t>
            </a:r>
            <a:endParaRPr lang="en-GB" sz="6000" b="0" dirty="0"/>
          </a:p>
        </p:txBody>
      </p:sp>
    </p:spTree>
    <p:extLst>
      <p:ext uri="{BB962C8B-B14F-4D97-AF65-F5344CB8AC3E}">
        <p14:creationId xmlns:p14="http://schemas.microsoft.com/office/powerpoint/2010/main" val="3666802097"/>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8_Thank You">
    <p:bg>
      <p:bgPr>
        <a:solidFill>
          <a:srgbClr val="0071F8"/>
        </a:solidFill>
        <a:effectLst/>
      </p:bgPr>
    </p:bg>
    <p:spTree>
      <p:nvGrpSpPr>
        <p:cNvPr id="1" name=""/>
        <p:cNvGrpSpPr/>
        <p:nvPr/>
      </p:nvGrpSpPr>
      <p:grpSpPr>
        <a:xfrm>
          <a:off x="0" y="0"/>
          <a:ext cx="0" cy="0"/>
          <a:chOff x="0" y="0"/>
          <a:chExt cx="0" cy="0"/>
        </a:xfrm>
      </p:grpSpPr>
      <p:pic>
        <p:nvPicPr>
          <p:cNvPr id="9" name="Picture 8" descr="Education and Training Foundation Logo"/>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10618084" y="385109"/>
            <a:ext cx="1189913" cy="629955"/>
          </a:xfrm>
          <a:prstGeom prst="rect">
            <a:avLst/>
          </a:prstGeom>
        </p:spPr>
      </p:pic>
      <p:sp>
        <p:nvSpPr>
          <p:cNvPr id="29" name="Rectangle 28">
            <a:extLst>
              <a:ext uri="{FF2B5EF4-FFF2-40B4-BE49-F238E27FC236}">
                <a16:creationId xmlns:a16="http://schemas.microsoft.com/office/drawing/2014/main" id="{6E9E8740-2721-7340-BDD2-14001A44C7A9}"/>
              </a:ext>
              <a:ext uri="{C183D7F6-B498-43B3-948B-1728B52AA6E4}">
                <adec:decorative xmlns:adec="http://schemas.microsoft.com/office/drawing/2017/decorative" val="1"/>
              </a:ext>
            </a:extLst>
          </p:cNvPr>
          <p:cNvSpPr/>
          <p:nvPr userDrawn="1"/>
        </p:nvSpPr>
        <p:spPr>
          <a:xfrm>
            <a:off x="3273591" y="4344000"/>
            <a:ext cx="8534407" cy="21364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92000" tIns="192000" bIns="96000" rtlCol="0" anchor="ctr"/>
          <a:lstStyle/>
          <a:p>
            <a:pPr algn="l">
              <a:lnSpc>
                <a:spcPts val="6000"/>
              </a:lnSpc>
            </a:pPr>
            <a:endParaRPr lang="en-GB" sz="6000" b="0" dirty="0"/>
          </a:p>
        </p:txBody>
      </p:sp>
      <p:sp>
        <p:nvSpPr>
          <p:cNvPr id="30" name="Rectangle 29">
            <a:extLst>
              <a:ext uri="{FF2B5EF4-FFF2-40B4-BE49-F238E27FC236}">
                <a16:creationId xmlns:a16="http://schemas.microsoft.com/office/drawing/2014/main" id="{A7F9409B-8D8E-C14A-94D6-2A847B4308FD}"/>
              </a:ext>
              <a:ext uri="{C183D7F6-B498-43B3-948B-1728B52AA6E4}">
                <adec:decorative xmlns:adec="http://schemas.microsoft.com/office/drawing/2017/decorative" val="1"/>
              </a:ext>
            </a:extLst>
          </p:cNvPr>
          <p:cNvSpPr/>
          <p:nvPr userDrawn="1"/>
        </p:nvSpPr>
        <p:spPr>
          <a:xfrm>
            <a:off x="3260161" y="1940640"/>
            <a:ext cx="8546640" cy="2109635"/>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67" dirty="0"/>
          </a:p>
        </p:txBody>
      </p:sp>
      <p:sp>
        <p:nvSpPr>
          <p:cNvPr id="31" name="Subtitle 1">
            <a:extLst>
              <a:ext uri="{FF2B5EF4-FFF2-40B4-BE49-F238E27FC236}">
                <a16:creationId xmlns:a16="http://schemas.microsoft.com/office/drawing/2014/main" id="{7A09E294-EA43-B544-91E1-64E4A07B24CC}"/>
              </a:ext>
            </a:extLst>
          </p:cNvPr>
          <p:cNvSpPr>
            <a:spLocks noGrp="1"/>
          </p:cNvSpPr>
          <p:nvPr>
            <p:ph type="ctrTitle" hasCustomPrompt="1"/>
          </p:nvPr>
        </p:nvSpPr>
        <p:spPr>
          <a:xfrm>
            <a:off x="3263040" y="1940641"/>
            <a:ext cx="6673387" cy="464753"/>
          </a:xfrm>
          <a:solidFill>
            <a:schemeClr val="bg1"/>
          </a:solidFill>
        </p:spPr>
        <p:txBody>
          <a:bodyPr lIns="144000" tIns="126000" rIns="0" bIns="36000" anchor="t">
            <a:noAutofit/>
          </a:bodyPr>
          <a:lstStyle>
            <a:lvl1pPr algn="l">
              <a:lnSpc>
                <a:spcPts val="2533"/>
              </a:lnSpc>
              <a:defRPr sz="2133" b="1" cap="none" baseline="0">
                <a:solidFill>
                  <a:schemeClr val="tx1"/>
                </a:solidFill>
              </a:defRPr>
            </a:lvl1pPr>
          </a:lstStyle>
          <a:p>
            <a:r>
              <a:rPr lang="en-US" dirty="0"/>
              <a:t>Name Surname</a:t>
            </a:r>
            <a:endParaRPr lang="en-GB" dirty="0"/>
          </a:p>
        </p:txBody>
      </p:sp>
      <p:sp>
        <p:nvSpPr>
          <p:cNvPr id="32" name="Subtitle 2">
            <a:extLst>
              <a:ext uri="{FF2B5EF4-FFF2-40B4-BE49-F238E27FC236}">
                <a16:creationId xmlns:a16="http://schemas.microsoft.com/office/drawing/2014/main" id="{CB281233-5067-6849-9447-D3149CE7F216}"/>
              </a:ext>
            </a:extLst>
          </p:cNvPr>
          <p:cNvSpPr>
            <a:spLocks noGrp="1"/>
          </p:cNvSpPr>
          <p:nvPr>
            <p:ph type="subTitle" idx="1" hasCustomPrompt="1"/>
          </p:nvPr>
        </p:nvSpPr>
        <p:spPr>
          <a:xfrm>
            <a:off x="3261360" y="2499837"/>
            <a:ext cx="6673387" cy="358643"/>
          </a:xfrm>
          <a:noFill/>
        </p:spPr>
        <p:txBody>
          <a:bodyPr lIns="144000" tIns="0" bIns="0" anchor="t" anchorCtr="0">
            <a:normAutofit/>
          </a:bodyPr>
          <a:lstStyle>
            <a:lvl1pPr marL="0" indent="0" algn="l" defTabSz="1219170" rtl="0" eaLnBrk="1" latinLnBrk="0" hangingPunct="1">
              <a:lnSpc>
                <a:spcPts val="2533"/>
              </a:lnSpc>
              <a:spcBef>
                <a:spcPct val="0"/>
              </a:spcBef>
              <a:buNone/>
              <a:defRPr lang="en-GB" sz="2133" b="0" kern="1200" cap="none" baseline="0" dirty="0">
                <a:solidFill>
                  <a:schemeClr val="tx1"/>
                </a:solidFill>
                <a:latin typeface="+mj-lt"/>
                <a:ea typeface="+mj-ea"/>
                <a:cs typeface="+mj-cs"/>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dirty="0"/>
              <a:t>Name@email.com</a:t>
            </a:r>
            <a:endParaRPr lang="en-GB" dirty="0"/>
          </a:p>
        </p:txBody>
      </p:sp>
      <p:sp>
        <p:nvSpPr>
          <p:cNvPr id="33" name="Web address" descr="www.ETFOUNDATION.CO.UK&#10;">
            <a:extLst>
              <a:ext uri="{FF2B5EF4-FFF2-40B4-BE49-F238E27FC236}">
                <a16:creationId xmlns:a16="http://schemas.microsoft.com/office/drawing/2014/main" id="{B89411EB-D69E-DF4C-9844-9339F5A5A19B}"/>
              </a:ext>
            </a:extLst>
          </p:cNvPr>
          <p:cNvSpPr txBox="1"/>
          <p:nvPr userDrawn="1"/>
        </p:nvSpPr>
        <p:spPr>
          <a:xfrm>
            <a:off x="3263040" y="3429000"/>
            <a:ext cx="6671707" cy="621275"/>
          </a:xfrm>
          <a:prstGeom prst="rect">
            <a:avLst/>
          </a:prstGeom>
          <a:solidFill>
            <a:schemeClr val="bg1"/>
          </a:solidFill>
        </p:spPr>
        <p:txBody>
          <a:bodyPr wrap="square" lIns="192000" bIns="144000" rtlCol="0" anchor="b" anchorCtr="0">
            <a:noAutofit/>
          </a:bodyPr>
          <a:lstStyle/>
          <a:p>
            <a:r>
              <a:rPr lang="en-GB" sz="1867" dirty="0">
                <a:solidFill>
                  <a:schemeClr val="tx1"/>
                </a:solidFill>
                <a:hlinkClick r:id="rId3">
                  <a:extLst>
                    <a:ext uri="{A12FA001-AC4F-418D-AE19-62706E023703}">
                      <ahyp:hlinkClr xmlns:ahyp="http://schemas.microsoft.com/office/drawing/2018/hyperlinkcolor" val="tx"/>
                    </a:ext>
                  </a:extLst>
                </a:hlinkClick>
              </a:rPr>
              <a:t>ETFOUNDATION.CO.UK</a:t>
            </a:r>
            <a:endParaRPr lang="en-GB" sz="1867" dirty="0">
              <a:solidFill>
                <a:schemeClr val="tx1"/>
              </a:solidFill>
            </a:endParaRPr>
          </a:p>
        </p:txBody>
      </p:sp>
      <p:pic>
        <p:nvPicPr>
          <p:cNvPr id="34" name="DfE Logo" descr="Supported by Department for Education logo">
            <a:extLst>
              <a:ext uri="{FF2B5EF4-FFF2-40B4-BE49-F238E27FC236}">
                <a16:creationId xmlns:a16="http://schemas.microsoft.com/office/drawing/2014/main" id="{0E66212B-F5A0-494D-BFD6-6A63AD9CC19A}"/>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032438" y="2484003"/>
            <a:ext cx="1719020" cy="1339900"/>
          </a:xfrm>
          <a:prstGeom prst="rect">
            <a:avLst/>
          </a:prstGeom>
          <a:solidFill>
            <a:schemeClr val="bg1">
              <a:alpha val="0"/>
            </a:schemeClr>
          </a:solidFill>
        </p:spPr>
      </p:pic>
      <p:sp>
        <p:nvSpPr>
          <p:cNvPr id="35" name="Thankyou">
            <a:extLst>
              <a:ext uri="{FF2B5EF4-FFF2-40B4-BE49-F238E27FC236}">
                <a16:creationId xmlns:a16="http://schemas.microsoft.com/office/drawing/2014/main" id="{485ACB11-D5EE-1545-B4C7-F308842FEEFB}"/>
              </a:ext>
              <a:ext uri="{C183D7F6-B498-43B3-948B-1728B52AA6E4}">
                <adec:decorative xmlns:adec="http://schemas.microsoft.com/office/drawing/2017/decorative" val="0"/>
              </a:ext>
            </a:extLst>
          </p:cNvPr>
          <p:cNvSpPr/>
          <p:nvPr userDrawn="1"/>
        </p:nvSpPr>
        <p:spPr>
          <a:xfrm>
            <a:off x="3311692" y="4344000"/>
            <a:ext cx="6215217" cy="21364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92000" tIns="192000" bIns="96000" rtlCol="0" anchor="ctr"/>
          <a:lstStyle/>
          <a:p>
            <a:pPr algn="l">
              <a:lnSpc>
                <a:spcPts val="6000"/>
              </a:lnSpc>
            </a:pPr>
            <a:r>
              <a:rPr lang="en-GB" sz="7200" b="1" dirty="0"/>
              <a:t>Thank you</a:t>
            </a:r>
            <a:endParaRPr lang="en-GB" sz="7200" b="1" baseline="0" dirty="0"/>
          </a:p>
          <a:p>
            <a:pPr algn="l">
              <a:lnSpc>
                <a:spcPts val="6000"/>
              </a:lnSpc>
            </a:pPr>
            <a:r>
              <a:rPr lang="en-GB" sz="6000" b="0" baseline="0" dirty="0"/>
              <a:t>Any Questions?</a:t>
            </a:r>
            <a:endParaRPr lang="en-GB" sz="6000" b="0" dirty="0"/>
          </a:p>
        </p:txBody>
      </p:sp>
    </p:spTree>
    <p:extLst>
      <p:ext uri="{BB962C8B-B14F-4D97-AF65-F5344CB8AC3E}">
        <p14:creationId xmlns:p14="http://schemas.microsoft.com/office/powerpoint/2010/main" val="1727370273"/>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10_Thank You">
    <p:bg>
      <p:bgPr>
        <a:solidFill>
          <a:srgbClr val="00A068"/>
        </a:solidFill>
        <a:effectLst/>
      </p:bgPr>
    </p:bg>
    <p:spTree>
      <p:nvGrpSpPr>
        <p:cNvPr id="1" name=""/>
        <p:cNvGrpSpPr/>
        <p:nvPr/>
      </p:nvGrpSpPr>
      <p:grpSpPr>
        <a:xfrm>
          <a:off x="0" y="0"/>
          <a:ext cx="0" cy="0"/>
          <a:chOff x="0" y="0"/>
          <a:chExt cx="0" cy="0"/>
        </a:xfrm>
      </p:grpSpPr>
      <p:pic>
        <p:nvPicPr>
          <p:cNvPr id="9" name="Picture 8" descr="Education and Training Foundation Logo"/>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10618084" y="385110"/>
            <a:ext cx="1189913" cy="629953"/>
          </a:xfrm>
          <a:prstGeom prst="rect">
            <a:avLst/>
          </a:prstGeom>
        </p:spPr>
      </p:pic>
      <p:sp>
        <p:nvSpPr>
          <p:cNvPr id="22" name="Rectangle 21">
            <a:extLst>
              <a:ext uri="{FF2B5EF4-FFF2-40B4-BE49-F238E27FC236}">
                <a16:creationId xmlns:a16="http://schemas.microsoft.com/office/drawing/2014/main" id="{D34844BF-2207-ED49-9F25-85D40A0C69A2}"/>
              </a:ext>
              <a:ext uri="{C183D7F6-B498-43B3-948B-1728B52AA6E4}">
                <adec:decorative xmlns:adec="http://schemas.microsoft.com/office/drawing/2017/decorative" val="1"/>
              </a:ext>
            </a:extLst>
          </p:cNvPr>
          <p:cNvSpPr/>
          <p:nvPr userDrawn="1"/>
        </p:nvSpPr>
        <p:spPr>
          <a:xfrm>
            <a:off x="3273591" y="4344000"/>
            <a:ext cx="8534407" cy="21364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92000" tIns="192000" bIns="96000" rtlCol="0" anchor="ctr"/>
          <a:lstStyle/>
          <a:p>
            <a:pPr algn="l">
              <a:lnSpc>
                <a:spcPts val="6000"/>
              </a:lnSpc>
            </a:pPr>
            <a:endParaRPr lang="en-GB" sz="6000" b="0" dirty="0"/>
          </a:p>
        </p:txBody>
      </p:sp>
      <p:sp>
        <p:nvSpPr>
          <p:cNvPr id="23" name="Rectangle 22">
            <a:extLst>
              <a:ext uri="{FF2B5EF4-FFF2-40B4-BE49-F238E27FC236}">
                <a16:creationId xmlns:a16="http://schemas.microsoft.com/office/drawing/2014/main" id="{87259AD1-A3E5-7A4D-A666-183E96823EA9}"/>
              </a:ext>
              <a:ext uri="{C183D7F6-B498-43B3-948B-1728B52AA6E4}">
                <adec:decorative xmlns:adec="http://schemas.microsoft.com/office/drawing/2017/decorative" val="1"/>
              </a:ext>
            </a:extLst>
          </p:cNvPr>
          <p:cNvSpPr/>
          <p:nvPr userDrawn="1"/>
        </p:nvSpPr>
        <p:spPr>
          <a:xfrm>
            <a:off x="3260161" y="1940640"/>
            <a:ext cx="8546640" cy="2109635"/>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67" dirty="0"/>
          </a:p>
        </p:txBody>
      </p:sp>
      <p:sp>
        <p:nvSpPr>
          <p:cNvPr id="24" name="Subtitle 1">
            <a:extLst>
              <a:ext uri="{FF2B5EF4-FFF2-40B4-BE49-F238E27FC236}">
                <a16:creationId xmlns:a16="http://schemas.microsoft.com/office/drawing/2014/main" id="{C45F4C38-F8FC-E947-AE4C-6E40A21167BC}"/>
              </a:ext>
            </a:extLst>
          </p:cNvPr>
          <p:cNvSpPr>
            <a:spLocks noGrp="1"/>
          </p:cNvSpPr>
          <p:nvPr>
            <p:ph type="ctrTitle" hasCustomPrompt="1"/>
          </p:nvPr>
        </p:nvSpPr>
        <p:spPr>
          <a:xfrm>
            <a:off x="3263040" y="1940641"/>
            <a:ext cx="6673387" cy="464753"/>
          </a:xfrm>
          <a:solidFill>
            <a:schemeClr val="bg1"/>
          </a:solidFill>
        </p:spPr>
        <p:txBody>
          <a:bodyPr lIns="144000" tIns="126000" rIns="0" bIns="36000" anchor="t">
            <a:noAutofit/>
          </a:bodyPr>
          <a:lstStyle>
            <a:lvl1pPr algn="l">
              <a:lnSpc>
                <a:spcPts val="2533"/>
              </a:lnSpc>
              <a:defRPr sz="2133" b="1" cap="none" baseline="0">
                <a:solidFill>
                  <a:schemeClr val="tx1"/>
                </a:solidFill>
              </a:defRPr>
            </a:lvl1pPr>
          </a:lstStyle>
          <a:p>
            <a:r>
              <a:rPr lang="en-US" dirty="0"/>
              <a:t>Name Surname</a:t>
            </a:r>
            <a:endParaRPr lang="en-GB" dirty="0"/>
          </a:p>
        </p:txBody>
      </p:sp>
      <p:sp>
        <p:nvSpPr>
          <p:cNvPr id="25" name="Subtitle 2">
            <a:extLst>
              <a:ext uri="{FF2B5EF4-FFF2-40B4-BE49-F238E27FC236}">
                <a16:creationId xmlns:a16="http://schemas.microsoft.com/office/drawing/2014/main" id="{33B29604-A962-1042-A09C-58841C9E16B4}"/>
              </a:ext>
            </a:extLst>
          </p:cNvPr>
          <p:cNvSpPr>
            <a:spLocks noGrp="1"/>
          </p:cNvSpPr>
          <p:nvPr>
            <p:ph type="subTitle" idx="1" hasCustomPrompt="1"/>
          </p:nvPr>
        </p:nvSpPr>
        <p:spPr>
          <a:xfrm>
            <a:off x="3261360" y="2499837"/>
            <a:ext cx="6673387" cy="358643"/>
          </a:xfrm>
          <a:noFill/>
        </p:spPr>
        <p:txBody>
          <a:bodyPr lIns="144000" tIns="0" bIns="0" anchor="t" anchorCtr="0">
            <a:normAutofit/>
          </a:bodyPr>
          <a:lstStyle>
            <a:lvl1pPr marL="0" indent="0" algn="l" defTabSz="1219170" rtl="0" eaLnBrk="1" latinLnBrk="0" hangingPunct="1">
              <a:lnSpc>
                <a:spcPts val="2533"/>
              </a:lnSpc>
              <a:spcBef>
                <a:spcPct val="0"/>
              </a:spcBef>
              <a:buNone/>
              <a:defRPr lang="en-GB" sz="2133" b="0" kern="1200" cap="none" baseline="0" dirty="0">
                <a:solidFill>
                  <a:schemeClr val="tx1"/>
                </a:solidFill>
                <a:latin typeface="+mj-lt"/>
                <a:ea typeface="+mj-ea"/>
                <a:cs typeface="+mj-cs"/>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dirty="0"/>
              <a:t>Name@email.com</a:t>
            </a:r>
            <a:endParaRPr lang="en-GB" dirty="0"/>
          </a:p>
        </p:txBody>
      </p:sp>
      <p:sp>
        <p:nvSpPr>
          <p:cNvPr id="26" name="Web address" descr="www.ETFOUNDATION.CO.UK&#10;">
            <a:extLst>
              <a:ext uri="{FF2B5EF4-FFF2-40B4-BE49-F238E27FC236}">
                <a16:creationId xmlns:a16="http://schemas.microsoft.com/office/drawing/2014/main" id="{7C1BC566-1805-0A4E-95A3-525C2FE5A48D}"/>
              </a:ext>
            </a:extLst>
          </p:cNvPr>
          <p:cNvSpPr txBox="1"/>
          <p:nvPr userDrawn="1"/>
        </p:nvSpPr>
        <p:spPr>
          <a:xfrm>
            <a:off x="3263040" y="3429000"/>
            <a:ext cx="6671707" cy="621275"/>
          </a:xfrm>
          <a:prstGeom prst="rect">
            <a:avLst/>
          </a:prstGeom>
          <a:solidFill>
            <a:schemeClr val="bg1"/>
          </a:solidFill>
        </p:spPr>
        <p:txBody>
          <a:bodyPr wrap="square" lIns="192000" bIns="144000" rtlCol="0" anchor="b" anchorCtr="0">
            <a:noAutofit/>
          </a:bodyPr>
          <a:lstStyle/>
          <a:p>
            <a:r>
              <a:rPr lang="en-GB" sz="1867" dirty="0">
                <a:solidFill>
                  <a:schemeClr val="tx1"/>
                </a:solidFill>
                <a:hlinkClick r:id="rId3">
                  <a:extLst>
                    <a:ext uri="{A12FA001-AC4F-418D-AE19-62706E023703}">
                      <ahyp:hlinkClr xmlns:ahyp="http://schemas.microsoft.com/office/drawing/2018/hyperlinkcolor" val="tx"/>
                    </a:ext>
                  </a:extLst>
                </a:hlinkClick>
              </a:rPr>
              <a:t>ETFOUNDATION.CO.UK</a:t>
            </a:r>
            <a:endParaRPr lang="en-GB" sz="1867" dirty="0">
              <a:solidFill>
                <a:schemeClr val="tx1"/>
              </a:solidFill>
            </a:endParaRPr>
          </a:p>
        </p:txBody>
      </p:sp>
      <p:pic>
        <p:nvPicPr>
          <p:cNvPr id="27" name="DfE Logo" descr="Supported by Department for Education logo">
            <a:extLst>
              <a:ext uri="{FF2B5EF4-FFF2-40B4-BE49-F238E27FC236}">
                <a16:creationId xmlns:a16="http://schemas.microsoft.com/office/drawing/2014/main" id="{E4F7F9A6-6DDA-7847-AF6C-27013E4E94D5}"/>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032438" y="2484003"/>
            <a:ext cx="1719020" cy="1339900"/>
          </a:xfrm>
          <a:prstGeom prst="rect">
            <a:avLst/>
          </a:prstGeom>
          <a:solidFill>
            <a:schemeClr val="bg1">
              <a:alpha val="0"/>
            </a:schemeClr>
          </a:solidFill>
        </p:spPr>
      </p:pic>
      <p:sp>
        <p:nvSpPr>
          <p:cNvPr id="28" name="Thankyou">
            <a:extLst>
              <a:ext uri="{FF2B5EF4-FFF2-40B4-BE49-F238E27FC236}">
                <a16:creationId xmlns:a16="http://schemas.microsoft.com/office/drawing/2014/main" id="{CCAFB428-DEA5-C440-9E4B-D7CCD0792F85}"/>
              </a:ext>
              <a:ext uri="{C183D7F6-B498-43B3-948B-1728B52AA6E4}">
                <adec:decorative xmlns:adec="http://schemas.microsoft.com/office/drawing/2017/decorative" val="0"/>
              </a:ext>
            </a:extLst>
          </p:cNvPr>
          <p:cNvSpPr/>
          <p:nvPr userDrawn="1"/>
        </p:nvSpPr>
        <p:spPr>
          <a:xfrm>
            <a:off x="3311692" y="4344000"/>
            <a:ext cx="6215217" cy="21364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92000" tIns="192000" bIns="96000" rtlCol="0" anchor="ctr"/>
          <a:lstStyle/>
          <a:p>
            <a:pPr algn="l">
              <a:lnSpc>
                <a:spcPts val="6000"/>
              </a:lnSpc>
            </a:pPr>
            <a:r>
              <a:rPr lang="en-GB" sz="7200" b="1" dirty="0"/>
              <a:t>Thank you</a:t>
            </a:r>
            <a:endParaRPr lang="en-GB" sz="7200" b="1" baseline="0" dirty="0"/>
          </a:p>
          <a:p>
            <a:pPr algn="l">
              <a:lnSpc>
                <a:spcPts val="6000"/>
              </a:lnSpc>
            </a:pPr>
            <a:r>
              <a:rPr lang="en-GB" sz="6000" b="0" baseline="0" dirty="0"/>
              <a:t>Any Questions?</a:t>
            </a:r>
            <a:endParaRPr lang="en-GB" sz="6000" b="0" dirty="0"/>
          </a:p>
        </p:txBody>
      </p:sp>
    </p:spTree>
    <p:extLst>
      <p:ext uri="{BB962C8B-B14F-4D97-AF65-F5344CB8AC3E}">
        <p14:creationId xmlns:p14="http://schemas.microsoft.com/office/powerpoint/2010/main" val="421025209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4_Title Slide Option 1 Red (Locked)">
    <p:spTree>
      <p:nvGrpSpPr>
        <p:cNvPr id="1" name=""/>
        <p:cNvGrpSpPr/>
        <p:nvPr/>
      </p:nvGrpSpPr>
      <p:grpSpPr>
        <a:xfrm>
          <a:off x="0" y="0"/>
          <a:ext cx="0" cy="0"/>
          <a:chOff x="0" y="0"/>
          <a:chExt cx="0" cy="0"/>
        </a:xfrm>
      </p:grpSpPr>
      <p:pic>
        <p:nvPicPr>
          <p:cNvPr id="15" name="BACKGROUND IMAGE">
            <a:extLst>
              <a:ext uri="{FF2B5EF4-FFF2-40B4-BE49-F238E27FC236}">
                <a16:creationId xmlns:a16="http://schemas.microsoft.com/office/drawing/2014/main" id="{A0FFD4B0-9159-8D48-9C59-956E86C08EE9}"/>
              </a:ext>
              <a:ext uri="{C183D7F6-B498-43B3-948B-1728B52AA6E4}">
                <adec:decorative xmlns:adec="http://schemas.microsoft.com/office/drawing/2017/decorative" val="1"/>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14149" t="6208" r="2313" b="23313"/>
          <a:stretch/>
        </p:blipFill>
        <p:spPr>
          <a:xfrm>
            <a:off x="0" y="32802"/>
            <a:ext cx="12192000" cy="6850575"/>
          </a:xfrm>
          <a:prstGeom prst="rect">
            <a:avLst/>
          </a:prstGeom>
        </p:spPr>
      </p:pic>
      <p:sp>
        <p:nvSpPr>
          <p:cNvPr id="10" name="WHITE BAR">
            <a:extLst>
              <a:ext uri="{FF2B5EF4-FFF2-40B4-BE49-F238E27FC236}">
                <a16:creationId xmlns:a16="http://schemas.microsoft.com/office/drawing/2014/main" id="{321763E3-91A7-044E-A2E2-17FBDCE3A1CF}"/>
              </a:ext>
              <a:ext uri="{C183D7F6-B498-43B3-948B-1728B52AA6E4}">
                <adec:decorative xmlns:adec="http://schemas.microsoft.com/office/drawing/2017/decorative" val="1"/>
              </a:ext>
            </a:extLst>
          </p:cNvPr>
          <p:cNvSpPr/>
          <p:nvPr userDrawn="1"/>
        </p:nvSpPr>
        <p:spPr>
          <a:xfrm>
            <a:off x="0" y="-27384"/>
            <a:ext cx="12192000" cy="1124744"/>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67" dirty="0"/>
              <a:t>1</a:t>
            </a:r>
          </a:p>
        </p:txBody>
      </p:sp>
      <p:pic>
        <p:nvPicPr>
          <p:cNvPr id="13" name="ETF LOGO" descr="Education and Training Foundation">
            <a:extLst>
              <a:ext uri="{FF2B5EF4-FFF2-40B4-BE49-F238E27FC236}">
                <a16:creationId xmlns:a16="http://schemas.microsoft.com/office/drawing/2014/main" id="{05CA206B-A558-BF4C-910E-A3E2506C44B9}"/>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335360" y="255788"/>
            <a:ext cx="1146437" cy="609077"/>
          </a:xfrm>
          <a:prstGeom prst="rect">
            <a:avLst/>
          </a:prstGeom>
        </p:spPr>
      </p:pic>
      <p:pic>
        <p:nvPicPr>
          <p:cNvPr id="14" name="T LEVELS LOGO" descr="T Levels Professional Development">
            <a:extLst>
              <a:ext uri="{FF2B5EF4-FFF2-40B4-BE49-F238E27FC236}">
                <a16:creationId xmlns:a16="http://schemas.microsoft.com/office/drawing/2014/main" id="{DF9FDBCB-35DF-8846-9F5D-8B85B5BFB13D}"/>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9648395" y="214486"/>
            <a:ext cx="2208245" cy="718237"/>
          </a:xfrm>
          <a:prstGeom prst="rect">
            <a:avLst/>
          </a:prstGeom>
        </p:spPr>
      </p:pic>
      <p:sp>
        <p:nvSpPr>
          <p:cNvPr id="9" name="BLACK RECTANGLE">
            <a:extLst>
              <a:ext uri="{FF2B5EF4-FFF2-40B4-BE49-F238E27FC236}">
                <a16:creationId xmlns:a16="http://schemas.microsoft.com/office/drawing/2014/main" id="{7233EE1A-0BEF-6A43-BCCA-643950D37D04}"/>
              </a:ext>
              <a:ext uri="{C183D7F6-B498-43B3-948B-1728B52AA6E4}">
                <adec:decorative xmlns:adec="http://schemas.microsoft.com/office/drawing/2017/decorative" val="1"/>
              </a:ext>
            </a:extLst>
          </p:cNvPr>
          <p:cNvSpPr/>
          <p:nvPr userDrawn="1"/>
        </p:nvSpPr>
        <p:spPr>
          <a:xfrm>
            <a:off x="5184960" y="4824000"/>
            <a:ext cx="6623040" cy="1677341"/>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67"/>
          </a:p>
        </p:txBody>
      </p:sp>
      <p:sp>
        <p:nvSpPr>
          <p:cNvPr id="2" name="Title 1"/>
          <p:cNvSpPr>
            <a:spLocks noGrp="1"/>
          </p:cNvSpPr>
          <p:nvPr>
            <p:ph type="ctrTitle"/>
          </p:nvPr>
        </p:nvSpPr>
        <p:spPr>
          <a:xfrm>
            <a:off x="5184960" y="2961600"/>
            <a:ext cx="6623040" cy="1656000"/>
          </a:xfrm>
          <a:solidFill>
            <a:srgbClr val="E51C41"/>
          </a:solidFill>
        </p:spPr>
        <p:txBody>
          <a:bodyPr lIns="108000" tIns="136800" rIns="0" bIns="0">
            <a:noAutofit/>
          </a:bodyPr>
          <a:lstStyle>
            <a:lvl1pPr algn="l">
              <a:lnSpc>
                <a:spcPts val="5467"/>
              </a:lnSpc>
              <a:defRPr sz="6000" b="1" cap="none" baseline="0">
                <a:solidFill>
                  <a:schemeClr val="bg1"/>
                </a:solidFill>
              </a:defRPr>
            </a:lvl1pPr>
          </a:lstStyle>
          <a:p>
            <a:r>
              <a:rPr lang="en-US" dirty="0"/>
              <a:t>Click to edit Master title style</a:t>
            </a:r>
            <a:endParaRPr lang="en-GB" dirty="0"/>
          </a:p>
        </p:txBody>
      </p:sp>
      <p:sp>
        <p:nvSpPr>
          <p:cNvPr id="3" name="Subtitle 2"/>
          <p:cNvSpPr>
            <a:spLocks noGrp="1"/>
          </p:cNvSpPr>
          <p:nvPr>
            <p:ph type="subTitle" idx="1"/>
          </p:nvPr>
        </p:nvSpPr>
        <p:spPr>
          <a:xfrm>
            <a:off x="5184960" y="4839227"/>
            <a:ext cx="6407315" cy="429203"/>
          </a:xfrm>
          <a:solidFill>
            <a:schemeClr val="tx1"/>
          </a:solidFill>
        </p:spPr>
        <p:txBody>
          <a:bodyPr lIns="108000" tIns="108000" bIns="108000"/>
          <a:lstStyle>
            <a:lvl1pPr marL="0" indent="0" algn="l">
              <a:lnSpc>
                <a:spcPts val="2133"/>
              </a:lnSpc>
              <a:spcBef>
                <a:spcPts val="0"/>
              </a:spcBef>
              <a:buNone/>
              <a:defRPr sz="1800" b="1" cap="none" baseline="0">
                <a:solidFill>
                  <a:schemeClr val="bg1"/>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dirty="0"/>
              <a:t>Click to edit Master subtitle style</a:t>
            </a:r>
            <a:endParaRPr lang="en-GB" dirty="0"/>
          </a:p>
        </p:txBody>
      </p:sp>
      <p:sp>
        <p:nvSpPr>
          <p:cNvPr id="11" name="Text Placeholder 10"/>
          <p:cNvSpPr>
            <a:spLocks noGrp="1"/>
          </p:cNvSpPr>
          <p:nvPr>
            <p:ph type="body" sz="quarter" idx="14"/>
          </p:nvPr>
        </p:nvSpPr>
        <p:spPr>
          <a:xfrm>
            <a:off x="5184960" y="5268429"/>
            <a:ext cx="6407315" cy="464827"/>
          </a:xfrm>
        </p:spPr>
        <p:txBody>
          <a:bodyPr lIns="10800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dirty="0"/>
              <a:t>Click to edit Master text styles</a:t>
            </a:r>
          </a:p>
        </p:txBody>
      </p:sp>
      <p:sp>
        <p:nvSpPr>
          <p:cNvPr id="12" name="Text Placeholder 10"/>
          <p:cNvSpPr>
            <a:spLocks noGrp="1"/>
          </p:cNvSpPr>
          <p:nvPr>
            <p:ph type="body" sz="quarter" idx="15"/>
          </p:nvPr>
        </p:nvSpPr>
        <p:spPr>
          <a:xfrm>
            <a:off x="5184960" y="5829267"/>
            <a:ext cx="6407315" cy="672075"/>
          </a:xfrm>
        </p:spPr>
        <p:txBody>
          <a:bodyPr lIns="108000" tIns="108000" bIns="108000" anchor="b" anchorCtr="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93862599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4_Title Slide Option 2 Yellow ">
    <p:spTree>
      <p:nvGrpSpPr>
        <p:cNvPr id="1" name=""/>
        <p:cNvGrpSpPr/>
        <p:nvPr/>
      </p:nvGrpSpPr>
      <p:grpSpPr>
        <a:xfrm>
          <a:off x="0" y="0"/>
          <a:ext cx="0" cy="0"/>
          <a:chOff x="0" y="0"/>
          <a:chExt cx="0" cy="0"/>
        </a:xfrm>
      </p:grpSpPr>
      <p:pic>
        <p:nvPicPr>
          <p:cNvPr id="11" name="BACKGROUND IMAGE">
            <a:extLst>
              <a:ext uri="{FF2B5EF4-FFF2-40B4-BE49-F238E27FC236}">
                <a16:creationId xmlns:a16="http://schemas.microsoft.com/office/drawing/2014/main" id="{7E99084B-0580-C247-BEE0-9D1F33375761}"/>
              </a:ext>
              <a:ext uri="{C183D7F6-B498-43B3-948B-1728B52AA6E4}">
                <adec:decorative xmlns:adec="http://schemas.microsoft.com/office/drawing/2017/decorative" val="1"/>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14149" t="6208" r="2313" b="23313"/>
          <a:stretch/>
        </p:blipFill>
        <p:spPr>
          <a:xfrm>
            <a:off x="0" y="1"/>
            <a:ext cx="12192000" cy="6850575"/>
          </a:xfrm>
          <a:prstGeom prst="rect">
            <a:avLst/>
          </a:prstGeom>
        </p:spPr>
      </p:pic>
      <p:sp>
        <p:nvSpPr>
          <p:cNvPr id="15" name="WHITE BAR">
            <a:extLst>
              <a:ext uri="{FF2B5EF4-FFF2-40B4-BE49-F238E27FC236}">
                <a16:creationId xmlns:a16="http://schemas.microsoft.com/office/drawing/2014/main" id="{B8706FB2-CEEC-7246-A4E3-D773F54E3439}"/>
              </a:ext>
              <a:ext uri="{C183D7F6-B498-43B3-948B-1728B52AA6E4}">
                <adec:decorative xmlns:adec="http://schemas.microsoft.com/office/drawing/2017/decorative" val="1"/>
              </a:ext>
            </a:extLst>
          </p:cNvPr>
          <p:cNvSpPr/>
          <p:nvPr userDrawn="1"/>
        </p:nvSpPr>
        <p:spPr>
          <a:xfrm>
            <a:off x="0" y="-27384"/>
            <a:ext cx="12192000" cy="1124744"/>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67" dirty="0"/>
              <a:t>1</a:t>
            </a:r>
          </a:p>
        </p:txBody>
      </p:sp>
      <p:pic>
        <p:nvPicPr>
          <p:cNvPr id="17" name="ETF LOGO">
            <a:extLst>
              <a:ext uri="{FF2B5EF4-FFF2-40B4-BE49-F238E27FC236}">
                <a16:creationId xmlns:a16="http://schemas.microsoft.com/office/drawing/2014/main" id="{8D10DF3B-2EE8-CB4D-89A8-B1DC8ED9DB3D}"/>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335360" y="256858"/>
            <a:ext cx="1146437" cy="606937"/>
          </a:xfrm>
          <a:prstGeom prst="rect">
            <a:avLst/>
          </a:prstGeom>
        </p:spPr>
      </p:pic>
      <p:pic>
        <p:nvPicPr>
          <p:cNvPr id="18" name="T LEVELS LOGO" descr="T Levels Professional Development">
            <a:extLst>
              <a:ext uri="{FF2B5EF4-FFF2-40B4-BE49-F238E27FC236}">
                <a16:creationId xmlns:a16="http://schemas.microsoft.com/office/drawing/2014/main" id="{95AF83BF-2906-E147-AD27-6D0DD69CAF2E}"/>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9648395" y="214486"/>
            <a:ext cx="2208245" cy="718237"/>
          </a:xfrm>
          <a:prstGeom prst="rect">
            <a:avLst/>
          </a:prstGeom>
        </p:spPr>
      </p:pic>
      <p:sp>
        <p:nvSpPr>
          <p:cNvPr id="19" name="BLACK RECTANGLE">
            <a:extLst>
              <a:ext uri="{FF2B5EF4-FFF2-40B4-BE49-F238E27FC236}">
                <a16:creationId xmlns:a16="http://schemas.microsoft.com/office/drawing/2014/main" id="{08776F2B-1739-344E-B2E7-70073E14A518}"/>
              </a:ext>
              <a:ext uri="{C183D7F6-B498-43B3-948B-1728B52AA6E4}">
                <adec:decorative xmlns:adec="http://schemas.microsoft.com/office/drawing/2017/decorative" val="1"/>
              </a:ext>
            </a:extLst>
          </p:cNvPr>
          <p:cNvSpPr/>
          <p:nvPr userDrawn="1"/>
        </p:nvSpPr>
        <p:spPr>
          <a:xfrm>
            <a:off x="5184960" y="4824000"/>
            <a:ext cx="6623040" cy="1677341"/>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67"/>
          </a:p>
        </p:txBody>
      </p:sp>
      <p:sp>
        <p:nvSpPr>
          <p:cNvPr id="20" name="Title 1">
            <a:extLst>
              <a:ext uri="{FF2B5EF4-FFF2-40B4-BE49-F238E27FC236}">
                <a16:creationId xmlns:a16="http://schemas.microsoft.com/office/drawing/2014/main" id="{788F6599-BA20-4644-9226-61D0497C4CAA}"/>
              </a:ext>
            </a:extLst>
          </p:cNvPr>
          <p:cNvSpPr>
            <a:spLocks noGrp="1"/>
          </p:cNvSpPr>
          <p:nvPr>
            <p:ph type="ctrTitle"/>
          </p:nvPr>
        </p:nvSpPr>
        <p:spPr>
          <a:xfrm>
            <a:off x="5184960" y="2961600"/>
            <a:ext cx="6623040" cy="1656000"/>
          </a:xfrm>
          <a:solidFill>
            <a:srgbClr val="FEB912"/>
          </a:solidFill>
        </p:spPr>
        <p:txBody>
          <a:bodyPr lIns="108000" tIns="136800" rIns="0" bIns="0">
            <a:noAutofit/>
          </a:bodyPr>
          <a:lstStyle>
            <a:lvl1pPr algn="l">
              <a:lnSpc>
                <a:spcPts val="5467"/>
              </a:lnSpc>
              <a:defRPr sz="6000" b="1" cap="none" baseline="0">
                <a:solidFill>
                  <a:schemeClr val="tx1"/>
                </a:solidFill>
              </a:defRPr>
            </a:lvl1pPr>
          </a:lstStyle>
          <a:p>
            <a:r>
              <a:rPr lang="en-US" dirty="0"/>
              <a:t>Click to edit Master title style</a:t>
            </a:r>
            <a:endParaRPr lang="en-GB" dirty="0"/>
          </a:p>
        </p:txBody>
      </p:sp>
      <p:sp>
        <p:nvSpPr>
          <p:cNvPr id="21" name="Subtitle 2">
            <a:extLst>
              <a:ext uri="{FF2B5EF4-FFF2-40B4-BE49-F238E27FC236}">
                <a16:creationId xmlns:a16="http://schemas.microsoft.com/office/drawing/2014/main" id="{55C166C1-2C30-404D-8032-27671E9F923F}"/>
              </a:ext>
            </a:extLst>
          </p:cNvPr>
          <p:cNvSpPr>
            <a:spLocks noGrp="1"/>
          </p:cNvSpPr>
          <p:nvPr>
            <p:ph type="subTitle" idx="1"/>
          </p:nvPr>
        </p:nvSpPr>
        <p:spPr>
          <a:xfrm>
            <a:off x="5184960" y="4839227"/>
            <a:ext cx="6407315" cy="429203"/>
          </a:xfrm>
          <a:solidFill>
            <a:schemeClr val="tx1"/>
          </a:solidFill>
        </p:spPr>
        <p:txBody>
          <a:bodyPr lIns="108000" tIns="108000" bIns="108000"/>
          <a:lstStyle>
            <a:lvl1pPr marL="0" indent="0" algn="l">
              <a:lnSpc>
                <a:spcPts val="2133"/>
              </a:lnSpc>
              <a:spcBef>
                <a:spcPts val="0"/>
              </a:spcBef>
              <a:buNone/>
              <a:defRPr sz="1800" b="1" cap="none" baseline="0">
                <a:solidFill>
                  <a:schemeClr val="bg1"/>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dirty="0"/>
              <a:t>Click to edit Master subtitle style</a:t>
            </a:r>
            <a:endParaRPr lang="en-GB" dirty="0"/>
          </a:p>
        </p:txBody>
      </p:sp>
      <p:sp>
        <p:nvSpPr>
          <p:cNvPr id="22" name="Text Placeholder 10">
            <a:extLst>
              <a:ext uri="{FF2B5EF4-FFF2-40B4-BE49-F238E27FC236}">
                <a16:creationId xmlns:a16="http://schemas.microsoft.com/office/drawing/2014/main" id="{00295A2F-6079-A340-8976-C671CE0AF09A}"/>
              </a:ext>
            </a:extLst>
          </p:cNvPr>
          <p:cNvSpPr>
            <a:spLocks noGrp="1"/>
          </p:cNvSpPr>
          <p:nvPr>
            <p:ph type="body" sz="quarter" idx="14"/>
          </p:nvPr>
        </p:nvSpPr>
        <p:spPr>
          <a:xfrm>
            <a:off x="5184960" y="5268429"/>
            <a:ext cx="6407315" cy="464827"/>
          </a:xfrm>
        </p:spPr>
        <p:txBody>
          <a:bodyPr lIns="10800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dirty="0"/>
              <a:t>Click to edit Master text styles</a:t>
            </a:r>
          </a:p>
        </p:txBody>
      </p:sp>
      <p:sp>
        <p:nvSpPr>
          <p:cNvPr id="23" name="Text Placeholder 10">
            <a:extLst>
              <a:ext uri="{FF2B5EF4-FFF2-40B4-BE49-F238E27FC236}">
                <a16:creationId xmlns:a16="http://schemas.microsoft.com/office/drawing/2014/main" id="{64D60A69-C052-934B-AE97-6790360956D8}"/>
              </a:ext>
            </a:extLst>
          </p:cNvPr>
          <p:cNvSpPr>
            <a:spLocks noGrp="1"/>
          </p:cNvSpPr>
          <p:nvPr>
            <p:ph type="body" sz="quarter" idx="15"/>
          </p:nvPr>
        </p:nvSpPr>
        <p:spPr>
          <a:xfrm>
            <a:off x="5184960" y="5829267"/>
            <a:ext cx="6407315" cy="672075"/>
          </a:xfrm>
        </p:spPr>
        <p:txBody>
          <a:bodyPr lIns="108000" tIns="108000" bIns="108000" anchor="b" anchorCtr="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280409331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4_Title Slide Option 3 Purple">
    <p:spTree>
      <p:nvGrpSpPr>
        <p:cNvPr id="1" name=""/>
        <p:cNvGrpSpPr/>
        <p:nvPr/>
      </p:nvGrpSpPr>
      <p:grpSpPr>
        <a:xfrm>
          <a:off x="0" y="0"/>
          <a:ext cx="0" cy="0"/>
          <a:chOff x="0" y="0"/>
          <a:chExt cx="0" cy="0"/>
        </a:xfrm>
      </p:grpSpPr>
      <p:pic>
        <p:nvPicPr>
          <p:cNvPr id="13" name="BACKGROUND IMAGE">
            <a:extLst>
              <a:ext uri="{FF2B5EF4-FFF2-40B4-BE49-F238E27FC236}">
                <a16:creationId xmlns:a16="http://schemas.microsoft.com/office/drawing/2014/main" id="{485D52BE-2C66-9A40-A0FF-6793C274E262}"/>
              </a:ext>
              <a:ext uri="{C183D7F6-B498-43B3-948B-1728B52AA6E4}">
                <adec:decorative xmlns:adec="http://schemas.microsoft.com/office/drawing/2017/decorative" val="1"/>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14149" t="6208" r="2313" b="23313"/>
          <a:stretch/>
        </p:blipFill>
        <p:spPr>
          <a:xfrm>
            <a:off x="0" y="22500"/>
            <a:ext cx="12192000" cy="6850575"/>
          </a:xfrm>
          <a:prstGeom prst="rect">
            <a:avLst/>
          </a:prstGeom>
        </p:spPr>
      </p:pic>
      <p:sp>
        <p:nvSpPr>
          <p:cNvPr id="12" name="WHITE BAR">
            <a:extLst>
              <a:ext uri="{FF2B5EF4-FFF2-40B4-BE49-F238E27FC236}">
                <a16:creationId xmlns:a16="http://schemas.microsoft.com/office/drawing/2014/main" id="{2051111D-51D0-C84F-82DD-EFC57A1F477E}"/>
              </a:ext>
              <a:ext uri="{C183D7F6-B498-43B3-948B-1728B52AA6E4}">
                <adec:decorative xmlns:adec="http://schemas.microsoft.com/office/drawing/2017/decorative" val="1"/>
              </a:ext>
            </a:extLst>
          </p:cNvPr>
          <p:cNvSpPr/>
          <p:nvPr userDrawn="1"/>
        </p:nvSpPr>
        <p:spPr>
          <a:xfrm>
            <a:off x="0" y="-27384"/>
            <a:ext cx="12192000" cy="1124744"/>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67" dirty="0"/>
              <a:t>1</a:t>
            </a:r>
          </a:p>
        </p:txBody>
      </p:sp>
      <p:pic>
        <p:nvPicPr>
          <p:cNvPr id="17" name="ETF LOGO">
            <a:extLst>
              <a:ext uri="{FF2B5EF4-FFF2-40B4-BE49-F238E27FC236}">
                <a16:creationId xmlns:a16="http://schemas.microsoft.com/office/drawing/2014/main" id="{532D5437-3308-6143-80D4-74B5F3678B34}"/>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335361" y="256858"/>
            <a:ext cx="1146436" cy="606937"/>
          </a:xfrm>
          <a:prstGeom prst="rect">
            <a:avLst/>
          </a:prstGeom>
        </p:spPr>
      </p:pic>
      <p:pic>
        <p:nvPicPr>
          <p:cNvPr id="19" name="T LEVELS LOGO" descr="T Levels Professional Development">
            <a:extLst>
              <a:ext uri="{FF2B5EF4-FFF2-40B4-BE49-F238E27FC236}">
                <a16:creationId xmlns:a16="http://schemas.microsoft.com/office/drawing/2014/main" id="{621909CB-4C11-E149-9A37-6908AACF0E19}"/>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9648395" y="214486"/>
            <a:ext cx="2208245" cy="718237"/>
          </a:xfrm>
          <a:prstGeom prst="rect">
            <a:avLst/>
          </a:prstGeom>
        </p:spPr>
      </p:pic>
      <p:sp>
        <p:nvSpPr>
          <p:cNvPr id="20" name="BLACK RECTANGLE">
            <a:extLst>
              <a:ext uri="{FF2B5EF4-FFF2-40B4-BE49-F238E27FC236}">
                <a16:creationId xmlns:a16="http://schemas.microsoft.com/office/drawing/2014/main" id="{C72179A6-35B1-AA4D-AE81-7C9ED40A58A9}"/>
              </a:ext>
              <a:ext uri="{C183D7F6-B498-43B3-948B-1728B52AA6E4}">
                <adec:decorative xmlns:adec="http://schemas.microsoft.com/office/drawing/2017/decorative" val="1"/>
              </a:ext>
            </a:extLst>
          </p:cNvPr>
          <p:cNvSpPr/>
          <p:nvPr userDrawn="1"/>
        </p:nvSpPr>
        <p:spPr>
          <a:xfrm>
            <a:off x="5184960" y="4824000"/>
            <a:ext cx="6623040" cy="1677341"/>
          </a:xfrm>
          <a:prstGeom prst="rect">
            <a:avLst/>
          </a:prstGeom>
          <a:solidFill>
            <a:schemeClr val="tx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67"/>
          </a:p>
        </p:txBody>
      </p:sp>
      <p:sp>
        <p:nvSpPr>
          <p:cNvPr id="21" name="Title 1">
            <a:extLst>
              <a:ext uri="{FF2B5EF4-FFF2-40B4-BE49-F238E27FC236}">
                <a16:creationId xmlns:a16="http://schemas.microsoft.com/office/drawing/2014/main" id="{C397D107-EB16-014E-A7B0-1FF16A01864F}"/>
              </a:ext>
            </a:extLst>
          </p:cNvPr>
          <p:cNvSpPr>
            <a:spLocks noGrp="1"/>
          </p:cNvSpPr>
          <p:nvPr>
            <p:ph type="ctrTitle"/>
          </p:nvPr>
        </p:nvSpPr>
        <p:spPr>
          <a:xfrm>
            <a:off x="5184960" y="2961600"/>
            <a:ext cx="6623040" cy="1656000"/>
          </a:xfrm>
          <a:solidFill>
            <a:srgbClr val="BE0064"/>
          </a:solidFill>
        </p:spPr>
        <p:txBody>
          <a:bodyPr lIns="108000" tIns="136800" rIns="0" bIns="0">
            <a:noAutofit/>
          </a:bodyPr>
          <a:lstStyle>
            <a:lvl1pPr algn="l">
              <a:lnSpc>
                <a:spcPts val="5467"/>
              </a:lnSpc>
              <a:defRPr sz="6000" b="1" cap="none" baseline="0">
                <a:solidFill>
                  <a:schemeClr val="bg1"/>
                </a:solidFill>
              </a:defRPr>
            </a:lvl1pPr>
          </a:lstStyle>
          <a:p>
            <a:r>
              <a:rPr lang="en-US" dirty="0"/>
              <a:t>Click to edit Master title style</a:t>
            </a:r>
            <a:endParaRPr lang="en-GB" dirty="0"/>
          </a:p>
        </p:txBody>
      </p:sp>
      <p:sp>
        <p:nvSpPr>
          <p:cNvPr id="22" name="Subtitle 2">
            <a:extLst>
              <a:ext uri="{FF2B5EF4-FFF2-40B4-BE49-F238E27FC236}">
                <a16:creationId xmlns:a16="http://schemas.microsoft.com/office/drawing/2014/main" id="{3D70B96C-689F-1B4E-B32B-6742070328F2}"/>
              </a:ext>
            </a:extLst>
          </p:cNvPr>
          <p:cNvSpPr>
            <a:spLocks noGrp="1"/>
          </p:cNvSpPr>
          <p:nvPr>
            <p:ph type="subTitle" idx="1"/>
          </p:nvPr>
        </p:nvSpPr>
        <p:spPr>
          <a:xfrm>
            <a:off x="5184960" y="4839227"/>
            <a:ext cx="6407315" cy="429203"/>
          </a:xfrm>
          <a:solidFill>
            <a:schemeClr val="tx1"/>
          </a:solidFill>
        </p:spPr>
        <p:txBody>
          <a:bodyPr lIns="108000" tIns="108000" bIns="108000"/>
          <a:lstStyle>
            <a:lvl1pPr marL="0" indent="0" algn="l">
              <a:lnSpc>
                <a:spcPts val="2133"/>
              </a:lnSpc>
              <a:spcBef>
                <a:spcPts val="0"/>
              </a:spcBef>
              <a:buNone/>
              <a:defRPr sz="1800" b="1" cap="none" baseline="0">
                <a:solidFill>
                  <a:schemeClr val="bg1"/>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dirty="0"/>
              <a:t>Click to edit Master subtitle style</a:t>
            </a:r>
            <a:endParaRPr lang="en-GB" dirty="0"/>
          </a:p>
        </p:txBody>
      </p:sp>
      <p:sp>
        <p:nvSpPr>
          <p:cNvPr id="23" name="Text Placeholder 10">
            <a:extLst>
              <a:ext uri="{FF2B5EF4-FFF2-40B4-BE49-F238E27FC236}">
                <a16:creationId xmlns:a16="http://schemas.microsoft.com/office/drawing/2014/main" id="{DBCB4839-1769-9448-B47D-526891468171}"/>
              </a:ext>
            </a:extLst>
          </p:cNvPr>
          <p:cNvSpPr>
            <a:spLocks noGrp="1"/>
          </p:cNvSpPr>
          <p:nvPr>
            <p:ph type="body" sz="quarter" idx="14"/>
          </p:nvPr>
        </p:nvSpPr>
        <p:spPr>
          <a:xfrm>
            <a:off x="5184960" y="5268429"/>
            <a:ext cx="6407315" cy="464827"/>
          </a:xfrm>
        </p:spPr>
        <p:txBody>
          <a:bodyPr lIns="10800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dirty="0"/>
              <a:t>Click to edit Master text styles</a:t>
            </a:r>
          </a:p>
        </p:txBody>
      </p:sp>
      <p:sp>
        <p:nvSpPr>
          <p:cNvPr id="24" name="Text Placeholder 10">
            <a:extLst>
              <a:ext uri="{FF2B5EF4-FFF2-40B4-BE49-F238E27FC236}">
                <a16:creationId xmlns:a16="http://schemas.microsoft.com/office/drawing/2014/main" id="{D5711CB5-A9DE-EF47-9E7D-8D1FF5388AED}"/>
              </a:ext>
            </a:extLst>
          </p:cNvPr>
          <p:cNvSpPr>
            <a:spLocks noGrp="1"/>
          </p:cNvSpPr>
          <p:nvPr>
            <p:ph type="body" sz="quarter" idx="15"/>
          </p:nvPr>
        </p:nvSpPr>
        <p:spPr>
          <a:xfrm>
            <a:off x="5184960" y="5829267"/>
            <a:ext cx="6407315" cy="672075"/>
          </a:xfrm>
        </p:spPr>
        <p:txBody>
          <a:bodyPr lIns="108000" tIns="108000" bIns="108000" anchor="b" anchorCtr="0">
            <a:noAutofit/>
          </a:bodyPr>
          <a:lstStyle>
            <a:lvl1pPr marL="0" indent="0" algn="l" defTabSz="1219170" rtl="0" eaLnBrk="1" latinLnBrk="0" hangingPunct="1">
              <a:lnSpc>
                <a:spcPts val="2133"/>
              </a:lnSpc>
              <a:spcBef>
                <a:spcPts val="0"/>
              </a:spcBef>
              <a:buFont typeface="Arial" panose="020B0604020202020204" pitchFamily="34" charset="0"/>
              <a:buNone/>
              <a:defRPr lang="en-US" sz="1800" b="0" kern="1200" cap="none" baseline="0" dirty="0" smtClean="0">
                <a:solidFill>
                  <a:schemeClr val="bg1"/>
                </a:solidFill>
                <a:latin typeface="+mn-lt"/>
                <a:ea typeface="+mn-ea"/>
                <a:cs typeface="+mn-cs"/>
              </a:defRPr>
            </a:lvl1pPr>
            <a:lvl2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2pPr>
            <a:lvl3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3pPr>
            <a:lvl4pPr marL="0" indent="0" algn="l" defTabSz="1219170" rtl="0" eaLnBrk="1" latinLnBrk="0" hangingPunct="1">
              <a:lnSpc>
                <a:spcPts val="2133"/>
              </a:lnSpc>
              <a:spcBef>
                <a:spcPts val="0"/>
              </a:spcBef>
              <a:buFont typeface="Arial" panose="020B0604020202020204" pitchFamily="34" charset="0"/>
              <a:buNone/>
              <a:defRPr lang="en-US" sz="1800" b="1" kern="1200" cap="all" baseline="0" dirty="0" smtClean="0">
                <a:solidFill>
                  <a:schemeClr val="bg1"/>
                </a:solidFill>
                <a:latin typeface="+mn-lt"/>
                <a:ea typeface="+mn-ea"/>
                <a:cs typeface="+mn-cs"/>
              </a:defRPr>
            </a:lvl4pPr>
            <a:lvl5pPr marL="0" indent="0" algn="l" defTabSz="1219170" rtl="0" eaLnBrk="1" latinLnBrk="0" hangingPunct="1">
              <a:lnSpc>
                <a:spcPts val="2133"/>
              </a:lnSpc>
              <a:spcBef>
                <a:spcPts val="0"/>
              </a:spcBef>
              <a:buFont typeface="Arial" panose="020B0604020202020204" pitchFamily="34" charset="0"/>
              <a:buNone/>
              <a:defRPr lang="en-GB" sz="1800" b="1" kern="1200" cap="all" baseline="0" dirty="0">
                <a:solidFill>
                  <a:schemeClr val="bg1"/>
                </a:solidFill>
                <a:latin typeface="+mn-lt"/>
                <a:ea typeface="+mn-ea"/>
                <a:cs typeface="+mn-cs"/>
              </a:defRPr>
            </a:lvl5pPr>
          </a:lstStyle>
          <a:p>
            <a:pPr lvl="0"/>
            <a:r>
              <a:rPr lang="en-US" dirty="0"/>
              <a:t>Click to edit Master text styles</a:t>
            </a:r>
          </a:p>
        </p:txBody>
      </p:sp>
    </p:spTree>
    <p:extLst>
      <p:ext uri="{BB962C8B-B14F-4D97-AF65-F5344CB8AC3E}">
        <p14:creationId xmlns:p14="http://schemas.microsoft.com/office/powerpoint/2010/main" val="2667523539"/>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13" Type="http://schemas.openxmlformats.org/officeDocument/2006/relationships/slideLayout" Target="../slideLayouts/slideLayout19.xml"/><Relationship Id="rId18" Type="http://schemas.openxmlformats.org/officeDocument/2006/relationships/slideLayout" Target="../slideLayouts/slideLayout24.xml"/><Relationship Id="rId26" Type="http://schemas.openxmlformats.org/officeDocument/2006/relationships/slideLayout" Target="../slideLayouts/slideLayout32.xml"/><Relationship Id="rId39" Type="http://schemas.openxmlformats.org/officeDocument/2006/relationships/slideLayout" Target="../slideLayouts/slideLayout45.xml"/><Relationship Id="rId21" Type="http://schemas.openxmlformats.org/officeDocument/2006/relationships/slideLayout" Target="../slideLayouts/slideLayout27.xml"/><Relationship Id="rId34" Type="http://schemas.openxmlformats.org/officeDocument/2006/relationships/slideLayout" Target="../slideLayouts/slideLayout40.xml"/><Relationship Id="rId42" Type="http://schemas.openxmlformats.org/officeDocument/2006/relationships/slideLayout" Target="../slideLayouts/slideLayout48.xml"/><Relationship Id="rId47" Type="http://schemas.openxmlformats.org/officeDocument/2006/relationships/slideLayout" Target="../slideLayouts/slideLayout53.xml"/><Relationship Id="rId50" Type="http://schemas.openxmlformats.org/officeDocument/2006/relationships/slideLayout" Target="../slideLayouts/slideLayout56.xml"/><Relationship Id="rId55" Type="http://schemas.openxmlformats.org/officeDocument/2006/relationships/slideLayout" Target="../slideLayouts/slideLayout61.xml"/><Relationship Id="rId7" Type="http://schemas.openxmlformats.org/officeDocument/2006/relationships/slideLayout" Target="../slideLayouts/slideLayout13.xml"/><Relationship Id="rId2" Type="http://schemas.openxmlformats.org/officeDocument/2006/relationships/slideLayout" Target="../slideLayouts/slideLayout8.xml"/><Relationship Id="rId16" Type="http://schemas.openxmlformats.org/officeDocument/2006/relationships/slideLayout" Target="../slideLayouts/slideLayout22.xml"/><Relationship Id="rId20" Type="http://schemas.openxmlformats.org/officeDocument/2006/relationships/slideLayout" Target="../slideLayouts/slideLayout26.xml"/><Relationship Id="rId29" Type="http://schemas.openxmlformats.org/officeDocument/2006/relationships/slideLayout" Target="../slideLayouts/slideLayout35.xml"/><Relationship Id="rId41" Type="http://schemas.openxmlformats.org/officeDocument/2006/relationships/slideLayout" Target="../slideLayouts/slideLayout47.xml"/><Relationship Id="rId54" Type="http://schemas.openxmlformats.org/officeDocument/2006/relationships/slideLayout" Target="../slideLayouts/slideLayout60.xml"/><Relationship Id="rId1" Type="http://schemas.openxmlformats.org/officeDocument/2006/relationships/slideLayout" Target="../slideLayouts/slideLayout7.xml"/><Relationship Id="rId6" Type="http://schemas.openxmlformats.org/officeDocument/2006/relationships/slideLayout" Target="../slideLayouts/slideLayout12.xml"/><Relationship Id="rId11" Type="http://schemas.openxmlformats.org/officeDocument/2006/relationships/slideLayout" Target="../slideLayouts/slideLayout17.xml"/><Relationship Id="rId24" Type="http://schemas.openxmlformats.org/officeDocument/2006/relationships/slideLayout" Target="../slideLayouts/slideLayout30.xml"/><Relationship Id="rId32" Type="http://schemas.openxmlformats.org/officeDocument/2006/relationships/slideLayout" Target="../slideLayouts/slideLayout38.xml"/><Relationship Id="rId37" Type="http://schemas.openxmlformats.org/officeDocument/2006/relationships/slideLayout" Target="../slideLayouts/slideLayout43.xml"/><Relationship Id="rId40" Type="http://schemas.openxmlformats.org/officeDocument/2006/relationships/slideLayout" Target="../slideLayouts/slideLayout46.xml"/><Relationship Id="rId45" Type="http://schemas.openxmlformats.org/officeDocument/2006/relationships/slideLayout" Target="../slideLayouts/slideLayout51.xml"/><Relationship Id="rId53" Type="http://schemas.openxmlformats.org/officeDocument/2006/relationships/slideLayout" Target="../slideLayouts/slideLayout59.xml"/><Relationship Id="rId58" Type="http://schemas.openxmlformats.org/officeDocument/2006/relationships/slideLayout" Target="../slideLayouts/slideLayout64.xml"/><Relationship Id="rId5" Type="http://schemas.openxmlformats.org/officeDocument/2006/relationships/slideLayout" Target="../slideLayouts/slideLayout11.xml"/><Relationship Id="rId15" Type="http://schemas.openxmlformats.org/officeDocument/2006/relationships/slideLayout" Target="../slideLayouts/slideLayout21.xml"/><Relationship Id="rId23" Type="http://schemas.openxmlformats.org/officeDocument/2006/relationships/slideLayout" Target="../slideLayouts/slideLayout29.xml"/><Relationship Id="rId28" Type="http://schemas.openxmlformats.org/officeDocument/2006/relationships/slideLayout" Target="../slideLayouts/slideLayout34.xml"/><Relationship Id="rId36" Type="http://schemas.openxmlformats.org/officeDocument/2006/relationships/slideLayout" Target="../slideLayouts/slideLayout42.xml"/><Relationship Id="rId49" Type="http://schemas.openxmlformats.org/officeDocument/2006/relationships/slideLayout" Target="../slideLayouts/slideLayout55.xml"/><Relationship Id="rId57" Type="http://schemas.openxmlformats.org/officeDocument/2006/relationships/slideLayout" Target="../slideLayouts/slideLayout63.xml"/><Relationship Id="rId61" Type="http://schemas.openxmlformats.org/officeDocument/2006/relationships/theme" Target="../theme/theme2.xml"/><Relationship Id="rId10" Type="http://schemas.openxmlformats.org/officeDocument/2006/relationships/slideLayout" Target="../slideLayouts/slideLayout16.xml"/><Relationship Id="rId19" Type="http://schemas.openxmlformats.org/officeDocument/2006/relationships/slideLayout" Target="../slideLayouts/slideLayout25.xml"/><Relationship Id="rId31" Type="http://schemas.openxmlformats.org/officeDocument/2006/relationships/slideLayout" Target="../slideLayouts/slideLayout37.xml"/><Relationship Id="rId44" Type="http://schemas.openxmlformats.org/officeDocument/2006/relationships/slideLayout" Target="../slideLayouts/slideLayout50.xml"/><Relationship Id="rId52" Type="http://schemas.openxmlformats.org/officeDocument/2006/relationships/slideLayout" Target="../slideLayouts/slideLayout58.xml"/><Relationship Id="rId60" Type="http://schemas.openxmlformats.org/officeDocument/2006/relationships/slideLayout" Target="../slideLayouts/slideLayout66.xml"/><Relationship Id="rId4" Type="http://schemas.openxmlformats.org/officeDocument/2006/relationships/slideLayout" Target="../slideLayouts/slideLayout10.xml"/><Relationship Id="rId9" Type="http://schemas.openxmlformats.org/officeDocument/2006/relationships/slideLayout" Target="../slideLayouts/slideLayout15.xml"/><Relationship Id="rId14" Type="http://schemas.openxmlformats.org/officeDocument/2006/relationships/slideLayout" Target="../slideLayouts/slideLayout20.xml"/><Relationship Id="rId22" Type="http://schemas.openxmlformats.org/officeDocument/2006/relationships/slideLayout" Target="../slideLayouts/slideLayout28.xml"/><Relationship Id="rId27" Type="http://schemas.openxmlformats.org/officeDocument/2006/relationships/slideLayout" Target="../slideLayouts/slideLayout33.xml"/><Relationship Id="rId30" Type="http://schemas.openxmlformats.org/officeDocument/2006/relationships/slideLayout" Target="../slideLayouts/slideLayout36.xml"/><Relationship Id="rId35" Type="http://schemas.openxmlformats.org/officeDocument/2006/relationships/slideLayout" Target="../slideLayouts/slideLayout41.xml"/><Relationship Id="rId43" Type="http://schemas.openxmlformats.org/officeDocument/2006/relationships/slideLayout" Target="../slideLayouts/slideLayout49.xml"/><Relationship Id="rId48" Type="http://schemas.openxmlformats.org/officeDocument/2006/relationships/slideLayout" Target="../slideLayouts/slideLayout54.xml"/><Relationship Id="rId56" Type="http://schemas.openxmlformats.org/officeDocument/2006/relationships/slideLayout" Target="../slideLayouts/slideLayout62.xml"/><Relationship Id="rId8" Type="http://schemas.openxmlformats.org/officeDocument/2006/relationships/slideLayout" Target="../slideLayouts/slideLayout14.xml"/><Relationship Id="rId51" Type="http://schemas.openxmlformats.org/officeDocument/2006/relationships/slideLayout" Target="../slideLayouts/slideLayout57.xml"/><Relationship Id="rId3" Type="http://schemas.openxmlformats.org/officeDocument/2006/relationships/slideLayout" Target="../slideLayouts/slideLayout9.xml"/><Relationship Id="rId12" Type="http://schemas.openxmlformats.org/officeDocument/2006/relationships/slideLayout" Target="../slideLayouts/slideLayout18.xml"/><Relationship Id="rId17" Type="http://schemas.openxmlformats.org/officeDocument/2006/relationships/slideLayout" Target="../slideLayouts/slideLayout23.xml"/><Relationship Id="rId25" Type="http://schemas.openxmlformats.org/officeDocument/2006/relationships/slideLayout" Target="../slideLayouts/slideLayout31.xml"/><Relationship Id="rId33" Type="http://schemas.openxmlformats.org/officeDocument/2006/relationships/slideLayout" Target="../slideLayouts/slideLayout39.xml"/><Relationship Id="rId38" Type="http://schemas.openxmlformats.org/officeDocument/2006/relationships/slideLayout" Target="../slideLayouts/slideLayout44.xml"/><Relationship Id="rId46" Type="http://schemas.openxmlformats.org/officeDocument/2006/relationships/slideLayout" Target="../slideLayouts/slideLayout52.xml"/><Relationship Id="rId59" Type="http://schemas.openxmlformats.org/officeDocument/2006/relationships/slideLayout" Target="../slideLayouts/slideLayout6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22"/>
          <p:cNvSpPr/>
          <p:nvPr/>
        </p:nvSpPr>
        <p:spPr>
          <a:xfrm>
            <a:off x="3175" y="6400800"/>
            <a:ext cx="12188825" cy="457200"/>
          </a:xfrm>
          <a:prstGeom prst="rect">
            <a:avLst/>
          </a:prstGeom>
          <a:solidFill>
            <a:srgbClr val="262626"/>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1" name="Google Shape;11;p22"/>
          <p:cNvSpPr txBox="1">
            <a:spLocks noGrp="1"/>
          </p:cNvSpPr>
          <p:nvPr>
            <p:ph type="title"/>
          </p:nvPr>
        </p:nvSpPr>
        <p:spPr>
          <a:xfrm>
            <a:off x="1097280" y="286603"/>
            <a:ext cx="10058400" cy="1450757"/>
          </a:xfrm>
          <a:prstGeom prst="rect">
            <a:avLst/>
          </a:prstGeom>
          <a:noFill/>
          <a:ln>
            <a:noFill/>
          </a:ln>
        </p:spPr>
        <p:txBody>
          <a:bodyPr spcFirstLastPara="1" wrap="square" lIns="91425" tIns="45700" rIns="91425" bIns="45700" anchor="b" anchorCtr="0">
            <a:normAutofit/>
          </a:bodyPr>
          <a:lstStyle>
            <a:lvl1pPr marR="0" lvl="0" algn="l" rtl="0">
              <a:lnSpc>
                <a:spcPct val="90000"/>
              </a:lnSpc>
              <a:spcBef>
                <a:spcPts val="0"/>
              </a:spcBef>
              <a:spcAft>
                <a:spcPts val="0"/>
              </a:spcAft>
              <a:buClr>
                <a:srgbClr val="3F3F3F"/>
              </a:buClr>
              <a:buSzPts val="4700"/>
              <a:buFont typeface="Arial"/>
              <a:buNone/>
              <a:defRPr sz="4700" b="0" i="0" u="none" strike="noStrike" cap="none">
                <a:solidFill>
                  <a:srgbClr val="3F3F3F"/>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12" name="Google Shape;12;p22"/>
          <p:cNvSpPr txBox="1">
            <a:spLocks noGrp="1"/>
          </p:cNvSpPr>
          <p:nvPr>
            <p:ph type="body" idx="1"/>
          </p:nvPr>
        </p:nvSpPr>
        <p:spPr>
          <a:xfrm>
            <a:off x="1097280" y="2108201"/>
            <a:ext cx="10058400" cy="3760891"/>
          </a:xfrm>
          <a:prstGeom prst="rect">
            <a:avLst/>
          </a:prstGeom>
          <a:noFill/>
          <a:ln>
            <a:noFill/>
          </a:ln>
        </p:spPr>
        <p:txBody>
          <a:bodyPr spcFirstLastPara="1" wrap="square" lIns="0" tIns="45700" rIns="0" bIns="45700" anchor="t" anchorCtr="0">
            <a:normAutofit/>
          </a:bodyPr>
          <a:lstStyle>
            <a:lvl1pPr marL="457200" marR="0" lvl="0" indent="-349250" algn="l" rtl="0">
              <a:lnSpc>
                <a:spcPct val="110000"/>
              </a:lnSpc>
              <a:spcBef>
                <a:spcPts val="1200"/>
              </a:spcBef>
              <a:spcAft>
                <a:spcPts val="0"/>
              </a:spcAft>
              <a:buClr>
                <a:schemeClr val="accent1"/>
              </a:buClr>
              <a:buSzPts val="1900"/>
              <a:buFont typeface="Arial"/>
              <a:buChar char=" "/>
              <a:defRPr sz="1900" b="0" i="0" u="none" strike="noStrike" cap="none">
                <a:solidFill>
                  <a:srgbClr val="3F3F3F"/>
                </a:solidFill>
                <a:latin typeface="Arial"/>
                <a:ea typeface="Arial"/>
                <a:cs typeface="Arial"/>
                <a:sym typeface="Arial"/>
              </a:defRPr>
            </a:lvl1pPr>
            <a:lvl2pPr marL="914400" marR="0" lvl="1" indent="-336550" algn="l" rtl="0">
              <a:lnSpc>
                <a:spcPct val="100000"/>
              </a:lnSpc>
              <a:spcBef>
                <a:spcPts val="200"/>
              </a:spcBef>
              <a:spcAft>
                <a:spcPts val="0"/>
              </a:spcAft>
              <a:buClr>
                <a:srgbClr val="3F3F3F"/>
              </a:buClr>
              <a:buSzPts val="1700"/>
              <a:buFont typeface="Arial"/>
              <a:buChar char="◦"/>
              <a:defRPr sz="1700" b="0" i="0" u="none" strike="noStrike" cap="none">
                <a:solidFill>
                  <a:srgbClr val="3F3F3F"/>
                </a:solidFill>
                <a:latin typeface="Arial"/>
                <a:ea typeface="Arial"/>
                <a:cs typeface="Arial"/>
                <a:sym typeface="Arial"/>
              </a:defRPr>
            </a:lvl2pPr>
            <a:lvl3pPr marL="1371600" marR="0" lvl="2" indent="-311150" algn="l" rtl="0">
              <a:lnSpc>
                <a:spcPct val="100000"/>
              </a:lnSpc>
              <a:spcBef>
                <a:spcPts val="400"/>
              </a:spcBef>
              <a:spcAft>
                <a:spcPts val="0"/>
              </a:spcAft>
              <a:buClr>
                <a:srgbClr val="3F3F3F"/>
              </a:buClr>
              <a:buSzPts val="1300"/>
              <a:buFont typeface="Arial"/>
              <a:buChar char="◦"/>
              <a:defRPr sz="1300" b="0" i="0" u="none" strike="noStrike" cap="none">
                <a:solidFill>
                  <a:srgbClr val="3F3F3F"/>
                </a:solidFill>
                <a:latin typeface="Arial"/>
                <a:ea typeface="Arial"/>
                <a:cs typeface="Arial"/>
                <a:sym typeface="Arial"/>
              </a:defRPr>
            </a:lvl3pPr>
            <a:lvl4pPr marL="1828800" marR="0" lvl="3" indent="-311150" algn="l" rtl="0">
              <a:lnSpc>
                <a:spcPct val="100000"/>
              </a:lnSpc>
              <a:spcBef>
                <a:spcPts val="400"/>
              </a:spcBef>
              <a:spcAft>
                <a:spcPts val="0"/>
              </a:spcAft>
              <a:buClr>
                <a:srgbClr val="3F3F3F"/>
              </a:buClr>
              <a:buSzPts val="1300"/>
              <a:buFont typeface="Arial"/>
              <a:buChar char="◦"/>
              <a:defRPr sz="1300" b="0" i="0" u="none" strike="noStrike" cap="none">
                <a:solidFill>
                  <a:srgbClr val="3F3F3F"/>
                </a:solidFill>
                <a:latin typeface="Arial"/>
                <a:ea typeface="Arial"/>
                <a:cs typeface="Arial"/>
                <a:sym typeface="Arial"/>
              </a:defRPr>
            </a:lvl4pPr>
            <a:lvl5pPr marL="2286000" marR="0" lvl="4" indent="-311150" algn="l" rtl="0">
              <a:lnSpc>
                <a:spcPct val="100000"/>
              </a:lnSpc>
              <a:spcBef>
                <a:spcPts val="400"/>
              </a:spcBef>
              <a:spcAft>
                <a:spcPts val="0"/>
              </a:spcAft>
              <a:buClr>
                <a:srgbClr val="3F3F3F"/>
              </a:buClr>
              <a:buSzPts val="1300"/>
              <a:buFont typeface="Arial"/>
              <a:buChar char="◦"/>
              <a:defRPr sz="1300" b="0" i="0" u="none" strike="noStrike" cap="none">
                <a:solidFill>
                  <a:srgbClr val="3F3F3F"/>
                </a:solidFill>
                <a:latin typeface="Arial"/>
                <a:ea typeface="Arial"/>
                <a:cs typeface="Arial"/>
                <a:sym typeface="Arial"/>
              </a:defRPr>
            </a:lvl5pPr>
            <a:lvl6pPr marL="2743200" marR="0" lvl="5" indent="-317500" algn="l" rtl="0">
              <a:lnSpc>
                <a:spcPct val="90000"/>
              </a:lnSpc>
              <a:spcBef>
                <a:spcPts val="400"/>
              </a:spcBef>
              <a:spcAft>
                <a:spcPts val="0"/>
              </a:spcAft>
              <a:buClr>
                <a:schemeClr val="accent1"/>
              </a:buClr>
              <a:buSzPts val="1400"/>
              <a:buFont typeface="Arial"/>
              <a:buChar char="◦"/>
              <a:defRPr sz="1400" b="0" i="0" u="none" strike="noStrike" cap="none">
                <a:solidFill>
                  <a:srgbClr val="3F3F3F"/>
                </a:solidFill>
                <a:latin typeface="Arial"/>
                <a:ea typeface="Arial"/>
                <a:cs typeface="Arial"/>
                <a:sym typeface="Arial"/>
              </a:defRPr>
            </a:lvl6pPr>
            <a:lvl7pPr marL="3200400" marR="0" lvl="6" indent="-317500" algn="l" rtl="0">
              <a:lnSpc>
                <a:spcPct val="90000"/>
              </a:lnSpc>
              <a:spcBef>
                <a:spcPts val="400"/>
              </a:spcBef>
              <a:spcAft>
                <a:spcPts val="0"/>
              </a:spcAft>
              <a:buClr>
                <a:schemeClr val="accent1"/>
              </a:buClr>
              <a:buSzPts val="1400"/>
              <a:buFont typeface="Arial"/>
              <a:buChar char="◦"/>
              <a:defRPr sz="1400" b="0" i="0" u="none" strike="noStrike" cap="none">
                <a:solidFill>
                  <a:srgbClr val="3F3F3F"/>
                </a:solidFill>
                <a:latin typeface="Arial"/>
                <a:ea typeface="Arial"/>
                <a:cs typeface="Arial"/>
                <a:sym typeface="Arial"/>
              </a:defRPr>
            </a:lvl7pPr>
            <a:lvl8pPr marL="3657600" marR="0" lvl="7" indent="-317500" algn="l" rtl="0">
              <a:lnSpc>
                <a:spcPct val="90000"/>
              </a:lnSpc>
              <a:spcBef>
                <a:spcPts val="400"/>
              </a:spcBef>
              <a:spcAft>
                <a:spcPts val="0"/>
              </a:spcAft>
              <a:buClr>
                <a:schemeClr val="accent1"/>
              </a:buClr>
              <a:buSzPts val="1400"/>
              <a:buFont typeface="Arial"/>
              <a:buChar char="◦"/>
              <a:defRPr sz="1400" b="0" i="0" u="none" strike="noStrike" cap="none">
                <a:solidFill>
                  <a:srgbClr val="3F3F3F"/>
                </a:solidFill>
                <a:latin typeface="Arial"/>
                <a:ea typeface="Arial"/>
                <a:cs typeface="Arial"/>
                <a:sym typeface="Arial"/>
              </a:defRPr>
            </a:lvl8pPr>
            <a:lvl9pPr marL="4114800" marR="0" lvl="8" indent="-317500" algn="l" rtl="0">
              <a:lnSpc>
                <a:spcPct val="90000"/>
              </a:lnSpc>
              <a:spcBef>
                <a:spcPts val="400"/>
              </a:spcBef>
              <a:spcAft>
                <a:spcPts val="400"/>
              </a:spcAft>
              <a:buClr>
                <a:schemeClr val="accent1"/>
              </a:buClr>
              <a:buSzPts val="1400"/>
              <a:buFont typeface="Arial"/>
              <a:buChar char="◦"/>
              <a:defRPr sz="1400" b="0" i="0" u="none" strike="noStrike" cap="none">
                <a:solidFill>
                  <a:srgbClr val="3F3F3F"/>
                </a:solidFill>
                <a:latin typeface="Arial"/>
                <a:ea typeface="Arial"/>
                <a:cs typeface="Arial"/>
                <a:sym typeface="Arial"/>
              </a:defRPr>
            </a:lvl9pPr>
          </a:lstStyle>
          <a:p>
            <a:endParaRPr/>
          </a:p>
        </p:txBody>
      </p:sp>
      <p:sp>
        <p:nvSpPr>
          <p:cNvPr id="13" name="Google Shape;13;p22"/>
          <p:cNvSpPr txBox="1">
            <a:spLocks noGrp="1"/>
          </p:cNvSpPr>
          <p:nvPr>
            <p:ph type="dt" idx="10"/>
          </p:nvPr>
        </p:nvSpPr>
        <p:spPr>
          <a:xfrm>
            <a:off x="8218426" y="6446838"/>
            <a:ext cx="2584850" cy="365125"/>
          </a:xfrm>
          <a:prstGeom prst="rect">
            <a:avLst/>
          </a:prstGeom>
          <a:noFill/>
          <a:ln>
            <a:noFill/>
          </a:ln>
        </p:spPr>
        <p:txBody>
          <a:bodyPr spcFirstLastPara="1" wrap="square" lIns="91425" tIns="45700" rIns="91425" bIns="45700" anchor="ctr" anchorCtr="0">
            <a:noAutofit/>
          </a:bodyPr>
          <a:lstStyle>
            <a:lvl1pPr marR="0" lvl="0" algn="r" rtl="0">
              <a:lnSpc>
                <a:spcPct val="100000"/>
              </a:lnSpc>
              <a:spcBef>
                <a:spcPts val="0"/>
              </a:spcBef>
              <a:spcAft>
                <a:spcPts val="0"/>
              </a:spcAft>
              <a:buClr>
                <a:srgbClr val="000000"/>
              </a:buClr>
              <a:buSzPts val="1400"/>
              <a:buFont typeface="Arial"/>
              <a:buNone/>
              <a:defRPr sz="800" b="0" i="0" u="none" strike="noStrike" cap="none">
                <a:solidFill>
                  <a:srgbClr val="FFFFFF"/>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9pPr>
          </a:lstStyle>
          <a:p>
            <a:endParaRPr/>
          </a:p>
        </p:txBody>
      </p:sp>
      <p:sp>
        <p:nvSpPr>
          <p:cNvPr id="14" name="Google Shape;14;p22"/>
          <p:cNvSpPr txBox="1">
            <a:spLocks noGrp="1"/>
          </p:cNvSpPr>
          <p:nvPr>
            <p:ph type="ftr" idx="11"/>
          </p:nvPr>
        </p:nvSpPr>
        <p:spPr>
          <a:xfrm>
            <a:off x="1097279" y="6446838"/>
            <a:ext cx="6818262" cy="365125"/>
          </a:xfrm>
          <a:prstGeom prst="rect">
            <a:avLst/>
          </a:prstGeom>
          <a:noFill/>
          <a:ln>
            <a:noFill/>
          </a:ln>
        </p:spPr>
        <p:txBody>
          <a:bodyPr spcFirstLastPara="1" wrap="square" lIns="91425" tIns="45700" rIns="91425" bIns="45700" anchor="ctr" anchorCtr="0">
            <a:noAutofit/>
          </a:bodyPr>
          <a:lstStyle>
            <a:lvl1pPr marR="0" lvl="0" algn="l" rtl="0">
              <a:lnSpc>
                <a:spcPct val="100000"/>
              </a:lnSpc>
              <a:spcBef>
                <a:spcPts val="0"/>
              </a:spcBef>
              <a:spcAft>
                <a:spcPts val="0"/>
              </a:spcAft>
              <a:buClr>
                <a:srgbClr val="000000"/>
              </a:buClr>
              <a:buSzPts val="1400"/>
              <a:buFont typeface="Arial"/>
              <a:buNone/>
              <a:defRPr sz="800" b="0" i="0" u="none" strike="noStrike" cap="none">
                <a:solidFill>
                  <a:srgbClr val="FFFFFF"/>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9pPr>
          </a:lstStyle>
          <a:p>
            <a:endParaRPr/>
          </a:p>
        </p:txBody>
      </p:sp>
      <p:sp>
        <p:nvSpPr>
          <p:cNvPr id="15" name="Google Shape;15;p22"/>
          <p:cNvSpPr txBox="1">
            <a:spLocks noGrp="1"/>
          </p:cNvSpPr>
          <p:nvPr>
            <p:ph type="sldNum" idx="12"/>
          </p:nvPr>
        </p:nvSpPr>
        <p:spPr>
          <a:xfrm>
            <a:off x="10993582" y="6446838"/>
            <a:ext cx="780010" cy="365125"/>
          </a:xfrm>
          <a:prstGeom prst="rect">
            <a:avLst/>
          </a:prstGeom>
          <a:noFill/>
          <a:ln>
            <a:noFill/>
          </a:ln>
        </p:spPr>
        <p:txBody>
          <a:bodyPr spcFirstLastPara="1" wrap="square" lIns="91425" tIns="45700" rIns="91425" bIns="45700" anchor="ctr" anchorCtr="0">
            <a:noAutofit/>
          </a:bodyPr>
          <a:lstStyle>
            <a:lvl1pPr marL="0" marR="0" lvl="0" indent="0" algn="l" rtl="0">
              <a:lnSpc>
                <a:spcPct val="100000"/>
              </a:lnSpc>
              <a:spcBef>
                <a:spcPts val="0"/>
              </a:spcBef>
              <a:spcAft>
                <a:spcPts val="0"/>
              </a:spcAft>
              <a:buClr>
                <a:srgbClr val="000000"/>
              </a:buClr>
              <a:buSzPts val="800"/>
              <a:buFont typeface="Arial"/>
              <a:buNone/>
              <a:defRPr sz="800" b="0" i="0" u="none" strike="noStrike" cap="none">
                <a:solidFill>
                  <a:srgbClr val="FFFFFF"/>
                </a:solidFill>
                <a:latin typeface="Arial"/>
                <a:ea typeface="Arial"/>
                <a:cs typeface="Arial"/>
                <a:sym typeface="Arial"/>
              </a:defRPr>
            </a:lvl1pPr>
            <a:lvl2pPr marL="0" marR="0" lvl="1" indent="0" algn="l" rtl="0">
              <a:lnSpc>
                <a:spcPct val="100000"/>
              </a:lnSpc>
              <a:spcBef>
                <a:spcPts val="0"/>
              </a:spcBef>
              <a:spcAft>
                <a:spcPts val="0"/>
              </a:spcAft>
              <a:buClr>
                <a:srgbClr val="000000"/>
              </a:buClr>
              <a:buSzPts val="800"/>
              <a:buFont typeface="Arial"/>
              <a:buNone/>
              <a:defRPr sz="800" b="0" i="0" u="none" strike="noStrike" cap="none">
                <a:solidFill>
                  <a:srgbClr val="FFFFFF"/>
                </a:solidFill>
                <a:latin typeface="Arial"/>
                <a:ea typeface="Arial"/>
                <a:cs typeface="Arial"/>
                <a:sym typeface="Arial"/>
              </a:defRPr>
            </a:lvl2pPr>
            <a:lvl3pPr marL="0" marR="0" lvl="2" indent="0" algn="l" rtl="0">
              <a:lnSpc>
                <a:spcPct val="100000"/>
              </a:lnSpc>
              <a:spcBef>
                <a:spcPts val="0"/>
              </a:spcBef>
              <a:spcAft>
                <a:spcPts val="0"/>
              </a:spcAft>
              <a:buClr>
                <a:srgbClr val="000000"/>
              </a:buClr>
              <a:buSzPts val="800"/>
              <a:buFont typeface="Arial"/>
              <a:buNone/>
              <a:defRPr sz="800" b="0" i="0" u="none" strike="noStrike" cap="none">
                <a:solidFill>
                  <a:srgbClr val="FFFFFF"/>
                </a:solidFill>
                <a:latin typeface="Arial"/>
                <a:ea typeface="Arial"/>
                <a:cs typeface="Arial"/>
                <a:sym typeface="Arial"/>
              </a:defRPr>
            </a:lvl3pPr>
            <a:lvl4pPr marL="0" marR="0" lvl="3" indent="0" algn="l" rtl="0">
              <a:lnSpc>
                <a:spcPct val="100000"/>
              </a:lnSpc>
              <a:spcBef>
                <a:spcPts val="0"/>
              </a:spcBef>
              <a:spcAft>
                <a:spcPts val="0"/>
              </a:spcAft>
              <a:buClr>
                <a:srgbClr val="000000"/>
              </a:buClr>
              <a:buSzPts val="800"/>
              <a:buFont typeface="Arial"/>
              <a:buNone/>
              <a:defRPr sz="800" b="0" i="0" u="none" strike="noStrike" cap="none">
                <a:solidFill>
                  <a:srgbClr val="FFFFFF"/>
                </a:solidFill>
                <a:latin typeface="Arial"/>
                <a:ea typeface="Arial"/>
                <a:cs typeface="Arial"/>
                <a:sym typeface="Arial"/>
              </a:defRPr>
            </a:lvl4pPr>
            <a:lvl5pPr marL="0" marR="0" lvl="4" indent="0" algn="l" rtl="0">
              <a:lnSpc>
                <a:spcPct val="100000"/>
              </a:lnSpc>
              <a:spcBef>
                <a:spcPts val="0"/>
              </a:spcBef>
              <a:spcAft>
                <a:spcPts val="0"/>
              </a:spcAft>
              <a:buClr>
                <a:srgbClr val="000000"/>
              </a:buClr>
              <a:buSzPts val="800"/>
              <a:buFont typeface="Arial"/>
              <a:buNone/>
              <a:defRPr sz="800" b="0" i="0" u="none" strike="noStrike" cap="none">
                <a:solidFill>
                  <a:srgbClr val="FFFFFF"/>
                </a:solidFill>
                <a:latin typeface="Arial"/>
                <a:ea typeface="Arial"/>
                <a:cs typeface="Arial"/>
                <a:sym typeface="Arial"/>
              </a:defRPr>
            </a:lvl5pPr>
            <a:lvl6pPr marL="0" marR="0" lvl="5" indent="0" algn="l" rtl="0">
              <a:lnSpc>
                <a:spcPct val="100000"/>
              </a:lnSpc>
              <a:spcBef>
                <a:spcPts val="0"/>
              </a:spcBef>
              <a:spcAft>
                <a:spcPts val="0"/>
              </a:spcAft>
              <a:buClr>
                <a:srgbClr val="000000"/>
              </a:buClr>
              <a:buSzPts val="800"/>
              <a:buFont typeface="Arial"/>
              <a:buNone/>
              <a:defRPr sz="800" b="0" i="0" u="none" strike="noStrike" cap="none">
                <a:solidFill>
                  <a:srgbClr val="FFFFFF"/>
                </a:solidFill>
                <a:latin typeface="Arial"/>
                <a:ea typeface="Arial"/>
                <a:cs typeface="Arial"/>
                <a:sym typeface="Arial"/>
              </a:defRPr>
            </a:lvl6pPr>
            <a:lvl7pPr marL="0" marR="0" lvl="6" indent="0" algn="l" rtl="0">
              <a:lnSpc>
                <a:spcPct val="100000"/>
              </a:lnSpc>
              <a:spcBef>
                <a:spcPts val="0"/>
              </a:spcBef>
              <a:spcAft>
                <a:spcPts val="0"/>
              </a:spcAft>
              <a:buClr>
                <a:srgbClr val="000000"/>
              </a:buClr>
              <a:buSzPts val="800"/>
              <a:buFont typeface="Arial"/>
              <a:buNone/>
              <a:defRPr sz="800" b="0" i="0" u="none" strike="noStrike" cap="none">
                <a:solidFill>
                  <a:srgbClr val="FFFFFF"/>
                </a:solidFill>
                <a:latin typeface="Arial"/>
                <a:ea typeface="Arial"/>
                <a:cs typeface="Arial"/>
                <a:sym typeface="Arial"/>
              </a:defRPr>
            </a:lvl7pPr>
            <a:lvl8pPr marL="0" marR="0" lvl="7" indent="0" algn="l" rtl="0">
              <a:lnSpc>
                <a:spcPct val="100000"/>
              </a:lnSpc>
              <a:spcBef>
                <a:spcPts val="0"/>
              </a:spcBef>
              <a:spcAft>
                <a:spcPts val="0"/>
              </a:spcAft>
              <a:buClr>
                <a:srgbClr val="000000"/>
              </a:buClr>
              <a:buSzPts val="800"/>
              <a:buFont typeface="Arial"/>
              <a:buNone/>
              <a:defRPr sz="800" b="0" i="0" u="none" strike="noStrike" cap="none">
                <a:solidFill>
                  <a:srgbClr val="FFFFFF"/>
                </a:solidFill>
                <a:latin typeface="Arial"/>
                <a:ea typeface="Arial"/>
                <a:cs typeface="Arial"/>
                <a:sym typeface="Arial"/>
              </a:defRPr>
            </a:lvl8pPr>
            <a:lvl9pPr marL="0" marR="0" lvl="8" indent="0" algn="l" rtl="0">
              <a:lnSpc>
                <a:spcPct val="100000"/>
              </a:lnSpc>
              <a:spcBef>
                <a:spcPts val="0"/>
              </a:spcBef>
              <a:spcAft>
                <a:spcPts val="0"/>
              </a:spcAft>
              <a:buClr>
                <a:srgbClr val="000000"/>
              </a:buClr>
              <a:buSzPts val="800"/>
              <a:buFont typeface="Arial"/>
              <a:buNone/>
              <a:defRPr sz="800" b="0" i="0" u="none" strike="noStrike" cap="none">
                <a:solidFill>
                  <a:srgbClr val="FFFFFF"/>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US"/>
              <a:t>‹#›</a:t>
            </a:fld>
            <a:endParaRPr/>
          </a:p>
        </p:txBody>
      </p:sp>
      <p:cxnSp>
        <p:nvCxnSpPr>
          <p:cNvPr id="16" name="Google Shape;16;p22"/>
          <p:cNvCxnSpPr/>
          <p:nvPr/>
        </p:nvCxnSpPr>
        <p:spPr>
          <a:xfrm>
            <a:off x="1193532" y="1897380"/>
            <a:ext cx="9966960" cy="0"/>
          </a:xfrm>
          <a:prstGeom prst="straightConnector1">
            <a:avLst/>
          </a:prstGeom>
          <a:noFill/>
          <a:ln w="12700" cap="flat" cmpd="sng">
            <a:solidFill>
              <a:srgbClr val="3F3F3F"/>
            </a:solidFill>
            <a:prstDash val="solid"/>
            <a:round/>
            <a:headEnd type="none" w="sm" len="sm"/>
            <a:tailEnd type="none" w="sm" len="sm"/>
          </a:ln>
        </p:spPr>
      </p:cxnSp>
    </p:spTree>
  </p:cSld>
  <p:clrMap bg1="lt1" tx1="dk1" bg2="dk2" tx2="lt2" accent1="accent1" accent2="accent2" accent3="accent3" accent4="accent4" accent5="accent5" accent6="accent6" hlink="hlink" folHlink="folHlink"/>
  <p:sldLayoutIdLst>
    <p:sldLayoutId id="2147483652" r:id="rId1"/>
    <p:sldLayoutId id="2147483653" r:id="rId2"/>
    <p:sldLayoutId id="2147483654" r:id="rId3"/>
    <p:sldLayoutId id="2147483655" r:id="rId4"/>
    <p:sldLayoutId id="2147483656" r:id="rId5"/>
    <p:sldLayoutId id="2147483657" r:id="rId6"/>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36126" y="274639"/>
            <a:ext cx="11231457" cy="1143000"/>
          </a:xfrm>
          <a:prstGeom prst="rect">
            <a:avLst/>
          </a:prstGeom>
        </p:spPr>
        <p:txBody>
          <a:bodyPr vert="horz" lIns="0" tIns="0" rIns="0" bIns="0" rtlCol="0" anchor="ctr">
            <a:normAutofit/>
          </a:bodyPr>
          <a:lstStyle/>
          <a:p>
            <a:r>
              <a:rPr lang="en-US" dirty="0"/>
              <a:t>Click to edit Master title style</a:t>
            </a:r>
            <a:endParaRPr lang="en-GB" dirty="0"/>
          </a:p>
        </p:txBody>
      </p:sp>
      <p:sp>
        <p:nvSpPr>
          <p:cNvPr id="3" name="Text Placeholder 2"/>
          <p:cNvSpPr>
            <a:spLocks noGrp="1"/>
          </p:cNvSpPr>
          <p:nvPr>
            <p:ph type="body" idx="1"/>
          </p:nvPr>
        </p:nvSpPr>
        <p:spPr>
          <a:xfrm>
            <a:off x="336126" y="1600201"/>
            <a:ext cx="11231457" cy="4525963"/>
          </a:xfrm>
          <a:prstGeom prst="rect">
            <a:avLst/>
          </a:prstGeom>
        </p:spPr>
        <p:txBody>
          <a:bodyPr vert="horz" lIns="0" tIns="0" rIns="0" bIns="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5" name="Footer Placeholder 4"/>
          <p:cNvSpPr>
            <a:spLocks noGrp="1"/>
          </p:cNvSpPr>
          <p:nvPr>
            <p:ph type="ftr" sz="quarter" idx="3"/>
          </p:nvPr>
        </p:nvSpPr>
        <p:spPr>
          <a:xfrm>
            <a:off x="312000" y="6356351"/>
            <a:ext cx="10248501" cy="365125"/>
          </a:xfrm>
          <a:prstGeom prst="rect">
            <a:avLst/>
          </a:prstGeom>
        </p:spPr>
        <p:txBody>
          <a:bodyPr vert="horz" lIns="0" tIns="0" rIns="0" bIns="0" rtlCol="0" anchor="t" anchorCtr="0"/>
          <a:lstStyle>
            <a:lvl1pPr algn="l">
              <a:defRPr sz="933" b="1" cap="all" baseline="0">
                <a:solidFill>
                  <a:schemeClr val="tx1"/>
                </a:solidFill>
              </a:defRPr>
            </a:lvl1pPr>
          </a:lstStyle>
          <a:p>
            <a:r>
              <a:rPr lang="en-GB" dirty="0"/>
              <a:t>Education &amp; Training Foundation</a:t>
            </a:r>
          </a:p>
        </p:txBody>
      </p:sp>
      <p:sp>
        <p:nvSpPr>
          <p:cNvPr id="6" name="Slide Number Placeholder 5"/>
          <p:cNvSpPr>
            <a:spLocks noGrp="1"/>
          </p:cNvSpPr>
          <p:nvPr>
            <p:ph type="sldNum" sz="quarter" idx="4"/>
          </p:nvPr>
        </p:nvSpPr>
        <p:spPr>
          <a:xfrm>
            <a:off x="10608501" y="6356351"/>
            <a:ext cx="1212619" cy="365125"/>
          </a:xfrm>
          <a:prstGeom prst="rect">
            <a:avLst/>
          </a:prstGeom>
        </p:spPr>
        <p:txBody>
          <a:bodyPr vert="horz" lIns="0" tIns="0" rIns="0" bIns="0" rtlCol="0" anchor="t" anchorCtr="0"/>
          <a:lstStyle>
            <a:lvl1pPr algn="r">
              <a:defRPr sz="933" b="1">
                <a:solidFill>
                  <a:schemeClr val="tx1"/>
                </a:solidFill>
              </a:defRPr>
            </a:lvl1pPr>
          </a:lstStyle>
          <a:p>
            <a:fld id="{DA2C159E-F13C-4A85-9A41-E7669D3E0D70}" type="slidenum">
              <a:rPr lang="en-GB" smtClean="0"/>
              <a:pPr/>
              <a:t>‹#›</a:t>
            </a:fld>
            <a:endParaRPr lang="en-GB"/>
          </a:p>
        </p:txBody>
      </p:sp>
    </p:spTree>
    <p:extLst>
      <p:ext uri="{BB962C8B-B14F-4D97-AF65-F5344CB8AC3E}">
        <p14:creationId xmlns:p14="http://schemas.microsoft.com/office/powerpoint/2010/main" val="1112161587"/>
      </p:ext>
    </p:extLst>
  </p:cSld>
  <p:clrMap bg1="lt1" tx1="dk1" bg2="lt2" tx2="dk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 id="2147483670" r:id="rId12"/>
    <p:sldLayoutId id="2147483671" r:id="rId13"/>
    <p:sldLayoutId id="2147483672" r:id="rId14"/>
    <p:sldLayoutId id="2147483673" r:id="rId15"/>
    <p:sldLayoutId id="2147483674" r:id="rId16"/>
    <p:sldLayoutId id="2147483675" r:id="rId17"/>
    <p:sldLayoutId id="2147483676" r:id="rId18"/>
    <p:sldLayoutId id="2147483677" r:id="rId19"/>
    <p:sldLayoutId id="2147483678" r:id="rId20"/>
    <p:sldLayoutId id="2147483679" r:id="rId21"/>
    <p:sldLayoutId id="2147483680" r:id="rId22"/>
    <p:sldLayoutId id="2147483681" r:id="rId23"/>
    <p:sldLayoutId id="2147483682" r:id="rId24"/>
    <p:sldLayoutId id="2147483683" r:id="rId25"/>
    <p:sldLayoutId id="2147483684" r:id="rId26"/>
    <p:sldLayoutId id="2147483685" r:id="rId27"/>
    <p:sldLayoutId id="2147483686" r:id="rId28"/>
    <p:sldLayoutId id="2147483687" r:id="rId29"/>
    <p:sldLayoutId id="2147483688" r:id="rId30"/>
    <p:sldLayoutId id="2147483689" r:id="rId31"/>
    <p:sldLayoutId id="2147483690" r:id="rId32"/>
    <p:sldLayoutId id="2147483691" r:id="rId33"/>
    <p:sldLayoutId id="2147483692" r:id="rId34"/>
    <p:sldLayoutId id="2147483693" r:id="rId35"/>
    <p:sldLayoutId id="2147483694" r:id="rId36"/>
    <p:sldLayoutId id="2147483695" r:id="rId37"/>
    <p:sldLayoutId id="2147483696" r:id="rId38"/>
    <p:sldLayoutId id="2147483697" r:id="rId39"/>
    <p:sldLayoutId id="2147483698" r:id="rId40"/>
    <p:sldLayoutId id="2147483699" r:id="rId41"/>
    <p:sldLayoutId id="2147483700" r:id="rId42"/>
    <p:sldLayoutId id="2147483701" r:id="rId43"/>
    <p:sldLayoutId id="2147483702" r:id="rId44"/>
    <p:sldLayoutId id="2147483703" r:id="rId45"/>
    <p:sldLayoutId id="2147483704" r:id="rId46"/>
    <p:sldLayoutId id="2147483705" r:id="rId47"/>
    <p:sldLayoutId id="2147483706" r:id="rId48"/>
    <p:sldLayoutId id="2147483707" r:id="rId49"/>
    <p:sldLayoutId id="2147483708" r:id="rId50"/>
    <p:sldLayoutId id="2147483709" r:id="rId51"/>
    <p:sldLayoutId id="2147483710" r:id="rId52"/>
    <p:sldLayoutId id="2147483711" r:id="rId53"/>
    <p:sldLayoutId id="2147483712" r:id="rId54"/>
    <p:sldLayoutId id="2147483713" r:id="rId55"/>
    <p:sldLayoutId id="2147483714" r:id="rId56"/>
    <p:sldLayoutId id="2147483715" r:id="rId57"/>
    <p:sldLayoutId id="2147483716" r:id="rId58"/>
    <p:sldLayoutId id="2147483717" r:id="rId59"/>
    <p:sldLayoutId id="2147483718" r:id="rId60"/>
  </p:sldLayoutIdLst>
  <p:hf hdr="0" dt="0"/>
  <p:txStyles>
    <p:titleStyle>
      <a:lvl1pPr algn="l" defTabSz="1219170" rtl="0" eaLnBrk="1" latinLnBrk="0" hangingPunct="1">
        <a:spcBef>
          <a:spcPct val="0"/>
        </a:spcBef>
        <a:buNone/>
        <a:defRPr sz="5867" kern="1200" cap="none" baseline="0">
          <a:solidFill>
            <a:schemeClr val="tx1"/>
          </a:solidFill>
          <a:latin typeface="+mj-lt"/>
          <a:ea typeface="+mj-ea"/>
          <a:cs typeface="+mj-cs"/>
        </a:defRPr>
      </a:lvl1pPr>
    </p:titleStyle>
    <p:bodyStyle>
      <a:lvl1pPr marL="457189" indent="-457189" algn="l" defTabSz="1219170" rtl="0" eaLnBrk="1" latinLnBrk="0" hangingPunct="1">
        <a:spcBef>
          <a:spcPct val="20000"/>
        </a:spcBef>
        <a:buFont typeface="Arial" panose="020B0604020202020204" pitchFamily="34" charset="0"/>
        <a:buChar char="•"/>
        <a:defRPr sz="4267" kern="1200">
          <a:solidFill>
            <a:schemeClr val="tx1"/>
          </a:solidFill>
          <a:latin typeface="+mn-lt"/>
          <a:ea typeface="+mn-ea"/>
          <a:cs typeface="+mn-cs"/>
        </a:defRPr>
      </a:lvl1pPr>
      <a:lvl2pPr marL="990575" indent="-380990" algn="l" defTabSz="1219170" rtl="0" eaLnBrk="1" latinLnBrk="0" hangingPunct="1">
        <a:spcBef>
          <a:spcPct val="20000"/>
        </a:spcBef>
        <a:buFont typeface="Arial" panose="020B0604020202020204" pitchFamily="34" charset="0"/>
        <a:buChar char="–"/>
        <a:defRPr sz="3733" kern="1200">
          <a:solidFill>
            <a:schemeClr val="tx1"/>
          </a:solidFill>
          <a:latin typeface="+mn-lt"/>
          <a:ea typeface="+mn-ea"/>
          <a:cs typeface="+mn-cs"/>
        </a:defRPr>
      </a:lvl2pPr>
      <a:lvl3pPr marL="1523962" indent="-304792" algn="l" defTabSz="121917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3pPr>
      <a:lvl4pPr marL="2133547" indent="-304792" algn="l" defTabSz="1219170"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4pPr>
      <a:lvl5pPr marL="2743131" indent="-304792" algn="l" defTabSz="1219170"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5pPr>
      <a:lvl6pPr marL="3352716" indent="-304792" algn="l" defTabSz="1219170"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6pPr>
      <a:lvl7pPr marL="3962301" indent="-304792" algn="l" defTabSz="1219170"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7pPr>
      <a:lvl8pPr marL="4571886" indent="-304792" algn="l" defTabSz="1219170"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8pPr>
      <a:lvl9pPr marL="5181470" indent="-304792" algn="l" defTabSz="1219170"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6.xml"/></Relationships>
</file>

<file path=ppt/slides/_rels/slide11.xml.rels><?xml version="1.0" encoding="UTF-8" standalone="yes"?>
<Relationships xmlns="http://schemas.openxmlformats.org/package/2006/relationships"><Relationship Id="rId3" Type="http://schemas.openxmlformats.org/officeDocument/2006/relationships/image" Target="../media/image27.jp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6.xml"/></Relationships>
</file>

<file path=ppt/slides/_rels/slide13.xml.rels><?xml version="1.0" encoding="UTF-8" standalone="yes"?>
<Relationships xmlns="http://schemas.openxmlformats.org/package/2006/relationships"><Relationship Id="rId3" Type="http://schemas.openxmlformats.org/officeDocument/2006/relationships/image" Target="../media/image28.emf"/><Relationship Id="rId2" Type="http://schemas.openxmlformats.org/officeDocument/2006/relationships/notesSlide" Target="../notesSlides/notesSlide5.xml"/><Relationship Id="rId1" Type="http://schemas.openxmlformats.org/officeDocument/2006/relationships/slideLayout" Target="../slideLayouts/slideLayout46.xml"/><Relationship Id="rId5" Type="http://schemas.openxmlformats.org/officeDocument/2006/relationships/image" Target="../media/image30.emf"/><Relationship Id="rId4" Type="http://schemas.openxmlformats.org/officeDocument/2006/relationships/image" Target="../media/image29.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0.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6.xml"/></Relationships>
</file>

<file path=ppt/slides/_rels/slide5.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4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6.xml"/></Relationships>
</file>

<file path=ppt/slides/_rels/slide7.xml.rels><?xml version="1.0" encoding="UTF-8" standalone="yes"?>
<Relationships xmlns="http://schemas.openxmlformats.org/package/2006/relationships"><Relationship Id="rId2" Type="http://schemas.openxmlformats.org/officeDocument/2006/relationships/hyperlink" Target="https://www.youtube.com/watch?v=2eTRaLe0ocU" TargetMode="External"/><Relationship Id="rId1" Type="http://schemas.openxmlformats.org/officeDocument/2006/relationships/slideLayout" Target="../slideLayouts/slideLayout4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E12C84-47CE-F14E-9879-50B5699FE8E9}"/>
              </a:ext>
            </a:extLst>
          </p:cNvPr>
          <p:cNvSpPr>
            <a:spLocks noGrp="1"/>
          </p:cNvSpPr>
          <p:nvPr>
            <p:ph type="ctrTitle"/>
          </p:nvPr>
        </p:nvSpPr>
        <p:spPr/>
        <p:txBody>
          <a:bodyPr/>
          <a:lstStyle/>
          <a:p>
            <a:r>
              <a:rPr lang="en-US" sz="5400" dirty="0"/>
              <a:t>Project and Change Management</a:t>
            </a:r>
          </a:p>
        </p:txBody>
      </p:sp>
      <p:sp>
        <p:nvSpPr>
          <p:cNvPr id="3" name="Subtitle 2">
            <a:extLst>
              <a:ext uri="{FF2B5EF4-FFF2-40B4-BE49-F238E27FC236}">
                <a16:creationId xmlns:a16="http://schemas.microsoft.com/office/drawing/2014/main" id="{FCD1F95F-D16E-774B-BA41-5586864A7E03}"/>
              </a:ext>
            </a:extLst>
          </p:cNvPr>
          <p:cNvSpPr>
            <a:spLocks noGrp="1"/>
          </p:cNvSpPr>
          <p:nvPr>
            <p:ph type="subTitle" idx="1"/>
          </p:nvPr>
        </p:nvSpPr>
        <p:spPr/>
        <p:txBody>
          <a:bodyPr/>
          <a:lstStyle/>
          <a:p>
            <a:r>
              <a:rPr lang="en-US" dirty="0"/>
              <a:t>6.3 - Lesson 2 </a:t>
            </a:r>
          </a:p>
        </p:txBody>
      </p:sp>
      <p:sp>
        <p:nvSpPr>
          <p:cNvPr id="5" name="Text Placeholder 4">
            <a:extLst>
              <a:ext uri="{FF2B5EF4-FFF2-40B4-BE49-F238E27FC236}">
                <a16:creationId xmlns:a16="http://schemas.microsoft.com/office/drawing/2014/main" id="{6B4643D2-5B40-084D-AF5C-E1AE7B10AF17}"/>
              </a:ext>
            </a:extLst>
          </p:cNvPr>
          <p:cNvSpPr>
            <a:spLocks noGrp="1"/>
          </p:cNvSpPr>
          <p:nvPr>
            <p:ph type="body" sz="quarter" idx="15"/>
          </p:nvPr>
        </p:nvSpPr>
        <p:spPr/>
        <p:txBody>
          <a:bodyPr/>
          <a:lstStyle/>
          <a:p>
            <a:r>
              <a:rPr lang="en-US" b="1" dirty="0"/>
              <a:t>URSULINE HIGH SCHOOL</a:t>
            </a:r>
          </a:p>
        </p:txBody>
      </p:sp>
    </p:spTree>
    <p:extLst>
      <p:ext uri="{BB962C8B-B14F-4D97-AF65-F5344CB8AC3E}">
        <p14:creationId xmlns:p14="http://schemas.microsoft.com/office/powerpoint/2010/main" val="194593199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11614833-BE03-4313-9702-1D8E8C4AC658}"/>
              </a:ext>
            </a:extLst>
          </p:cNvPr>
          <p:cNvSpPr>
            <a:spLocks noGrp="1"/>
          </p:cNvSpPr>
          <p:nvPr>
            <p:ph type="sldNum" sz="quarter" idx="11"/>
          </p:nvPr>
        </p:nvSpPr>
        <p:spPr/>
        <p:txBody>
          <a:bodyPr/>
          <a:lstStyle/>
          <a:p>
            <a:fld id="{DA2C159E-F13C-4A85-9A41-E7669D3E0D70}" type="slidenum">
              <a:rPr lang="en-GB" smtClean="0"/>
              <a:pPr/>
              <a:t>10</a:t>
            </a:fld>
            <a:endParaRPr lang="en-GB"/>
          </a:p>
        </p:txBody>
      </p:sp>
      <p:sp>
        <p:nvSpPr>
          <p:cNvPr id="3" name="Title 2">
            <a:extLst>
              <a:ext uri="{FF2B5EF4-FFF2-40B4-BE49-F238E27FC236}">
                <a16:creationId xmlns:a16="http://schemas.microsoft.com/office/drawing/2014/main" id="{2E622C05-AA31-404C-99DD-3D3454408AE8}"/>
              </a:ext>
            </a:extLst>
          </p:cNvPr>
          <p:cNvSpPr>
            <a:spLocks noGrp="1"/>
          </p:cNvSpPr>
          <p:nvPr>
            <p:ph type="title"/>
          </p:nvPr>
        </p:nvSpPr>
        <p:spPr/>
        <p:txBody>
          <a:bodyPr>
            <a:normAutofit/>
          </a:bodyPr>
          <a:lstStyle/>
          <a:p>
            <a:r>
              <a:rPr lang="en-GB" sz="2400" dirty="0"/>
              <a:t>Using nudge theory in change management: case study</a:t>
            </a:r>
          </a:p>
        </p:txBody>
      </p:sp>
      <p:sp>
        <p:nvSpPr>
          <p:cNvPr id="4" name="Text Placeholder 3">
            <a:extLst>
              <a:ext uri="{FF2B5EF4-FFF2-40B4-BE49-F238E27FC236}">
                <a16:creationId xmlns:a16="http://schemas.microsoft.com/office/drawing/2014/main" id="{8AA79FB6-CBC5-4E7A-AA4E-57D9BA03F851}"/>
              </a:ext>
            </a:extLst>
          </p:cNvPr>
          <p:cNvSpPr>
            <a:spLocks noGrp="1"/>
          </p:cNvSpPr>
          <p:nvPr>
            <p:ph type="body" sz="quarter" idx="12"/>
          </p:nvPr>
        </p:nvSpPr>
        <p:spPr>
          <a:xfrm>
            <a:off x="310601" y="1027950"/>
            <a:ext cx="10813028" cy="4802099"/>
          </a:xfrm>
        </p:spPr>
        <p:txBody>
          <a:bodyPr/>
          <a:lstStyle/>
          <a:p>
            <a:pPr marL="457200" lvl="0" indent="-342900">
              <a:spcBef>
                <a:spcPts val="1200"/>
              </a:spcBef>
              <a:buSzPts val="1800"/>
              <a:buChar char="-"/>
            </a:pPr>
            <a:r>
              <a:rPr lang="en-GB" sz="2400" dirty="0"/>
              <a:t>Using Kotter’s theory from the previous lesson, can you identify any strategies that could work with the nudges that you listed previously?</a:t>
            </a:r>
          </a:p>
          <a:p>
            <a:pPr marL="457200" lvl="0" indent="-342900">
              <a:buSzPts val="1800"/>
              <a:buChar char="-"/>
            </a:pPr>
            <a:r>
              <a:rPr lang="en-GB" sz="2400" dirty="0"/>
              <a:t>Which is more effective, and why?</a:t>
            </a:r>
          </a:p>
          <a:p>
            <a:pPr marL="457200" lvl="0" indent="-342900">
              <a:buSzPts val="1800"/>
              <a:buChar char="-"/>
            </a:pPr>
            <a:r>
              <a:rPr lang="en-GB" sz="2400" dirty="0"/>
              <a:t>Identify three issues that might arise from the introduction of your nudges.</a:t>
            </a:r>
          </a:p>
          <a:p>
            <a:pPr marL="457200" lvl="0">
              <a:spcBef>
                <a:spcPts val="1200"/>
              </a:spcBef>
            </a:pPr>
            <a:endParaRPr lang="en-GB" sz="2400" dirty="0"/>
          </a:p>
          <a:p>
            <a:pPr marL="457200" lvl="0" indent="-342900">
              <a:spcBef>
                <a:spcPts val="1200"/>
              </a:spcBef>
              <a:buSzPts val="1800"/>
              <a:buChar char="-"/>
            </a:pPr>
            <a:r>
              <a:rPr lang="en-GB" sz="2400" dirty="0"/>
              <a:t>Using the case study on the previous page, create a series of nudges that can be used to ensure that this change is embedded in the organisation and that it has buy-in from all staff.</a:t>
            </a:r>
          </a:p>
          <a:p>
            <a:endParaRPr lang="en-GB" sz="2400" dirty="0"/>
          </a:p>
        </p:txBody>
      </p:sp>
      <p:sp>
        <p:nvSpPr>
          <p:cNvPr id="5" name="Footer Placeholder 4">
            <a:extLst>
              <a:ext uri="{FF2B5EF4-FFF2-40B4-BE49-F238E27FC236}">
                <a16:creationId xmlns:a16="http://schemas.microsoft.com/office/drawing/2014/main" id="{4646B423-A423-48F5-9FF2-D39DB7CC8226}"/>
              </a:ext>
            </a:extLst>
          </p:cNvPr>
          <p:cNvSpPr>
            <a:spLocks noGrp="1"/>
          </p:cNvSpPr>
          <p:nvPr>
            <p:ph type="ftr" sz="quarter" idx="10"/>
          </p:nvPr>
        </p:nvSpPr>
        <p:spPr/>
        <p:txBody>
          <a:bodyPr/>
          <a:lstStyle/>
          <a:p>
            <a:r>
              <a:rPr lang="en-GB"/>
              <a:t>Education &amp; Training Foundation</a:t>
            </a:r>
            <a:endParaRPr lang="en-GB" dirty="0"/>
          </a:p>
        </p:txBody>
      </p:sp>
    </p:spTree>
    <p:extLst>
      <p:ext uri="{BB962C8B-B14F-4D97-AF65-F5344CB8AC3E}">
        <p14:creationId xmlns:p14="http://schemas.microsoft.com/office/powerpoint/2010/main" val="32298911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48"/>
        <p:cNvGrpSpPr/>
        <p:nvPr/>
      </p:nvGrpSpPr>
      <p:grpSpPr>
        <a:xfrm>
          <a:off x="0" y="0"/>
          <a:ext cx="0" cy="0"/>
          <a:chOff x="0" y="0"/>
          <a:chExt cx="0" cy="0"/>
        </a:xfrm>
      </p:grpSpPr>
      <p:pic>
        <p:nvPicPr>
          <p:cNvPr id="149" name="Google Shape;149;p21"/>
          <p:cNvPicPr preferRelativeResize="0"/>
          <p:nvPr/>
        </p:nvPicPr>
        <p:blipFill rotWithShape="1">
          <a:blip r:embed="rId3">
            <a:alphaModFix/>
          </a:blip>
          <a:srcRect t="30395" b="16524"/>
          <a:stretch/>
        </p:blipFill>
        <p:spPr>
          <a:xfrm>
            <a:off x="15" y="10"/>
            <a:ext cx="12191985" cy="4578340"/>
          </a:xfrm>
          <a:prstGeom prst="rect">
            <a:avLst/>
          </a:prstGeom>
          <a:noFill/>
          <a:ln>
            <a:noFill/>
          </a:ln>
        </p:spPr>
      </p:pic>
      <p:sp>
        <p:nvSpPr>
          <p:cNvPr id="150" name="Google Shape;150;p21"/>
          <p:cNvSpPr txBox="1">
            <a:spLocks noGrp="1"/>
          </p:cNvSpPr>
          <p:nvPr>
            <p:ph type="title"/>
          </p:nvPr>
        </p:nvSpPr>
        <p:spPr>
          <a:xfrm>
            <a:off x="1097279" y="4799362"/>
            <a:ext cx="10113645" cy="743682"/>
          </a:xfrm>
          <a:prstGeom prst="rect">
            <a:avLst/>
          </a:prstGeom>
          <a:noFill/>
          <a:ln>
            <a:noFill/>
          </a:ln>
        </p:spPr>
        <p:txBody>
          <a:bodyPr spcFirstLastPara="1" wrap="square" lIns="91425" tIns="0" rIns="91425" bIns="0" anchor="b" anchorCtr="0">
            <a:normAutofit/>
          </a:bodyPr>
          <a:lstStyle/>
          <a:p>
            <a:pPr marL="0" lvl="0" indent="0" algn="l" rtl="0">
              <a:lnSpc>
                <a:spcPct val="90000"/>
              </a:lnSpc>
              <a:spcBef>
                <a:spcPts val="0"/>
              </a:spcBef>
              <a:spcAft>
                <a:spcPts val="0"/>
              </a:spcAft>
              <a:buClr>
                <a:srgbClr val="FFFFFF"/>
              </a:buClr>
              <a:buSzPts val="3600"/>
              <a:buFont typeface="Arial"/>
              <a:buNone/>
            </a:pPr>
            <a:r>
              <a:rPr lang="en-US" sz="2400" b="1" dirty="0"/>
              <a:t>Plenary</a:t>
            </a:r>
            <a:endParaRPr sz="2400" b="1" dirty="0"/>
          </a:p>
        </p:txBody>
      </p:sp>
      <p:sp>
        <p:nvSpPr>
          <p:cNvPr id="151" name="Google Shape;151;p21"/>
          <p:cNvSpPr txBox="1">
            <a:spLocks noGrp="1"/>
          </p:cNvSpPr>
          <p:nvPr>
            <p:ph type="body" idx="1"/>
          </p:nvPr>
        </p:nvSpPr>
        <p:spPr>
          <a:xfrm>
            <a:off x="1097279" y="5715000"/>
            <a:ext cx="10113264" cy="609600"/>
          </a:xfrm>
          <a:prstGeom prst="rect">
            <a:avLst/>
          </a:prstGeom>
          <a:noFill/>
          <a:ln>
            <a:noFill/>
          </a:ln>
        </p:spPr>
        <p:txBody>
          <a:bodyPr spcFirstLastPara="1" wrap="square" lIns="91425" tIns="0" rIns="91425" bIns="0" anchor="t" anchorCtr="0">
            <a:normAutofit/>
          </a:bodyPr>
          <a:lstStyle/>
          <a:p>
            <a:pPr marL="0" lvl="0" indent="0" algn="l" rtl="0">
              <a:lnSpc>
                <a:spcPct val="110000"/>
              </a:lnSpc>
              <a:spcBef>
                <a:spcPts val="0"/>
              </a:spcBef>
              <a:spcAft>
                <a:spcPts val="0"/>
              </a:spcAft>
              <a:buSzPts val="1800"/>
              <a:buNone/>
            </a:pPr>
            <a:r>
              <a:rPr lang="en-US" dirty="0"/>
              <a:t>Thinking challenge</a:t>
            </a:r>
            <a:endParaRPr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11614833-BE03-4313-9702-1D8E8C4AC658}"/>
              </a:ext>
            </a:extLst>
          </p:cNvPr>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DA2C159E-F13C-4A85-9A41-E7669D3E0D70}" type="slidenum">
              <a:rPr kumimoji="0" lang="en-GB" sz="933" b="1" i="0" u="none" strike="noStrike" kern="0" cap="none" spc="0" normalizeH="0" baseline="0" noProof="0" smtClean="0">
                <a:ln>
                  <a:noFill/>
                </a:ln>
                <a:solidFill>
                  <a:srgbClr val="00000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12</a:t>
            </a:fld>
            <a:endParaRPr kumimoji="0" lang="en-GB" sz="933" b="1" i="0" u="none" strike="noStrike" kern="0" cap="none" spc="0" normalizeH="0" baseline="0" noProof="0">
              <a:ln>
                <a:noFill/>
              </a:ln>
              <a:solidFill>
                <a:srgbClr val="000000"/>
              </a:solidFill>
              <a:effectLst/>
              <a:uLnTx/>
              <a:uFillTx/>
              <a:latin typeface="Arial"/>
              <a:cs typeface="Arial"/>
              <a:sym typeface="Arial"/>
            </a:endParaRPr>
          </a:p>
        </p:txBody>
      </p:sp>
      <p:sp>
        <p:nvSpPr>
          <p:cNvPr id="3" name="Title 2">
            <a:extLst>
              <a:ext uri="{FF2B5EF4-FFF2-40B4-BE49-F238E27FC236}">
                <a16:creationId xmlns:a16="http://schemas.microsoft.com/office/drawing/2014/main" id="{2E622C05-AA31-404C-99DD-3D3454408AE8}"/>
              </a:ext>
            </a:extLst>
          </p:cNvPr>
          <p:cNvSpPr>
            <a:spLocks noGrp="1"/>
          </p:cNvSpPr>
          <p:nvPr>
            <p:ph type="title"/>
          </p:nvPr>
        </p:nvSpPr>
        <p:spPr/>
        <p:txBody>
          <a:bodyPr>
            <a:normAutofit/>
          </a:bodyPr>
          <a:lstStyle/>
          <a:p>
            <a:r>
              <a:rPr lang="en-GB" sz="2400" dirty="0"/>
              <a:t>Sustaining effective change</a:t>
            </a:r>
          </a:p>
        </p:txBody>
      </p:sp>
      <p:sp>
        <p:nvSpPr>
          <p:cNvPr id="4" name="Text Placeholder 3">
            <a:extLst>
              <a:ext uri="{FF2B5EF4-FFF2-40B4-BE49-F238E27FC236}">
                <a16:creationId xmlns:a16="http://schemas.microsoft.com/office/drawing/2014/main" id="{8AA79FB6-CBC5-4E7A-AA4E-57D9BA03F851}"/>
              </a:ext>
            </a:extLst>
          </p:cNvPr>
          <p:cNvSpPr>
            <a:spLocks noGrp="1"/>
          </p:cNvSpPr>
          <p:nvPr>
            <p:ph type="body" sz="quarter" idx="12"/>
          </p:nvPr>
        </p:nvSpPr>
        <p:spPr>
          <a:xfrm>
            <a:off x="310601" y="1027950"/>
            <a:ext cx="10813028" cy="4802099"/>
          </a:xfrm>
        </p:spPr>
        <p:txBody>
          <a:bodyPr/>
          <a:lstStyle/>
          <a:p>
            <a:pPr lvl="0">
              <a:spcBef>
                <a:spcPts val="1200"/>
              </a:spcBef>
            </a:pPr>
            <a:r>
              <a:rPr lang="en-GB" sz="2400" dirty="0"/>
              <a:t>Consider a change that you think is needed at your school or college.</a:t>
            </a:r>
          </a:p>
          <a:p>
            <a:pPr lvl="0">
              <a:spcBef>
                <a:spcPts val="1200"/>
              </a:spcBef>
            </a:pPr>
            <a:r>
              <a:rPr lang="en-GB" sz="2400" dirty="0"/>
              <a:t>Once this has been implemented, are there any nudges that can be used to ensure that this change is successful? Is there anything that can be done to ensure that everyone at the school or college adheres to the new change?</a:t>
            </a:r>
          </a:p>
          <a:p>
            <a:pPr lvl="0">
              <a:spcBef>
                <a:spcPts val="1200"/>
              </a:spcBef>
            </a:pPr>
            <a:r>
              <a:rPr lang="en-GB" sz="2400" dirty="0"/>
              <a:t>Discuss with the person beside you and feed back to the class.</a:t>
            </a:r>
          </a:p>
          <a:p>
            <a:endParaRPr lang="en-GB" sz="2400" dirty="0"/>
          </a:p>
          <a:p>
            <a:r>
              <a:rPr lang="en-GB" sz="2400" dirty="0"/>
              <a:t>You have five minutes. </a:t>
            </a:r>
          </a:p>
        </p:txBody>
      </p:sp>
      <p:sp>
        <p:nvSpPr>
          <p:cNvPr id="5" name="Footer Placeholder 4">
            <a:extLst>
              <a:ext uri="{FF2B5EF4-FFF2-40B4-BE49-F238E27FC236}">
                <a16:creationId xmlns:a16="http://schemas.microsoft.com/office/drawing/2014/main" id="{4646B423-A423-48F5-9FF2-D39DB7CC8226}"/>
              </a:ext>
            </a:extLst>
          </p:cNvPr>
          <p:cNvSpPr>
            <a:spLocks noGrp="1"/>
          </p:cNvSpPr>
          <p:nvPr>
            <p:ph type="ftr" sz="quarter" idx="10"/>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GB" sz="933" b="1" i="0" u="none" strike="noStrike" kern="0" cap="all" spc="0" normalizeH="0" baseline="0" noProof="0">
                <a:ln>
                  <a:noFill/>
                </a:ln>
                <a:solidFill>
                  <a:srgbClr val="000000"/>
                </a:solidFill>
                <a:effectLst/>
                <a:uLnTx/>
                <a:uFillTx/>
                <a:latin typeface="Arial"/>
                <a:cs typeface="Arial"/>
                <a:sym typeface="Arial"/>
              </a:rPr>
              <a:t>Education &amp; Training Foundation</a:t>
            </a:r>
            <a:endParaRPr kumimoji="0" lang="en-GB" sz="933" b="1" i="0" u="none" strike="noStrike" kern="0" cap="all" spc="0" normalizeH="0" baseline="0" noProof="0" dirty="0">
              <a:ln>
                <a:noFill/>
              </a:ln>
              <a:solidFill>
                <a:srgbClr val="000000"/>
              </a:solidFill>
              <a:effectLst/>
              <a:uLnTx/>
              <a:uFillTx/>
              <a:latin typeface="Arial"/>
              <a:cs typeface="Arial"/>
              <a:sym typeface="Arial"/>
            </a:endParaRPr>
          </a:p>
        </p:txBody>
      </p:sp>
    </p:spTree>
    <p:extLst>
      <p:ext uri="{BB962C8B-B14F-4D97-AF65-F5344CB8AC3E}">
        <p14:creationId xmlns:p14="http://schemas.microsoft.com/office/powerpoint/2010/main" val="207593379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93ED7E31-0A20-431C-92C7-87EA77ED0CA9}"/>
              </a:ext>
            </a:extLst>
          </p:cNvPr>
          <p:cNvSpPr txBox="1"/>
          <p:nvPr/>
        </p:nvSpPr>
        <p:spPr>
          <a:xfrm>
            <a:off x="2351584" y="1700809"/>
            <a:ext cx="1536171" cy="246221"/>
          </a:xfrm>
          <a:prstGeom prst="rect">
            <a:avLst/>
          </a:prstGeom>
          <a:noFill/>
        </p:spPr>
        <p:txBody>
          <a:bodyPr wrap="square" lIns="0" tIns="0" rIns="0" bIns="0" rtlCol="0">
            <a:spAutoFit/>
          </a:bodyPr>
          <a:lstStyle/>
          <a:p>
            <a:pPr defTabSz="1219170">
              <a:buClrTx/>
            </a:pPr>
            <a:r>
              <a:rPr lang="en-GB" sz="1600" kern="1200" dirty="0">
                <a:ea typeface="+mn-ea"/>
                <a:cs typeface="+mn-cs"/>
              </a:rPr>
              <a:t>PRODUCED BY</a:t>
            </a:r>
          </a:p>
        </p:txBody>
      </p:sp>
      <p:pic>
        <p:nvPicPr>
          <p:cNvPr id="14" name="Picture 13">
            <a:extLst>
              <a:ext uri="{FF2B5EF4-FFF2-40B4-BE49-F238E27FC236}">
                <a16:creationId xmlns:a16="http://schemas.microsoft.com/office/drawing/2014/main" id="{0D793A73-0B68-41C6-96A3-4A06CB6B86A6}"/>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096000" y="2232357"/>
            <a:ext cx="2400267" cy="1126067"/>
          </a:xfrm>
          <a:prstGeom prst="rect">
            <a:avLst/>
          </a:prstGeom>
          <a:noFill/>
          <a:ln>
            <a:noFill/>
          </a:ln>
        </p:spPr>
      </p:pic>
      <p:sp>
        <p:nvSpPr>
          <p:cNvPr id="15" name="TextBox 14">
            <a:extLst>
              <a:ext uri="{FF2B5EF4-FFF2-40B4-BE49-F238E27FC236}">
                <a16:creationId xmlns:a16="http://schemas.microsoft.com/office/drawing/2014/main" id="{5E3E1E1C-19A4-4F4A-B678-E274A9DA15DB}"/>
              </a:ext>
            </a:extLst>
          </p:cNvPr>
          <p:cNvSpPr txBox="1"/>
          <p:nvPr/>
        </p:nvSpPr>
        <p:spPr>
          <a:xfrm>
            <a:off x="6234069" y="1700809"/>
            <a:ext cx="1536171" cy="246221"/>
          </a:xfrm>
          <a:prstGeom prst="rect">
            <a:avLst/>
          </a:prstGeom>
          <a:noFill/>
        </p:spPr>
        <p:txBody>
          <a:bodyPr wrap="square" lIns="0" tIns="0" rIns="0" bIns="0" rtlCol="0">
            <a:spAutoFit/>
          </a:bodyPr>
          <a:lstStyle/>
          <a:p>
            <a:pPr defTabSz="1219170">
              <a:buClrTx/>
            </a:pPr>
            <a:r>
              <a:rPr lang="en-GB" sz="1600" kern="1200" dirty="0">
                <a:ea typeface="+mn-ea"/>
                <a:cs typeface="+mn-cs"/>
              </a:rPr>
              <a:t>FUNDED BY</a:t>
            </a:r>
          </a:p>
        </p:txBody>
      </p:sp>
      <p:sp>
        <p:nvSpPr>
          <p:cNvPr id="16" name="TextBox 15">
            <a:extLst>
              <a:ext uri="{FF2B5EF4-FFF2-40B4-BE49-F238E27FC236}">
                <a16:creationId xmlns:a16="http://schemas.microsoft.com/office/drawing/2014/main" id="{3F2C459C-FDFD-413A-AA47-C10B685C2A01}"/>
              </a:ext>
            </a:extLst>
          </p:cNvPr>
          <p:cNvSpPr txBox="1"/>
          <p:nvPr/>
        </p:nvSpPr>
        <p:spPr>
          <a:xfrm>
            <a:off x="6216563" y="3824753"/>
            <a:ext cx="2400267" cy="430887"/>
          </a:xfrm>
          <a:prstGeom prst="rect">
            <a:avLst/>
          </a:prstGeom>
          <a:noFill/>
        </p:spPr>
        <p:txBody>
          <a:bodyPr wrap="square" lIns="0" tIns="0" rIns="0" bIns="0" rtlCol="0">
            <a:spAutoFit/>
          </a:bodyPr>
          <a:lstStyle/>
          <a:p>
            <a:pPr defTabSz="1219170">
              <a:buClrTx/>
            </a:pPr>
            <a:r>
              <a:rPr lang="en-GB" kern="1200" dirty="0">
                <a:ea typeface="+mn-ea"/>
                <a:cs typeface="+mn-cs"/>
              </a:rPr>
              <a:t>This programme is funded by the Department for Education</a:t>
            </a:r>
          </a:p>
        </p:txBody>
      </p:sp>
      <p:sp>
        <p:nvSpPr>
          <p:cNvPr id="17" name="TextBox 16">
            <a:extLst>
              <a:ext uri="{FF2B5EF4-FFF2-40B4-BE49-F238E27FC236}">
                <a16:creationId xmlns:a16="http://schemas.microsoft.com/office/drawing/2014/main" id="{36B2AE06-62E2-47AC-A4B8-78F23C87D5EA}"/>
              </a:ext>
            </a:extLst>
          </p:cNvPr>
          <p:cNvSpPr txBox="1"/>
          <p:nvPr/>
        </p:nvSpPr>
        <p:spPr>
          <a:xfrm>
            <a:off x="2111738" y="3717032"/>
            <a:ext cx="2784309" cy="646331"/>
          </a:xfrm>
          <a:prstGeom prst="rect">
            <a:avLst/>
          </a:prstGeom>
          <a:noFill/>
        </p:spPr>
        <p:txBody>
          <a:bodyPr wrap="square" lIns="0" tIns="0" rIns="0" bIns="0" rtlCol="0">
            <a:spAutoFit/>
          </a:bodyPr>
          <a:lstStyle/>
          <a:p>
            <a:pPr defTabSz="1219170">
              <a:buClrTx/>
            </a:pPr>
            <a:r>
              <a:rPr lang="en-GB" kern="1200" dirty="0">
                <a:ea typeface="+mn-ea"/>
                <a:cs typeface="+mn-cs"/>
              </a:rPr>
              <a:t>Ursuline High School has produced this resource on behalf of the Education and Training Foundation</a:t>
            </a:r>
          </a:p>
        </p:txBody>
      </p:sp>
      <p:sp>
        <p:nvSpPr>
          <p:cNvPr id="18" name="TextBox 17">
            <a:extLst>
              <a:ext uri="{FF2B5EF4-FFF2-40B4-BE49-F238E27FC236}">
                <a16:creationId xmlns:a16="http://schemas.microsoft.com/office/drawing/2014/main" id="{CA481ADA-FC14-4FE3-9F8D-6121602D1055}"/>
              </a:ext>
            </a:extLst>
          </p:cNvPr>
          <p:cNvSpPr txBox="1"/>
          <p:nvPr/>
        </p:nvSpPr>
        <p:spPr>
          <a:xfrm>
            <a:off x="1583499" y="4869161"/>
            <a:ext cx="8736971" cy="492443"/>
          </a:xfrm>
          <a:prstGeom prst="rect">
            <a:avLst/>
          </a:prstGeom>
          <a:noFill/>
        </p:spPr>
        <p:txBody>
          <a:bodyPr wrap="square" lIns="0" tIns="0" rIns="0" bIns="0" rtlCol="0">
            <a:spAutoFit/>
          </a:bodyPr>
          <a:lstStyle/>
          <a:p>
            <a:pPr algn="ctr" defTabSz="1219170">
              <a:buClrTx/>
            </a:pPr>
            <a:r>
              <a:rPr lang="en-GB" sz="3200" b="1" kern="1200" dirty="0">
                <a:solidFill>
                  <a:srgbClr val="E51C41"/>
                </a:solidFill>
                <a:ea typeface="+mn-ea"/>
                <a:cs typeface="+mn-cs"/>
              </a:rPr>
              <a:t>ET-FOUNDATION.CO.UK</a:t>
            </a:r>
          </a:p>
        </p:txBody>
      </p:sp>
      <p:pic>
        <p:nvPicPr>
          <p:cNvPr id="5" name="Picture 4" descr="Shape&#10;&#10;Description automatically generated">
            <a:extLst>
              <a:ext uri="{FF2B5EF4-FFF2-40B4-BE49-F238E27FC236}">
                <a16:creationId xmlns:a16="http://schemas.microsoft.com/office/drawing/2014/main" id="{BB2C64D5-4791-444B-9142-B07A38BD14F6}"/>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032438" y="452670"/>
            <a:ext cx="1620137" cy="860743"/>
          </a:xfrm>
          <a:prstGeom prst="rect">
            <a:avLst/>
          </a:prstGeom>
        </p:spPr>
      </p:pic>
      <p:pic>
        <p:nvPicPr>
          <p:cNvPr id="6" name="Picture 5">
            <a:extLst>
              <a:ext uri="{FF2B5EF4-FFF2-40B4-BE49-F238E27FC236}">
                <a16:creationId xmlns:a16="http://schemas.microsoft.com/office/drawing/2014/main" id="{1B8E8BD0-825E-4962-80C2-0F228D6FAE20}"/>
              </a:ext>
            </a:extLst>
          </p:cNvPr>
          <p:cNvPicPr>
            <a:picLocks noChangeAspect="1"/>
          </p:cNvPicPr>
          <p:nvPr/>
        </p:nvPicPr>
        <p:blipFill>
          <a:blip r:embed="rId5"/>
          <a:stretch>
            <a:fillRect/>
          </a:stretch>
        </p:blipFill>
        <p:spPr>
          <a:xfrm>
            <a:off x="1943623" y="2104820"/>
            <a:ext cx="2764279" cy="1391542"/>
          </a:xfrm>
          <a:prstGeom prst="rect">
            <a:avLst/>
          </a:prstGeom>
        </p:spPr>
      </p:pic>
    </p:spTree>
    <p:extLst>
      <p:ext uri="{BB962C8B-B14F-4D97-AF65-F5344CB8AC3E}">
        <p14:creationId xmlns:p14="http://schemas.microsoft.com/office/powerpoint/2010/main" val="326931465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D78D02-1841-5541-B0EB-134EDB52DFA0}"/>
              </a:ext>
            </a:extLst>
          </p:cNvPr>
          <p:cNvSpPr>
            <a:spLocks noGrp="1"/>
          </p:cNvSpPr>
          <p:nvPr>
            <p:ph type="ctrTitle"/>
          </p:nvPr>
        </p:nvSpPr>
        <p:spPr/>
        <p:txBody>
          <a:bodyPr/>
          <a:lstStyle/>
          <a:p>
            <a:r>
              <a:rPr lang="en-US" dirty="0"/>
              <a:t>05</a:t>
            </a:r>
          </a:p>
        </p:txBody>
      </p:sp>
      <p:sp>
        <p:nvSpPr>
          <p:cNvPr id="3" name="Subtitle 2">
            <a:extLst>
              <a:ext uri="{FF2B5EF4-FFF2-40B4-BE49-F238E27FC236}">
                <a16:creationId xmlns:a16="http://schemas.microsoft.com/office/drawing/2014/main" id="{A39FE6D9-D96B-E748-810E-8BBC981DD009}"/>
              </a:ext>
            </a:extLst>
          </p:cNvPr>
          <p:cNvSpPr>
            <a:spLocks noGrp="1"/>
          </p:cNvSpPr>
          <p:nvPr>
            <p:ph type="subTitle" idx="1"/>
          </p:nvPr>
        </p:nvSpPr>
        <p:spPr/>
        <p:txBody>
          <a:bodyPr/>
          <a:lstStyle/>
          <a:p>
            <a:r>
              <a:rPr lang="en-US" dirty="0"/>
              <a:t>Nudge theory</a:t>
            </a:r>
          </a:p>
        </p:txBody>
      </p:sp>
    </p:spTree>
    <p:extLst>
      <p:ext uri="{BB962C8B-B14F-4D97-AF65-F5344CB8AC3E}">
        <p14:creationId xmlns:p14="http://schemas.microsoft.com/office/powerpoint/2010/main" val="32567868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title"/>
          </p:nvPr>
        </p:nvSpPr>
        <p:spPr/>
        <p:txBody>
          <a:bodyPr>
            <a:normAutofit/>
          </a:bodyPr>
          <a:lstStyle/>
          <a:p>
            <a:r>
              <a:rPr lang="en-GB" sz="2400" dirty="0"/>
              <a:t>Learning objectives</a:t>
            </a:r>
          </a:p>
        </p:txBody>
      </p:sp>
      <p:sp>
        <p:nvSpPr>
          <p:cNvPr id="5" name="Text Placeholder 4"/>
          <p:cNvSpPr>
            <a:spLocks noGrp="1"/>
          </p:cNvSpPr>
          <p:nvPr>
            <p:ph type="body" sz="quarter" idx="12"/>
          </p:nvPr>
        </p:nvSpPr>
        <p:spPr/>
        <p:txBody>
          <a:bodyPr/>
          <a:lstStyle/>
          <a:p>
            <a:pPr marL="457200" lvl="0" indent="-457200">
              <a:lnSpc>
                <a:spcPct val="110000"/>
              </a:lnSpc>
              <a:buClr>
                <a:srgbClr val="00B050"/>
              </a:buClr>
              <a:buSzPts val="2400"/>
              <a:buFontTx/>
              <a:buChar char="-"/>
            </a:pPr>
            <a:r>
              <a:rPr lang="en-GB" sz="2700" dirty="0"/>
              <a:t>Everyone will be able to explain how nudge theory can be used by businesses to manage change.</a:t>
            </a:r>
          </a:p>
          <a:p>
            <a:pPr marL="457200" lvl="0" indent="-457200">
              <a:lnSpc>
                <a:spcPct val="110000"/>
              </a:lnSpc>
              <a:buClr>
                <a:srgbClr val="00B050"/>
              </a:buClr>
              <a:buSzPts val="2400"/>
              <a:buFontTx/>
              <a:buChar char="-"/>
            </a:pPr>
            <a:endParaRPr lang="en-GB" sz="2700" dirty="0"/>
          </a:p>
          <a:p>
            <a:pPr marL="457200" lvl="0" indent="-457200">
              <a:lnSpc>
                <a:spcPct val="110000"/>
              </a:lnSpc>
              <a:buClr>
                <a:srgbClr val="00B050"/>
              </a:buClr>
              <a:buSzPts val="2400"/>
              <a:buFontTx/>
              <a:buChar char="-"/>
            </a:pPr>
            <a:r>
              <a:rPr lang="en-GB" sz="2700" dirty="0"/>
              <a:t>Most will be able to analyse the effectiveness of nudge theory as a change-management tool.</a:t>
            </a:r>
          </a:p>
          <a:p>
            <a:pPr marL="457200" lvl="0" indent="-457200">
              <a:lnSpc>
                <a:spcPct val="110000"/>
              </a:lnSpc>
              <a:buClr>
                <a:srgbClr val="00B050"/>
              </a:buClr>
              <a:buSzPts val="2400"/>
              <a:buFontTx/>
              <a:buChar char="-"/>
            </a:pPr>
            <a:endParaRPr lang="en-GB" sz="2700" dirty="0">
              <a:highlight>
                <a:schemeClr val="lt1"/>
              </a:highlight>
            </a:endParaRPr>
          </a:p>
          <a:p>
            <a:pPr marL="457200" lvl="0" indent="-457200">
              <a:lnSpc>
                <a:spcPct val="110000"/>
              </a:lnSpc>
              <a:buClr>
                <a:srgbClr val="00B050"/>
              </a:buClr>
              <a:buSzPts val="2400"/>
              <a:buFontTx/>
              <a:buChar char="-"/>
            </a:pPr>
            <a:r>
              <a:rPr lang="en-GB" sz="2700" dirty="0">
                <a:highlight>
                  <a:schemeClr val="lt1"/>
                </a:highlight>
              </a:rPr>
              <a:t>Some will be able to compare and contrast change-management theories and justify which are the most effective.</a:t>
            </a:r>
          </a:p>
        </p:txBody>
      </p:sp>
      <p:sp>
        <p:nvSpPr>
          <p:cNvPr id="3" name="Footer Placeholder 2">
            <a:extLst>
              <a:ext uri="{C183D7F6-B498-43B3-948B-1728B52AA6E4}">
                <adec:decorative xmlns:adec="http://schemas.microsoft.com/office/drawing/2017/decorative" val="1"/>
              </a:ext>
            </a:extLst>
          </p:cNvPr>
          <p:cNvSpPr>
            <a:spLocks noGrp="1"/>
          </p:cNvSpPr>
          <p:nvPr>
            <p:ph type="ftr" sz="quarter" idx="10"/>
          </p:nvPr>
        </p:nvSpPr>
        <p:spPr>
          <a:xfrm>
            <a:off x="312000" y="6356351"/>
            <a:ext cx="10248501" cy="365125"/>
          </a:xfrm>
        </p:spPr>
        <p:txBody>
          <a:bodyPr/>
          <a:lstStyle/>
          <a:p>
            <a:r>
              <a:rPr lang="en-GB" dirty="0"/>
              <a:t>Education &amp; Training Foundation</a:t>
            </a:r>
          </a:p>
        </p:txBody>
      </p:sp>
      <p:sp>
        <p:nvSpPr>
          <p:cNvPr id="4" name="Slide Number Placeholder 3"/>
          <p:cNvSpPr>
            <a:spLocks noGrp="1"/>
          </p:cNvSpPr>
          <p:nvPr>
            <p:ph type="sldNum" sz="quarter" idx="11"/>
          </p:nvPr>
        </p:nvSpPr>
        <p:spPr/>
        <p:txBody>
          <a:bodyPr/>
          <a:lstStyle/>
          <a:p>
            <a:fld id="{DA2C159E-F13C-4A85-9A41-E7669D3E0D70}" type="slidenum">
              <a:rPr lang="en-GB" smtClean="0"/>
              <a:pPr/>
              <a:t>3</a:t>
            </a:fld>
            <a:endParaRPr lang="en-GB"/>
          </a:p>
        </p:txBody>
      </p:sp>
    </p:spTree>
    <p:extLst>
      <p:ext uri="{BB962C8B-B14F-4D97-AF65-F5344CB8AC3E}">
        <p14:creationId xmlns:p14="http://schemas.microsoft.com/office/powerpoint/2010/main" val="262317548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13B01F07-4DB5-407D-8F1B-F4CA3F57DFA0}"/>
              </a:ext>
            </a:extLst>
          </p:cNvPr>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DA2C159E-F13C-4A85-9A41-E7669D3E0D70}" type="slidenum">
              <a:rPr kumimoji="0" lang="en-GB" sz="933" b="1" i="0" u="none" strike="noStrike" kern="0" cap="none" spc="0" normalizeH="0" baseline="0" noProof="0" smtClean="0">
                <a:ln>
                  <a:noFill/>
                </a:ln>
                <a:solidFill>
                  <a:srgbClr val="00000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4</a:t>
            </a:fld>
            <a:endParaRPr kumimoji="0" lang="en-GB" sz="933" b="1" i="0" u="none" strike="noStrike" kern="0" cap="none" spc="0" normalizeH="0" baseline="0" noProof="0">
              <a:ln>
                <a:noFill/>
              </a:ln>
              <a:solidFill>
                <a:srgbClr val="000000"/>
              </a:solidFill>
              <a:effectLst/>
              <a:uLnTx/>
              <a:uFillTx/>
              <a:latin typeface="Arial"/>
              <a:cs typeface="Arial"/>
              <a:sym typeface="Arial"/>
            </a:endParaRPr>
          </a:p>
        </p:txBody>
      </p:sp>
      <p:sp>
        <p:nvSpPr>
          <p:cNvPr id="3" name="Title 2">
            <a:extLst>
              <a:ext uri="{FF2B5EF4-FFF2-40B4-BE49-F238E27FC236}">
                <a16:creationId xmlns:a16="http://schemas.microsoft.com/office/drawing/2014/main" id="{C28D88E8-4D3F-4290-9A81-71721292488C}"/>
              </a:ext>
            </a:extLst>
          </p:cNvPr>
          <p:cNvSpPr>
            <a:spLocks noGrp="1"/>
          </p:cNvSpPr>
          <p:nvPr>
            <p:ph type="title"/>
          </p:nvPr>
        </p:nvSpPr>
        <p:spPr/>
        <p:txBody>
          <a:bodyPr>
            <a:normAutofit/>
          </a:bodyPr>
          <a:lstStyle/>
          <a:p>
            <a:r>
              <a:rPr lang="en-GB" sz="2400" dirty="0"/>
              <a:t>Starter</a:t>
            </a:r>
          </a:p>
        </p:txBody>
      </p:sp>
      <p:sp>
        <p:nvSpPr>
          <p:cNvPr id="4" name="Text Placeholder 3">
            <a:extLst>
              <a:ext uri="{FF2B5EF4-FFF2-40B4-BE49-F238E27FC236}">
                <a16:creationId xmlns:a16="http://schemas.microsoft.com/office/drawing/2014/main" id="{CEBC8095-5FBA-4F41-A102-9E216C241D82}"/>
              </a:ext>
            </a:extLst>
          </p:cNvPr>
          <p:cNvSpPr>
            <a:spLocks noGrp="1"/>
          </p:cNvSpPr>
          <p:nvPr>
            <p:ph type="body" sz="quarter" idx="12"/>
          </p:nvPr>
        </p:nvSpPr>
        <p:spPr>
          <a:xfrm>
            <a:off x="1794497" y="1265768"/>
            <a:ext cx="8603006" cy="4802099"/>
          </a:xfrm>
        </p:spPr>
        <p:txBody>
          <a:bodyPr/>
          <a:lstStyle/>
          <a:p>
            <a:pPr marL="457200" lvl="0" indent="-361950">
              <a:lnSpc>
                <a:spcPct val="110000"/>
              </a:lnSpc>
              <a:buSzPts val="2100"/>
              <a:buChar char=" "/>
            </a:pPr>
            <a:endParaRPr lang="en-GB" sz="2800" dirty="0"/>
          </a:p>
          <a:p>
            <a:pPr marL="457200" lvl="0" indent="-361950">
              <a:lnSpc>
                <a:spcPct val="110000"/>
              </a:lnSpc>
              <a:buSzPts val="2100"/>
              <a:buChar char=" "/>
            </a:pPr>
            <a:r>
              <a:rPr lang="en-GB" sz="2800" dirty="0"/>
              <a:t>What steps has the government taken to persuade people in the UK to stop smoking?</a:t>
            </a:r>
          </a:p>
          <a:p>
            <a:pPr marL="457200" lvl="0" indent="-361950">
              <a:lnSpc>
                <a:spcPct val="110000"/>
              </a:lnSpc>
              <a:buSzPts val="2100"/>
              <a:buChar char=" "/>
            </a:pPr>
            <a:endParaRPr lang="en-GB" sz="2800" dirty="0"/>
          </a:p>
          <a:p>
            <a:pPr marL="457200" lvl="0" indent="-361950">
              <a:lnSpc>
                <a:spcPct val="110000"/>
              </a:lnSpc>
              <a:buSzPts val="2100"/>
              <a:buChar char=" "/>
            </a:pPr>
            <a:r>
              <a:rPr lang="en-GB" sz="2800" dirty="0"/>
              <a:t>If you are not aware of any such strategies, can you think of ways that the government could persuade people? </a:t>
            </a:r>
          </a:p>
        </p:txBody>
      </p:sp>
      <p:sp>
        <p:nvSpPr>
          <p:cNvPr id="5" name="Footer Placeholder 4">
            <a:extLst>
              <a:ext uri="{FF2B5EF4-FFF2-40B4-BE49-F238E27FC236}">
                <a16:creationId xmlns:a16="http://schemas.microsoft.com/office/drawing/2014/main" id="{F35D7EE0-AFD9-4C86-9F78-AC755C47A048}"/>
              </a:ext>
            </a:extLst>
          </p:cNvPr>
          <p:cNvSpPr>
            <a:spLocks noGrp="1"/>
          </p:cNvSpPr>
          <p:nvPr>
            <p:ph type="ftr" sz="quarter" idx="10"/>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GB" sz="933" b="1" i="0" u="none" strike="noStrike" kern="0" cap="all" spc="0" normalizeH="0" baseline="0" noProof="0" dirty="0">
                <a:ln>
                  <a:noFill/>
                </a:ln>
                <a:solidFill>
                  <a:srgbClr val="000000"/>
                </a:solidFill>
                <a:effectLst/>
                <a:uLnTx/>
                <a:uFillTx/>
                <a:latin typeface="Arial"/>
                <a:cs typeface="Arial"/>
                <a:sym typeface="Arial"/>
              </a:rPr>
              <a:t>Education &amp; Training Foundation</a:t>
            </a:r>
          </a:p>
        </p:txBody>
      </p:sp>
    </p:spTree>
    <p:extLst>
      <p:ext uri="{BB962C8B-B14F-4D97-AF65-F5344CB8AC3E}">
        <p14:creationId xmlns:p14="http://schemas.microsoft.com/office/powerpoint/2010/main" val="393948793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8DD08023-0D12-4FD1-824D-F5F1EC23F284}"/>
              </a:ext>
            </a:extLst>
          </p:cNvPr>
          <p:cNvSpPr>
            <a:spLocks noGrp="1"/>
          </p:cNvSpPr>
          <p:nvPr>
            <p:ph type="sldNum" sz="quarter" idx="11"/>
          </p:nvPr>
        </p:nvSpPr>
        <p:spPr/>
        <p:txBody>
          <a:bodyPr/>
          <a:lstStyle/>
          <a:p>
            <a:fld id="{DA2C159E-F13C-4A85-9A41-E7669D3E0D70}" type="slidenum">
              <a:rPr lang="en-GB" smtClean="0"/>
              <a:pPr/>
              <a:t>5</a:t>
            </a:fld>
            <a:endParaRPr lang="en-GB"/>
          </a:p>
        </p:txBody>
      </p:sp>
      <p:sp>
        <p:nvSpPr>
          <p:cNvPr id="3" name="Title 2">
            <a:extLst>
              <a:ext uri="{FF2B5EF4-FFF2-40B4-BE49-F238E27FC236}">
                <a16:creationId xmlns:a16="http://schemas.microsoft.com/office/drawing/2014/main" id="{A2D7A1C1-5A91-4BC8-811C-5399E4B96C9E}"/>
              </a:ext>
            </a:extLst>
          </p:cNvPr>
          <p:cNvSpPr>
            <a:spLocks noGrp="1"/>
          </p:cNvSpPr>
          <p:nvPr>
            <p:ph type="title"/>
          </p:nvPr>
        </p:nvSpPr>
        <p:spPr/>
        <p:txBody>
          <a:bodyPr>
            <a:normAutofit/>
          </a:bodyPr>
          <a:lstStyle/>
          <a:p>
            <a:r>
              <a:rPr lang="en-GB" sz="2400" dirty="0"/>
              <a:t>Starter: answers</a:t>
            </a:r>
          </a:p>
        </p:txBody>
      </p:sp>
      <p:sp>
        <p:nvSpPr>
          <p:cNvPr id="4" name="Text Placeholder 3">
            <a:extLst>
              <a:ext uri="{FF2B5EF4-FFF2-40B4-BE49-F238E27FC236}">
                <a16:creationId xmlns:a16="http://schemas.microsoft.com/office/drawing/2014/main" id="{F6626C3C-3CF5-437E-ADE9-4BE5666CCD50}"/>
              </a:ext>
            </a:extLst>
          </p:cNvPr>
          <p:cNvSpPr>
            <a:spLocks noGrp="1"/>
          </p:cNvSpPr>
          <p:nvPr>
            <p:ph type="body" sz="quarter" idx="12"/>
          </p:nvPr>
        </p:nvSpPr>
        <p:spPr>
          <a:xfrm>
            <a:off x="1167503" y="1268344"/>
            <a:ext cx="10223500" cy="4802099"/>
          </a:xfrm>
        </p:spPr>
        <p:txBody>
          <a:bodyPr/>
          <a:lstStyle/>
          <a:p>
            <a:pPr lvl="0">
              <a:lnSpc>
                <a:spcPct val="100000"/>
              </a:lnSpc>
              <a:buClr>
                <a:schemeClr val="dk1"/>
              </a:buClr>
              <a:buSzPts val="1400"/>
            </a:pPr>
            <a:r>
              <a:rPr lang="en-GB" sz="2700" dirty="0">
                <a:solidFill>
                  <a:schemeClr val="dk1"/>
                </a:solidFill>
              </a:rPr>
              <a:t>Some of the nudges used by the government include:</a:t>
            </a:r>
          </a:p>
          <a:p>
            <a:pPr lvl="0">
              <a:lnSpc>
                <a:spcPct val="100000"/>
              </a:lnSpc>
              <a:buClr>
                <a:schemeClr val="dk1"/>
              </a:buClr>
              <a:buSzPts val="1400"/>
            </a:pPr>
            <a:r>
              <a:rPr lang="en-GB" sz="2700" dirty="0">
                <a:solidFill>
                  <a:schemeClr val="dk1"/>
                </a:solidFill>
              </a:rPr>
              <a:t> </a:t>
            </a:r>
          </a:p>
          <a:p>
            <a:pPr marL="457200" lvl="0" indent="-412750">
              <a:lnSpc>
                <a:spcPct val="100000"/>
              </a:lnSpc>
              <a:buClr>
                <a:schemeClr val="dk1"/>
              </a:buClr>
              <a:buSzPts val="2900"/>
              <a:buChar char="-"/>
            </a:pPr>
            <a:r>
              <a:rPr lang="en-GB" sz="2700" dirty="0">
                <a:solidFill>
                  <a:schemeClr val="dk1"/>
                </a:solidFill>
              </a:rPr>
              <a:t>the removal of coloured packaging</a:t>
            </a:r>
          </a:p>
          <a:p>
            <a:pPr marL="457200" lvl="0" indent="-412750">
              <a:lnSpc>
                <a:spcPct val="100000"/>
              </a:lnSpc>
              <a:buClr>
                <a:schemeClr val="dk1"/>
              </a:buClr>
              <a:buSzPts val="2900"/>
              <a:buChar char="-"/>
            </a:pPr>
            <a:r>
              <a:rPr lang="en-GB" sz="2700" dirty="0">
                <a:solidFill>
                  <a:schemeClr val="dk1"/>
                </a:solidFill>
              </a:rPr>
              <a:t>pictures on packets of scary or ugly impacts of smoking</a:t>
            </a:r>
          </a:p>
          <a:p>
            <a:pPr marL="457200" lvl="0" indent="-412750">
              <a:lnSpc>
                <a:spcPct val="100000"/>
              </a:lnSpc>
              <a:buClr>
                <a:schemeClr val="dk1"/>
              </a:buClr>
              <a:buSzPts val="2900"/>
              <a:buChar char="-"/>
            </a:pPr>
            <a:r>
              <a:rPr lang="en-GB" sz="2700" dirty="0">
                <a:solidFill>
                  <a:schemeClr val="dk1"/>
                </a:solidFill>
              </a:rPr>
              <a:t>statements about the ill effects of smoking</a:t>
            </a:r>
          </a:p>
          <a:p>
            <a:pPr marL="457200" lvl="0" indent="-400050">
              <a:lnSpc>
                <a:spcPct val="100000"/>
              </a:lnSpc>
              <a:buClr>
                <a:schemeClr val="dk1"/>
              </a:buClr>
              <a:buSzPts val="2700"/>
              <a:buChar char="-"/>
            </a:pPr>
            <a:r>
              <a:rPr lang="en-GB" sz="2700" dirty="0">
                <a:solidFill>
                  <a:schemeClr val="dk1"/>
                </a:solidFill>
              </a:rPr>
              <a:t>removal of TV advertisements for cigarettes and cigars</a:t>
            </a:r>
          </a:p>
          <a:p>
            <a:pPr lvl="0">
              <a:lnSpc>
                <a:spcPct val="100000"/>
              </a:lnSpc>
            </a:pPr>
            <a:endParaRPr lang="en-GB" sz="2700" dirty="0">
              <a:solidFill>
                <a:schemeClr val="dk1"/>
              </a:solidFill>
            </a:endParaRPr>
          </a:p>
          <a:p>
            <a:pPr lvl="0">
              <a:lnSpc>
                <a:spcPct val="100000"/>
              </a:lnSpc>
            </a:pPr>
            <a:r>
              <a:rPr lang="en-GB" sz="2700" b="1" dirty="0">
                <a:solidFill>
                  <a:schemeClr val="dk1"/>
                </a:solidFill>
              </a:rPr>
              <a:t>Challenge</a:t>
            </a:r>
            <a:endParaRPr lang="en-GB" sz="2700" dirty="0">
              <a:solidFill>
                <a:schemeClr val="dk1"/>
              </a:solidFill>
            </a:endParaRPr>
          </a:p>
          <a:p>
            <a:pPr lvl="0">
              <a:lnSpc>
                <a:spcPct val="100000"/>
              </a:lnSpc>
            </a:pPr>
            <a:r>
              <a:rPr lang="en-GB" sz="2700" dirty="0">
                <a:solidFill>
                  <a:schemeClr val="dk1"/>
                </a:solidFill>
              </a:rPr>
              <a:t>Have these been effective? Why or why not?</a:t>
            </a:r>
          </a:p>
          <a:p>
            <a:endParaRPr lang="en-GB" sz="2700" dirty="0"/>
          </a:p>
        </p:txBody>
      </p:sp>
      <p:sp>
        <p:nvSpPr>
          <p:cNvPr id="5" name="Footer Placeholder 4">
            <a:extLst>
              <a:ext uri="{FF2B5EF4-FFF2-40B4-BE49-F238E27FC236}">
                <a16:creationId xmlns:a16="http://schemas.microsoft.com/office/drawing/2014/main" id="{D289FCF3-58AD-46C4-ACF3-C9C8400580A7}"/>
              </a:ext>
            </a:extLst>
          </p:cNvPr>
          <p:cNvSpPr>
            <a:spLocks noGrp="1"/>
          </p:cNvSpPr>
          <p:nvPr>
            <p:ph type="ftr" sz="quarter" idx="10"/>
          </p:nvPr>
        </p:nvSpPr>
        <p:spPr/>
        <p:txBody>
          <a:bodyPr/>
          <a:lstStyle/>
          <a:p>
            <a:r>
              <a:rPr lang="en-GB" dirty="0"/>
              <a:t>Education &amp; Training Foundation</a:t>
            </a:r>
          </a:p>
        </p:txBody>
      </p:sp>
      <p:pic>
        <p:nvPicPr>
          <p:cNvPr id="6" name="Google Shape;109;g107e09e094f_0_1">
            <a:extLst>
              <a:ext uri="{FF2B5EF4-FFF2-40B4-BE49-F238E27FC236}">
                <a16:creationId xmlns:a16="http://schemas.microsoft.com/office/drawing/2014/main" id="{D74B75E8-C3F7-468C-B96E-123AA0B6B047}"/>
              </a:ext>
            </a:extLst>
          </p:cNvPr>
          <p:cNvPicPr preferRelativeResize="0"/>
          <p:nvPr/>
        </p:nvPicPr>
        <p:blipFill>
          <a:blip r:embed="rId2">
            <a:alphaModFix/>
          </a:blip>
          <a:stretch>
            <a:fillRect/>
          </a:stretch>
        </p:blipFill>
        <p:spPr>
          <a:xfrm>
            <a:off x="10071795" y="136524"/>
            <a:ext cx="1749325" cy="1749325"/>
          </a:xfrm>
          <a:prstGeom prst="rect">
            <a:avLst/>
          </a:prstGeom>
          <a:noFill/>
          <a:ln>
            <a:noFill/>
          </a:ln>
        </p:spPr>
      </p:pic>
    </p:spTree>
    <p:extLst>
      <p:ext uri="{BB962C8B-B14F-4D97-AF65-F5344CB8AC3E}">
        <p14:creationId xmlns:p14="http://schemas.microsoft.com/office/powerpoint/2010/main" val="264654831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005617D2-6FA2-462F-BE7D-C8E4F25D9733}"/>
              </a:ext>
            </a:extLst>
          </p:cNvPr>
          <p:cNvSpPr>
            <a:spLocks noGrp="1"/>
          </p:cNvSpPr>
          <p:nvPr>
            <p:ph type="sldNum" sz="quarter" idx="11"/>
          </p:nvPr>
        </p:nvSpPr>
        <p:spPr/>
        <p:txBody>
          <a:bodyPr/>
          <a:lstStyle/>
          <a:p>
            <a:fld id="{DA2C159E-F13C-4A85-9A41-E7669D3E0D70}" type="slidenum">
              <a:rPr lang="en-GB" smtClean="0"/>
              <a:pPr/>
              <a:t>6</a:t>
            </a:fld>
            <a:endParaRPr lang="en-GB"/>
          </a:p>
        </p:txBody>
      </p:sp>
      <p:sp>
        <p:nvSpPr>
          <p:cNvPr id="3" name="Title 2">
            <a:extLst>
              <a:ext uri="{FF2B5EF4-FFF2-40B4-BE49-F238E27FC236}">
                <a16:creationId xmlns:a16="http://schemas.microsoft.com/office/drawing/2014/main" id="{12CB8488-E38D-40A1-92DF-3E9C47AC7461}"/>
              </a:ext>
            </a:extLst>
          </p:cNvPr>
          <p:cNvSpPr>
            <a:spLocks noGrp="1"/>
          </p:cNvSpPr>
          <p:nvPr>
            <p:ph type="title"/>
          </p:nvPr>
        </p:nvSpPr>
        <p:spPr/>
        <p:txBody>
          <a:bodyPr>
            <a:normAutofit/>
          </a:bodyPr>
          <a:lstStyle/>
          <a:p>
            <a:r>
              <a:rPr lang="en-GB" sz="2400" dirty="0"/>
              <a:t>Key terms and concepts</a:t>
            </a:r>
          </a:p>
        </p:txBody>
      </p:sp>
      <p:sp>
        <p:nvSpPr>
          <p:cNvPr id="5" name="Footer Placeholder 4">
            <a:extLst>
              <a:ext uri="{FF2B5EF4-FFF2-40B4-BE49-F238E27FC236}">
                <a16:creationId xmlns:a16="http://schemas.microsoft.com/office/drawing/2014/main" id="{0375B6B7-F7C6-4E95-B414-A118179D7B9F}"/>
              </a:ext>
            </a:extLst>
          </p:cNvPr>
          <p:cNvSpPr>
            <a:spLocks noGrp="1"/>
          </p:cNvSpPr>
          <p:nvPr>
            <p:ph type="ftr" sz="quarter" idx="10"/>
          </p:nvPr>
        </p:nvSpPr>
        <p:spPr/>
        <p:txBody>
          <a:bodyPr/>
          <a:lstStyle/>
          <a:p>
            <a:r>
              <a:rPr lang="en-GB"/>
              <a:t>Education &amp; Training Foundation</a:t>
            </a:r>
            <a:endParaRPr lang="en-GB" dirty="0"/>
          </a:p>
        </p:txBody>
      </p:sp>
      <p:sp>
        <p:nvSpPr>
          <p:cNvPr id="8" name="Google Shape;108;ge1d33da23d_0_12">
            <a:extLst>
              <a:ext uri="{FF2B5EF4-FFF2-40B4-BE49-F238E27FC236}">
                <a16:creationId xmlns:a16="http://schemas.microsoft.com/office/drawing/2014/main" id="{D3B3E43A-4F80-49CD-BB3B-8D4FD6C67D83}"/>
              </a:ext>
            </a:extLst>
          </p:cNvPr>
          <p:cNvSpPr txBox="1">
            <a:spLocks/>
          </p:cNvSpPr>
          <p:nvPr/>
        </p:nvSpPr>
        <p:spPr>
          <a:xfrm>
            <a:off x="3452250" y="1265768"/>
            <a:ext cx="5287500" cy="4276500"/>
          </a:xfrm>
          <a:prstGeom prst="rect">
            <a:avLst/>
          </a:prstGeom>
          <a:solidFill>
            <a:srgbClr val="CFE2F3"/>
          </a:solidFill>
          <a:ln>
            <a:noFill/>
          </a:ln>
        </p:spPr>
        <p:txBody>
          <a:bodyPr spcFirstLastPara="1" wrap="square" lIns="0" tIns="45700" rIns="0" bIns="45700" anchor="t" anchorCtr="0">
            <a:normAutofit/>
          </a:bodyPr>
          <a:lstStyle>
            <a:lvl1pPr marL="457189" indent="-457189" algn="l" defTabSz="1219170" rtl="0" eaLnBrk="1" latinLnBrk="0" hangingPunct="1">
              <a:spcBef>
                <a:spcPct val="20000"/>
              </a:spcBef>
              <a:buFont typeface="Arial" panose="020B0604020202020204" pitchFamily="34" charset="0"/>
              <a:buChar char="•"/>
              <a:defRPr sz="4267" kern="1200">
                <a:solidFill>
                  <a:schemeClr val="tx1"/>
                </a:solidFill>
                <a:latin typeface="+mn-lt"/>
                <a:ea typeface="+mn-ea"/>
                <a:cs typeface="+mn-cs"/>
              </a:defRPr>
            </a:lvl1pPr>
            <a:lvl2pPr marL="990575" indent="-380990" algn="l" defTabSz="1219170" rtl="0" eaLnBrk="1" latinLnBrk="0" hangingPunct="1">
              <a:spcBef>
                <a:spcPct val="20000"/>
              </a:spcBef>
              <a:buFont typeface="Arial" panose="020B0604020202020204" pitchFamily="34" charset="0"/>
              <a:buChar char="–"/>
              <a:defRPr sz="3733" kern="1200">
                <a:solidFill>
                  <a:schemeClr val="tx1"/>
                </a:solidFill>
                <a:latin typeface="+mn-lt"/>
                <a:ea typeface="+mn-ea"/>
                <a:cs typeface="+mn-cs"/>
              </a:defRPr>
            </a:lvl2pPr>
            <a:lvl3pPr marL="1523962" indent="-304792" algn="l" defTabSz="121917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3pPr>
            <a:lvl4pPr marL="2133547" indent="-304792" algn="l" defTabSz="1219170"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4pPr>
            <a:lvl5pPr marL="2743131" indent="-304792" algn="l" defTabSz="1219170"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5pPr>
            <a:lvl6pPr marL="3352716" indent="-304792" algn="l" defTabSz="1219170"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6pPr>
            <a:lvl7pPr marL="3962301" indent="-304792" algn="l" defTabSz="1219170"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7pPr>
            <a:lvl8pPr marL="4571886" indent="-304792" algn="l" defTabSz="1219170"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8pPr>
            <a:lvl9pPr marL="5181470" indent="-304792" algn="l" defTabSz="1219170"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9pPr>
          </a:lstStyle>
          <a:p>
            <a:pPr marL="457200" lvl="0" indent="-363679">
              <a:lnSpc>
                <a:spcPct val="110000"/>
              </a:lnSpc>
              <a:spcBef>
                <a:spcPts val="0"/>
              </a:spcBef>
              <a:buClr>
                <a:schemeClr val="dk1"/>
              </a:buClr>
              <a:buSzPts val="2743"/>
              <a:buChar char="❏"/>
            </a:pPr>
            <a:r>
              <a:rPr lang="en-GB" sz="2743" b="1" dirty="0">
                <a:solidFill>
                  <a:schemeClr val="dk1"/>
                </a:solidFill>
              </a:rPr>
              <a:t>Nudge</a:t>
            </a:r>
          </a:p>
          <a:p>
            <a:pPr marL="457200" lvl="0" indent="-363679">
              <a:lnSpc>
                <a:spcPct val="110000"/>
              </a:lnSpc>
              <a:spcBef>
                <a:spcPts val="0"/>
              </a:spcBef>
              <a:buClr>
                <a:schemeClr val="dk1"/>
              </a:buClr>
              <a:buSzPts val="2743"/>
              <a:buChar char="❏"/>
            </a:pPr>
            <a:r>
              <a:rPr lang="en-GB" sz="2743" b="1" dirty="0">
                <a:solidFill>
                  <a:schemeClr val="dk1"/>
                </a:solidFill>
              </a:rPr>
              <a:t>Behavioural economics</a:t>
            </a:r>
          </a:p>
          <a:p>
            <a:pPr marL="457200" lvl="0" indent="-363679">
              <a:lnSpc>
                <a:spcPct val="110000"/>
              </a:lnSpc>
              <a:spcBef>
                <a:spcPts val="0"/>
              </a:spcBef>
              <a:buClr>
                <a:schemeClr val="dk1"/>
              </a:buClr>
              <a:buSzPts val="2743"/>
              <a:buChar char="❏"/>
            </a:pPr>
            <a:r>
              <a:rPr lang="en-GB" sz="2743" b="1" dirty="0">
                <a:solidFill>
                  <a:schemeClr val="dk1"/>
                </a:solidFill>
              </a:rPr>
              <a:t>Change theory</a:t>
            </a:r>
          </a:p>
          <a:p>
            <a:pPr marL="457200" lvl="0" indent="-363679">
              <a:lnSpc>
                <a:spcPct val="110000"/>
              </a:lnSpc>
              <a:spcBef>
                <a:spcPts val="0"/>
              </a:spcBef>
              <a:buClr>
                <a:schemeClr val="dk1"/>
              </a:buClr>
              <a:buSzPts val="2743"/>
              <a:buChar char="❏"/>
            </a:pPr>
            <a:r>
              <a:rPr lang="en-GB" sz="2743" b="1" dirty="0">
                <a:solidFill>
                  <a:schemeClr val="dk1"/>
                </a:solidFill>
              </a:rPr>
              <a:t>Social norms</a:t>
            </a:r>
          </a:p>
          <a:p>
            <a:pPr marL="457200" lvl="0" indent="-363679">
              <a:lnSpc>
                <a:spcPct val="110000"/>
              </a:lnSpc>
              <a:spcBef>
                <a:spcPts val="0"/>
              </a:spcBef>
              <a:buClr>
                <a:schemeClr val="dk1"/>
              </a:buClr>
              <a:buSzPts val="2743"/>
              <a:buChar char="❏"/>
            </a:pPr>
            <a:r>
              <a:rPr lang="en-GB" sz="2743" b="1" dirty="0">
                <a:solidFill>
                  <a:schemeClr val="dk1"/>
                </a:solidFill>
              </a:rPr>
              <a:t>Communication</a:t>
            </a:r>
          </a:p>
          <a:p>
            <a:pPr marL="457200" lvl="0" indent="-363679">
              <a:lnSpc>
                <a:spcPct val="110000"/>
              </a:lnSpc>
              <a:spcBef>
                <a:spcPts val="0"/>
              </a:spcBef>
              <a:buClr>
                <a:schemeClr val="dk1"/>
              </a:buClr>
              <a:buSzPts val="2743"/>
              <a:buChar char="❏"/>
            </a:pPr>
            <a:r>
              <a:rPr lang="en-GB" sz="2743" b="1" dirty="0">
                <a:solidFill>
                  <a:schemeClr val="dk1"/>
                </a:solidFill>
              </a:rPr>
              <a:t>Managing change</a:t>
            </a:r>
          </a:p>
          <a:p>
            <a:pPr marL="457200" lvl="0" indent="-363679">
              <a:lnSpc>
                <a:spcPct val="110000"/>
              </a:lnSpc>
              <a:spcBef>
                <a:spcPts val="0"/>
              </a:spcBef>
              <a:buClr>
                <a:schemeClr val="dk1"/>
              </a:buClr>
              <a:buSzPts val="2743"/>
              <a:buChar char="❏"/>
            </a:pPr>
            <a:r>
              <a:rPr lang="en-GB" sz="2743" b="1" dirty="0">
                <a:solidFill>
                  <a:schemeClr val="dk1"/>
                </a:solidFill>
              </a:rPr>
              <a:t>Government policy</a:t>
            </a:r>
          </a:p>
          <a:p>
            <a:pPr marL="457200" lvl="0" indent="-363679">
              <a:lnSpc>
                <a:spcPct val="110000"/>
              </a:lnSpc>
              <a:spcBef>
                <a:spcPts val="0"/>
              </a:spcBef>
              <a:buClr>
                <a:schemeClr val="dk1"/>
              </a:buClr>
              <a:buSzPts val="2743"/>
              <a:buChar char="❏"/>
            </a:pPr>
            <a:r>
              <a:rPr lang="en-GB" sz="2743" b="1" dirty="0">
                <a:solidFill>
                  <a:schemeClr val="dk1"/>
                </a:solidFill>
              </a:rPr>
              <a:t>Intervention</a:t>
            </a:r>
          </a:p>
          <a:p>
            <a:pPr marL="457200" lvl="0" indent="0">
              <a:lnSpc>
                <a:spcPct val="110000"/>
              </a:lnSpc>
              <a:spcBef>
                <a:spcPts val="0"/>
              </a:spcBef>
              <a:buNone/>
            </a:pPr>
            <a:endParaRPr lang="en-GB" sz="2743" b="1" dirty="0">
              <a:solidFill>
                <a:schemeClr val="dk1"/>
              </a:solidFill>
            </a:endParaRPr>
          </a:p>
          <a:p>
            <a:pPr marL="0" lvl="0" indent="0">
              <a:lnSpc>
                <a:spcPct val="110000"/>
              </a:lnSpc>
              <a:spcBef>
                <a:spcPts val="1200"/>
              </a:spcBef>
              <a:spcAft>
                <a:spcPts val="200"/>
              </a:spcAft>
              <a:buSzPts val="2323"/>
              <a:buNone/>
            </a:pPr>
            <a:endParaRPr lang="en-GB" sz="2800" dirty="0"/>
          </a:p>
        </p:txBody>
      </p:sp>
    </p:spTree>
    <p:extLst>
      <p:ext uri="{BB962C8B-B14F-4D97-AF65-F5344CB8AC3E}">
        <p14:creationId xmlns:p14="http://schemas.microsoft.com/office/powerpoint/2010/main" val="88096526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4638E9E-079A-418F-A164-EC02D9125BCC}"/>
              </a:ext>
            </a:extLst>
          </p:cNvPr>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DA2C159E-F13C-4A85-9A41-E7669D3E0D70}" type="slidenum">
              <a:rPr kumimoji="0" lang="en-GB" sz="933" b="1" i="0" u="none" strike="noStrike" kern="0" cap="none" spc="0" normalizeH="0" baseline="0" noProof="0" smtClean="0">
                <a:ln>
                  <a:noFill/>
                </a:ln>
                <a:solidFill>
                  <a:srgbClr val="00000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7</a:t>
            </a:fld>
            <a:endParaRPr kumimoji="0" lang="en-GB" sz="933" b="1" i="0" u="none" strike="noStrike" kern="0" cap="none" spc="0" normalizeH="0" baseline="0" noProof="0">
              <a:ln>
                <a:noFill/>
              </a:ln>
              <a:solidFill>
                <a:srgbClr val="000000"/>
              </a:solidFill>
              <a:effectLst/>
              <a:uLnTx/>
              <a:uFillTx/>
              <a:latin typeface="Arial"/>
              <a:cs typeface="Arial"/>
              <a:sym typeface="Arial"/>
            </a:endParaRPr>
          </a:p>
        </p:txBody>
      </p:sp>
      <p:sp>
        <p:nvSpPr>
          <p:cNvPr id="3" name="Title 2">
            <a:extLst>
              <a:ext uri="{FF2B5EF4-FFF2-40B4-BE49-F238E27FC236}">
                <a16:creationId xmlns:a16="http://schemas.microsoft.com/office/drawing/2014/main" id="{9CDE47C4-C232-40F0-9FD9-AF9703791F69}"/>
              </a:ext>
            </a:extLst>
          </p:cNvPr>
          <p:cNvSpPr>
            <a:spLocks noGrp="1"/>
          </p:cNvSpPr>
          <p:nvPr>
            <p:ph type="title"/>
          </p:nvPr>
        </p:nvSpPr>
        <p:spPr/>
        <p:txBody>
          <a:bodyPr>
            <a:normAutofit/>
          </a:bodyPr>
          <a:lstStyle/>
          <a:p>
            <a:r>
              <a:rPr lang="en-GB" sz="2400" dirty="0"/>
              <a:t>What is nudge theory?</a:t>
            </a:r>
          </a:p>
        </p:txBody>
      </p:sp>
      <p:sp>
        <p:nvSpPr>
          <p:cNvPr id="5" name="Footer Placeholder 4">
            <a:extLst>
              <a:ext uri="{FF2B5EF4-FFF2-40B4-BE49-F238E27FC236}">
                <a16:creationId xmlns:a16="http://schemas.microsoft.com/office/drawing/2014/main" id="{C631ADC8-FF74-4F3E-B3D9-210A4CEF72C4}"/>
              </a:ext>
            </a:extLst>
          </p:cNvPr>
          <p:cNvSpPr>
            <a:spLocks noGrp="1"/>
          </p:cNvSpPr>
          <p:nvPr>
            <p:ph type="ftr" sz="quarter" idx="10"/>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GB" sz="933" b="1" i="0" u="none" strike="noStrike" kern="0" cap="all" spc="0" normalizeH="0" baseline="0" noProof="0">
                <a:ln>
                  <a:noFill/>
                </a:ln>
                <a:solidFill>
                  <a:srgbClr val="000000"/>
                </a:solidFill>
                <a:effectLst/>
                <a:uLnTx/>
                <a:uFillTx/>
                <a:latin typeface="Arial"/>
                <a:cs typeface="Arial"/>
                <a:sym typeface="Arial"/>
              </a:rPr>
              <a:t>Education &amp; Training Foundation</a:t>
            </a:r>
            <a:endParaRPr kumimoji="0" lang="en-GB" sz="933" b="1" i="0" u="none" strike="noStrike" kern="0" cap="all" spc="0" normalizeH="0" baseline="0" noProof="0" dirty="0">
              <a:ln>
                <a:noFill/>
              </a:ln>
              <a:solidFill>
                <a:srgbClr val="000000"/>
              </a:solidFill>
              <a:effectLst/>
              <a:uLnTx/>
              <a:uFillTx/>
              <a:latin typeface="Arial"/>
              <a:cs typeface="Arial"/>
              <a:sym typeface="Arial"/>
            </a:endParaRPr>
          </a:p>
        </p:txBody>
      </p:sp>
      <p:sp>
        <p:nvSpPr>
          <p:cNvPr id="6" name="Rectangle 5">
            <a:extLst>
              <a:ext uri="{FF2B5EF4-FFF2-40B4-BE49-F238E27FC236}">
                <a16:creationId xmlns:a16="http://schemas.microsoft.com/office/drawing/2014/main" id="{7B9F270A-E11B-4FEC-808D-6E5371352EC1}"/>
              </a:ext>
            </a:extLst>
          </p:cNvPr>
          <p:cNvSpPr/>
          <p:nvPr/>
        </p:nvSpPr>
        <p:spPr>
          <a:xfrm>
            <a:off x="310601" y="1185127"/>
            <a:ext cx="11124112" cy="3831818"/>
          </a:xfrm>
          <a:prstGeom prst="rect">
            <a:avLst/>
          </a:prstGeom>
        </p:spPr>
        <p:txBody>
          <a:bodyPr wrap="square">
            <a:spAutoFit/>
          </a:bodyPr>
          <a:lstStyle/>
          <a:p>
            <a:pPr lvl="0">
              <a:buSzPts val="5000"/>
            </a:pPr>
            <a:r>
              <a:rPr lang="en-GB" sz="2700" b="1" dirty="0">
                <a:solidFill>
                  <a:srgbClr val="FF0000"/>
                </a:solidFill>
              </a:rPr>
              <a:t>Nudge theory</a:t>
            </a:r>
            <a:r>
              <a:rPr lang="en-GB" sz="2700" dirty="0"/>
              <a:t> explains how nudges can be used to influence human behaviour and interaction. Many governments and organisations use nudges to influence or change the actions of individuals or groups of people.</a:t>
            </a:r>
          </a:p>
          <a:p>
            <a:pPr lvl="0">
              <a:buSzPts val="5000"/>
            </a:pPr>
            <a:endParaRPr lang="en-GB" sz="2700" dirty="0"/>
          </a:p>
          <a:p>
            <a:pPr lvl="0">
              <a:buSzPts val="5000"/>
            </a:pPr>
            <a:r>
              <a:rPr lang="en-GB" sz="2700" dirty="0"/>
              <a:t>Watch the following video on nudge theory and write down two examples of nudge theory in action.</a:t>
            </a:r>
          </a:p>
          <a:p>
            <a:pPr lvl="0">
              <a:buSzPts val="5000"/>
            </a:pPr>
            <a:r>
              <a:rPr lang="en-GB" sz="2700" u="sng" dirty="0">
                <a:solidFill>
                  <a:schemeClr val="hlink"/>
                </a:solidFill>
                <a:hlinkClick r:id="rId2"/>
              </a:rPr>
              <a:t>https://www.youtube.com/watch?v=2eTRaLe0ocU</a:t>
            </a:r>
            <a:endParaRPr lang="en-GB" sz="2700" dirty="0"/>
          </a:p>
          <a:p>
            <a:pPr lvl="0" algn="ctr">
              <a:buSzPts val="5000"/>
            </a:pPr>
            <a:endParaRPr lang="en-GB" sz="2700" dirty="0"/>
          </a:p>
        </p:txBody>
      </p:sp>
    </p:spTree>
    <p:extLst>
      <p:ext uri="{BB962C8B-B14F-4D97-AF65-F5344CB8AC3E}">
        <p14:creationId xmlns:p14="http://schemas.microsoft.com/office/powerpoint/2010/main" val="150835396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24BFB88C-1D70-44E1-BC41-7B2C6C5DEE62}"/>
              </a:ext>
            </a:extLst>
          </p:cNvPr>
          <p:cNvSpPr>
            <a:spLocks noGrp="1"/>
          </p:cNvSpPr>
          <p:nvPr>
            <p:ph type="sldNum" sz="quarter" idx="11"/>
          </p:nvPr>
        </p:nvSpPr>
        <p:spPr/>
        <p:txBody>
          <a:bodyPr/>
          <a:lstStyle/>
          <a:p>
            <a:fld id="{DA2C159E-F13C-4A85-9A41-E7669D3E0D70}" type="slidenum">
              <a:rPr lang="en-GB" smtClean="0"/>
              <a:pPr/>
              <a:t>8</a:t>
            </a:fld>
            <a:endParaRPr lang="en-GB"/>
          </a:p>
        </p:txBody>
      </p:sp>
      <p:sp>
        <p:nvSpPr>
          <p:cNvPr id="3" name="Title 2">
            <a:extLst>
              <a:ext uri="{FF2B5EF4-FFF2-40B4-BE49-F238E27FC236}">
                <a16:creationId xmlns:a16="http://schemas.microsoft.com/office/drawing/2014/main" id="{A0E90970-91FF-4B07-AB98-8F0EA5AF0BB5}"/>
              </a:ext>
            </a:extLst>
          </p:cNvPr>
          <p:cNvSpPr>
            <a:spLocks noGrp="1"/>
          </p:cNvSpPr>
          <p:nvPr>
            <p:ph type="title"/>
          </p:nvPr>
        </p:nvSpPr>
        <p:spPr/>
        <p:txBody>
          <a:bodyPr>
            <a:normAutofit/>
          </a:bodyPr>
          <a:lstStyle/>
          <a:p>
            <a:r>
              <a:rPr lang="en-GB" sz="2400" dirty="0"/>
              <a:t>Worksheet: Create your own nudges</a:t>
            </a:r>
          </a:p>
        </p:txBody>
      </p:sp>
      <p:sp>
        <p:nvSpPr>
          <p:cNvPr id="5" name="Footer Placeholder 4">
            <a:extLst>
              <a:ext uri="{FF2B5EF4-FFF2-40B4-BE49-F238E27FC236}">
                <a16:creationId xmlns:a16="http://schemas.microsoft.com/office/drawing/2014/main" id="{ECF3DF2F-E48A-4693-9598-14664A3E6366}"/>
              </a:ext>
            </a:extLst>
          </p:cNvPr>
          <p:cNvSpPr>
            <a:spLocks noGrp="1"/>
          </p:cNvSpPr>
          <p:nvPr>
            <p:ph type="ftr" sz="quarter" idx="10"/>
          </p:nvPr>
        </p:nvSpPr>
        <p:spPr/>
        <p:txBody>
          <a:bodyPr/>
          <a:lstStyle/>
          <a:p>
            <a:r>
              <a:rPr lang="en-GB"/>
              <a:t>Education &amp; Training Foundation</a:t>
            </a:r>
            <a:endParaRPr lang="en-GB" dirty="0"/>
          </a:p>
        </p:txBody>
      </p:sp>
      <p:graphicFrame>
        <p:nvGraphicFramePr>
          <p:cNvPr id="6" name="Table 5">
            <a:extLst>
              <a:ext uri="{FF2B5EF4-FFF2-40B4-BE49-F238E27FC236}">
                <a16:creationId xmlns:a16="http://schemas.microsoft.com/office/drawing/2014/main" id="{6E7C5C16-BBA2-4013-9279-10EE0674BB2B}"/>
              </a:ext>
            </a:extLst>
          </p:cNvPr>
          <p:cNvGraphicFramePr>
            <a:graphicFrameLocks noGrp="1"/>
          </p:cNvGraphicFramePr>
          <p:nvPr>
            <p:extLst>
              <p:ext uri="{D42A27DB-BD31-4B8C-83A1-F6EECF244321}">
                <p14:modId xmlns:p14="http://schemas.microsoft.com/office/powerpoint/2010/main" val="4116261385"/>
              </p:ext>
            </p:extLst>
          </p:nvPr>
        </p:nvGraphicFramePr>
        <p:xfrm>
          <a:off x="792143" y="1265768"/>
          <a:ext cx="10287000" cy="4327950"/>
        </p:xfrm>
        <a:graphic>
          <a:graphicData uri="http://schemas.openxmlformats.org/drawingml/2006/table">
            <a:tbl>
              <a:tblPr>
                <a:noFill/>
                <a:tableStyleId>{DE406460-3856-46E0-8EBA-3EB5DF7D6C27}</a:tableStyleId>
              </a:tblPr>
              <a:tblGrid>
                <a:gridCol w="5143500">
                  <a:extLst>
                    <a:ext uri="{9D8B030D-6E8A-4147-A177-3AD203B41FA5}">
                      <a16:colId xmlns:a16="http://schemas.microsoft.com/office/drawing/2014/main" val="3710480046"/>
                    </a:ext>
                  </a:extLst>
                </a:gridCol>
                <a:gridCol w="5143500">
                  <a:extLst>
                    <a:ext uri="{9D8B030D-6E8A-4147-A177-3AD203B41FA5}">
                      <a16:colId xmlns:a16="http://schemas.microsoft.com/office/drawing/2014/main" val="2257162257"/>
                    </a:ext>
                  </a:extLst>
                </a:gridCol>
              </a:tblGrid>
              <a:tr h="381000">
                <a:tc>
                  <a:txBody>
                    <a:bodyPr/>
                    <a:lstStyle/>
                    <a:p>
                      <a:pPr marL="0" lvl="0" indent="0" algn="l" rtl="0">
                        <a:spcBef>
                          <a:spcPts val="0"/>
                        </a:spcBef>
                        <a:spcAft>
                          <a:spcPts val="0"/>
                        </a:spcAft>
                        <a:buNone/>
                      </a:pPr>
                      <a:r>
                        <a:rPr lang="en-US" sz="2000" b="1" dirty="0"/>
                        <a:t>Enforced change</a:t>
                      </a:r>
                      <a:endParaRPr sz="2000" b="1" dirty="0"/>
                    </a:p>
                  </a:txBody>
                  <a:tcPr marL="91425" marR="91425" marT="91425" marB="91425"/>
                </a:tc>
                <a:tc>
                  <a:txBody>
                    <a:bodyPr/>
                    <a:lstStyle/>
                    <a:p>
                      <a:pPr marL="0" lvl="0" indent="0" algn="l" rtl="0">
                        <a:spcBef>
                          <a:spcPts val="0"/>
                        </a:spcBef>
                        <a:spcAft>
                          <a:spcPts val="0"/>
                        </a:spcAft>
                        <a:buNone/>
                      </a:pPr>
                      <a:r>
                        <a:rPr lang="en-US" sz="2000" b="1" dirty="0"/>
                        <a:t>Your suggested nudges</a:t>
                      </a:r>
                      <a:endParaRPr sz="2000" b="1" dirty="0"/>
                    </a:p>
                  </a:txBody>
                  <a:tcPr marL="91425" marR="91425" marT="91425" marB="91425"/>
                </a:tc>
                <a:extLst>
                  <a:ext uri="{0D108BD9-81ED-4DB2-BD59-A6C34878D82A}">
                    <a16:rowId xmlns:a16="http://schemas.microsoft.com/office/drawing/2014/main" val="1572509715"/>
                  </a:ext>
                </a:extLst>
              </a:tr>
              <a:tr h="381000">
                <a:tc>
                  <a:txBody>
                    <a:bodyPr/>
                    <a:lstStyle/>
                    <a:p>
                      <a:pPr marL="0" lvl="0" indent="0" algn="l" rtl="0">
                        <a:spcBef>
                          <a:spcPts val="0"/>
                        </a:spcBef>
                        <a:spcAft>
                          <a:spcPts val="0"/>
                        </a:spcAft>
                        <a:buNone/>
                      </a:pPr>
                      <a:r>
                        <a:rPr lang="en-US" sz="2000" dirty="0"/>
                        <a:t>Instructing a small child to clean his or her room</a:t>
                      </a:r>
                      <a:endParaRPr sz="2000" dirty="0"/>
                    </a:p>
                  </a:txBody>
                  <a:tcPr marL="91425" marR="91425" marT="91425" marB="91425"/>
                </a:tc>
                <a:tc>
                  <a:txBody>
                    <a:bodyPr/>
                    <a:lstStyle/>
                    <a:p>
                      <a:pPr marL="0" lvl="0" indent="0" algn="l" rtl="0">
                        <a:spcBef>
                          <a:spcPts val="0"/>
                        </a:spcBef>
                        <a:spcAft>
                          <a:spcPts val="0"/>
                        </a:spcAft>
                        <a:buNone/>
                      </a:pPr>
                      <a:r>
                        <a:rPr lang="en-US" sz="2000" dirty="0" err="1"/>
                        <a:t>Eg</a:t>
                      </a:r>
                      <a:r>
                        <a:rPr lang="en-US" sz="2000" dirty="0"/>
                        <a:t>, playing a room-tidying game with them</a:t>
                      </a:r>
                      <a:endParaRPr sz="2000" dirty="0"/>
                    </a:p>
                  </a:txBody>
                  <a:tcPr marL="91425" marR="91425" marT="91425" marB="91425"/>
                </a:tc>
                <a:extLst>
                  <a:ext uri="{0D108BD9-81ED-4DB2-BD59-A6C34878D82A}">
                    <a16:rowId xmlns:a16="http://schemas.microsoft.com/office/drawing/2014/main" val="1590746145"/>
                  </a:ext>
                </a:extLst>
              </a:tr>
              <a:tr h="381000">
                <a:tc>
                  <a:txBody>
                    <a:bodyPr/>
                    <a:lstStyle/>
                    <a:p>
                      <a:pPr marL="0" lvl="0" indent="0" algn="l" rtl="0">
                        <a:spcBef>
                          <a:spcPts val="0"/>
                        </a:spcBef>
                        <a:spcAft>
                          <a:spcPts val="0"/>
                        </a:spcAft>
                        <a:buNone/>
                      </a:pPr>
                      <a:r>
                        <a:rPr lang="en-US" sz="2000" dirty="0"/>
                        <a:t>Erecting signs saying ‘no littering’ and warning of fines</a:t>
                      </a:r>
                      <a:endParaRPr sz="2000" dirty="0"/>
                    </a:p>
                  </a:txBody>
                  <a:tcPr marL="91425" marR="91425" marT="91425" marB="91425"/>
                </a:tc>
                <a:tc>
                  <a:txBody>
                    <a:bodyPr/>
                    <a:lstStyle/>
                    <a:p>
                      <a:pPr marL="0" lvl="0" indent="0" algn="l" rtl="0">
                        <a:spcBef>
                          <a:spcPts val="0"/>
                        </a:spcBef>
                        <a:spcAft>
                          <a:spcPts val="0"/>
                        </a:spcAft>
                        <a:buNone/>
                      </a:pPr>
                      <a:endParaRPr sz="2000" dirty="0"/>
                    </a:p>
                  </a:txBody>
                  <a:tcPr marL="91425" marR="91425" marT="91425" marB="91425"/>
                </a:tc>
                <a:extLst>
                  <a:ext uri="{0D108BD9-81ED-4DB2-BD59-A6C34878D82A}">
                    <a16:rowId xmlns:a16="http://schemas.microsoft.com/office/drawing/2014/main" val="2878358708"/>
                  </a:ext>
                </a:extLst>
              </a:tr>
              <a:tr h="381000">
                <a:tc>
                  <a:txBody>
                    <a:bodyPr/>
                    <a:lstStyle/>
                    <a:p>
                      <a:pPr marL="0" lvl="0" indent="0" algn="l" rtl="0">
                        <a:spcBef>
                          <a:spcPts val="0"/>
                        </a:spcBef>
                        <a:spcAft>
                          <a:spcPts val="0"/>
                        </a:spcAft>
                        <a:buNone/>
                      </a:pPr>
                      <a:r>
                        <a:rPr lang="en-US" sz="2000" dirty="0"/>
                        <a:t>Weekly food-shop budgeting</a:t>
                      </a:r>
                      <a:endParaRPr sz="2000" dirty="0"/>
                    </a:p>
                  </a:txBody>
                  <a:tcPr marL="91425" marR="91425" marT="91425" marB="91425"/>
                </a:tc>
                <a:tc>
                  <a:txBody>
                    <a:bodyPr/>
                    <a:lstStyle/>
                    <a:p>
                      <a:pPr marL="0" lvl="0" indent="0" algn="l" rtl="0">
                        <a:spcBef>
                          <a:spcPts val="0"/>
                        </a:spcBef>
                        <a:spcAft>
                          <a:spcPts val="0"/>
                        </a:spcAft>
                        <a:buNone/>
                      </a:pPr>
                      <a:endParaRPr sz="2000" dirty="0"/>
                    </a:p>
                  </a:txBody>
                  <a:tcPr marL="91425" marR="91425" marT="91425" marB="91425"/>
                </a:tc>
                <a:extLst>
                  <a:ext uri="{0D108BD9-81ED-4DB2-BD59-A6C34878D82A}">
                    <a16:rowId xmlns:a16="http://schemas.microsoft.com/office/drawing/2014/main" val="1797043507"/>
                  </a:ext>
                </a:extLst>
              </a:tr>
              <a:tr h="381000">
                <a:tc>
                  <a:txBody>
                    <a:bodyPr/>
                    <a:lstStyle/>
                    <a:p>
                      <a:pPr marL="0" lvl="0" indent="0" algn="l" rtl="0">
                        <a:spcBef>
                          <a:spcPts val="0"/>
                        </a:spcBef>
                        <a:spcAft>
                          <a:spcPts val="0"/>
                        </a:spcAft>
                        <a:buNone/>
                      </a:pPr>
                      <a:r>
                        <a:rPr lang="en-US" sz="2000"/>
                        <a:t>Joining a gym</a:t>
                      </a:r>
                      <a:endParaRPr sz="2000"/>
                    </a:p>
                  </a:txBody>
                  <a:tcPr marL="91425" marR="91425" marT="91425" marB="91425"/>
                </a:tc>
                <a:tc>
                  <a:txBody>
                    <a:bodyPr/>
                    <a:lstStyle/>
                    <a:p>
                      <a:pPr marL="0" lvl="0" indent="0" algn="l" rtl="0">
                        <a:spcBef>
                          <a:spcPts val="0"/>
                        </a:spcBef>
                        <a:spcAft>
                          <a:spcPts val="0"/>
                        </a:spcAft>
                        <a:buNone/>
                      </a:pPr>
                      <a:endParaRPr sz="2000" dirty="0"/>
                    </a:p>
                  </a:txBody>
                  <a:tcPr marL="91425" marR="91425" marT="91425" marB="91425"/>
                </a:tc>
                <a:extLst>
                  <a:ext uri="{0D108BD9-81ED-4DB2-BD59-A6C34878D82A}">
                    <a16:rowId xmlns:a16="http://schemas.microsoft.com/office/drawing/2014/main" val="2353677421"/>
                  </a:ext>
                </a:extLst>
              </a:tr>
              <a:tr h="381000">
                <a:tc>
                  <a:txBody>
                    <a:bodyPr/>
                    <a:lstStyle/>
                    <a:p>
                      <a:pPr marL="0" lvl="0" indent="0" algn="l" rtl="0">
                        <a:spcBef>
                          <a:spcPts val="0"/>
                        </a:spcBef>
                        <a:spcAft>
                          <a:spcPts val="0"/>
                        </a:spcAft>
                        <a:buNone/>
                      </a:pPr>
                      <a:r>
                        <a:rPr lang="en-US" sz="2000" dirty="0"/>
                        <a:t>Eating more vegetables</a:t>
                      </a:r>
                      <a:endParaRPr sz="2000" dirty="0"/>
                    </a:p>
                  </a:txBody>
                  <a:tcPr marL="91425" marR="91425" marT="91425" marB="91425"/>
                </a:tc>
                <a:tc>
                  <a:txBody>
                    <a:bodyPr/>
                    <a:lstStyle/>
                    <a:p>
                      <a:pPr marL="0" lvl="0" indent="0" algn="l" rtl="0">
                        <a:spcBef>
                          <a:spcPts val="0"/>
                        </a:spcBef>
                        <a:spcAft>
                          <a:spcPts val="0"/>
                        </a:spcAft>
                        <a:buNone/>
                      </a:pPr>
                      <a:endParaRPr sz="2000"/>
                    </a:p>
                  </a:txBody>
                  <a:tcPr marL="91425" marR="91425" marT="91425" marB="91425"/>
                </a:tc>
                <a:extLst>
                  <a:ext uri="{0D108BD9-81ED-4DB2-BD59-A6C34878D82A}">
                    <a16:rowId xmlns:a16="http://schemas.microsoft.com/office/drawing/2014/main" val="3703482865"/>
                  </a:ext>
                </a:extLst>
              </a:tr>
              <a:tr h="381000">
                <a:tc>
                  <a:txBody>
                    <a:bodyPr/>
                    <a:lstStyle/>
                    <a:p>
                      <a:pPr marL="0" lvl="0" indent="0" algn="l" rtl="0">
                        <a:spcBef>
                          <a:spcPts val="0"/>
                        </a:spcBef>
                        <a:spcAft>
                          <a:spcPts val="0"/>
                        </a:spcAft>
                        <a:buNone/>
                      </a:pPr>
                      <a:r>
                        <a:rPr lang="en-US" sz="2000" dirty="0"/>
                        <a:t>Persuading drivers to drive at the speed limit, using fines</a:t>
                      </a:r>
                      <a:endParaRPr sz="2000" dirty="0"/>
                    </a:p>
                  </a:txBody>
                  <a:tcPr marL="91425" marR="91425" marT="91425" marB="91425"/>
                </a:tc>
                <a:tc>
                  <a:txBody>
                    <a:bodyPr/>
                    <a:lstStyle/>
                    <a:p>
                      <a:pPr marL="0" lvl="0" indent="0" algn="l" rtl="0">
                        <a:spcBef>
                          <a:spcPts val="0"/>
                        </a:spcBef>
                        <a:spcAft>
                          <a:spcPts val="0"/>
                        </a:spcAft>
                        <a:buNone/>
                      </a:pPr>
                      <a:endParaRPr sz="2000" dirty="0"/>
                    </a:p>
                  </a:txBody>
                  <a:tcPr marL="91425" marR="91425" marT="91425" marB="91425"/>
                </a:tc>
                <a:extLst>
                  <a:ext uri="{0D108BD9-81ED-4DB2-BD59-A6C34878D82A}">
                    <a16:rowId xmlns:a16="http://schemas.microsoft.com/office/drawing/2014/main" val="4254360604"/>
                  </a:ext>
                </a:extLst>
              </a:tr>
            </a:tbl>
          </a:graphicData>
        </a:graphic>
      </p:graphicFrame>
    </p:spTree>
    <p:extLst>
      <p:ext uri="{BB962C8B-B14F-4D97-AF65-F5344CB8AC3E}">
        <p14:creationId xmlns:p14="http://schemas.microsoft.com/office/powerpoint/2010/main" val="19708123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74C72EE3-15D4-4EB8-85B4-EBC496AD6158}"/>
              </a:ext>
            </a:extLst>
          </p:cNvPr>
          <p:cNvSpPr>
            <a:spLocks noGrp="1"/>
          </p:cNvSpPr>
          <p:nvPr>
            <p:ph type="sldNum" sz="quarter" idx="11"/>
          </p:nvPr>
        </p:nvSpPr>
        <p:spPr/>
        <p:txBody>
          <a:bodyPr/>
          <a:lstStyle/>
          <a:p>
            <a:fld id="{DA2C159E-F13C-4A85-9A41-E7669D3E0D70}" type="slidenum">
              <a:rPr lang="en-GB" smtClean="0"/>
              <a:pPr/>
              <a:t>9</a:t>
            </a:fld>
            <a:endParaRPr lang="en-GB"/>
          </a:p>
        </p:txBody>
      </p:sp>
      <p:sp>
        <p:nvSpPr>
          <p:cNvPr id="3" name="Title 2">
            <a:extLst>
              <a:ext uri="{FF2B5EF4-FFF2-40B4-BE49-F238E27FC236}">
                <a16:creationId xmlns:a16="http://schemas.microsoft.com/office/drawing/2014/main" id="{7600B87A-9C62-4133-B189-84972E97860A}"/>
              </a:ext>
            </a:extLst>
          </p:cNvPr>
          <p:cNvSpPr>
            <a:spLocks noGrp="1"/>
          </p:cNvSpPr>
          <p:nvPr>
            <p:ph type="title"/>
          </p:nvPr>
        </p:nvSpPr>
        <p:spPr/>
        <p:txBody>
          <a:bodyPr>
            <a:normAutofit/>
          </a:bodyPr>
          <a:lstStyle/>
          <a:p>
            <a:r>
              <a:rPr lang="en-GB" sz="2400" dirty="0"/>
              <a:t>Using nudge theory in change management: case study</a:t>
            </a:r>
          </a:p>
        </p:txBody>
      </p:sp>
      <p:sp>
        <p:nvSpPr>
          <p:cNvPr id="4" name="Text Placeholder 3">
            <a:extLst>
              <a:ext uri="{FF2B5EF4-FFF2-40B4-BE49-F238E27FC236}">
                <a16:creationId xmlns:a16="http://schemas.microsoft.com/office/drawing/2014/main" id="{883E0B6D-1EFE-4ECD-9A02-8CEE3393D6E2}"/>
              </a:ext>
            </a:extLst>
          </p:cNvPr>
          <p:cNvSpPr>
            <a:spLocks noGrp="1"/>
          </p:cNvSpPr>
          <p:nvPr>
            <p:ph type="body" sz="quarter" idx="12"/>
          </p:nvPr>
        </p:nvSpPr>
        <p:spPr>
          <a:xfrm>
            <a:off x="310601" y="1027950"/>
            <a:ext cx="11001564" cy="4802099"/>
          </a:xfrm>
        </p:spPr>
        <p:txBody>
          <a:bodyPr/>
          <a:lstStyle/>
          <a:p>
            <a:pPr marL="87630" lvl="0">
              <a:lnSpc>
                <a:spcPct val="150000"/>
              </a:lnSpc>
              <a:spcBef>
                <a:spcPts val="1200"/>
              </a:spcBef>
              <a:buSzPct val="100000"/>
            </a:pPr>
            <a:r>
              <a:rPr lang="en-GB" sz="1800" dirty="0">
                <a:solidFill>
                  <a:srgbClr val="222222"/>
                </a:solidFill>
                <a:latin typeface="+mj-lt"/>
                <a:ea typeface="Times New Roman"/>
                <a:cs typeface="Times New Roman"/>
                <a:sym typeface="Times New Roman"/>
              </a:rPr>
              <a:t>Amazon is a company that employees hundreds of thousands of employees in its massive warehouse network.</a:t>
            </a:r>
            <a:endParaRPr lang="en-GB" sz="1800" dirty="0">
              <a:solidFill>
                <a:srgbClr val="222222"/>
              </a:solidFill>
              <a:latin typeface="+mj-lt"/>
              <a:sym typeface="Times New Roman"/>
            </a:endParaRPr>
          </a:p>
          <a:p>
            <a:pPr marL="87630" lvl="0">
              <a:lnSpc>
                <a:spcPct val="150000"/>
              </a:lnSpc>
              <a:spcBef>
                <a:spcPts val="1200"/>
              </a:spcBef>
              <a:buSzPct val="100000"/>
            </a:pPr>
            <a:r>
              <a:rPr lang="en-GB" sz="1800" dirty="0">
                <a:solidFill>
                  <a:srgbClr val="222222"/>
                </a:solidFill>
                <a:latin typeface="+mj-lt"/>
                <a:ea typeface="Times New Roman"/>
                <a:cs typeface="Times New Roman"/>
                <a:sym typeface="Times New Roman"/>
              </a:rPr>
              <a:t>It is </a:t>
            </a:r>
            <a:r>
              <a:rPr lang="en-GB" sz="1800" dirty="0">
                <a:latin typeface="+mj-lt"/>
                <a:ea typeface="Times New Roman"/>
                <a:cs typeface="Times New Roman"/>
                <a:sym typeface="Times New Roman"/>
              </a:rPr>
              <a:t>also </a:t>
            </a:r>
            <a:r>
              <a:rPr lang="en-GB" sz="1800" dirty="0">
                <a:solidFill>
                  <a:srgbClr val="222222"/>
                </a:solidFill>
                <a:latin typeface="+mj-lt"/>
                <a:ea typeface="Times New Roman"/>
                <a:cs typeface="Times New Roman"/>
                <a:sym typeface="Times New Roman"/>
              </a:rPr>
              <a:t>a company whose investment in robots and other automation technologies has transformed the workplace, and this is causing significant change to how human workers are deployed.</a:t>
            </a:r>
          </a:p>
          <a:p>
            <a:pPr marL="87630" lvl="0">
              <a:lnSpc>
                <a:spcPct val="150000"/>
              </a:lnSpc>
              <a:spcBef>
                <a:spcPts val="1200"/>
              </a:spcBef>
              <a:buClr>
                <a:srgbClr val="222222"/>
              </a:buClr>
              <a:buSzPct val="100000"/>
            </a:pPr>
            <a:endParaRPr lang="en-GB" sz="1800" dirty="0">
              <a:solidFill>
                <a:srgbClr val="222222"/>
              </a:solidFill>
              <a:latin typeface="+mj-lt"/>
              <a:ea typeface="Times New Roman"/>
              <a:cs typeface="Times New Roman"/>
              <a:sym typeface="Times New Roman"/>
            </a:endParaRPr>
          </a:p>
          <a:p>
            <a:pPr marL="373380" lvl="0" indent="-285750">
              <a:lnSpc>
                <a:spcPct val="150000"/>
              </a:lnSpc>
              <a:spcBef>
                <a:spcPts val="1200"/>
              </a:spcBef>
              <a:buClr>
                <a:srgbClr val="222222"/>
              </a:buClr>
              <a:buSzPct val="100000"/>
              <a:buFontTx/>
              <a:buChar char="-"/>
            </a:pPr>
            <a:r>
              <a:rPr lang="en-GB" sz="1800" b="1" dirty="0">
                <a:solidFill>
                  <a:srgbClr val="222222"/>
                </a:solidFill>
                <a:latin typeface="+mj-lt"/>
                <a:ea typeface="Times New Roman"/>
                <a:cs typeface="Times New Roman"/>
                <a:sym typeface="Times New Roman"/>
              </a:rPr>
              <a:t>Read the extract and identify the barriers to change that might exist when Amazon introduces more robotics to its warehouses.</a:t>
            </a:r>
          </a:p>
          <a:p>
            <a:pPr marL="373380" lvl="0" indent="-285750">
              <a:lnSpc>
                <a:spcPct val="150000"/>
              </a:lnSpc>
              <a:spcBef>
                <a:spcPts val="1200"/>
              </a:spcBef>
              <a:buClr>
                <a:srgbClr val="222222"/>
              </a:buClr>
              <a:buSzPct val="100000"/>
              <a:buFontTx/>
              <a:buChar char="-"/>
            </a:pPr>
            <a:r>
              <a:rPr lang="en-GB" sz="1800" b="1" dirty="0">
                <a:solidFill>
                  <a:srgbClr val="222222"/>
                </a:solidFill>
                <a:latin typeface="+mj-lt"/>
                <a:ea typeface="Times New Roman"/>
                <a:cs typeface="Times New Roman"/>
                <a:sym typeface="Times New Roman"/>
              </a:rPr>
              <a:t>Using your knowledge of nudge theory, can you identify and explain how nudges could be used to ensure the safety of employees in Amazon’s workplaces, and to ensure that they are working effectively.</a:t>
            </a:r>
          </a:p>
          <a:p>
            <a:pPr>
              <a:lnSpc>
                <a:spcPct val="150000"/>
              </a:lnSpc>
            </a:pPr>
            <a:endParaRPr lang="en-GB" sz="1800" dirty="0">
              <a:latin typeface="+mj-lt"/>
            </a:endParaRPr>
          </a:p>
        </p:txBody>
      </p:sp>
      <p:sp>
        <p:nvSpPr>
          <p:cNvPr id="5" name="Footer Placeholder 4">
            <a:extLst>
              <a:ext uri="{FF2B5EF4-FFF2-40B4-BE49-F238E27FC236}">
                <a16:creationId xmlns:a16="http://schemas.microsoft.com/office/drawing/2014/main" id="{12267357-4E5A-4C18-BA35-01F9B200E1B8}"/>
              </a:ext>
            </a:extLst>
          </p:cNvPr>
          <p:cNvSpPr>
            <a:spLocks noGrp="1"/>
          </p:cNvSpPr>
          <p:nvPr>
            <p:ph type="ftr" sz="quarter" idx="10"/>
          </p:nvPr>
        </p:nvSpPr>
        <p:spPr/>
        <p:txBody>
          <a:bodyPr/>
          <a:lstStyle/>
          <a:p>
            <a:r>
              <a:rPr lang="en-GB"/>
              <a:t>Education &amp; Training Foundation</a:t>
            </a:r>
            <a:endParaRPr lang="en-GB" dirty="0"/>
          </a:p>
        </p:txBody>
      </p:sp>
    </p:spTree>
    <p:extLst>
      <p:ext uri="{BB962C8B-B14F-4D97-AF65-F5344CB8AC3E}">
        <p14:creationId xmlns:p14="http://schemas.microsoft.com/office/powerpoint/2010/main" val="2426247870"/>
      </p:ext>
    </p:extLst>
  </p:cSld>
  <p:clrMapOvr>
    <a:masterClrMapping/>
  </p:clrMapOvr>
</p:sld>
</file>

<file path=ppt/theme/theme1.xml><?xml version="1.0" encoding="utf-8"?>
<a:theme xmlns:a="http://schemas.openxmlformats.org/drawingml/2006/main" name="1_RetrospectVTI">
  <a:themeElements>
    <a:clrScheme name="Custom 37">
      <a:dk1>
        <a:srgbClr val="000000"/>
      </a:dk1>
      <a:lt1>
        <a:srgbClr val="FFFFFF"/>
      </a:lt1>
      <a:dk2>
        <a:srgbClr val="4A5356"/>
      </a:dk2>
      <a:lt2>
        <a:srgbClr val="E8E3CE"/>
      </a:lt2>
      <a:accent1>
        <a:srgbClr val="9BA8B7"/>
      </a:accent1>
      <a:accent2>
        <a:srgbClr val="E6A02E"/>
      </a:accent2>
      <a:accent3>
        <a:srgbClr val="BF6A3B"/>
      </a:accent3>
      <a:accent4>
        <a:srgbClr val="92987A"/>
      </a:accent4>
      <a:accent5>
        <a:srgbClr val="857659"/>
      </a:accent5>
      <a:accent6>
        <a:srgbClr val="A0988C"/>
      </a:accent6>
      <a:hlink>
        <a:srgbClr val="00B0F0"/>
      </a:hlink>
      <a:folHlink>
        <a:srgbClr val="738F9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ETF Master">
  <a:themeElements>
    <a:clrScheme name="Custom 2">
      <a:dk1>
        <a:srgbClr val="000000"/>
      </a:dk1>
      <a:lt1>
        <a:srgbClr val="FFFFFF"/>
      </a:lt1>
      <a:dk2>
        <a:srgbClr val="000000"/>
      </a:dk2>
      <a:lt2>
        <a:srgbClr val="EEECE1"/>
      </a:lt2>
      <a:accent1>
        <a:srgbClr val="00A068"/>
      </a:accent1>
      <a:accent2>
        <a:srgbClr val="E51C41"/>
      </a:accent2>
      <a:accent3>
        <a:srgbClr val="FDB913"/>
      </a:accent3>
      <a:accent4>
        <a:srgbClr val="0071F8"/>
      </a:accent4>
      <a:accent5>
        <a:srgbClr val="BE0064"/>
      </a:accent5>
      <a:accent6>
        <a:srgbClr val="000000"/>
      </a:accent6>
      <a:hlink>
        <a:srgbClr val="0000FF"/>
      </a:hlink>
      <a:folHlink>
        <a:srgbClr val="800080"/>
      </a:folHlink>
    </a:clrScheme>
    <a:fontScheme name="ETF Fonts">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12700">
          <a:solidFill>
            <a:schemeClr val="tx2"/>
          </a:solid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2"/>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defRPr sz="1350" dirty="0"/>
        </a:defPPr>
      </a:lstStyle>
    </a:txDef>
  </a:objectDefaults>
  <a:extraClrSchemeLst/>
  <a:extLst>
    <a:ext uri="{05A4C25C-085E-4340-85A3-A5531E510DB2}">
      <thm15:themeFamily xmlns:thm15="http://schemas.microsoft.com/office/thememl/2012/main" name="ETF PPT TEMPLATE 2017 REVISION 2" id="{D9072210-44E4-4708-8F0F-C17D53D19737}" vid="{93905E69-2C3A-474D-AE1D-AE1AB7FC7A7C}"/>
    </a:ext>
  </a:extLst>
</a:theme>
</file>

<file path=ppt/theme/theme3.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F881A016B10084995EF93CBCB18F51C" ma:contentTypeVersion="16" ma:contentTypeDescription="Create a new document." ma:contentTypeScope="" ma:versionID="0f627ac8ac796d0912ca7dfbd8a8a9aa">
  <xsd:schema xmlns:xsd="http://www.w3.org/2001/XMLSchema" xmlns:xs="http://www.w3.org/2001/XMLSchema" xmlns:p="http://schemas.microsoft.com/office/2006/metadata/properties" xmlns:ns2="b99cf144-4eb2-4910-9a88-c8d0ce72bbfd" xmlns:ns3="a75230e0-234e-44fc-a46b-fcfdfca8ad4b" targetNamespace="http://schemas.microsoft.com/office/2006/metadata/properties" ma:root="true" ma:fieldsID="aa06230f52e8ad95caf0184dcb1ba937" ns2:_="" ns3:_="">
    <xsd:import namespace="b99cf144-4eb2-4910-9a88-c8d0ce72bbfd"/>
    <xsd:import namespace="a75230e0-234e-44fc-a46b-fcfdfca8ad4b"/>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GenerationTime" minOccurs="0"/>
                <xsd:element ref="ns2:MediaServiceEventHashCode" minOccurs="0"/>
                <xsd:element ref="ns2:MediaServiceAutoKeyPoints" minOccurs="0"/>
                <xsd:element ref="ns2:MediaServiceKeyPoints" minOccurs="0"/>
                <xsd:element ref="ns2:MediaServiceOCR" minOccurs="0"/>
                <xsd:element ref="ns2:MediaServiceDateTaken" minOccurs="0"/>
                <xsd:element ref="ns3:SharedWithUsers" minOccurs="0"/>
                <xsd:element ref="ns3:SharedWithDetails" minOccurs="0"/>
                <xsd:element ref="ns2:MediaLengthInSeconds" minOccurs="0"/>
                <xsd:element ref="ns2:lcf76f155ced4ddcb4097134ff3c332f" minOccurs="0"/>
                <xsd:element ref="ns3:TaxCatchAll" minOccurs="0"/>
                <xsd:element ref="ns2: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99cf144-4eb2-4910-9a88-c8d0ce72bbf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GenerationTime" ma:index="11" nillable="true" ma:displayName="MediaServiceGenerationTime" ma:hidden="true" ma:internalName="MediaServiceGenerationTime"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AutoKeyPoints" ma:index="13" nillable="true" ma:displayName="MediaServiceAutoKeyPoints" ma:hidden="true" ma:internalName="MediaServiceAutoKeyPoints" ma:readOnly="true">
      <xsd:simpleType>
        <xsd:restriction base="dms:Note"/>
      </xsd:simpleType>
    </xsd:element>
    <xsd:element name="MediaServiceKeyPoints" ma:index="14" nillable="true" ma:displayName="KeyPoints" ma:internalName="MediaServiceKeyPoints" ma:readOnly="true">
      <xsd:simpleType>
        <xsd:restriction base="dms:Note">
          <xsd:maxLength value="255"/>
        </xsd:restriction>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DateTaken" ma:index="16" nillable="true" ma:displayName="MediaServiceDateTaken" ma:hidden="true" ma:internalName="MediaServiceDateTaken" ma:readOnly="true">
      <xsd:simpleType>
        <xsd:restriction base="dms:Text"/>
      </xsd:simpleType>
    </xsd:element>
    <xsd:element name="MediaLengthInSeconds" ma:index="19" nillable="true" ma:displayName="MediaLengthInSeconds" ma:hidden="true" ma:internalName="MediaLengthInSeconds" ma:readOnly="true">
      <xsd:simpleType>
        <xsd:restriction base="dms:Unknown"/>
      </xsd:simpleType>
    </xsd:element>
    <xsd:element name="lcf76f155ced4ddcb4097134ff3c332f" ma:index="21" nillable="true" ma:taxonomy="true" ma:internalName="lcf76f155ced4ddcb4097134ff3c332f" ma:taxonomyFieldName="MediaServiceImageTags" ma:displayName="Image Tags" ma:readOnly="false" ma:fieldId="{5cf76f15-5ced-4ddc-b409-7134ff3c332f}" ma:taxonomyMulti="true" ma:sspId="20cda56a-0d36-40e2-ad5d-df46f41119bb" ma:termSetId="09814cd3-568e-fe90-9814-8d621ff8fb84" ma:anchorId="fba54fb3-c3e1-fe81-a776-ca4b69148c4d" ma:open="true" ma:isKeyword="false">
      <xsd:complexType>
        <xsd:sequence>
          <xsd:element ref="pc:Terms" minOccurs="0" maxOccurs="1"/>
        </xsd:sequence>
      </xsd:complexType>
    </xsd:element>
    <xsd:element name="MediaServiceLocation" ma:index="23" nillable="true" ma:displayName="Location"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a75230e0-234e-44fc-a46b-fcfdfca8ad4b" elementFormDefault="qualified">
    <xsd:import namespace="http://schemas.microsoft.com/office/2006/documentManagement/types"/>
    <xsd:import namespace="http://schemas.microsoft.com/office/infopath/2007/PartnerControls"/>
    <xsd:element name="SharedWithUsers" ma:index="17"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Shared With Details" ma:internalName="SharedWithDetails" ma:readOnly="true">
      <xsd:simpleType>
        <xsd:restriction base="dms:Note">
          <xsd:maxLength value="255"/>
        </xsd:restriction>
      </xsd:simpleType>
    </xsd:element>
    <xsd:element name="TaxCatchAll" ma:index="22" nillable="true" ma:displayName="Taxonomy Catch All Column" ma:hidden="true" ma:list="{a57b629d-5dce-4b34-ab1a-52e3d0ef0cee}" ma:internalName="TaxCatchAll" ma:showField="CatchAllData" ma:web="a75230e0-234e-44fc-a46b-fcfdfca8ad4b">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b99cf144-4eb2-4910-9a88-c8d0ce72bbfd">
      <Terms xmlns="http://schemas.microsoft.com/office/infopath/2007/PartnerControls"/>
    </lcf76f155ced4ddcb4097134ff3c332f>
    <TaxCatchAll xmlns="a75230e0-234e-44fc-a46b-fcfdfca8ad4b" xsi:nil="true"/>
  </documentManagement>
</p:properties>
</file>

<file path=customXml/itemProps1.xml><?xml version="1.0" encoding="utf-8"?>
<ds:datastoreItem xmlns:ds="http://schemas.openxmlformats.org/officeDocument/2006/customXml" ds:itemID="{3EF277ED-18A9-4999-9860-612404872354}"/>
</file>

<file path=customXml/itemProps2.xml><?xml version="1.0" encoding="utf-8"?>
<ds:datastoreItem xmlns:ds="http://schemas.openxmlformats.org/officeDocument/2006/customXml" ds:itemID="{1519D37E-F144-4368-8D3F-9CB68CF1081A}">
  <ds:schemaRefs>
    <ds:schemaRef ds:uri="http://schemas.microsoft.com/sharepoint/v3/contenttype/forms"/>
  </ds:schemaRefs>
</ds:datastoreItem>
</file>

<file path=customXml/itemProps3.xml><?xml version="1.0" encoding="utf-8"?>
<ds:datastoreItem xmlns:ds="http://schemas.openxmlformats.org/officeDocument/2006/customXml" ds:itemID="{BBA58FA3-83D6-4AB7-BFF4-3A3482D63CC2}">
  <ds:schemaRefs>
    <ds:schemaRef ds:uri="http://purl.org/dc/elements/1.1/"/>
    <ds:schemaRef ds:uri="http://schemas.microsoft.com/office/2006/metadata/properties"/>
    <ds:schemaRef ds:uri="http://schemas.microsoft.com/office/2006/documentManagement/types"/>
    <ds:schemaRef ds:uri="5b445847-c24f-4193-86d7-f1d3b43b6266"/>
    <ds:schemaRef ds:uri="http://purl.org/dc/terms/"/>
    <ds:schemaRef ds:uri="http://schemas.openxmlformats.org/package/2006/metadata/core-properties"/>
    <ds:schemaRef ds:uri="http://purl.org/dc/dcmitype/"/>
    <ds:schemaRef ds:uri="http://schemas.microsoft.com/office/infopath/2007/PartnerControls"/>
    <ds:schemaRef ds:uri="1e93ca30-efe2-4bb4-90cd-d2db97fb21cd"/>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otalTime>49</TotalTime>
  <Words>678</Words>
  <Application>Microsoft Office PowerPoint</Application>
  <PresentationFormat>Widescreen</PresentationFormat>
  <Paragraphs>97</Paragraphs>
  <Slides>13</Slides>
  <Notes>5</Notes>
  <HiddenSlides>0</HiddenSlides>
  <MMClips>0</MMClips>
  <ScaleCrop>false</ScaleCrop>
  <HeadingPairs>
    <vt:vector size="6" baseType="variant">
      <vt:variant>
        <vt:lpstr>Fonts Used</vt:lpstr>
      </vt:variant>
      <vt:variant>
        <vt:i4>3</vt:i4>
      </vt:variant>
      <vt:variant>
        <vt:lpstr>Theme</vt:lpstr>
      </vt:variant>
      <vt:variant>
        <vt:i4>2</vt:i4>
      </vt:variant>
      <vt:variant>
        <vt:lpstr>Slide Titles</vt:lpstr>
      </vt:variant>
      <vt:variant>
        <vt:i4>13</vt:i4>
      </vt:variant>
    </vt:vector>
  </HeadingPairs>
  <TitlesOfParts>
    <vt:vector size="18" baseType="lpstr">
      <vt:lpstr>Arial</vt:lpstr>
      <vt:lpstr>Calibri</vt:lpstr>
      <vt:lpstr>Times New Roman</vt:lpstr>
      <vt:lpstr>1_RetrospectVTI</vt:lpstr>
      <vt:lpstr>ETF Master</vt:lpstr>
      <vt:lpstr>Project and Change Management</vt:lpstr>
      <vt:lpstr>05</vt:lpstr>
      <vt:lpstr>Learning objectives</vt:lpstr>
      <vt:lpstr>Starter</vt:lpstr>
      <vt:lpstr>Starter: answers</vt:lpstr>
      <vt:lpstr>Key terms and concepts</vt:lpstr>
      <vt:lpstr>What is nudge theory?</vt:lpstr>
      <vt:lpstr>Worksheet: Create your own nudges</vt:lpstr>
      <vt:lpstr>Using nudge theory in change management: case study</vt:lpstr>
      <vt:lpstr>Using nudge theory in change management: case study</vt:lpstr>
      <vt:lpstr>Plenary</vt:lpstr>
      <vt:lpstr>Sustaining effective change</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Project and Change Management</dc:title>
  <dc:creator>Niail Campbell</dc:creator>
  <cp:lastModifiedBy>Adi</cp:lastModifiedBy>
  <cp:revision>7</cp:revision>
  <dcterms:created xsi:type="dcterms:W3CDTF">2021-06-18T13:28:36Z</dcterms:created>
  <dcterms:modified xsi:type="dcterms:W3CDTF">2022-06-03T19:53:42Z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0x010100BF881A016B10084995EF93CBCB18F51C</vt:lpwstr>
  </property>
  <property fmtid="{D5CDD505-2E9C-101B-9397-08002B2CF9AE}" pid="3" name="MediaServiceImageTags">
    <vt:lpwstr/>
  </property>
</Properties>
</file>