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516" r:id="rId5"/>
    <p:sldId id="413" r:id="rId6"/>
    <p:sldId id="414" r:id="rId7"/>
    <p:sldId id="416" r:id="rId8"/>
    <p:sldId id="419" r:id="rId9"/>
    <p:sldId id="418" r:id="rId10"/>
    <p:sldId id="422" r:id="rId11"/>
    <p:sldId id="437" r:id="rId12"/>
    <p:sldId id="430" r:id="rId13"/>
    <p:sldId id="439" r:id="rId14"/>
    <p:sldId id="415" r:id="rId15"/>
    <p:sldId id="420" r:id="rId16"/>
    <p:sldId id="421" r:id="rId17"/>
    <p:sldId id="435" r:id="rId18"/>
    <p:sldId id="436" r:id="rId19"/>
    <p:sldId id="579" r:id="rId20"/>
    <p:sldId id="426" r:id="rId21"/>
    <p:sldId id="427" r:id="rId22"/>
    <p:sldId id="438" r:id="rId23"/>
    <p:sldId id="442" r:id="rId24"/>
    <p:sldId id="511" r:id="rId25"/>
    <p:sldId id="440" r:id="rId26"/>
    <p:sldId id="446" r:id="rId27"/>
    <p:sldId id="431" r:id="rId28"/>
    <p:sldId id="450" r:id="rId29"/>
    <p:sldId id="449" r:id="rId30"/>
    <p:sldId id="451" r:id="rId31"/>
    <p:sldId id="452" r:id="rId32"/>
    <p:sldId id="453" r:id="rId33"/>
    <p:sldId id="443" r:id="rId34"/>
    <p:sldId id="428" r:id="rId35"/>
    <p:sldId id="262"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60">
          <p15:clr>
            <a:srgbClr val="A4A3A4"/>
          </p15:clr>
        </p15:guide>
        <p15:guide id="3" orient="horz" pos="169">
          <p15:clr>
            <a:srgbClr val="A4A3A4"/>
          </p15:clr>
        </p15:guide>
        <p15:guide id="4" orient="horz" pos="2890">
          <p15:clr>
            <a:srgbClr val="A4A3A4"/>
          </p15:clr>
        </p15:guide>
        <p15:guide id="5" orient="horz">
          <p15:clr>
            <a:srgbClr val="A4A3A4"/>
          </p15:clr>
        </p15:guide>
        <p15:guide id="6" orient="horz" pos="622">
          <p15:clr>
            <a:srgbClr val="A4A3A4"/>
          </p15:clr>
        </p15:guide>
        <p15:guide id="7" orient="horz" pos="1575">
          <p15:clr>
            <a:srgbClr val="A4A3A4"/>
          </p15:clr>
        </p15:guide>
        <p15:guide id="8" orient="horz" pos="868">
          <p15:clr>
            <a:srgbClr val="A4A3A4"/>
          </p15:clr>
        </p15:guide>
        <p15:guide id="9" pos="2835">
          <p15:clr>
            <a:srgbClr val="A4A3A4"/>
          </p15:clr>
        </p15:guide>
        <p15:guide id="10" pos="5583">
          <p15:clr>
            <a:srgbClr val="A4A3A4"/>
          </p15:clr>
        </p15:guide>
        <p15:guide id="11" pos="158">
          <p15:clr>
            <a:srgbClr val="A4A3A4"/>
          </p15:clr>
        </p15:guide>
        <p15:guide id="12" pos="5012">
          <p15:clr>
            <a:srgbClr val="A4A3A4"/>
          </p15:clr>
        </p15:guide>
        <p15:guide id="13" pos="1651">
          <p15:clr>
            <a:srgbClr val="A4A3A4"/>
          </p15:clr>
        </p15:guide>
        <p15:guide id="14" pos="2744">
          <p15:clr>
            <a:srgbClr val="A4A3A4"/>
          </p15:clr>
        </p15:guide>
        <p15:guide id="15" pos="5465">
          <p15:clr>
            <a:srgbClr val="A4A3A4"/>
          </p15:clr>
        </p15:guide>
        <p15:guide id="16" pos="956">
          <p15:clr>
            <a:srgbClr val="A4A3A4"/>
          </p15:clr>
        </p15:guide>
        <p15:guide id="17" pos="2562">
          <p15:clr>
            <a:srgbClr val="A4A3A4"/>
          </p15:clr>
        </p15:guide>
        <p15:guide id="18" pos="325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C50120-CEF7-429F-91B5-69F44A063FD4}" name="Ca.Hewitt" initials="CH" userId="S::ca.hewitt@longdean.herts.sch.uk::a6fed674-4faf-4827-ba90-9c3689d97de5" providerId="AD"/>
  <p188:author id="{E68DBF29-173B-1EE4-E980-EBF86C79181A}" name="Editor" initials="ED" userId="Editor" providerId="None"/>
  <p188:author id="{D3136E5E-C2F7-2242-1F09-64F4223FABB7}" name="Kathy Smith" initials="KS" userId="S::kathy.smith_sgscol.ac.uk#ext#@aoctenant.onmicrosoft.com::138ec0c3-5c05-4c1b-9078-e9383766602d" providerId="AD"/>
  <p188:author id="{29D15792-B43A-529C-3385-D53E862EDB94}" name="Guest User" initials="GU" userId="S::urn:spo:anon#7b9bb4c449e1e4fc95932ecbcacc378370e0aab93edd17d3c2fd7970a903600c::" providerId="AD"/>
  <p188:author id="{1881849B-C566-C0CF-748B-BB158229F191}" name="Paul Stych" initials="PS" userId="4498c3c78672305e" providerId="Windows Live"/>
  <p188:author id="{6BEE51D8-7DFA-0C73-07A6-B6FDEC75D2C7}" name="Sharon Moore" initials="SM" userId="11e493e1b6637736" providerId="Windows Live"/>
  <p188:author id="{CD513FE5-B6CC-6AD8-5671-8D4ADC2CCD82}" name="Kathy Smith" initials="KS" userId="S::Kathy.Smith@sgscol.ac.uk::927e9b06-b679-4720-bb0c-fc6800ce1212" providerId="AD"/>
  <p188:author id="{C5BFB8EA-7DEC-AC05-9A26-617AB0D4253C}" name="Kathy Smith" initials="KS" userId="S::kathy.smith@sgscol.ac.uk::927e9b06-b679-4720-bb0c-fc6800ce1212" providerId="AD"/>
  <p188:author id="{8B974DFA-7E2D-4688-6FE1-33B210CC59CD}" name="Oonagh Cameron-Clist" initials="OC" userId="S::Oonagh.Cameron-Clist@wiltshire.ac.uk::66d2aeec-fd4c-44f3-a96e-885981b9599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1C41"/>
    <a:srgbClr val="0071F8"/>
    <a:srgbClr val="00A068"/>
    <a:srgbClr val="BE0064"/>
    <a:srgbClr val="FEB9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FD0113-E133-44A2-A32B-69213A199C1C}" v="16" dt="2024-07-24T14:14:59.0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93447" autoAdjust="0"/>
  </p:normalViewPr>
  <p:slideViewPr>
    <p:cSldViewPr snapToGrid="0">
      <p:cViewPr varScale="1">
        <p:scale>
          <a:sx n="78" d="100"/>
          <a:sy n="78" d="100"/>
        </p:scale>
        <p:origin x="684" y="52"/>
      </p:cViewPr>
      <p:guideLst>
        <p:guide orient="horz" pos="1620"/>
        <p:guide orient="horz" pos="3060"/>
        <p:guide orient="horz" pos="169"/>
        <p:guide orient="horz" pos="2890"/>
        <p:guide orient="horz"/>
        <p:guide orient="horz" pos="622"/>
        <p:guide orient="horz" pos="1575"/>
        <p:guide orient="horz" pos="868"/>
        <p:guide pos="2835"/>
        <p:guide pos="5583"/>
        <p:guide pos="158"/>
        <p:guide pos="5012"/>
        <p:guide pos="1651"/>
        <p:guide pos="2744"/>
        <p:guide pos="5465"/>
        <p:guide pos="956"/>
        <p:guide pos="2562"/>
        <p:guide pos="3257"/>
      </p:guideLst>
    </p:cSldViewPr>
  </p:slideViewPr>
  <p:outlineViewPr>
    <p:cViewPr>
      <p:scale>
        <a:sx n="33" d="100"/>
        <a:sy n="33" d="100"/>
      </p:scale>
      <p:origin x="0" y="-89972"/>
    </p:cViewPr>
  </p:outlin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diagrams/_rels/data3.xml.rels><?xml version="1.0" encoding="UTF-8" standalone="yes"?>
<Relationships xmlns="http://schemas.openxmlformats.org/package/2006/relationships"><Relationship Id="rId1" Type="http://schemas.openxmlformats.org/officeDocument/2006/relationships/hyperlink" Target="https://www.hse.gov.uk/simple-health-safety/risk/steps-needed-to-manage-risk.htm" TargetMode="External"/></Relationships>
</file>

<file path=ppt/diagrams/_rels/data4.xml.rels><?xml version="1.0" encoding="UTF-8" standalone="yes"?>
<Relationships xmlns="http://schemas.openxmlformats.org/package/2006/relationships"><Relationship Id="rId1" Type="http://schemas.openxmlformats.org/officeDocument/2006/relationships/hyperlink" Target="https://assets.publishing.service.gov.uk/media/65aa5e42ed27ca001327b2c7/EYFS_statutory_framework_for_group_and_school_based_providers.pdf"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hse.gov.uk/simple-health-safety/risk/steps-needed-to-manage-risk.htm"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s://assets.publishing.service.gov.uk/media/65aa5e42ed27ca001327b2c7/EYFS_statutory_framework_for_group_and_school_based_providers.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60A04B-ACEB-4F95-9183-88F2F682383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0A8C4B1-D88B-4C00-B5FC-3962AD27608E}">
      <dgm:prSet custT="1"/>
      <dgm:spPr/>
      <dgm:t>
        <a:bodyPr/>
        <a:lstStyle/>
        <a:p>
          <a:r>
            <a:rPr lang="en-GB" sz="2400" dirty="0"/>
            <a:t>Hazards</a:t>
          </a:r>
          <a:endParaRPr lang="en-US" sz="2400" dirty="0"/>
        </a:p>
      </dgm:t>
    </dgm:pt>
    <dgm:pt modelId="{EBF5A056-A12A-4583-B009-9E166E49DC6A}" type="parTrans" cxnId="{DEBAD1FA-E449-437A-B343-658303E91579}">
      <dgm:prSet/>
      <dgm:spPr/>
      <dgm:t>
        <a:bodyPr/>
        <a:lstStyle/>
        <a:p>
          <a:endParaRPr lang="en-US" sz="2400"/>
        </a:p>
      </dgm:t>
    </dgm:pt>
    <dgm:pt modelId="{3FAEB861-7BA7-4CB8-827D-F32B74087D8B}" type="sibTrans" cxnId="{DEBAD1FA-E449-437A-B343-658303E91579}">
      <dgm:prSet/>
      <dgm:spPr/>
      <dgm:t>
        <a:bodyPr/>
        <a:lstStyle/>
        <a:p>
          <a:endParaRPr lang="en-US" sz="2400"/>
        </a:p>
      </dgm:t>
    </dgm:pt>
    <dgm:pt modelId="{DAA61ADD-35A6-4C3E-8491-ECF4758BC160}">
      <dgm:prSet custT="1"/>
      <dgm:spPr/>
      <dgm:t>
        <a:bodyPr/>
        <a:lstStyle/>
        <a:p>
          <a:pPr>
            <a:buNone/>
          </a:pPr>
          <a:r>
            <a:rPr lang="en-GB" sz="2400" b="0" dirty="0"/>
            <a:t>	The water itself</a:t>
          </a:r>
          <a:endParaRPr lang="en-US" sz="2400" dirty="0"/>
        </a:p>
      </dgm:t>
    </dgm:pt>
    <dgm:pt modelId="{82FDF5D3-ABD6-447D-8B9B-9676AD5D74CF}" type="parTrans" cxnId="{C05C6830-9ED4-460A-84AC-C27F385F0C97}">
      <dgm:prSet/>
      <dgm:spPr/>
      <dgm:t>
        <a:bodyPr/>
        <a:lstStyle/>
        <a:p>
          <a:endParaRPr lang="en-US" sz="2400"/>
        </a:p>
      </dgm:t>
    </dgm:pt>
    <dgm:pt modelId="{522D48AD-1EA1-4A3A-9DFE-4B77DB6CA7E1}" type="sibTrans" cxnId="{C05C6830-9ED4-460A-84AC-C27F385F0C97}">
      <dgm:prSet/>
      <dgm:spPr/>
      <dgm:t>
        <a:bodyPr/>
        <a:lstStyle/>
        <a:p>
          <a:endParaRPr lang="en-US" sz="2400"/>
        </a:p>
      </dgm:t>
    </dgm:pt>
    <dgm:pt modelId="{CC49D4D8-BAC9-44E2-9BAA-8F9F819EEEE3}">
      <dgm:prSet custT="1"/>
      <dgm:spPr/>
      <dgm:t>
        <a:bodyPr/>
        <a:lstStyle/>
        <a:p>
          <a:r>
            <a:rPr lang="en-GB" sz="2400"/>
            <a:t>Risks</a:t>
          </a:r>
          <a:endParaRPr lang="en-US" sz="2400"/>
        </a:p>
      </dgm:t>
    </dgm:pt>
    <dgm:pt modelId="{8B8A7390-6FED-4B30-A28A-14864C368056}" type="parTrans" cxnId="{286F059B-ADDA-41E2-873E-8FF55AB163C7}">
      <dgm:prSet/>
      <dgm:spPr/>
      <dgm:t>
        <a:bodyPr/>
        <a:lstStyle/>
        <a:p>
          <a:endParaRPr lang="en-US" sz="2400"/>
        </a:p>
      </dgm:t>
    </dgm:pt>
    <dgm:pt modelId="{464FB5C7-7DEF-4145-B867-F98071126279}" type="sibTrans" cxnId="{286F059B-ADDA-41E2-873E-8FF55AB163C7}">
      <dgm:prSet/>
      <dgm:spPr/>
      <dgm:t>
        <a:bodyPr/>
        <a:lstStyle/>
        <a:p>
          <a:endParaRPr lang="en-US" sz="2400"/>
        </a:p>
      </dgm:t>
    </dgm:pt>
    <dgm:pt modelId="{CCB80285-9233-405B-BF88-8D49D282C5B5}">
      <dgm:prSet custT="1"/>
      <dgm:spPr/>
      <dgm:t>
        <a:bodyPr/>
        <a:lstStyle/>
        <a:p>
          <a:pPr indent="0">
            <a:buNone/>
          </a:pPr>
          <a:r>
            <a:rPr lang="en-GB" sz="2400" b="0" dirty="0"/>
            <a:t>Drowning, child drinking it, contamination, stagnant water, child becoming cold and wet, etc.</a:t>
          </a:r>
          <a:endParaRPr lang="en-US" sz="2400" dirty="0"/>
        </a:p>
      </dgm:t>
    </dgm:pt>
    <dgm:pt modelId="{0074589E-03E4-4CFA-A5F3-3AFDA660A659}" type="parTrans" cxnId="{8BBAB10E-34CF-4209-937C-7B15E06F8D03}">
      <dgm:prSet/>
      <dgm:spPr/>
      <dgm:t>
        <a:bodyPr/>
        <a:lstStyle/>
        <a:p>
          <a:endParaRPr lang="en-US" sz="2400"/>
        </a:p>
      </dgm:t>
    </dgm:pt>
    <dgm:pt modelId="{09B87C82-7132-409D-AA4C-CD61A48C179D}" type="sibTrans" cxnId="{8BBAB10E-34CF-4209-937C-7B15E06F8D03}">
      <dgm:prSet/>
      <dgm:spPr/>
      <dgm:t>
        <a:bodyPr/>
        <a:lstStyle/>
        <a:p>
          <a:endParaRPr lang="en-US" sz="2400"/>
        </a:p>
      </dgm:t>
    </dgm:pt>
    <dgm:pt modelId="{42BDB8AA-1CD4-4DF3-897B-22B1BD9AF393}">
      <dgm:prSet custT="1"/>
      <dgm:spPr/>
      <dgm:t>
        <a:bodyPr/>
        <a:lstStyle/>
        <a:p>
          <a:r>
            <a:rPr lang="en-GB" sz="2400"/>
            <a:t>Likelihood</a:t>
          </a:r>
          <a:endParaRPr lang="en-US" sz="2400"/>
        </a:p>
      </dgm:t>
    </dgm:pt>
    <dgm:pt modelId="{8C8A4E78-4785-42C2-80BD-D856351CEAA4}" type="parTrans" cxnId="{68C204EE-B2B9-4EF6-AC26-D13F77FE7B1F}">
      <dgm:prSet/>
      <dgm:spPr/>
      <dgm:t>
        <a:bodyPr/>
        <a:lstStyle/>
        <a:p>
          <a:endParaRPr lang="en-US" sz="2400"/>
        </a:p>
      </dgm:t>
    </dgm:pt>
    <dgm:pt modelId="{18D5CE86-BA28-427B-8C30-8BFAE6341495}" type="sibTrans" cxnId="{68C204EE-B2B9-4EF6-AC26-D13F77FE7B1F}">
      <dgm:prSet/>
      <dgm:spPr/>
      <dgm:t>
        <a:bodyPr/>
        <a:lstStyle/>
        <a:p>
          <a:endParaRPr lang="en-US" sz="2400"/>
        </a:p>
      </dgm:t>
    </dgm:pt>
    <dgm:pt modelId="{F22539FE-8550-4E9F-9F24-EFB94C163991}">
      <dgm:prSet custT="1"/>
      <dgm:spPr/>
      <dgm:t>
        <a:bodyPr/>
        <a:lstStyle/>
        <a:p>
          <a:pPr>
            <a:buNone/>
          </a:pPr>
          <a:r>
            <a:rPr lang="en-GB" sz="2400" b="0" dirty="0"/>
            <a:t>	This depends on the age and stage of the child, the adult supervision</a:t>
          </a:r>
          <a:endParaRPr lang="en-US" sz="2400" dirty="0"/>
        </a:p>
      </dgm:t>
    </dgm:pt>
    <dgm:pt modelId="{7509AF1D-7807-4C86-B6F3-81F746EABA68}" type="parTrans" cxnId="{3643A363-4266-4FA0-9B7B-A7B0603263AE}">
      <dgm:prSet/>
      <dgm:spPr/>
      <dgm:t>
        <a:bodyPr/>
        <a:lstStyle/>
        <a:p>
          <a:endParaRPr lang="en-US" sz="2400"/>
        </a:p>
      </dgm:t>
    </dgm:pt>
    <dgm:pt modelId="{38E7692C-2C81-4F53-A33A-31BE9E432F31}" type="sibTrans" cxnId="{3643A363-4266-4FA0-9B7B-A7B0603263AE}">
      <dgm:prSet/>
      <dgm:spPr/>
      <dgm:t>
        <a:bodyPr/>
        <a:lstStyle/>
        <a:p>
          <a:endParaRPr lang="en-US" sz="2400"/>
        </a:p>
      </dgm:t>
    </dgm:pt>
    <dgm:pt modelId="{1B15D609-2355-48BE-8B14-5095D0071C67}" type="pres">
      <dgm:prSet presAssocID="{1460A04B-ACEB-4F95-9183-88F2F6823836}" presName="linear" presStyleCnt="0">
        <dgm:presLayoutVars>
          <dgm:animLvl val="lvl"/>
          <dgm:resizeHandles val="exact"/>
        </dgm:presLayoutVars>
      </dgm:prSet>
      <dgm:spPr/>
    </dgm:pt>
    <dgm:pt modelId="{03C23359-8F54-4107-8B93-7F00D59BD3D0}" type="pres">
      <dgm:prSet presAssocID="{C0A8C4B1-D88B-4C00-B5FC-3962AD27608E}" presName="parentText" presStyleLbl="node1" presStyleIdx="0" presStyleCnt="3">
        <dgm:presLayoutVars>
          <dgm:chMax val="0"/>
          <dgm:bulletEnabled val="1"/>
        </dgm:presLayoutVars>
      </dgm:prSet>
      <dgm:spPr/>
    </dgm:pt>
    <dgm:pt modelId="{EF2CE03B-6FD5-47B6-A6FC-1C470654ED46}" type="pres">
      <dgm:prSet presAssocID="{C0A8C4B1-D88B-4C00-B5FC-3962AD27608E}" presName="childText" presStyleLbl="revTx" presStyleIdx="0" presStyleCnt="3">
        <dgm:presLayoutVars>
          <dgm:bulletEnabled val="1"/>
        </dgm:presLayoutVars>
      </dgm:prSet>
      <dgm:spPr/>
    </dgm:pt>
    <dgm:pt modelId="{97D632E4-FDF3-40A4-A1A5-C15AF22829E9}" type="pres">
      <dgm:prSet presAssocID="{CC49D4D8-BAC9-44E2-9BAA-8F9F819EEEE3}" presName="parentText" presStyleLbl="node1" presStyleIdx="1" presStyleCnt="3">
        <dgm:presLayoutVars>
          <dgm:chMax val="0"/>
          <dgm:bulletEnabled val="1"/>
        </dgm:presLayoutVars>
      </dgm:prSet>
      <dgm:spPr/>
    </dgm:pt>
    <dgm:pt modelId="{0CF7F475-2B1B-40BE-A934-A694224F42DE}" type="pres">
      <dgm:prSet presAssocID="{CC49D4D8-BAC9-44E2-9BAA-8F9F819EEEE3}" presName="childText" presStyleLbl="revTx" presStyleIdx="1" presStyleCnt="3">
        <dgm:presLayoutVars>
          <dgm:bulletEnabled val="1"/>
        </dgm:presLayoutVars>
      </dgm:prSet>
      <dgm:spPr/>
    </dgm:pt>
    <dgm:pt modelId="{AFA865B7-60BE-41E4-A7C2-3C12C2ACA78C}" type="pres">
      <dgm:prSet presAssocID="{42BDB8AA-1CD4-4DF3-897B-22B1BD9AF393}" presName="parentText" presStyleLbl="node1" presStyleIdx="2" presStyleCnt="3">
        <dgm:presLayoutVars>
          <dgm:chMax val="0"/>
          <dgm:bulletEnabled val="1"/>
        </dgm:presLayoutVars>
      </dgm:prSet>
      <dgm:spPr/>
    </dgm:pt>
    <dgm:pt modelId="{A252D6B5-8036-49D1-8C4E-5F5E877DC248}" type="pres">
      <dgm:prSet presAssocID="{42BDB8AA-1CD4-4DF3-897B-22B1BD9AF393}" presName="childText" presStyleLbl="revTx" presStyleIdx="2" presStyleCnt="3">
        <dgm:presLayoutVars>
          <dgm:bulletEnabled val="1"/>
        </dgm:presLayoutVars>
      </dgm:prSet>
      <dgm:spPr/>
    </dgm:pt>
  </dgm:ptLst>
  <dgm:cxnLst>
    <dgm:cxn modelId="{8BBAB10E-34CF-4209-937C-7B15E06F8D03}" srcId="{CC49D4D8-BAC9-44E2-9BAA-8F9F819EEEE3}" destId="{CCB80285-9233-405B-BF88-8D49D282C5B5}" srcOrd="0" destOrd="0" parTransId="{0074589E-03E4-4CFA-A5F3-3AFDA660A659}" sibTransId="{09B87C82-7132-409D-AA4C-CD61A48C179D}"/>
    <dgm:cxn modelId="{C05C6830-9ED4-460A-84AC-C27F385F0C97}" srcId="{C0A8C4B1-D88B-4C00-B5FC-3962AD27608E}" destId="{DAA61ADD-35A6-4C3E-8491-ECF4758BC160}" srcOrd="0" destOrd="0" parTransId="{82FDF5D3-ABD6-447D-8B9B-9676AD5D74CF}" sibTransId="{522D48AD-1EA1-4A3A-9DFE-4B77DB6CA7E1}"/>
    <dgm:cxn modelId="{3643A363-4266-4FA0-9B7B-A7B0603263AE}" srcId="{42BDB8AA-1CD4-4DF3-897B-22B1BD9AF393}" destId="{F22539FE-8550-4E9F-9F24-EFB94C163991}" srcOrd="0" destOrd="0" parTransId="{7509AF1D-7807-4C86-B6F3-81F746EABA68}" sibTransId="{38E7692C-2C81-4F53-A33A-31BE9E432F31}"/>
    <dgm:cxn modelId="{286F059B-ADDA-41E2-873E-8FF55AB163C7}" srcId="{1460A04B-ACEB-4F95-9183-88F2F6823836}" destId="{CC49D4D8-BAC9-44E2-9BAA-8F9F819EEEE3}" srcOrd="1" destOrd="0" parTransId="{8B8A7390-6FED-4B30-A28A-14864C368056}" sibTransId="{464FB5C7-7DEF-4145-B867-F98071126279}"/>
    <dgm:cxn modelId="{F05533B0-9666-4419-9063-65ECCBC234E3}" type="presOf" srcId="{F22539FE-8550-4E9F-9F24-EFB94C163991}" destId="{A252D6B5-8036-49D1-8C4E-5F5E877DC248}" srcOrd="0" destOrd="0" presId="urn:microsoft.com/office/officeart/2005/8/layout/vList2"/>
    <dgm:cxn modelId="{282751BA-FE58-4586-AD1E-BB8A79AB97B8}" type="presOf" srcId="{DAA61ADD-35A6-4C3E-8491-ECF4758BC160}" destId="{EF2CE03B-6FD5-47B6-A6FC-1C470654ED46}" srcOrd="0" destOrd="0" presId="urn:microsoft.com/office/officeart/2005/8/layout/vList2"/>
    <dgm:cxn modelId="{9F757FBB-1F96-471B-BE98-6FD24999C9C5}" type="presOf" srcId="{CC49D4D8-BAC9-44E2-9BAA-8F9F819EEEE3}" destId="{97D632E4-FDF3-40A4-A1A5-C15AF22829E9}" srcOrd="0" destOrd="0" presId="urn:microsoft.com/office/officeart/2005/8/layout/vList2"/>
    <dgm:cxn modelId="{68C204EE-B2B9-4EF6-AC26-D13F77FE7B1F}" srcId="{1460A04B-ACEB-4F95-9183-88F2F6823836}" destId="{42BDB8AA-1CD4-4DF3-897B-22B1BD9AF393}" srcOrd="2" destOrd="0" parTransId="{8C8A4E78-4785-42C2-80BD-D856351CEAA4}" sibTransId="{18D5CE86-BA28-427B-8C30-8BFAE6341495}"/>
    <dgm:cxn modelId="{DCF770F0-2239-49AC-ADD8-D99950841C1B}" type="presOf" srcId="{42BDB8AA-1CD4-4DF3-897B-22B1BD9AF393}" destId="{AFA865B7-60BE-41E4-A7C2-3C12C2ACA78C}" srcOrd="0" destOrd="0" presId="urn:microsoft.com/office/officeart/2005/8/layout/vList2"/>
    <dgm:cxn modelId="{09BD82F2-44D1-4890-8C92-10C36E6ED19E}" type="presOf" srcId="{C0A8C4B1-D88B-4C00-B5FC-3962AD27608E}" destId="{03C23359-8F54-4107-8B93-7F00D59BD3D0}" srcOrd="0" destOrd="0" presId="urn:microsoft.com/office/officeart/2005/8/layout/vList2"/>
    <dgm:cxn modelId="{DEBAD1FA-E449-437A-B343-658303E91579}" srcId="{1460A04B-ACEB-4F95-9183-88F2F6823836}" destId="{C0A8C4B1-D88B-4C00-B5FC-3962AD27608E}" srcOrd="0" destOrd="0" parTransId="{EBF5A056-A12A-4583-B009-9E166E49DC6A}" sibTransId="{3FAEB861-7BA7-4CB8-827D-F32B74087D8B}"/>
    <dgm:cxn modelId="{D4A6F9FD-CF77-4B8D-8FC6-C95559BE0517}" type="presOf" srcId="{CCB80285-9233-405B-BF88-8D49D282C5B5}" destId="{0CF7F475-2B1B-40BE-A934-A694224F42DE}" srcOrd="0" destOrd="0" presId="urn:microsoft.com/office/officeart/2005/8/layout/vList2"/>
    <dgm:cxn modelId="{D01C7BFF-EF1F-4D9C-9ED0-B33CBF4F8A08}" type="presOf" srcId="{1460A04B-ACEB-4F95-9183-88F2F6823836}" destId="{1B15D609-2355-48BE-8B14-5095D0071C67}" srcOrd="0" destOrd="0" presId="urn:microsoft.com/office/officeart/2005/8/layout/vList2"/>
    <dgm:cxn modelId="{63758184-9C88-45F1-A619-2265EBF642AF}" type="presParOf" srcId="{1B15D609-2355-48BE-8B14-5095D0071C67}" destId="{03C23359-8F54-4107-8B93-7F00D59BD3D0}" srcOrd="0" destOrd="0" presId="urn:microsoft.com/office/officeart/2005/8/layout/vList2"/>
    <dgm:cxn modelId="{DB21F8F0-C922-41CC-990F-4E7A114BBA8A}" type="presParOf" srcId="{1B15D609-2355-48BE-8B14-5095D0071C67}" destId="{EF2CE03B-6FD5-47B6-A6FC-1C470654ED46}" srcOrd="1" destOrd="0" presId="urn:microsoft.com/office/officeart/2005/8/layout/vList2"/>
    <dgm:cxn modelId="{B082627E-6810-46EC-96BD-A317A02EB0FC}" type="presParOf" srcId="{1B15D609-2355-48BE-8B14-5095D0071C67}" destId="{97D632E4-FDF3-40A4-A1A5-C15AF22829E9}" srcOrd="2" destOrd="0" presId="urn:microsoft.com/office/officeart/2005/8/layout/vList2"/>
    <dgm:cxn modelId="{FD2D3324-68B7-476E-A1E1-9C1659F0ED49}" type="presParOf" srcId="{1B15D609-2355-48BE-8B14-5095D0071C67}" destId="{0CF7F475-2B1B-40BE-A934-A694224F42DE}" srcOrd="3" destOrd="0" presId="urn:microsoft.com/office/officeart/2005/8/layout/vList2"/>
    <dgm:cxn modelId="{C21FFE88-56D5-4CC7-902F-40A8312C19EA}" type="presParOf" srcId="{1B15D609-2355-48BE-8B14-5095D0071C67}" destId="{AFA865B7-60BE-41E4-A7C2-3C12C2ACA78C}" srcOrd="4" destOrd="0" presId="urn:microsoft.com/office/officeart/2005/8/layout/vList2"/>
    <dgm:cxn modelId="{0CEF231E-C9D2-47D2-977D-B93B9896E648}" type="presParOf" srcId="{1B15D609-2355-48BE-8B14-5095D0071C67}" destId="{A252D6B5-8036-49D1-8C4E-5F5E877DC248}"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208C17-C5F6-4DE7-BCE1-29D90D5C2E10}" type="doc">
      <dgm:prSet loTypeId="urn:microsoft.com/office/officeart/2005/8/layout/process4" loCatId="process" qsTypeId="urn:microsoft.com/office/officeart/2005/8/quickstyle/simple5" qsCatId="simple" csTypeId="urn:microsoft.com/office/officeart/2005/8/colors/accent1_2" csCatId="accent1" phldr="1"/>
      <dgm:spPr/>
      <dgm:t>
        <a:bodyPr/>
        <a:lstStyle/>
        <a:p>
          <a:endParaRPr lang="en-US"/>
        </a:p>
      </dgm:t>
    </dgm:pt>
    <dgm:pt modelId="{ADACECA9-B518-4D93-96C1-C253A22260DC}">
      <dgm:prSet custT="1"/>
      <dgm:spPr/>
      <dgm:t>
        <a:bodyPr/>
        <a:lstStyle/>
        <a:p>
          <a:r>
            <a:rPr lang="en-GB" sz="2400" dirty="0"/>
            <a:t>Share your findings and explain your decisions with another pair</a:t>
          </a:r>
          <a:endParaRPr lang="en-US" sz="2400" dirty="0"/>
        </a:p>
      </dgm:t>
    </dgm:pt>
    <dgm:pt modelId="{348EC7C6-94AC-452D-97A2-ED085378FAAF}" type="parTrans" cxnId="{E533B756-7346-451C-9E4B-7EE3DC0B67F4}">
      <dgm:prSet/>
      <dgm:spPr/>
      <dgm:t>
        <a:bodyPr/>
        <a:lstStyle/>
        <a:p>
          <a:endParaRPr lang="en-US" sz="2400"/>
        </a:p>
      </dgm:t>
    </dgm:pt>
    <dgm:pt modelId="{59EC58DA-4EE1-4DB1-B3D4-21E73687E1F1}" type="sibTrans" cxnId="{E533B756-7346-451C-9E4B-7EE3DC0B67F4}">
      <dgm:prSet/>
      <dgm:spPr/>
      <dgm:t>
        <a:bodyPr/>
        <a:lstStyle/>
        <a:p>
          <a:endParaRPr lang="en-US" sz="2400"/>
        </a:p>
      </dgm:t>
    </dgm:pt>
    <dgm:pt modelId="{FDD5E4D5-FFD5-4A68-A5A0-428BCA891AF0}">
      <dgm:prSet custT="1"/>
      <dgm:spPr/>
      <dgm:t>
        <a:bodyPr/>
        <a:lstStyle/>
        <a:p>
          <a:r>
            <a:rPr lang="en-GB" sz="2400" dirty="0"/>
            <a:t>Note any differences and similarities </a:t>
          </a:r>
          <a:endParaRPr lang="en-US" sz="2400" dirty="0"/>
        </a:p>
      </dgm:t>
    </dgm:pt>
    <dgm:pt modelId="{E812332A-5D14-45C7-A4B6-98627A8FFAF6}" type="parTrans" cxnId="{049DD05A-1F82-4E4A-AAF7-C2E9C77F7613}">
      <dgm:prSet/>
      <dgm:spPr/>
      <dgm:t>
        <a:bodyPr/>
        <a:lstStyle/>
        <a:p>
          <a:endParaRPr lang="en-US" sz="2400"/>
        </a:p>
      </dgm:t>
    </dgm:pt>
    <dgm:pt modelId="{7440FE60-E76B-42AF-A388-D58AE94AF8D1}" type="sibTrans" cxnId="{049DD05A-1F82-4E4A-AAF7-C2E9C77F7613}">
      <dgm:prSet/>
      <dgm:spPr/>
      <dgm:t>
        <a:bodyPr/>
        <a:lstStyle/>
        <a:p>
          <a:endParaRPr lang="en-US" sz="2400"/>
        </a:p>
      </dgm:t>
    </dgm:pt>
    <dgm:pt modelId="{99877C69-FAD4-43D8-8D41-E3EB946BF218}">
      <dgm:prSet custT="1"/>
      <dgm:spPr/>
      <dgm:t>
        <a:bodyPr/>
        <a:lstStyle/>
        <a:p>
          <a:r>
            <a:rPr lang="en-US" sz="2400" dirty="0"/>
            <a:t>Explain why some risks are beneficial for children</a:t>
          </a:r>
        </a:p>
      </dgm:t>
    </dgm:pt>
    <dgm:pt modelId="{E33D191E-1A57-4AE2-BA8A-8D4ADB4ECF7A}" type="parTrans" cxnId="{59F8060E-3C44-4B5C-9C61-1C53C9728AFD}">
      <dgm:prSet/>
      <dgm:spPr/>
      <dgm:t>
        <a:bodyPr/>
        <a:lstStyle/>
        <a:p>
          <a:endParaRPr lang="en-GB" sz="2400"/>
        </a:p>
      </dgm:t>
    </dgm:pt>
    <dgm:pt modelId="{A8EB860F-E36B-40A5-AD71-4F6E6153E24F}" type="sibTrans" cxnId="{59F8060E-3C44-4B5C-9C61-1C53C9728AFD}">
      <dgm:prSet/>
      <dgm:spPr/>
      <dgm:t>
        <a:bodyPr/>
        <a:lstStyle/>
        <a:p>
          <a:endParaRPr lang="en-GB" sz="2400"/>
        </a:p>
      </dgm:t>
    </dgm:pt>
    <dgm:pt modelId="{EE2BB482-C94B-4A89-A8C6-293FEBF83AC8}" type="pres">
      <dgm:prSet presAssocID="{BB208C17-C5F6-4DE7-BCE1-29D90D5C2E10}" presName="Name0" presStyleCnt="0">
        <dgm:presLayoutVars>
          <dgm:dir/>
          <dgm:animLvl val="lvl"/>
          <dgm:resizeHandles val="exact"/>
        </dgm:presLayoutVars>
      </dgm:prSet>
      <dgm:spPr/>
    </dgm:pt>
    <dgm:pt modelId="{0BEA6049-FDD4-4628-86EF-127CBE554A19}" type="pres">
      <dgm:prSet presAssocID="{99877C69-FAD4-43D8-8D41-E3EB946BF218}" presName="boxAndChildren" presStyleCnt="0"/>
      <dgm:spPr/>
    </dgm:pt>
    <dgm:pt modelId="{2E22081B-760A-492D-A8F2-77059D2C67B7}" type="pres">
      <dgm:prSet presAssocID="{99877C69-FAD4-43D8-8D41-E3EB946BF218}" presName="parentTextBox" presStyleLbl="node1" presStyleIdx="0" presStyleCnt="2"/>
      <dgm:spPr/>
    </dgm:pt>
    <dgm:pt modelId="{0C88186A-2B43-40F4-8C0D-EC695500AA94}" type="pres">
      <dgm:prSet presAssocID="{59EC58DA-4EE1-4DB1-B3D4-21E73687E1F1}" presName="sp" presStyleCnt="0"/>
      <dgm:spPr/>
    </dgm:pt>
    <dgm:pt modelId="{1DC08F2C-62CD-4907-9FF9-0C2489CE84AD}" type="pres">
      <dgm:prSet presAssocID="{ADACECA9-B518-4D93-96C1-C253A22260DC}" presName="arrowAndChildren" presStyleCnt="0"/>
      <dgm:spPr/>
    </dgm:pt>
    <dgm:pt modelId="{8B263B21-FA59-4515-A2D4-AD6E98791A1C}" type="pres">
      <dgm:prSet presAssocID="{ADACECA9-B518-4D93-96C1-C253A22260DC}" presName="parentTextArrow" presStyleLbl="node1" presStyleIdx="0" presStyleCnt="2"/>
      <dgm:spPr/>
    </dgm:pt>
    <dgm:pt modelId="{993A6D90-3B42-4740-921E-232891A34288}" type="pres">
      <dgm:prSet presAssocID="{ADACECA9-B518-4D93-96C1-C253A22260DC}" presName="arrow" presStyleLbl="node1" presStyleIdx="1" presStyleCnt="2" custScaleY="202232" custLinFactNeighborX="-468" custLinFactNeighborY="13794"/>
      <dgm:spPr/>
    </dgm:pt>
    <dgm:pt modelId="{69FB3BB4-1537-4F48-AB84-54AF9E5B26CB}" type="pres">
      <dgm:prSet presAssocID="{ADACECA9-B518-4D93-96C1-C253A22260DC}" presName="descendantArrow" presStyleCnt="0"/>
      <dgm:spPr/>
    </dgm:pt>
    <dgm:pt modelId="{8644F90F-B1FD-4A97-BD54-4F3EAEFF2814}" type="pres">
      <dgm:prSet presAssocID="{FDD5E4D5-FFD5-4A68-A5A0-428BCA891AF0}" presName="childTextArrow" presStyleLbl="fgAccFollowNode1" presStyleIdx="0" presStyleCnt="1" custScaleY="174062" custLinFactNeighborY="62512">
        <dgm:presLayoutVars>
          <dgm:bulletEnabled val="1"/>
        </dgm:presLayoutVars>
      </dgm:prSet>
      <dgm:spPr/>
    </dgm:pt>
  </dgm:ptLst>
  <dgm:cxnLst>
    <dgm:cxn modelId="{59F8060E-3C44-4B5C-9C61-1C53C9728AFD}" srcId="{BB208C17-C5F6-4DE7-BCE1-29D90D5C2E10}" destId="{99877C69-FAD4-43D8-8D41-E3EB946BF218}" srcOrd="1" destOrd="0" parTransId="{E33D191E-1A57-4AE2-BA8A-8D4ADB4ECF7A}" sibTransId="{A8EB860F-E36B-40A5-AD71-4F6E6153E24F}"/>
    <dgm:cxn modelId="{20CABD11-829B-4CC8-B4A7-4515DC655BDE}" type="presOf" srcId="{FDD5E4D5-FFD5-4A68-A5A0-428BCA891AF0}" destId="{8644F90F-B1FD-4A97-BD54-4F3EAEFF2814}" srcOrd="0" destOrd="0" presId="urn:microsoft.com/office/officeart/2005/8/layout/process4"/>
    <dgm:cxn modelId="{6AFBA768-156F-49A4-8044-143C0368D888}" type="presOf" srcId="{ADACECA9-B518-4D93-96C1-C253A22260DC}" destId="{993A6D90-3B42-4740-921E-232891A34288}" srcOrd="1" destOrd="0" presId="urn:microsoft.com/office/officeart/2005/8/layout/process4"/>
    <dgm:cxn modelId="{EB72216B-D24F-4A6D-BF03-16E8B8CD6C90}" type="presOf" srcId="{99877C69-FAD4-43D8-8D41-E3EB946BF218}" destId="{2E22081B-760A-492D-A8F2-77059D2C67B7}" srcOrd="0" destOrd="0" presId="urn:microsoft.com/office/officeart/2005/8/layout/process4"/>
    <dgm:cxn modelId="{F6FD856E-3CF9-48B3-A8C3-55CE15A7794F}" type="presOf" srcId="{BB208C17-C5F6-4DE7-BCE1-29D90D5C2E10}" destId="{EE2BB482-C94B-4A89-A8C6-293FEBF83AC8}" srcOrd="0" destOrd="0" presId="urn:microsoft.com/office/officeart/2005/8/layout/process4"/>
    <dgm:cxn modelId="{E533B756-7346-451C-9E4B-7EE3DC0B67F4}" srcId="{BB208C17-C5F6-4DE7-BCE1-29D90D5C2E10}" destId="{ADACECA9-B518-4D93-96C1-C253A22260DC}" srcOrd="0" destOrd="0" parTransId="{348EC7C6-94AC-452D-97A2-ED085378FAAF}" sibTransId="{59EC58DA-4EE1-4DB1-B3D4-21E73687E1F1}"/>
    <dgm:cxn modelId="{049DD05A-1F82-4E4A-AAF7-C2E9C77F7613}" srcId="{ADACECA9-B518-4D93-96C1-C253A22260DC}" destId="{FDD5E4D5-FFD5-4A68-A5A0-428BCA891AF0}" srcOrd="0" destOrd="0" parTransId="{E812332A-5D14-45C7-A4B6-98627A8FFAF6}" sibTransId="{7440FE60-E76B-42AF-A388-D58AE94AF8D1}"/>
    <dgm:cxn modelId="{7DD570C4-2985-45BE-B51D-127C2C54C02B}" type="presOf" srcId="{ADACECA9-B518-4D93-96C1-C253A22260DC}" destId="{8B263B21-FA59-4515-A2D4-AD6E98791A1C}" srcOrd="0" destOrd="0" presId="urn:microsoft.com/office/officeart/2005/8/layout/process4"/>
    <dgm:cxn modelId="{42AFD582-44B5-449F-8C96-602BBB1B95E0}" type="presParOf" srcId="{EE2BB482-C94B-4A89-A8C6-293FEBF83AC8}" destId="{0BEA6049-FDD4-4628-86EF-127CBE554A19}" srcOrd="0" destOrd="0" presId="urn:microsoft.com/office/officeart/2005/8/layout/process4"/>
    <dgm:cxn modelId="{6C07A7A3-7B2D-455B-A14B-367CB3D109A1}" type="presParOf" srcId="{0BEA6049-FDD4-4628-86EF-127CBE554A19}" destId="{2E22081B-760A-492D-A8F2-77059D2C67B7}" srcOrd="0" destOrd="0" presId="urn:microsoft.com/office/officeart/2005/8/layout/process4"/>
    <dgm:cxn modelId="{99E86880-F6E6-463F-BAAE-7B358AE6ABCB}" type="presParOf" srcId="{EE2BB482-C94B-4A89-A8C6-293FEBF83AC8}" destId="{0C88186A-2B43-40F4-8C0D-EC695500AA94}" srcOrd="1" destOrd="0" presId="urn:microsoft.com/office/officeart/2005/8/layout/process4"/>
    <dgm:cxn modelId="{A7EE9336-5FD2-42CE-8A9C-5EAE8A55C86D}" type="presParOf" srcId="{EE2BB482-C94B-4A89-A8C6-293FEBF83AC8}" destId="{1DC08F2C-62CD-4907-9FF9-0C2489CE84AD}" srcOrd="2" destOrd="0" presId="urn:microsoft.com/office/officeart/2005/8/layout/process4"/>
    <dgm:cxn modelId="{24D1B0F7-4C41-4ADB-9D63-AFCD334F4C26}" type="presParOf" srcId="{1DC08F2C-62CD-4907-9FF9-0C2489CE84AD}" destId="{8B263B21-FA59-4515-A2D4-AD6E98791A1C}" srcOrd="0" destOrd="0" presId="urn:microsoft.com/office/officeart/2005/8/layout/process4"/>
    <dgm:cxn modelId="{43B0BAC9-3B7A-4986-815D-EBC7E21AC593}" type="presParOf" srcId="{1DC08F2C-62CD-4907-9FF9-0C2489CE84AD}" destId="{993A6D90-3B42-4740-921E-232891A34288}" srcOrd="1" destOrd="0" presId="urn:microsoft.com/office/officeart/2005/8/layout/process4"/>
    <dgm:cxn modelId="{AB893EB9-F5A0-4FAC-9FC1-6533E261B31D}" type="presParOf" srcId="{1DC08F2C-62CD-4907-9FF9-0C2489CE84AD}" destId="{69FB3BB4-1537-4F48-AB84-54AF9E5B26CB}" srcOrd="2" destOrd="0" presId="urn:microsoft.com/office/officeart/2005/8/layout/process4"/>
    <dgm:cxn modelId="{A53E510B-12BC-4173-8B90-2FF7ECC3C5AB}" type="presParOf" srcId="{69FB3BB4-1537-4F48-AB84-54AF9E5B26CB}" destId="{8644F90F-B1FD-4A97-BD54-4F3EAEFF281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C21D90-F64E-43DF-9F3B-9025D677A1B9}"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F57BE85A-EE3B-4EE7-B50E-DD21DE5C1286}">
      <dgm:prSet custT="1"/>
      <dgm:spPr/>
      <dgm:t>
        <a:bodyPr/>
        <a:lstStyle/>
        <a:p>
          <a:r>
            <a:rPr lang="en-US" sz="2400" b="0" i="0" dirty="0"/>
            <a:t>If five or more people are employed, significant findings must be recorded. These include:</a:t>
          </a:r>
          <a:endParaRPr lang="en-US" sz="2400" dirty="0"/>
        </a:p>
      </dgm:t>
    </dgm:pt>
    <dgm:pt modelId="{C52DCEC2-4AB3-49F3-B042-C54F58E947AA}" type="parTrans" cxnId="{21EC6319-E954-4D15-984C-AFB413182591}">
      <dgm:prSet/>
      <dgm:spPr/>
      <dgm:t>
        <a:bodyPr/>
        <a:lstStyle/>
        <a:p>
          <a:endParaRPr lang="en-US"/>
        </a:p>
      </dgm:t>
    </dgm:pt>
    <dgm:pt modelId="{6AC39ECA-F8DC-489F-8CC4-4DD573AB1B8E}" type="sibTrans" cxnId="{21EC6319-E954-4D15-984C-AFB413182591}">
      <dgm:prSet/>
      <dgm:spPr/>
      <dgm:t>
        <a:bodyPr/>
        <a:lstStyle/>
        <a:p>
          <a:endParaRPr lang="en-US"/>
        </a:p>
      </dgm:t>
    </dgm:pt>
    <dgm:pt modelId="{67598B23-25BB-4382-AA0C-8814D2FDC61B}">
      <dgm:prSet custT="1"/>
      <dgm:spPr/>
      <dgm:t>
        <a:bodyPr/>
        <a:lstStyle/>
        <a:p>
          <a:r>
            <a:rPr lang="en-US" sz="2400" b="0" i="0" dirty="0"/>
            <a:t>The hazards </a:t>
          </a:r>
          <a:r>
            <a:rPr lang="en-US" sz="2400" b="0" i="0" dirty="0">
              <a:latin typeface="Arial" panose="020B0604020202020204" pitchFamily="34" charset="0"/>
              <a:cs typeface="Arial" panose="020B0604020202020204" pitchFamily="34" charset="0"/>
            </a:rPr>
            <a:t>–</a:t>
          </a:r>
          <a:r>
            <a:rPr lang="en-US" sz="2400" b="0" i="0" dirty="0"/>
            <a:t> things that may cause harm</a:t>
          </a:r>
          <a:endParaRPr lang="en-US" sz="2400" dirty="0"/>
        </a:p>
      </dgm:t>
    </dgm:pt>
    <dgm:pt modelId="{DEDCA1B4-166B-4A12-8701-DB07D0978424}" type="parTrans" cxnId="{ECE1D964-7AFF-433F-9B67-62EC3B41D7AF}">
      <dgm:prSet/>
      <dgm:spPr/>
      <dgm:t>
        <a:bodyPr/>
        <a:lstStyle/>
        <a:p>
          <a:endParaRPr lang="en-US"/>
        </a:p>
      </dgm:t>
    </dgm:pt>
    <dgm:pt modelId="{5FB4232E-7AB2-4A05-B756-4396943E85DE}" type="sibTrans" cxnId="{ECE1D964-7AFF-433F-9B67-62EC3B41D7AF}">
      <dgm:prSet/>
      <dgm:spPr/>
      <dgm:t>
        <a:bodyPr/>
        <a:lstStyle/>
        <a:p>
          <a:endParaRPr lang="en-US"/>
        </a:p>
      </dgm:t>
    </dgm:pt>
    <dgm:pt modelId="{C27160F8-A8E1-4B83-B17E-4B936F6BC68A}">
      <dgm:prSet custT="1"/>
      <dgm:spPr/>
      <dgm:t>
        <a:bodyPr/>
        <a:lstStyle/>
        <a:p>
          <a:r>
            <a:rPr lang="en-US" sz="2400" b="0" i="0" dirty="0"/>
            <a:t>The risks </a:t>
          </a:r>
          <a:r>
            <a:rPr lang="en-GB" sz="2400" b="0" i="0" dirty="0"/>
            <a:t>– </a:t>
          </a:r>
          <a:r>
            <a:rPr lang="en-US" sz="2400" b="0" i="0" dirty="0"/>
            <a:t> who might be harmed and how</a:t>
          </a:r>
          <a:endParaRPr lang="en-US" sz="2400" dirty="0"/>
        </a:p>
      </dgm:t>
    </dgm:pt>
    <dgm:pt modelId="{F9C9C43A-8FBB-44F5-935F-4D7A04EB1448}" type="parTrans" cxnId="{7B035E32-F83D-46DE-BD3D-7A9403A38280}">
      <dgm:prSet/>
      <dgm:spPr/>
      <dgm:t>
        <a:bodyPr/>
        <a:lstStyle/>
        <a:p>
          <a:endParaRPr lang="en-US"/>
        </a:p>
      </dgm:t>
    </dgm:pt>
    <dgm:pt modelId="{6179ED0E-F14A-45F6-A258-EC1EDEB6FE1B}" type="sibTrans" cxnId="{7B035E32-F83D-46DE-BD3D-7A9403A38280}">
      <dgm:prSet/>
      <dgm:spPr/>
      <dgm:t>
        <a:bodyPr/>
        <a:lstStyle/>
        <a:p>
          <a:endParaRPr lang="en-US"/>
        </a:p>
      </dgm:t>
    </dgm:pt>
    <dgm:pt modelId="{60C9BFAB-338D-4F2F-9A9B-47AB4BA53BEB}">
      <dgm:prSet custT="1"/>
      <dgm:spPr/>
      <dgm:t>
        <a:bodyPr/>
        <a:lstStyle/>
        <a:p>
          <a:r>
            <a:rPr lang="en-US" sz="2400" b="0" i="0" dirty="0"/>
            <a:t>Control measures – what you are doing to control the hazard and risk</a:t>
          </a:r>
          <a:endParaRPr lang="en-US" sz="2400" dirty="0"/>
        </a:p>
      </dgm:t>
    </dgm:pt>
    <dgm:pt modelId="{6A3D1986-4E8C-487E-89E3-E867FBB5FC8E}" type="parTrans" cxnId="{B2F47E6E-2BEB-4254-B15F-32CFB5FB44CE}">
      <dgm:prSet/>
      <dgm:spPr/>
      <dgm:t>
        <a:bodyPr/>
        <a:lstStyle/>
        <a:p>
          <a:endParaRPr lang="en-US"/>
        </a:p>
      </dgm:t>
    </dgm:pt>
    <dgm:pt modelId="{24936C92-3C70-4022-9FAD-18B5E08C4D98}" type="sibTrans" cxnId="{B2F47E6E-2BEB-4254-B15F-32CFB5FB44CE}">
      <dgm:prSet/>
      <dgm:spPr/>
      <dgm:t>
        <a:bodyPr/>
        <a:lstStyle/>
        <a:p>
          <a:endParaRPr lang="en-US"/>
        </a:p>
      </dgm:t>
    </dgm:pt>
    <dgm:pt modelId="{E7C90E6F-266F-4BF2-9A79-857313B49358}">
      <dgm:prSet custT="1"/>
      <dgm:spPr/>
      <dgm:t>
        <a:bodyPr/>
        <a:lstStyle/>
        <a:p>
          <a:r>
            <a:rPr lang="en-US" sz="1100" dirty="0">
              <a:hlinkClick xmlns:r="http://schemas.openxmlformats.org/officeDocument/2006/relationships" r:id="rId1"/>
            </a:rPr>
            <a:t>https://www.hse.gov.uk/simple-health-safety/risk/steps-needed-to-manage-risk.htm#_Control_the_risks</a:t>
          </a:r>
          <a:endParaRPr lang="en-US" sz="1100" dirty="0"/>
        </a:p>
      </dgm:t>
    </dgm:pt>
    <dgm:pt modelId="{91E5CCC8-3FE5-466B-B42B-8C1E5E09780E}" type="parTrans" cxnId="{E62225A6-52CE-4429-BD38-E8C4177395FA}">
      <dgm:prSet/>
      <dgm:spPr/>
      <dgm:t>
        <a:bodyPr/>
        <a:lstStyle/>
        <a:p>
          <a:endParaRPr lang="en-US"/>
        </a:p>
      </dgm:t>
    </dgm:pt>
    <dgm:pt modelId="{9E31CF50-3969-4F04-A520-EB36D06870E6}" type="sibTrans" cxnId="{E62225A6-52CE-4429-BD38-E8C4177395FA}">
      <dgm:prSet/>
      <dgm:spPr/>
      <dgm:t>
        <a:bodyPr/>
        <a:lstStyle/>
        <a:p>
          <a:endParaRPr lang="en-US"/>
        </a:p>
      </dgm:t>
    </dgm:pt>
    <dgm:pt modelId="{EB447D0C-2802-4615-8235-A71603E87E52}" type="pres">
      <dgm:prSet presAssocID="{40C21D90-F64E-43DF-9F3B-9025D677A1B9}" presName="vert0" presStyleCnt="0">
        <dgm:presLayoutVars>
          <dgm:dir/>
          <dgm:animOne val="branch"/>
          <dgm:animLvl val="lvl"/>
        </dgm:presLayoutVars>
      </dgm:prSet>
      <dgm:spPr/>
    </dgm:pt>
    <dgm:pt modelId="{731638B1-568D-479F-A425-A8055A8D0BB4}" type="pres">
      <dgm:prSet presAssocID="{F57BE85A-EE3B-4EE7-B50E-DD21DE5C1286}" presName="thickLine" presStyleLbl="alignNode1" presStyleIdx="0" presStyleCnt="5"/>
      <dgm:spPr/>
    </dgm:pt>
    <dgm:pt modelId="{CC8E9CD9-E4C2-41BC-9495-C5389B4A9B3B}" type="pres">
      <dgm:prSet presAssocID="{F57BE85A-EE3B-4EE7-B50E-DD21DE5C1286}" presName="horz1" presStyleCnt="0"/>
      <dgm:spPr/>
    </dgm:pt>
    <dgm:pt modelId="{C0423376-5499-4745-B13A-7F7FDC0917EC}" type="pres">
      <dgm:prSet presAssocID="{F57BE85A-EE3B-4EE7-B50E-DD21DE5C1286}" presName="tx1" presStyleLbl="revTx" presStyleIdx="0" presStyleCnt="5" custScaleY="138888"/>
      <dgm:spPr/>
    </dgm:pt>
    <dgm:pt modelId="{E02AFA50-DDD5-4EBC-8672-DBC5FA9F9F4E}" type="pres">
      <dgm:prSet presAssocID="{F57BE85A-EE3B-4EE7-B50E-DD21DE5C1286}" presName="vert1" presStyleCnt="0"/>
      <dgm:spPr/>
    </dgm:pt>
    <dgm:pt modelId="{D3D65BF7-5F05-4CEC-8F3E-49D9AEE87ED4}" type="pres">
      <dgm:prSet presAssocID="{67598B23-25BB-4382-AA0C-8814D2FDC61B}" presName="thickLine" presStyleLbl="alignNode1" presStyleIdx="1" presStyleCnt="5"/>
      <dgm:spPr/>
    </dgm:pt>
    <dgm:pt modelId="{188A8822-2C9E-4AB5-917B-22027D54D187}" type="pres">
      <dgm:prSet presAssocID="{67598B23-25BB-4382-AA0C-8814D2FDC61B}" presName="horz1" presStyleCnt="0"/>
      <dgm:spPr/>
    </dgm:pt>
    <dgm:pt modelId="{BAAE2C00-E072-45DD-9D0D-6BE529259441}" type="pres">
      <dgm:prSet presAssocID="{67598B23-25BB-4382-AA0C-8814D2FDC61B}" presName="tx1" presStyleLbl="revTx" presStyleIdx="1" presStyleCnt="5" custScaleY="127301"/>
      <dgm:spPr/>
    </dgm:pt>
    <dgm:pt modelId="{DBAE91AC-067A-479C-A67C-10C151BA217D}" type="pres">
      <dgm:prSet presAssocID="{67598B23-25BB-4382-AA0C-8814D2FDC61B}" presName="vert1" presStyleCnt="0"/>
      <dgm:spPr/>
    </dgm:pt>
    <dgm:pt modelId="{EF9BC209-3990-4F78-B837-4A3AAFEEAC02}" type="pres">
      <dgm:prSet presAssocID="{C27160F8-A8E1-4B83-B17E-4B936F6BC68A}" presName="thickLine" presStyleLbl="alignNode1" presStyleIdx="2" presStyleCnt="5"/>
      <dgm:spPr/>
    </dgm:pt>
    <dgm:pt modelId="{B9BEB2E0-6421-4EEE-8B6A-B4ADE34B2EFC}" type="pres">
      <dgm:prSet presAssocID="{C27160F8-A8E1-4B83-B17E-4B936F6BC68A}" presName="horz1" presStyleCnt="0"/>
      <dgm:spPr/>
    </dgm:pt>
    <dgm:pt modelId="{81F69D25-07F5-4F8F-AF24-CDF65B21954C}" type="pres">
      <dgm:prSet presAssocID="{C27160F8-A8E1-4B83-B17E-4B936F6BC68A}" presName="tx1" presStyleLbl="revTx" presStyleIdx="2" presStyleCnt="5" custScaleY="133760"/>
      <dgm:spPr/>
    </dgm:pt>
    <dgm:pt modelId="{C61BA657-623A-4F6C-8082-03B713BA9259}" type="pres">
      <dgm:prSet presAssocID="{C27160F8-A8E1-4B83-B17E-4B936F6BC68A}" presName="vert1" presStyleCnt="0"/>
      <dgm:spPr/>
    </dgm:pt>
    <dgm:pt modelId="{6128C4AC-326A-48B6-8334-6F3F09A24BD0}" type="pres">
      <dgm:prSet presAssocID="{60C9BFAB-338D-4F2F-9A9B-47AB4BA53BEB}" presName="thickLine" presStyleLbl="alignNode1" presStyleIdx="3" presStyleCnt="5"/>
      <dgm:spPr/>
    </dgm:pt>
    <dgm:pt modelId="{9775A1B3-9693-4439-9564-29A6A89F5685}" type="pres">
      <dgm:prSet presAssocID="{60C9BFAB-338D-4F2F-9A9B-47AB4BA53BEB}" presName="horz1" presStyleCnt="0"/>
      <dgm:spPr/>
    </dgm:pt>
    <dgm:pt modelId="{5145D599-C669-4124-AD41-F0FDDE34D003}" type="pres">
      <dgm:prSet presAssocID="{60C9BFAB-338D-4F2F-9A9B-47AB4BA53BEB}" presName="tx1" presStyleLbl="revTx" presStyleIdx="3" presStyleCnt="5" custScaleY="175194"/>
      <dgm:spPr/>
    </dgm:pt>
    <dgm:pt modelId="{02C33F00-6A8E-49D4-A31B-2F0C7D19D13D}" type="pres">
      <dgm:prSet presAssocID="{60C9BFAB-338D-4F2F-9A9B-47AB4BA53BEB}" presName="vert1" presStyleCnt="0"/>
      <dgm:spPr/>
    </dgm:pt>
    <dgm:pt modelId="{7F29354E-DFDA-414C-885E-03BBA0E58FF6}" type="pres">
      <dgm:prSet presAssocID="{E7C90E6F-266F-4BF2-9A79-857313B49358}" presName="thickLine" presStyleLbl="alignNode1" presStyleIdx="4" presStyleCnt="5"/>
      <dgm:spPr/>
    </dgm:pt>
    <dgm:pt modelId="{83A9E792-AD1A-4E52-A32F-10227B57BC29}" type="pres">
      <dgm:prSet presAssocID="{E7C90E6F-266F-4BF2-9A79-857313B49358}" presName="horz1" presStyleCnt="0"/>
      <dgm:spPr/>
    </dgm:pt>
    <dgm:pt modelId="{DB8F4CF2-661E-4FAC-A356-23C12C69B4D3}" type="pres">
      <dgm:prSet presAssocID="{E7C90E6F-266F-4BF2-9A79-857313B49358}" presName="tx1" presStyleLbl="revTx" presStyleIdx="4" presStyleCnt="5"/>
      <dgm:spPr/>
    </dgm:pt>
    <dgm:pt modelId="{068C1639-5E0E-46D2-AE5B-89F22683C155}" type="pres">
      <dgm:prSet presAssocID="{E7C90E6F-266F-4BF2-9A79-857313B49358}" presName="vert1" presStyleCnt="0"/>
      <dgm:spPr/>
    </dgm:pt>
  </dgm:ptLst>
  <dgm:cxnLst>
    <dgm:cxn modelId="{21EC6319-E954-4D15-984C-AFB413182591}" srcId="{40C21D90-F64E-43DF-9F3B-9025D677A1B9}" destId="{F57BE85A-EE3B-4EE7-B50E-DD21DE5C1286}" srcOrd="0" destOrd="0" parTransId="{C52DCEC2-4AB3-49F3-B042-C54F58E947AA}" sibTransId="{6AC39ECA-F8DC-489F-8CC4-4DD573AB1B8E}"/>
    <dgm:cxn modelId="{7B035E32-F83D-46DE-BD3D-7A9403A38280}" srcId="{40C21D90-F64E-43DF-9F3B-9025D677A1B9}" destId="{C27160F8-A8E1-4B83-B17E-4B936F6BC68A}" srcOrd="2" destOrd="0" parTransId="{F9C9C43A-8FBB-44F5-935F-4D7A04EB1448}" sibTransId="{6179ED0E-F14A-45F6-A258-EC1EDEB6FE1B}"/>
    <dgm:cxn modelId="{87A6FD3A-A476-43E2-AF71-E16DD563AEE7}" type="presOf" srcId="{E7C90E6F-266F-4BF2-9A79-857313B49358}" destId="{DB8F4CF2-661E-4FAC-A356-23C12C69B4D3}" srcOrd="0" destOrd="0" presId="urn:microsoft.com/office/officeart/2008/layout/LinedList"/>
    <dgm:cxn modelId="{ECE1D964-7AFF-433F-9B67-62EC3B41D7AF}" srcId="{40C21D90-F64E-43DF-9F3B-9025D677A1B9}" destId="{67598B23-25BB-4382-AA0C-8814D2FDC61B}" srcOrd="1" destOrd="0" parTransId="{DEDCA1B4-166B-4A12-8701-DB07D0978424}" sibTransId="{5FB4232E-7AB2-4A05-B756-4396943E85DE}"/>
    <dgm:cxn modelId="{B2F47E6E-2BEB-4254-B15F-32CFB5FB44CE}" srcId="{40C21D90-F64E-43DF-9F3B-9025D677A1B9}" destId="{60C9BFAB-338D-4F2F-9A9B-47AB4BA53BEB}" srcOrd="3" destOrd="0" parTransId="{6A3D1986-4E8C-487E-89E3-E867FBB5FC8E}" sibTransId="{24936C92-3C70-4022-9FAD-18B5E08C4D98}"/>
    <dgm:cxn modelId="{DA98E68A-44E9-4E1D-84F8-392C31A810AC}" type="presOf" srcId="{40C21D90-F64E-43DF-9F3B-9025D677A1B9}" destId="{EB447D0C-2802-4615-8235-A71603E87E52}" srcOrd="0" destOrd="0" presId="urn:microsoft.com/office/officeart/2008/layout/LinedList"/>
    <dgm:cxn modelId="{E62225A6-52CE-4429-BD38-E8C4177395FA}" srcId="{40C21D90-F64E-43DF-9F3B-9025D677A1B9}" destId="{E7C90E6F-266F-4BF2-9A79-857313B49358}" srcOrd="4" destOrd="0" parTransId="{91E5CCC8-3FE5-466B-B42B-8C1E5E09780E}" sibTransId="{9E31CF50-3969-4F04-A520-EB36D06870E6}"/>
    <dgm:cxn modelId="{070405CF-2C75-4650-9F86-754B2576E2EE}" type="presOf" srcId="{F57BE85A-EE3B-4EE7-B50E-DD21DE5C1286}" destId="{C0423376-5499-4745-B13A-7F7FDC0917EC}" srcOrd="0" destOrd="0" presId="urn:microsoft.com/office/officeart/2008/layout/LinedList"/>
    <dgm:cxn modelId="{2023F9DC-6C5E-4738-9140-8EC2DED969AB}" type="presOf" srcId="{67598B23-25BB-4382-AA0C-8814D2FDC61B}" destId="{BAAE2C00-E072-45DD-9D0D-6BE529259441}" srcOrd="0" destOrd="0" presId="urn:microsoft.com/office/officeart/2008/layout/LinedList"/>
    <dgm:cxn modelId="{E85272E9-78B0-4CC8-969B-9014303A6836}" type="presOf" srcId="{C27160F8-A8E1-4B83-B17E-4B936F6BC68A}" destId="{81F69D25-07F5-4F8F-AF24-CDF65B21954C}" srcOrd="0" destOrd="0" presId="urn:microsoft.com/office/officeart/2008/layout/LinedList"/>
    <dgm:cxn modelId="{BC41BAE9-EDB3-4FF0-8CD4-CEA8CBD2DDFE}" type="presOf" srcId="{60C9BFAB-338D-4F2F-9A9B-47AB4BA53BEB}" destId="{5145D599-C669-4124-AD41-F0FDDE34D003}" srcOrd="0" destOrd="0" presId="urn:microsoft.com/office/officeart/2008/layout/LinedList"/>
    <dgm:cxn modelId="{5E01131B-6C6E-492C-AF3C-D6338155E85F}" type="presParOf" srcId="{EB447D0C-2802-4615-8235-A71603E87E52}" destId="{731638B1-568D-479F-A425-A8055A8D0BB4}" srcOrd="0" destOrd="0" presId="urn:microsoft.com/office/officeart/2008/layout/LinedList"/>
    <dgm:cxn modelId="{BA9B2927-E8DE-4500-8E03-BBA9E49AF9AB}" type="presParOf" srcId="{EB447D0C-2802-4615-8235-A71603E87E52}" destId="{CC8E9CD9-E4C2-41BC-9495-C5389B4A9B3B}" srcOrd="1" destOrd="0" presId="urn:microsoft.com/office/officeart/2008/layout/LinedList"/>
    <dgm:cxn modelId="{2CFCCE4B-6D9E-47E1-A7B4-E2C1D345D6D5}" type="presParOf" srcId="{CC8E9CD9-E4C2-41BC-9495-C5389B4A9B3B}" destId="{C0423376-5499-4745-B13A-7F7FDC0917EC}" srcOrd="0" destOrd="0" presId="urn:microsoft.com/office/officeart/2008/layout/LinedList"/>
    <dgm:cxn modelId="{BCAD7745-70E7-42F2-9784-10468919B4EC}" type="presParOf" srcId="{CC8E9CD9-E4C2-41BC-9495-C5389B4A9B3B}" destId="{E02AFA50-DDD5-4EBC-8672-DBC5FA9F9F4E}" srcOrd="1" destOrd="0" presId="urn:microsoft.com/office/officeart/2008/layout/LinedList"/>
    <dgm:cxn modelId="{BCBAF101-AF0B-43AF-8232-7F2D981FE0D7}" type="presParOf" srcId="{EB447D0C-2802-4615-8235-A71603E87E52}" destId="{D3D65BF7-5F05-4CEC-8F3E-49D9AEE87ED4}" srcOrd="2" destOrd="0" presId="urn:microsoft.com/office/officeart/2008/layout/LinedList"/>
    <dgm:cxn modelId="{FFB5F0C0-38C2-41D3-AB26-A544DE907DD4}" type="presParOf" srcId="{EB447D0C-2802-4615-8235-A71603E87E52}" destId="{188A8822-2C9E-4AB5-917B-22027D54D187}" srcOrd="3" destOrd="0" presId="urn:microsoft.com/office/officeart/2008/layout/LinedList"/>
    <dgm:cxn modelId="{1F55B3DD-3CA2-44C7-9C61-44133D56A57B}" type="presParOf" srcId="{188A8822-2C9E-4AB5-917B-22027D54D187}" destId="{BAAE2C00-E072-45DD-9D0D-6BE529259441}" srcOrd="0" destOrd="0" presId="urn:microsoft.com/office/officeart/2008/layout/LinedList"/>
    <dgm:cxn modelId="{DF911137-7F88-40B3-8287-A64900441D24}" type="presParOf" srcId="{188A8822-2C9E-4AB5-917B-22027D54D187}" destId="{DBAE91AC-067A-479C-A67C-10C151BA217D}" srcOrd="1" destOrd="0" presId="urn:microsoft.com/office/officeart/2008/layout/LinedList"/>
    <dgm:cxn modelId="{A8CA0B14-0560-4971-87B4-5371CFFBB71A}" type="presParOf" srcId="{EB447D0C-2802-4615-8235-A71603E87E52}" destId="{EF9BC209-3990-4F78-B837-4A3AAFEEAC02}" srcOrd="4" destOrd="0" presId="urn:microsoft.com/office/officeart/2008/layout/LinedList"/>
    <dgm:cxn modelId="{E224BAFB-CC6D-4FDD-8E02-413827BF52CF}" type="presParOf" srcId="{EB447D0C-2802-4615-8235-A71603E87E52}" destId="{B9BEB2E0-6421-4EEE-8B6A-B4ADE34B2EFC}" srcOrd="5" destOrd="0" presId="urn:microsoft.com/office/officeart/2008/layout/LinedList"/>
    <dgm:cxn modelId="{E8EF8264-7688-4235-92BE-F2C4BEF12705}" type="presParOf" srcId="{B9BEB2E0-6421-4EEE-8B6A-B4ADE34B2EFC}" destId="{81F69D25-07F5-4F8F-AF24-CDF65B21954C}" srcOrd="0" destOrd="0" presId="urn:microsoft.com/office/officeart/2008/layout/LinedList"/>
    <dgm:cxn modelId="{00D2E021-31DB-4984-B687-94DF1A95DE3A}" type="presParOf" srcId="{B9BEB2E0-6421-4EEE-8B6A-B4ADE34B2EFC}" destId="{C61BA657-623A-4F6C-8082-03B713BA9259}" srcOrd="1" destOrd="0" presId="urn:microsoft.com/office/officeart/2008/layout/LinedList"/>
    <dgm:cxn modelId="{9B2C0FA4-2C1E-4EE8-93D7-71BF19BF170C}" type="presParOf" srcId="{EB447D0C-2802-4615-8235-A71603E87E52}" destId="{6128C4AC-326A-48B6-8334-6F3F09A24BD0}" srcOrd="6" destOrd="0" presId="urn:microsoft.com/office/officeart/2008/layout/LinedList"/>
    <dgm:cxn modelId="{9DF743FE-4214-48F5-B339-44A33744AE92}" type="presParOf" srcId="{EB447D0C-2802-4615-8235-A71603E87E52}" destId="{9775A1B3-9693-4439-9564-29A6A89F5685}" srcOrd="7" destOrd="0" presId="urn:microsoft.com/office/officeart/2008/layout/LinedList"/>
    <dgm:cxn modelId="{CCC06AA2-F4D5-4B29-B7C6-DBA917F7B652}" type="presParOf" srcId="{9775A1B3-9693-4439-9564-29A6A89F5685}" destId="{5145D599-C669-4124-AD41-F0FDDE34D003}" srcOrd="0" destOrd="0" presId="urn:microsoft.com/office/officeart/2008/layout/LinedList"/>
    <dgm:cxn modelId="{0874CEBF-A103-40A2-B277-CCBBA26ED4FF}" type="presParOf" srcId="{9775A1B3-9693-4439-9564-29A6A89F5685}" destId="{02C33F00-6A8E-49D4-A31B-2F0C7D19D13D}" srcOrd="1" destOrd="0" presId="urn:microsoft.com/office/officeart/2008/layout/LinedList"/>
    <dgm:cxn modelId="{F24E829E-C1C0-4627-AE65-E38AEEF1AB43}" type="presParOf" srcId="{EB447D0C-2802-4615-8235-A71603E87E52}" destId="{7F29354E-DFDA-414C-885E-03BBA0E58FF6}" srcOrd="8" destOrd="0" presId="urn:microsoft.com/office/officeart/2008/layout/LinedList"/>
    <dgm:cxn modelId="{350FA9EC-C45C-4F6C-90A0-AF781FE5A291}" type="presParOf" srcId="{EB447D0C-2802-4615-8235-A71603E87E52}" destId="{83A9E792-AD1A-4E52-A32F-10227B57BC29}" srcOrd="9" destOrd="0" presId="urn:microsoft.com/office/officeart/2008/layout/LinedList"/>
    <dgm:cxn modelId="{0E881A7F-20F2-400B-A11E-C2DCFF59167F}" type="presParOf" srcId="{83A9E792-AD1A-4E52-A32F-10227B57BC29}" destId="{DB8F4CF2-661E-4FAC-A356-23C12C69B4D3}" srcOrd="0" destOrd="0" presId="urn:microsoft.com/office/officeart/2008/layout/LinedList"/>
    <dgm:cxn modelId="{FABC7E92-5228-4B86-8D88-32F4ED799238}" type="presParOf" srcId="{83A9E792-AD1A-4E52-A32F-10227B57BC29}" destId="{068C1639-5E0E-46D2-AE5B-89F22683C15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C21D90-F64E-43DF-9F3B-9025D677A1B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57BE85A-EE3B-4EE7-B50E-DD21DE5C1286}">
      <dgm:prSet custT="1"/>
      <dgm:spPr/>
      <dgm:t>
        <a:bodyPr/>
        <a:lstStyle/>
        <a:p>
          <a:r>
            <a:rPr lang="en-US" sz="2400" b="0" i="0" dirty="0"/>
            <a:t>Providers should be able to demonstrate to stakeholders how they are managing risk</a:t>
          </a:r>
          <a:endParaRPr lang="en-US" sz="2400" dirty="0"/>
        </a:p>
      </dgm:t>
    </dgm:pt>
    <dgm:pt modelId="{C52DCEC2-4AB3-49F3-B042-C54F58E947AA}" type="parTrans" cxnId="{21EC6319-E954-4D15-984C-AFB413182591}">
      <dgm:prSet/>
      <dgm:spPr/>
      <dgm:t>
        <a:bodyPr/>
        <a:lstStyle/>
        <a:p>
          <a:endParaRPr lang="en-US"/>
        </a:p>
      </dgm:t>
    </dgm:pt>
    <dgm:pt modelId="{6AC39ECA-F8DC-489F-8CC4-4DD573AB1B8E}" type="sibTrans" cxnId="{21EC6319-E954-4D15-984C-AFB413182591}">
      <dgm:prSet/>
      <dgm:spPr/>
      <dgm:t>
        <a:bodyPr/>
        <a:lstStyle/>
        <a:p>
          <a:endParaRPr lang="en-US"/>
        </a:p>
      </dgm:t>
    </dgm:pt>
    <dgm:pt modelId="{E7C90E6F-266F-4BF2-9A79-857313B49358}">
      <dgm:prSet custT="1"/>
      <dgm:spPr/>
      <dgm:t>
        <a:bodyPr/>
        <a:lstStyle/>
        <a:p>
          <a:r>
            <a:rPr lang="en-US" sz="1100" dirty="0">
              <a:hlinkClick xmlns:r="http://schemas.openxmlformats.org/officeDocument/2006/relationships" r:id="rId1"/>
            </a:rPr>
            <a:t>Statutory framework for the early years foundation stage for group and school providers (publishing.service.gov.uk)</a:t>
          </a:r>
          <a:r>
            <a:rPr lang="en-US" sz="1100" dirty="0"/>
            <a:t> </a:t>
          </a:r>
        </a:p>
      </dgm:t>
    </dgm:pt>
    <dgm:pt modelId="{91E5CCC8-3FE5-466B-B42B-8C1E5E09780E}" type="parTrans" cxnId="{E62225A6-52CE-4429-BD38-E8C4177395FA}">
      <dgm:prSet/>
      <dgm:spPr/>
      <dgm:t>
        <a:bodyPr/>
        <a:lstStyle/>
        <a:p>
          <a:endParaRPr lang="en-US"/>
        </a:p>
      </dgm:t>
    </dgm:pt>
    <dgm:pt modelId="{9E31CF50-3969-4F04-A520-EB36D06870E6}" type="sibTrans" cxnId="{E62225A6-52CE-4429-BD38-E8C4177395FA}">
      <dgm:prSet/>
      <dgm:spPr/>
      <dgm:t>
        <a:bodyPr/>
        <a:lstStyle/>
        <a:p>
          <a:endParaRPr lang="en-US"/>
        </a:p>
      </dgm:t>
    </dgm:pt>
    <dgm:pt modelId="{AECF9ECA-096B-400C-A153-8AA95521BA8A}">
      <dgm:prSet custT="1"/>
      <dgm:spPr/>
      <dgm:t>
        <a:bodyPr/>
        <a:lstStyle/>
        <a:p>
          <a:r>
            <a:rPr lang="en-US" sz="2400" dirty="0"/>
            <a:t>“determine where it is helpful to make some written risk assessments in relation to specific issues”</a:t>
          </a:r>
        </a:p>
      </dgm:t>
    </dgm:pt>
    <dgm:pt modelId="{9FF55F5C-1438-4F17-833A-B080C77B428B}" type="parTrans" cxnId="{26FE6060-4D2D-47B2-B41A-70CFA3EAC499}">
      <dgm:prSet/>
      <dgm:spPr/>
      <dgm:t>
        <a:bodyPr/>
        <a:lstStyle/>
        <a:p>
          <a:endParaRPr lang="en-GB"/>
        </a:p>
      </dgm:t>
    </dgm:pt>
    <dgm:pt modelId="{114E9D4D-A69C-4B90-8FC0-4CA889E57CAD}" type="sibTrans" cxnId="{26FE6060-4D2D-47B2-B41A-70CFA3EAC499}">
      <dgm:prSet/>
      <dgm:spPr/>
      <dgm:t>
        <a:bodyPr/>
        <a:lstStyle/>
        <a:p>
          <a:endParaRPr lang="en-GB"/>
        </a:p>
      </dgm:t>
    </dgm:pt>
    <dgm:pt modelId="{CDA9F5CD-2FA0-409C-BE74-8EDF6C733137}">
      <dgm:prSet custT="1"/>
      <dgm:spPr/>
      <dgm:t>
        <a:bodyPr/>
        <a:lstStyle/>
        <a:p>
          <a:r>
            <a:rPr lang="en-US" sz="2400" dirty="0"/>
            <a:t>Identify what needs to be checked on a regular basis, and by whom</a:t>
          </a:r>
        </a:p>
      </dgm:t>
    </dgm:pt>
    <dgm:pt modelId="{F6FC6ED1-1ACA-44A5-8AAE-E028B2117D4C}" type="parTrans" cxnId="{F101753D-09CD-4B31-8EA7-4F8627CDBC8E}">
      <dgm:prSet/>
      <dgm:spPr/>
      <dgm:t>
        <a:bodyPr/>
        <a:lstStyle/>
        <a:p>
          <a:endParaRPr lang="en-GB"/>
        </a:p>
      </dgm:t>
    </dgm:pt>
    <dgm:pt modelId="{308D0A5E-0477-47AC-ACE9-23913064E59A}" type="sibTrans" cxnId="{F101753D-09CD-4B31-8EA7-4F8627CDBC8E}">
      <dgm:prSet/>
      <dgm:spPr/>
      <dgm:t>
        <a:bodyPr/>
        <a:lstStyle/>
        <a:p>
          <a:endParaRPr lang="en-GB"/>
        </a:p>
      </dgm:t>
    </dgm:pt>
    <dgm:pt modelId="{A79A48CC-34EC-4029-A844-ABE1C42AB797}">
      <dgm:prSet custT="1"/>
      <dgm:spPr/>
      <dgm:t>
        <a:bodyPr/>
        <a:lstStyle/>
        <a:p>
          <a:r>
            <a:rPr lang="en-US" sz="2400"/>
            <a:t>Assess how </a:t>
          </a:r>
          <a:r>
            <a:rPr lang="en-US" sz="2400" dirty="0"/>
            <a:t>the risk will be removed or </a:t>
          </a:r>
          <a:r>
            <a:rPr lang="en-US" sz="2400" dirty="0" err="1"/>
            <a:t>minimised</a:t>
          </a:r>
          <a:endParaRPr lang="en-US" sz="2400" dirty="0"/>
        </a:p>
      </dgm:t>
    </dgm:pt>
    <dgm:pt modelId="{AD2F4EAC-A514-478D-A60B-530A708F1171}" type="parTrans" cxnId="{9F482D81-BDC8-4062-A07F-B5F3E51FC46B}">
      <dgm:prSet/>
      <dgm:spPr/>
      <dgm:t>
        <a:bodyPr/>
        <a:lstStyle/>
        <a:p>
          <a:endParaRPr lang="en-GB"/>
        </a:p>
      </dgm:t>
    </dgm:pt>
    <dgm:pt modelId="{5006D5F7-AC20-4678-BCAB-D32D71F6D7D6}" type="sibTrans" cxnId="{9F482D81-BDC8-4062-A07F-B5F3E51FC46B}">
      <dgm:prSet/>
      <dgm:spPr/>
      <dgm:t>
        <a:bodyPr/>
        <a:lstStyle/>
        <a:p>
          <a:endParaRPr lang="en-US"/>
        </a:p>
      </dgm:t>
    </dgm:pt>
    <dgm:pt modelId="{DB678ABC-262E-4D93-9466-7E8CF7F59371}" type="pres">
      <dgm:prSet presAssocID="{40C21D90-F64E-43DF-9F3B-9025D677A1B9}" presName="vert0" presStyleCnt="0">
        <dgm:presLayoutVars>
          <dgm:dir/>
          <dgm:animOne val="branch"/>
          <dgm:animLvl val="lvl"/>
        </dgm:presLayoutVars>
      </dgm:prSet>
      <dgm:spPr/>
    </dgm:pt>
    <dgm:pt modelId="{B02D1FD8-DE57-43E5-8636-AD12E84A59FC}" type="pres">
      <dgm:prSet presAssocID="{F57BE85A-EE3B-4EE7-B50E-DD21DE5C1286}" presName="thickLine" presStyleLbl="alignNode1" presStyleIdx="0" presStyleCnt="5"/>
      <dgm:spPr/>
    </dgm:pt>
    <dgm:pt modelId="{28851E06-F0E8-4756-B0AF-66B0B1138B9A}" type="pres">
      <dgm:prSet presAssocID="{F57BE85A-EE3B-4EE7-B50E-DD21DE5C1286}" presName="horz1" presStyleCnt="0"/>
      <dgm:spPr/>
    </dgm:pt>
    <dgm:pt modelId="{92F6A714-8FB0-4A60-809C-9DA58354A669}" type="pres">
      <dgm:prSet presAssocID="{F57BE85A-EE3B-4EE7-B50E-DD21DE5C1286}" presName="tx1" presStyleLbl="revTx" presStyleIdx="0" presStyleCnt="5" custScaleY="197862"/>
      <dgm:spPr/>
    </dgm:pt>
    <dgm:pt modelId="{FE8B85AE-A594-465B-86CD-0472A999800D}" type="pres">
      <dgm:prSet presAssocID="{F57BE85A-EE3B-4EE7-B50E-DD21DE5C1286}" presName="vert1" presStyleCnt="0"/>
      <dgm:spPr/>
    </dgm:pt>
    <dgm:pt modelId="{1F573811-D193-4D29-87CF-C8C847C1D653}" type="pres">
      <dgm:prSet presAssocID="{AECF9ECA-096B-400C-A153-8AA95521BA8A}" presName="thickLine" presStyleLbl="alignNode1" presStyleIdx="1" presStyleCnt="5"/>
      <dgm:spPr/>
    </dgm:pt>
    <dgm:pt modelId="{D109A201-F4BE-4B9A-B020-930F36C240B9}" type="pres">
      <dgm:prSet presAssocID="{AECF9ECA-096B-400C-A153-8AA95521BA8A}" presName="horz1" presStyleCnt="0"/>
      <dgm:spPr/>
    </dgm:pt>
    <dgm:pt modelId="{322322E8-49BF-458F-9893-D0850202A592}" type="pres">
      <dgm:prSet presAssocID="{AECF9ECA-096B-400C-A153-8AA95521BA8A}" presName="tx1" presStyleLbl="revTx" presStyleIdx="1" presStyleCnt="5" custScaleY="213230"/>
      <dgm:spPr/>
    </dgm:pt>
    <dgm:pt modelId="{4662F552-F66A-4BD6-8E9F-D6C5B4A0177B}" type="pres">
      <dgm:prSet presAssocID="{AECF9ECA-096B-400C-A153-8AA95521BA8A}" presName="vert1" presStyleCnt="0"/>
      <dgm:spPr/>
    </dgm:pt>
    <dgm:pt modelId="{85480D6E-F6EC-4D6B-9E92-1C146D28E847}" type="pres">
      <dgm:prSet presAssocID="{CDA9F5CD-2FA0-409C-BE74-8EDF6C733137}" presName="thickLine" presStyleLbl="alignNode1" presStyleIdx="2" presStyleCnt="5"/>
      <dgm:spPr/>
    </dgm:pt>
    <dgm:pt modelId="{E97FF6F1-4C95-486C-8C28-D0223FD4CA88}" type="pres">
      <dgm:prSet presAssocID="{CDA9F5CD-2FA0-409C-BE74-8EDF6C733137}" presName="horz1" presStyleCnt="0"/>
      <dgm:spPr/>
    </dgm:pt>
    <dgm:pt modelId="{94CB499E-78D8-4545-BE47-4185F70180C9}" type="pres">
      <dgm:prSet presAssocID="{CDA9F5CD-2FA0-409C-BE74-8EDF6C733137}" presName="tx1" presStyleLbl="revTx" presStyleIdx="2" presStyleCnt="5" custScaleY="190401"/>
      <dgm:spPr/>
    </dgm:pt>
    <dgm:pt modelId="{ECED9621-029D-4C33-AB42-B3CC2198EDC8}" type="pres">
      <dgm:prSet presAssocID="{CDA9F5CD-2FA0-409C-BE74-8EDF6C733137}" presName="vert1" presStyleCnt="0"/>
      <dgm:spPr/>
    </dgm:pt>
    <dgm:pt modelId="{79BEF21E-CA7B-463C-8821-45108280CE9A}" type="pres">
      <dgm:prSet presAssocID="{A79A48CC-34EC-4029-A844-ABE1C42AB797}" presName="thickLine" presStyleLbl="alignNode1" presStyleIdx="3" presStyleCnt="5"/>
      <dgm:spPr/>
    </dgm:pt>
    <dgm:pt modelId="{FA6812FD-A099-4C74-9F55-863AEA2A33B7}" type="pres">
      <dgm:prSet presAssocID="{A79A48CC-34EC-4029-A844-ABE1C42AB797}" presName="horz1" presStyleCnt="0"/>
      <dgm:spPr/>
    </dgm:pt>
    <dgm:pt modelId="{A16773F3-7263-4EB5-9CD3-9D6518BA459F}" type="pres">
      <dgm:prSet presAssocID="{A79A48CC-34EC-4029-A844-ABE1C42AB797}" presName="tx1" presStyleLbl="revTx" presStyleIdx="3" presStyleCnt="5" custScaleY="155014"/>
      <dgm:spPr/>
    </dgm:pt>
    <dgm:pt modelId="{3328C543-E99E-4F46-ADF6-5334F0BCDDB4}" type="pres">
      <dgm:prSet presAssocID="{A79A48CC-34EC-4029-A844-ABE1C42AB797}" presName="vert1" presStyleCnt="0"/>
      <dgm:spPr/>
    </dgm:pt>
    <dgm:pt modelId="{66C5E027-8591-419A-BFF2-629F88567F2B}" type="pres">
      <dgm:prSet presAssocID="{E7C90E6F-266F-4BF2-9A79-857313B49358}" presName="thickLine" presStyleLbl="alignNode1" presStyleIdx="4" presStyleCnt="5"/>
      <dgm:spPr/>
    </dgm:pt>
    <dgm:pt modelId="{07639968-ABD5-4AB6-BD60-4B14B5A0E0B4}" type="pres">
      <dgm:prSet presAssocID="{E7C90E6F-266F-4BF2-9A79-857313B49358}" presName="horz1" presStyleCnt="0"/>
      <dgm:spPr/>
    </dgm:pt>
    <dgm:pt modelId="{7BB1F338-AEE8-479A-90E6-EEE99864DD54}" type="pres">
      <dgm:prSet presAssocID="{E7C90E6F-266F-4BF2-9A79-857313B49358}" presName="tx1" presStyleLbl="revTx" presStyleIdx="4" presStyleCnt="5"/>
      <dgm:spPr/>
    </dgm:pt>
    <dgm:pt modelId="{8C2BEBDD-BBA7-4964-BF27-B98597060E58}" type="pres">
      <dgm:prSet presAssocID="{E7C90E6F-266F-4BF2-9A79-857313B49358}" presName="vert1" presStyleCnt="0"/>
      <dgm:spPr/>
    </dgm:pt>
  </dgm:ptLst>
  <dgm:cxnLst>
    <dgm:cxn modelId="{5DC6B20C-1BEE-4DD3-804F-D58CD29B7A13}" type="presOf" srcId="{E7C90E6F-266F-4BF2-9A79-857313B49358}" destId="{7BB1F338-AEE8-479A-90E6-EEE99864DD54}" srcOrd="0" destOrd="0" presId="urn:microsoft.com/office/officeart/2008/layout/LinedList"/>
    <dgm:cxn modelId="{21EC6319-E954-4D15-984C-AFB413182591}" srcId="{40C21D90-F64E-43DF-9F3B-9025D677A1B9}" destId="{F57BE85A-EE3B-4EE7-B50E-DD21DE5C1286}" srcOrd="0" destOrd="0" parTransId="{C52DCEC2-4AB3-49F3-B042-C54F58E947AA}" sibTransId="{6AC39ECA-F8DC-489F-8CC4-4DD573AB1B8E}"/>
    <dgm:cxn modelId="{F101753D-09CD-4B31-8EA7-4F8627CDBC8E}" srcId="{40C21D90-F64E-43DF-9F3B-9025D677A1B9}" destId="{CDA9F5CD-2FA0-409C-BE74-8EDF6C733137}" srcOrd="2" destOrd="0" parTransId="{F6FC6ED1-1ACA-44A5-8AAE-E028B2117D4C}" sibTransId="{308D0A5E-0477-47AC-ACE9-23913064E59A}"/>
    <dgm:cxn modelId="{66E6C55B-93CF-42E2-83D4-02D28BEA258B}" type="presOf" srcId="{A79A48CC-34EC-4029-A844-ABE1C42AB797}" destId="{A16773F3-7263-4EB5-9CD3-9D6518BA459F}" srcOrd="0" destOrd="0" presId="urn:microsoft.com/office/officeart/2008/layout/LinedList"/>
    <dgm:cxn modelId="{26FE6060-4D2D-47B2-B41A-70CFA3EAC499}" srcId="{40C21D90-F64E-43DF-9F3B-9025D677A1B9}" destId="{AECF9ECA-096B-400C-A153-8AA95521BA8A}" srcOrd="1" destOrd="0" parTransId="{9FF55F5C-1438-4F17-833A-B080C77B428B}" sibTransId="{114E9D4D-A69C-4B90-8FC0-4CA889E57CAD}"/>
    <dgm:cxn modelId="{9C9E3154-99F3-4D71-A62D-B39E2CAF3526}" type="presOf" srcId="{CDA9F5CD-2FA0-409C-BE74-8EDF6C733137}" destId="{94CB499E-78D8-4545-BE47-4185F70180C9}" srcOrd="0" destOrd="0" presId="urn:microsoft.com/office/officeart/2008/layout/LinedList"/>
    <dgm:cxn modelId="{9F482D81-BDC8-4062-A07F-B5F3E51FC46B}" srcId="{40C21D90-F64E-43DF-9F3B-9025D677A1B9}" destId="{A79A48CC-34EC-4029-A844-ABE1C42AB797}" srcOrd="3" destOrd="0" parTransId="{AD2F4EAC-A514-478D-A60B-530A708F1171}" sibTransId="{5006D5F7-AC20-4678-BCAB-D32D71F6D7D6}"/>
    <dgm:cxn modelId="{386CAF89-1E71-447C-80B4-1284427C529D}" type="presOf" srcId="{F57BE85A-EE3B-4EE7-B50E-DD21DE5C1286}" destId="{92F6A714-8FB0-4A60-809C-9DA58354A669}" srcOrd="0" destOrd="0" presId="urn:microsoft.com/office/officeart/2008/layout/LinedList"/>
    <dgm:cxn modelId="{2836D18D-A79F-4EA0-B111-36087EE15AD0}" type="presOf" srcId="{AECF9ECA-096B-400C-A153-8AA95521BA8A}" destId="{322322E8-49BF-458F-9893-D0850202A592}" srcOrd="0" destOrd="0" presId="urn:microsoft.com/office/officeart/2008/layout/LinedList"/>
    <dgm:cxn modelId="{E62225A6-52CE-4429-BD38-E8C4177395FA}" srcId="{40C21D90-F64E-43DF-9F3B-9025D677A1B9}" destId="{E7C90E6F-266F-4BF2-9A79-857313B49358}" srcOrd="4" destOrd="0" parTransId="{91E5CCC8-3FE5-466B-B42B-8C1E5E09780E}" sibTransId="{9E31CF50-3969-4F04-A520-EB36D06870E6}"/>
    <dgm:cxn modelId="{DF2C1FD1-8CBD-4D20-98ED-CE2F2197508F}" type="presOf" srcId="{40C21D90-F64E-43DF-9F3B-9025D677A1B9}" destId="{DB678ABC-262E-4D93-9466-7E8CF7F59371}" srcOrd="0" destOrd="0" presId="urn:microsoft.com/office/officeart/2008/layout/LinedList"/>
    <dgm:cxn modelId="{ACF4F1C8-62BD-47A1-96D7-56CB22D92299}" type="presParOf" srcId="{DB678ABC-262E-4D93-9466-7E8CF7F59371}" destId="{B02D1FD8-DE57-43E5-8636-AD12E84A59FC}" srcOrd="0" destOrd="0" presId="urn:microsoft.com/office/officeart/2008/layout/LinedList"/>
    <dgm:cxn modelId="{E1CFFB18-3646-4DDD-9B78-5B1A20B9AA97}" type="presParOf" srcId="{DB678ABC-262E-4D93-9466-7E8CF7F59371}" destId="{28851E06-F0E8-4756-B0AF-66B0B1138B9A}" srcOrd="1" destOrd="0" presId="urn:microsoft.com/office/officeart/2008/layout/LinedList"/>
    <dgm:cxn modelId="{40217F9F-8768-45BC-BA6B-69140AD7224F}" type="presParOf" srcId="{28851E06-F0E8-4756-B0AF-66B0B1138B9A}" destId="{92F6A714-8FB0-4A60-809C-9DA58354A669}" srcOrd="0" destOrd="0" presId="urn:microsoft.com/office/officeart/2008/layout/LinedList"/>
    <dgm:cxn modelId="{80096349-A3F5-4CCB-A878-F32C61E3FE99}" type="presParOf" srcId="{28851E06-F0E8-4756-B0AF-66B0B1138B9A}" destId="{FE8B85AE-A594-465B-86CD-0472A999800D}" srcOrd="1" destOrd="0" presId="urn:microsoft.com/office/officeart/2008/layout/LinedList"/>
    <dgm:cxn modelId="{1CE946B9-33AE-431E-8A8B-2FAF4A9AEA3D}" type="presParOf" srcId="{DB678ABC-262E-4D93-9466-7E8CF7F59371}" destId="{1F573811-D193-4D29-87CF-C8C847C1D653}" srcOrd="2" destOrd="0" presId="urn:microsoft.com/office/officeart/2008/layout/LinedList"/>
    <dgm:cxn modelId="{D4A4570E-AF84-42B5-B605-5040EAD9A0E3}" type="presParOf" srcId="{DB678ABC-262E-4D93-9466-7E8CF7F59371}" destId="{D109A201-F4BE-4B9A-B020-930F36C240B9}" srcOrd="3" destOrd="0" presId="urn:microsoft.com/office/officeart/2008/layout/LinedList"/>
    <dgm:cxn modelId="{10961622-C42F-497A-969A-123CE338EAE9}" type="presParOf" srcId="{D109A201-F4BE-4B9A-B020-930F36C240B9}" destId="{322322E8-49BF-458F-9893-D0850202A592}" srcOrd="0" destOrd="0" presId="urn:microsoft.com/office/officeart/2008/layout/LinedList"/>
    <dgm:cxn modelId="{BF5F6FF4-5744-497B-B8BF-99525B344CE5}" type="presParOf" srcId="{D109A201-F4BE-4B9A-B020-930F36C240B9}" destId="{4662F552-F66A-4BD6-8E9F-D6C5B4A0177B}" srcOrd="1" destOrd="0" presId="urn:microsoft.com/office/officeart/2008/layout/LinedList"/>
    <dgm:cxn modelId="{68635889-B375-4D88-A1E6-B2B93D570B24}" type="presParOf" srcId="{DB678ABC-262E-4D93-9466-7E8CF7F59371}" destId="{85480D6E-F6EC-4D6B-9E92-1C146D28E847}" srcOrd="4" destOrd="0" presId="urn:microsoft.com/office/officeart/2008/layout/LinedList"/>
    <dgm:cxn modelId="{FA7A28DC-F24C-4F32-B982-32B474F20C3C}" type="presParOf" srcId="{DB678ABC-262E-4D93-9466-7E8CF7F59371}" destId="{E97FF6F1-4C95-486C-8C28-D0223FD4CA88}" srcOrd="5" destOrd="0" presId="urn:microsoft.com/office/officeart/2008/layout/LinedList"/>
    <dgm:cxn modelId="{371A9303-52E4-4C2B-A766-C7BE042BD3E2}" type="presParOf" srcId="{E97FF6F1-4C95-486C-8C28-D0223FD4CA88}" destId="{94CB499E-78D8-4545-BE47-4185F70180C9}" srcOrd="0" destOrd="0" presId="urn:microsoft.com/office/officeart/2008/layout/LinedList"/>
    <dgm:cxn modelId="{1BBC3B76-D11D-49E8-B3F5-BA44151447CC}" type="presParOf" srcId="{E97FF6F1-4C95-486C-8C28-D0223FD4CA88}" destId="{ECED9621-029D-4C33-AB42-B3CC2198EDC8}" srcOrd="1" destOrd="0" presId="urn:microsoft.com/office/officeart/2008/layout/LinedList"/>
    <dgm:cxn modelId="{2D196327-BA44-4AE7-9B30-4B21E4726820}" type="presParOf" srcId="{DB678ABC-262E-4D93-9466-7E8CF7F59371}" destId="{79BEF21E-CA7B-463C-8821-45108280CE9A}" srcOrd="6" destOrd="0" presId="urn:microsoft.com/office/officeart/2008/layout/LinedList"/>
    <dgm:cxn modelId="{1DD964B0-0633-4A0A-AC16-9FFE3E27D3DB}" type="presParOf" srcId="{DB678ABC-262E-4D93-9466-7E8CF7F59371}" destId="{FA6812FD-A099-4C74-9F55-863AEA2A33B7}" srcOrd="7" destOrd="0" presId="urn:microsoft.com/office/officeart/2008/layout/LinedList"/>
    <dgm:cxn modelId="{B8057FA8-3789-497B-A78E-2EF832B74B39}" type="presParOf" srcId="{FA6812FD-A099-4C74-9F55-863AEA2A33B7}" destId="{A16773F3-7263-4EB5-9CD3-9D6518BA459F}" srcOrd="0" destOrd="0" presId="urn:microsoft.com/office/officeart/2008/layout/LinedList"/>
    <dgm:cxn modelId="{ADCEC5F7-322F-41F2-AA65-35DA0ADA146D}" type="presParOf" srcId="{FA6812FD-A099-4C74-9F55-863AEA2A33B7}" destId="{3328C543-E99E-4F46-ADF6-5334F0BCDDB4}" srcOrd="1" destOrd="0" presId="urn:microsoft.com/office/officeart/2008/layout/LinedList"/>
    <dgm:cxn modelId="{3CF56335-CF27-4F44-8D40-6A4FF1695291}" type="presParOf" srcId="{DB678ABC-262E-4D93-9466-7E8CF7F59371}" destId="{66C5E027-8591-419A-BFF2-629F88567F2B}" srcOrd="8" destOrd="0" presId="urn:microsoft.com/office/officeart/2008/layout/LinedList"/>
    <dgm:cxn modelId="{E03A9E1D-2DCC-473D-AD18-F529B8884E8A}" type="presParOf" srcId="{DB678ABC-262E-4D93-9466-7E8CF7F59371}" destId="{07639968-ABD5-4AB6-BD60-4B14B5A0E0B4}" srcOrd="9" destOrd="0" presId="urn:microsoft.com/office/officeart/2008/layout/LinedList"/>
    <dgm:cxn modelId="{E3557B29-4B9E-46ED-BC6F-801884858D63}" type="presParOf" srcId="{07639968-ABD5-4AB6-BD60-4B14B5A0E0B4}" destId="{7BB1F338-AEE8-479A-90E6-EEE99864DD54}" srcOrd="0" destOrd="0" presId="urn:microsoft.com/office/officeart/2008/layout/LinedList"/>
    <dgm:cxn modelId="{23B000BD-6A59-4E1A-B286-07F315300F3A}" type="presParOf" srcId="{07639968-ABD5-4AB6-BD60-4B14B5A0E0B4}" destId="{8C2BEBDD-BBA7-4964-BF27-B98597060E5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4333E2-E157-4AC3-A0C5-F22663C37F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8D448AC-6A81-4822-80C5-ACB1DBD705B2}">
      <dgm:prSet custT="1"/>
      <dgm:spPr/>
      <dgm:t>
        <a:bodyPr/>
        <a:lstStyle/>
        <a:p>
          <a:r>
            <a:rPr lang="en-GB" sz="2400" dirty="0"/>
            <a:t>Explain three reasons to record a risk assessment</a:t>
          </a:r>
          <a:endParaRPr lang="en-US" sz="2400" dirty="0"/>
        </a:p>
      </dgm:t>
    </dgm:pt>
    <dgm:pt modelId="{5256B2F5-F7B1-4475-961D-E3B57E095C7D}" type="parTrans" cxnId="{C078D0F8-3EA7-4C82-B025-105A0C3D94E9}">
      <dgm:prSet/>
      <dgm:spPr/>
      <dgm:t>
        <a:bodyPr/>
        <a:lstStyle/>
        <a:p>
          <a:endParaRPr lang="en-US"/>
        </a:p>
      </dgm:t>
    </dgm:pt>
    <dgm:pt modelId="{B87CEF06-8477-4415-8432-17D2497AF971}" type="sibTrans" cxnId="{C078D0F8-3EA7-4C82-B025-105A0C3D94E9}">
      <dgm:prSet/>
      <dgm:spPr/>
      <dgm:t>
        <a:bodyPr/>
        <a:lstStyle/>
        <a:p>
          <a:endParaRPr lang="en-US"/>
        </a:p>
      </dgm:t>
    </dgm:pt>
    <dgm:pt modelId="{7FFDBEF1-BEAB-406B-8F29-4EC43D40AC08}">
      <dgm:prSet custT="1"/>
      <dgm:spPr/>
      <dgm:t>
        <a:bodyPr/>
        <a:lstStyle/>
        <a:p>
          <a:r>
            <a:rPr lang="en-GB" sz="2400" dirty="0"/>
            <a:t>List three events that may need to have a contingency plan in both a school setting and a childminder setting</a:t>
          </a:r>
          <a:endParaRPr lang="en-US" sz="2400" dirty="0"/>
        </a:p>
      </dgm:t>
    </dgm:pt>
    <dgm:pt modelId="{589D89CC-0A7C-4D75-B693-202D24EAB897}" type="parTrans" cxnId="{2981B470-A78C-4617-8EBB-AE31289158D9}">
      <dgm:prSet/>
      <dgm:spPr/>
      <dgm:t>
        <a:bodyPr/>
        <a:lstStyle/>
        <a:p>
          <a:endParaRPr lang="en-US"/>
        </a:p>
      </dgm:t>
    </dgm:pt>
    <dgm:pt modelId="{681A4238-DF1C-459A-92D0-0960D5457583}" type="sibTrans" cxnId="{2981B470-A78C-4617-8EBB-AE31289158D9}">
      <dgm:prSet/>
      <dgm:spPr/>
      <dgm:t>
        <a:bodyPr/>
        <a:lstStyle/>
        <a:p>
          <a:endParaRPr lang="en-US"/>
        </a:p>
      </dgm:t>
    </dgm:pt>
    <dgm:pt modelId="{AD1218A3-C03D-49EA-B3E9-FACB280E9E1A}" type="pres">
      <dgm:prSet presAssocID="{0A4333E2-E157-4AC3-A0C5-F22663C37F4D}" presName="linear" presStyleCnt="0">
        <dgm:presLayoutVars>
          <dgm:animLvl val="lvl"/>
          <dgm:resizeHandles val="exact"/>
        </dgm:presLayoutVars>
      </dgm:prSet>
      <dgm:spPr/>
    </dgm:pt>
    <dgm:pt modelId="{674FDBBC-8242-4F6B-A20D-424BE6A96D1D}" type="pres">
      <dgm:prSet presAssocID="{98D448AC-6A81-4822-80C5-ACB1DBD705B2}" presName="parentText" presStyleLbl="node1" presStyleIdx="0" presStyleCnt="2" custLinFactY="-3073" custLinFactNeighborX="-41139" custLinFactNeighborY="-100000">
        <dgm:presLayoutVars>
          <dgm:chMax val="0"/>
          <dgm:bulletEnabled val="1"/>
        </dgm:presLayoutVars>
      </dgm:prSet>
      <dgm:spPr/>
    </dgm:pt>
    <dgm:pt modelId="{E8FB9F1A-0852-4BF0-8CA9-05374CB55886}" type="pres">
      <dgm:prSet presAssocID="{B87CEF06-8477-4415-8432-17D2497AF971}" presName="spacer" presStyleCnt="0"/>
      <dgm:spPr/>
    </dgm:pt>
    <dgm:pt modelId="{145E74F0-DE7A-4B24-87A2-3523E374C7AC}" type="pres">
      <dgm:prSet presAssocID="{7FFDBEF1-BEAB-406B-8F29-4EC43D40AC08}" presName="parentText" presStyleLbl="node1" presStyleIdx="1" presStyleCnt="2" custLinFactY="-4777" custLinFactNeighborY="-100000">
        <dgm:presLayoutVars>
          <dgm:chMax val="0"/>
          <dgm:bulletEnabled val="1"/>
        </dgm:presLayoutVars>
      </dgm:prSet>
      <dgm:spPr/>
    </dgm:pt>
  </dgm:ptLst>
  <dgm:cxnLst>
    <dgm:cxn modelId="{085E151D-25E6-45C5-9482-C8D45AFA57A1}" type="presOf" srcId="{0A4333E2-E157-4AC3-A0C5-F22663C37F4D}" destId="{AD1218A3-C03D-49EA-B3E9-FACB280E9E1A}" srcOrd="0" destOrd="0" presId="urn:microsoft.com/office/officeart/2005/8/layout/vList2"/>
    <dgm:cxn modelId="{45CFA433-41B2-46DE-88D2-B2B0B0CCF7BF}" type="presOf" srcId="{98D448AC-6A81-4822-80C5-ACB1DBD705B2}" destId="{674FDBBC-8242-4F6B-A20D-424BE6A96D1D}" srcOrd="0" destOrd="0" presId="urn:microsoft.com/office/officeart/2005/8/layout/vList2"/>
    <dgm:cxn modelId="{2981B470-A78C-4617-8EBB-AE31289158D9}" srcId="{0A4333E2-E157-4AC3-A0C5-F22663C37F4D}" destId="{7FFDBEF1-BEAB-406B-8F29-4EC43D40AC08}" srcOrd="1" destOrd="0" parTransId="{589D89CC-0A7C-4D75-B693-202D24EAB897}" sibTransId="{681A4238-DF1C-459A-92D0-0960D5457583}"/>
    <dgm:cxn modelId="{55DE15AF-0B65-40F5-959A-B39514C4137F}" type="presOf" srcId="{7FFDBEF1-BEAB-406B-8F29-4EC43D40AC08}" destId="{145E74F0-DE7A-4B24-87A2-3523E374C7AC}" srcOrd="0" destOrd="0" presId="urn:microsoft.com/office/officeart/2005/8/layout/vList2"/>
    <dgm:cxn modelId="{C078D0F8-3EA7-4C82-B025-105A0C3D94E9}" srcId="{0A4333E2-E157-4AC3-A0C5-F22663C37F4D}" destId="{98D448AC-6A81-4822-80C5-ACB1DBD705B2}" srcOrd="0" destOrd="0" parTransId="{5256B2F5-F7B1-4475-961D-E3B57E095C7D}" sibTransId="{B87CEF06-8477-4415-8432-17D2497AF971}"/>
    <dgm:cxn modelId="{1DA1B38A-CD1B-4435-B3D1-F06EDFC144BF}" type="presParOf" srcId="{AD1218A3-C03D-49EA-B3E9-FACB280E9E1A}" destId="{674FDBBC-8242-4F6B-A20D-424BE6A96D1D}" srcOrd="0" destOrd="0" presId="urn:microsoft.com/office/officeart/2005/8/layout/vList2"/>
    <dgm:cxn modelId="{89EA4A23-B248-4109-8C84-907488C3D55B}" type="presParOf" srcId="{AD1218A3-C03D-49EA-B3E9-FACB280E9E1A}" destId="{E8FB9F1A-0852-4BF0-8CA9-05374CB55886}" srcOrd="1" destOrd="0" presId="urn:microsoft.com/office/officeart/2005/8/layout/vList2"/>
    <dgm:cxn modelId="{B28236F6-3B2D-4C9D-9A91-0F62ABFE0324}" type="presParOf" srcId="{AD1218A3-C03D-49EA-B3E9-FACB280E9E1A}" destId="{145E74F0-DE7A-4B24-87A2-3523E374C7A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23359-8F54-4107-8B93-7F00D59BD3D0}">
      <dsp:nvSpPr>
        <dsp:cNvPr id="0" name=""/>
        <dsp:cNvSpPr/>
      </dsp:nvSpPr>
      <dsp:spPr>
        <a:xfrm>
          <a:off x="0" y="10454"/>
          <a:ext cx="8392353" cy="617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Hazards</a:t>
          </a:r>
          <a:endParaRPr lang="en-US" sz="2400" kern="1200" dirty="0"/>
        </a:p>
      </dsp:txBody>
      <dsp:txXfrm>
        <a:off x="30157" y="40611"/>
        <a:ext cx="8332039" cy="557446"/>
      </dsp:txXfrm>
    </dsp:sp>
    <dsp:sp modelId="{EF2CE03B-6FD5-47B6-A6FC-1C470654ED46}">
      <dsp:nvSpPr>
        <dsp:cNvPr id="0" name=""/>
        <dsp:cNvSpPr/>
      </dsp:nvSpPr>
      <dsp:spPr>
        <a:xfrm>
          <a:off x="0" y="628215"/>
          <a:ext cx="8392353"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457" tIns="30480" rIns="170688" bIns="30480" numCol="1" spcCol="1270" anchor="t" anchorCtr="0">
          <a:noAutofit/>
        </a:bodyPr>
        <a:lstStyle/>
        <a:p>
          <a:pPr marL="228600" lvl="1" indent="-228600" algn="l" defTabSz="1066800">
            <a:lnSpc>
              <a:spcPct val="90000"/>
            </a:lnSpc>
            <a:spcBef>
              <a:spcPct val="0"/>
            </a:spcBef>
            <a:spcAft>
              <a:spcPct val="20000"/>
            </a:spcAft>
            <a:buNone/>
          </a:pPr>
          <a:r>
            <a:rPr lang="en-GB" sz="2400" b="0" kern="1200" dirty="0"/>
            <a:t>	The water itself</a:t>
          </a:r>
          <a:endParaRPr lang="en-US" sz="2400" kern="1200" dirty="0"/>
        </a:p>
      </dsp:txBody>
      <dsp:txXfrm>
        <a:off x="0" y="628215"/>
        <a:ext cx="8392353" cy="546480"/>
      </dsp:txXfrm>
    </dsp:sp>
    <dsp:sp modelId="{97D632E4-FDF3-40A4-A1A5-C15AF22829E9}">
      <dsp:nvSpPr>
        <dsp:cNvPr id="0" name=""/>
        <dsp:cNvSpPr/>
      </dsp:nvSpPr>
      <dsp:spPr>
        <a:xfrm>
          <a:off x="0" y="1174695"/>
          <a:ext cx="8392353" cy="617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Risks</a:t>
          </a:r>
          <a:endParaRPr lang="en-US" sz="2400" kern="1200"/>
        </a:p>
      </dsp:txBody>
      <dsp:txXfrm>
        <a:off x="30157" y="1204852"/>
        <a:ext cx="8332039" cy="557446"/>
      </dsp:txXfrm>
    </dsp:sp>
    <dsp:sp modelId="{0CF7F475-2B1B-40BE-A934-A694224F42DE}">
      <dsp:nvSpPr>
        <dsp:cNvPr id="0" name=""/>
        <dsp:cNvSpPr/>
      </dsp:nvSpPr>
      <dsp:spPr>
        <a:xfrm>
          <a:off x="0" y="1792455"/>
          <a:ext cx="8392353" cy="700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457" tIns="30480" rIns="170688" bIns="30480" numCol="1" spcCol="1270" anchor="t" anchorCtr="0">
          <a:noAutofit/>
        </a:bodyPr>
        <a:lstStyle/>
        <a:p>
          <a:pPr marL="228600" lvl="1" indent="0" algn="l" defTabSz="1066800">
            <a:lnSpc>
              <a:spcPct val="90000"/>
            </a:lnSpc>
            <a:spcBef>
              <a:spcPct val="0"/>
            </a:spcBef>
            <a:spcAft>
              <a:spcPct val="20000"/>
            </a:spcAft>
            <a:buNone/>
          </a:pPr>
          <a:r>
            <a:rPr lang="en-GB" sz="2400" b="0" kern="1200" dirty="0"/>
            <a:t>Drowning, child drinking it, contamination, stagnant water, child becoming cold and wet, etc.</a:t>
          </a:r>
          <a:endParaRPr lang="en-US" sz="2400" kern="1200" dirty="0"/>
        </a:p>
      </dsp:txBody>
      <dsp:txXfrm>
        <a:off x="0" y="1792455"/>
        <a:ext cx="8392353" cy="700177"/>
      </dsp:txXfrm>
    </dsp:sp>
    <dsp:sp modelId="{AFA865B7-60BE-41E4-A7C2-3C12C2ACA78C}">
      <dsp:nvSpPr>
        <dsp:cNvPr id="0" name=""/>
        <dsp:cNvSpPr/>
      </dsp:nvSpPr>
      <dsp:spPr>
        <a:xfrm>
          <a:off x="0" y="2492632"/>
          <a:ext cx="8392353" cy="617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Likelihood</a:t>
          </a:r>
          <a:endParaRPr lang="en-US" sz="2400" kern="1200"/>
        </a:p>
      </dsp:txBody>
      <dsp:txXfrm>
        <a:off x="30157" y="2522789"/>
        <a:ext cx="8332039" cy="557446"/>
      </dsp:txXfrm>
    </dsp:sp>
    <dsp:sp modelId="{A252D6B5-8036-49D1-8C4E-5F5E877DC248}">
      <dsp:nvSpPr>
        <dsp:cNvPr id="0" name=""/>
        <dsp:cNvSpPr/>
      </dsp:nvSpPr>
      <dsp:spPr>
        <a:xfrm>
          <a:off x="0" y="3110392"/>
          <a:ext cx="8392353" cy="700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457" tIns="30480" rIns="170688" bIns="30480" numCol="1" spcCol="1270" anchor="t" anchorCtr="0">
          <a:noAutofit/>
        </a:bodyPr>
        <a:lstStyle/>
        <a:p>
          <a:pPr marL="228600" lvl="1" indent="-228600" algn="l" defTabSz="1066800">
            <a:lnSpc>
              <a:spcPct val="90000"/>
            </a:lnSpc>
            <a:spcBef>
              <a:spcPct val="0"/>
            </a:spcBef>
            <a:spcAft>
              <a:spcPct val="20000"/>
            </a:spcAft>
            <a:buNone/>
          </a:pPr>
          <a:r>
            <a:rPr lang="en-GB" sz="2400" b="0" kern="1200" dirty="0"/>
            <a:t>	This depends on the age and stage of the child, the adult supervision</a:t>
          </a:r>
          <a:endParaRPr lang="en-US" sz="2400" kern="1200" dirty="0"/>
        </a:p>
      </dsp:txBody>
      <dsp:txXfrm>
        <a:off x="0" y="3110392"/>
        <a:ext cx="8392353" cy="7001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2081B-760A-492D-A8F2-77059D2C67B7}">
      <dsp:nvSpPr>
        <dsp:cNvPr id="0" name=""/>
        <dsp:cNvSpPr/>
      </dsp:nvSpPr>
      <dsp:spPr>
        <a:xfrm>
          <a:off x="0" y="2967950"/>
          <a:ext cx="5001590" cy="95874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Explain why some risks are beneficial for children</a:t>
          </a:r>
        </a:p>
      </dsp:txBody>
      <dsp:txXfrm>
        <a:off x="0" y="2967950"/>
        <a:ext cx="5001590" cy="958744"/>
      </dsp:txXfrm>
    </dsp:sp>
    <dsp:sp modelId="{993A6D90-3B42-4740-921E-232891A34288}">
      <dsp:nvSpPr>
        <dsp:cNvPr id="0" name=""/>
        <dsp:cNvSpPr/>
      </dsp:nvSpPr>
      <dsp:spPr>
        <a:xfrm rot="10800000">
          <a:off x="0" y="203721"/>
          <a:ext cx="5001590" cy="2982009"/>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Share your findings and explain your decisions with another pair</a:t>
          </a:r>
          <a:endParaRPr lang="en-US" sz="2400" kern="1200" dirty="0"/>
        </a:p>
      </dsp:txBody>
      <dsp:txXfrm rot="-10800000">
        <a:off x="0" y="203721"/>
        <a:ext cx="5001590" cy="1046685"/>
      </dsp:txXfrm>
    </dsp:sp>
    <dsp:sp modelId="{8644F90F-B1FD-4A97-BD54-4F3EAEFF2814}">
      <dsp:nvSpPr>
        <dsp:cNvPr id="0" name=""/>
        <dsp:cNvSpPr/>
      </dsp:nvSpPr>
      <dsp:spPr>
        <a:xfrm>
          <a:off x="0" y="1383962"/>
          <a:ext cx="5001590" cy="76742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GB" sz="2400" kern="1200" dirty="0"/>
            <a:t>Note any differences and similarities </a:t>
          </a:r>
          <a:endParaRPr lang="en-US" sz="2400" kern="1200" dirty="0"/>
        </a:p>
      </dsp:txBody>
      <dsp:txXfrm>
        <a:off x="0" y="1383962"/>
        <a:ext cx="5001590" cy="7674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638B1-568D-479F-A425-A8055A8D0BB4}">
      <dsp:nvSpPr>
        <dsp:cNvPr id="0" name=""/>
        <dsp:cNvSpPr/>
      </dsp:nvSpPr>
      <dsp:spPr>
        <a:xfrm>
          <a:off x="0" y="2154"/>
          <a:ext cx="824880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0423376-5499-4745-B13A-7F7FDC0917EC}">
      <dsp:nvSpPr>
        <dsp:cNvPr id="0" name=""/>
        <dsp:cNvSpPr/>
      </dsp:nvSpPr>
      <dsp:spPr>
        <a:xfrm>
          <a:off x="0" y="2154"/>
          <a:ext cx="8240750" cy="78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t>If five or more people are employed, significant findings must be recorded. These include:</a:t>
          </a:r>
          <a:endParaRPr lang="en-US" sz="2400" kern="1200" dirty="0"/>
        </a:p>
      </dsp:txBody>
      <dsp:txXfrm>
        <a:off x="0" y="2154"/>
        <a:ext cx="8240750" cy="782864"/>
      </dsp:txXfrm>
    </dsp:sp>
    <dsp:sp modelId="{D3D65BF7-5F05-4CEC-8F3E-49D9AEE87ED4}">
      <dsp:nvSpPr>
        <dsp:cNvPr id="0" name=""/>
        <dsp:cNvSpPr/>
      </dsp:nvSpPr>
      <dsp:spPr>
        <a:xfrm>
          <a:off x="0" y="785019"/>
          <a:ext cx="824880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AAE2C00-E072-45DD-9D0D-6BE529259441}">
      <dsp:nvSpPr>
        <dsp:cNvPr id="0" name=""/>
        <dsp:cNvSpPr/>
      </dsp:nvSpPr>
      <dsp:spPr>
        <a:xfrm>
          <a:off x="0" y="785019"/>
          <a:ext cx="8240750" cy="717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t>The hazards </a:t>
          </a:r>
          <a:r>
            <a:rPr lang="en-US" sz="2400" b="0" i="0" kern="1200" dirty="0">
              <a:latin typeface="Arial" panose="020B0604020202020204" pitchFamily="34" charset="0"/>
              <a:cs typeface="Arial" panose="020B0604020202020204" pitchFamily="34" charset="0"/>
            </a:rPr>
            <a:t>–</a:t>
          </a:r>
          <a:r>
            <a:rPr lang="en-US" sz="2400" b="0" i="0" kern="1200" dirty="0"/>
            <a:t> things that may cause harm</a:t>
          </a:r>
          <a:endParaRPr lang="en-US" sz="2400" kern="1200" dirty="0"/>
        </a:p>
      </dsp:txBody>
      <dsp:txXfrm>
        <a:off x="0" y="785019"/>
        <a:ext cx="8240750" cy="717552"/>
      </dsp:txXfrm>
    </dsp:sp>
    <dsp:sp modelId="{EF9BC209-3990-4F78-B837-4A3AAFEEAC02}">
      <dsp:nvSpPr>
        <dsp:cNvPr id="0" name=""/>
        <dsp:cNvSpPr/>
      </dsp:nvSpPr>
      <dsp:spPr>
        <a:xfrm>
          <a:off x="0" y="1502572"/>
          <a:ext cx="824880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1F69D25-07F5-4F8F-AF24-CDF65B21954C}">
      <dsp:nvSpPr>
        <dsp:cNvPr id="0" name=""/>
        <dsp:cNvSpPr/>
      </dsp:nvSpPr>
      <dsp:spPr>
        <a:xfrm>
          <a:off x="0" y="1502572"/>
          <a:ext cx="8240750" cy="75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t>The risks </a:t>
          </a:r>
          <a:r>
            <a:rPr lang="en-GB" sz="2400" b="0" i="0" kern="1200" dirty="0"/>
            <a:t>– </a:t>
          </a:r>
          <a:r>
            <a:rPr lang="en-US" sz="2400" b="0" i="0" kern="1200" dirty="0"/>
            <a:t> who might be harmed and how</a:t>
          </a:r>
          <a:endParaRPr lang="en-US" sz="2400" kern="1200" dirty="0"/>
        </a:p>
      </dsp:txBody>
      <dsp:txXfrm>
        <a:off x="0" y="1502572"/>
        <a:ext cx="8240750" cy="753960"/>
      </dsp:txXfrm>
    </dsp:sp>
    <dsp:sp modelId="{6128C4AC-326A-48B6-8334-6F3F09A24BD0}">
      <dsp:nvSpPr>
        <dsp:cNvPr id="0" name=""/>
        <dsp:cNvSpPr/>
      </dsp:nvSpPr>
      <dsp:spPr>
        <a:xfrm>
          <a:off x="0" y="2256533"/>
          <a:ext cx="824880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145D599-C669-4124-AD41-F0FDDE34D003}">
      <dsp:nvSpPr>
        <dsp:cNvPr id="0" name=""/>
        <dsp:cNvSpPr/>
      </dsp:nvSpPr>
      <dsp:spPr>
        <a:xfrm>
          <a:off x="0" y="2256533"/>
          <a:ext cx="8240750" cy="987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t>Control measures – what you are doing to control the hazard and risk</a:t>
          </a:r>
          <a:endParaRPr lang="en-US" sz="2400" kern="1200" dirty="0"/>
        </a:p>
      </dsp:txBody>
      <dsp:txXfrm>
        <a:off x="0" y="2256533"/>
        <a:ext cx="8240750" cy="987509"/>
      </dsp:txXfrm>
    </dsp:sp>
    <dsp:sp modelId="{7F29354E-DFDA-414C-885E-03BBA0E58FF6}">
      <dsp:nvSpPr>
        <dsp:cNvPr id="0" name=""/>
        <dsp:cNvSpPr/>
      </dsp:nvSpPr>
      <dsp:spPr>
        <a:xfrm>
          <a:off x="0" y="3244042"/>
          <a:ext cx="824880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B8F4CF2-661E-4FAC-A356-23C12C69B4D3}">
      <dsp:nvSpPr>
        <dsp:cNvPr id="0" name=""/>
        <dsp:cNvSpPr/>
      </dsp:nvSpPr>
      <dsp:spPr>
        <a:xfrm>
          <a:off x="0" y="3244042"/>
          <a:ext cx="8248806" cy="563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hlinkClick xmlns:r="http://schemas.openxmlformats.org/officeDocument/2006/relationships" r:id="rId1"/>
            </a:rPr>
            <a:t>https://www.hse.gov.uk/simple-health-safety/risk/steps-needed-to-manage-risk.htm#_Control_the_risks</a:t>
          </a:r>
          <a:endParaRPr lang="en-US" sz="1100" kern="1200" dirty="0"/>
        </a:p>
      </dsp:txBody>
      <dsp:txXfrm>
        <a:off x="0" y="3244042"/>
        <a:ext cx="8248806" cy="5636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D1FD8-DE57-43E5-8636-AD12E84A59FC}">
      <dsp:nvSpPr>
        <dsp:cNvPr id="0" name=""/>
        <dsp:cNvSpPr/>
      </dsp:nvSpPr>
      <dsp:spPr>
        <a:xfrm>
          <a:off x="0" y="861"/>
          <a:ext cx="819702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F6A714-8FB0-4A60-809C-9DA58354A669}">
      <dsp:nvSpPr>
        <dsp:cNvPr id="0" name=""/>
        <dsp:cNvSpPr/>
      </dsp:nvSpPr>
      <dsp:spPr>
        <a:xfrm>
          <a:off x="0" y="861"/>
          <a:ext cx="8189021" cy="858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t>Providers should be able to demonstrate to stakeholders how they are managing risk</a:t>
          </a:r>
          <a:endParaRPr lang="en-US" sz="2400" kern="1200" dirty="0"/>
        </a:p>
      </dsp:txBody>
      <dsp:txXfrm>
        <a:off x="0" y="861"/>
        <a:ext cx="8189021" cy="858906"/>
      </dsp:txXfrm>
    </dsp:sp>
    <dsp:sp modelId="{1F573811-D193-4D29-87CF-C8C847C1D653}">
      <dsp:nvSpPr>
        <dsp:cNvPr id="0" name=""/>
        <dsp:cNvSpPr/>
      </dsp:nvSpPr>
      <dsp:spPr>
        <a:xfrm>
          <a:off x="0" y="859767"/>
          <a:ext cx="819702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2322E8-49BF-458F-9893-D0850202A592}">
      <dsp:nvSpPr>
        <dsp:cNvPr id="0" name=""/>
        <dsp:cNvSpPr/>
      </dsp:nvSpPr>
      <dsp:spPr>
        <a:xfrm>
          <a:off x="0" y="859767"/>
          <a:ext cx="8189021" cy="925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“determine where it is helpful to make some written risk assessments in relation to specific issues”</a:t>
          </a:r>
        </a:p>
      </dsp:txBody>
      <dsp:txXfrm>
        <a:off x="0" y="859767"/>
        <a:ext cx="8189021" cy="925617"/>
      </dsp:txXfrm>
    </dsp:sp>
    <dsp:sp modelId="{85480D6E-F6EC-4D6B-9E92-1C146D28E847}">
      <dsp:nvSpPr>
        <dsp:cNvPr id="0" name=""/>
        <dsp:cNvSpPr/>
      </dsp:nvSpPr>
      <dsp:spPr>
        <a:xfrm>
          <a:off x="0" y="1785385"/>
          <a:ext cx="819702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CB499E-78D8-4545-BE47-4185F70180C9}">
      <dsp:nvSpPr>
        <dsp:cNvPr id="0" name=""/>
        <dsp:cNvSpPr/>
      </dsp:nvSpPr>
      <dsp:spPr>
        <a:xfrm>
          <a:off x="0" y="1785385"/>
          <a:ext cx="8189021" cy="826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Identify what needs to be checked on a regular basis, and by whom</a:t>
          </a:r>
        </a:p>
      </dsp:txBody>
      <dsp:txXfrm>
        <a:off x="0" y="1785385"/>
        <a:ext cx="8189021" cy="826518"/>
      </dsp:txXfrm>
    </dsp:sp>
    <dsp:sp modelId="{79BEF21E-CA7B-463C-8821-45108280CE9A}">
      <dsp:nvSpPr>
        <dsp:cNvPr id="0" name=""/>
        <dsp:cNvSpPr/>
      </dsp:nvSpPr>
      <dsp:spPr>
        <a:xfrm>
          <a:off x="0" y="2611903"/>
          <a:ext cx="819702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6773F3-7263-4EB5-9CD3-9D6518BA459F}">
      <dsp:nvSpPr>
        <dsp:cNvPr id="0" name=""/>
        <dsp:cNvSpPr/>
      </dsp:nvSpPr>
      <dsp:spPr>
        <a:xfrm>
          <a:off x="0" y="2611903"/>
          <a:ext cx="8189021" cy="672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Assess how </a:t>
          </a:r>
          <a:r>
            <a:rPr lang="en-US" sz="2400" kern="1200" dirty="0"/>
            <a:t>the risk will be removed or </a:t>
          </a:r>
          <a:r>
            <a:rPr lang="en-US" sz="2400" kern="1200" dirty="0" err="1"/>
            <a:t>minimised</a:t>
          </a:r>
          <a:endParaRPr lang="en-US" sz="2400" kern="1200" dirty="0"/>
        </a:p>
      </dsp:txBody>
      <dsp:txXfrm>
        <a:off x="0" y="2611903"/>
        <a:ext cx="8189021" cy="672905"/>
      </dsp:txXfrm>
    </dsp:sp>
    <dsp:sp modelId="{66C5E027-8591-419A-BFF2-629F88567F2B}">
      <dsp:nvSpPr>
        <dsp:cNvPr id="0" name=""/>
        <dsp:cNvSpPr/>
      </dsp:nvSpPr>
      <dsp:spPr>
        <a:xfrm>
          <a:off x="0" y="3284809"/>
          <a:ext cx="819702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B1F338-AEE8-479A-90E6-EEE99864DD54}">
      <dsp:nvSpPr>
        <dsp:cNvPr id="0" name=""/>
        <dsp:cNvSpPr/>
      </dsp:nvSpPr>
      <dsp:spPr>
        <a:xfrm>
          <a:off x="0" y="3284809"/>
          <a:ext cx="8197026" cy="434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hlinkClick xmlns:r="http://schemas.openxmlformats.org/officeDocument/2006/relationships" r:id="rId1"/>
            </a:rPr>
            <a:t>Statutory framework for the early years foundation stage for group and school providers (publishing.service.gov.uk)</a:t>
          </a:r>
          <a:r>
            <a:rPr lang="en-US" sz="1100" kern="1200" dirty="0"/>
            <a:t> </a:t>
          </a:r>
        </a:p>
      </dsp:txBody>
      <dsp:txXfrm>
        <a:off x="0" y="3284809"/>
        <a:ext cx="8197026" cy="4340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FDBBC-8242-4F6B-A20D-424BE6A96D1D}">
      <dsp:nvSpPr>
        <dsp:cNvPr id="0" name=""/>
        <dsp:cNvSpPr/>
      </dsp:nvSpPr>
      <dsp:spPr>
        <a:xfrm>
          <a:off x="0" y="265232"/>
          <a:ext cx="8072877"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Explain three reasons to record a risk assessment</a:t>
          </a:r>
          <a:endParaRPr lang="en-US" sz="2400" kern="1200" dirty="0"/>
        </a:p>
      </dsp:txBody>
      <dsp:txXfrm>
        <a:off x="59399" y="324631"/>
        <a:ext cx="7954079" cy="1098002"/>
      </dsp:txXfrm>
    </dsp:sp>
    <dsp:sp modelId="{145E74F0-DE7A-4B24-87A2-3523E374C7AC}">
      <dsp:nvSpPr>
        <dsp:cNvPr id="0" name=""/>
        <dsp:cNvSpPr/>
      </dsp:nvSpPr>
      <dsp:spPr>
        <a:xfrm>
          <a:off x="0" y="1648497"/>
          <a:ext cx="8072877"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List three events that may need to have a contingency plan in both a school setting and a childminder setting</a:t>
          </a:r>
          <a:endParaRPr lang="en-US" sz="2400" kern="1200" dirty="0"/>
        </a:p>
      </dsp:txBody>
      <dsp:txXfrm>
        <a:off x="59399" y="1707896"/>
        <a:ext cx="7954079"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B82452-3B3D-4B10-B5B2-216C3ED6E0C1}" type="datetimeFigureOut">
              <a:rPr lang="en-GB" smtClean="0"/>
              <a:pPr/>
              <a:t>06/11/2025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11B1AA-12AD-4BCD-8A84-BE258AB1E1EB}" type="slidenum">
              <a:rPr lang="en-GB" smtClean="0"/>
              <a:pPr/>
              <a:t>‹#›</a:t>
            </a:fld>
            <a:endParaRPr lang="en-GB"/>
          </a:p>
        </p:txBody>
      </p:sp>
    </p:spTree>
    <p:extLst>
      <p:ext uri="{BB962C8B-B14F-4D97-AF65-F5344CB8AC3E}">
        <p14:creationId xmlns:p14="http://schemas.microsoft.com/office/powerpoint/2010/main" val="1759704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3A1484-528B-4725-8337-7ACDB6138B8F}" type="datetimeFigureOut">
              <a:rPr lang="en-GB" smtClean="0"/>
              <a:pPr/>
              <a:t>06/11/2025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20340D-206C-4C41-A35B-4D72CE2F2B89}" type="slidenum">
              <a:rPr lang="en-GB" smtClean="0"/>
              <a:pPr/>
              <a:t>‹#›</a:t>
            </a:fld>
            <a:endParaRPr lang="en-GB"/>
          </a:p>
        </p:txBody>
      </p:sp>
    </p:spTree>
    <p:extLst>
      <p:ext uri="{BB962C8B-B14F-4D97-AF65-F5344CB8AC3E}">
        <p14:creationId xmlns:p14="http://schemas.microsoft.com/office/powerpoint/2010/main" val="2535619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a:t>
            </a:fld>
            <a:endParaRPr lang="en-GB" dirty="0"/>
          </a:p>
        </p:txBody>
      </p:sp>
    </p:spTree>
    <p:extLst>
      <p:ext uri="{BB962C8B-B14F-4D97-AF65-F5344CB8AC3E}">
        <p14:creationId xmlns:p14="http://schemas.microsoft.com/office/powerpoint/2010/main" val="403876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29</a:t>
            </a:fld>
            <a:endParaRPr lang="en-GB"/>
          </a:p>
        </p:txBody>
      </p:sp>
    </p:spTree>
    <p:extLst>
      <p:ext uri="{BB962C8B-B14F-4D97-AF65-F5344CB8AC3E}">
        <p14:creationId xmlns:p14="http://schemas.microsoft.com/office/powerpoint/2010/main" val="4263299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32</a:t>
            </a:fld>
            <a:endParaRPr lang="en-GB"/>
          </a:p>
        </p:txBody>
      </p:sp>
    </p:spTree>
    <p:extLst>
      <p:ext uri="{BB962C8B-B14F-4D97-AF65-F5344CB8AC3E}">
        <p14:creationId xmlns:p14="http://schemas.microsoft.com/office/powerpoint/2010/main" val="2941971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96D6-FE88-53D5-2C18-20E667FA2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D0393-53BF-39D7-5A21-02F00BF9A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A6FDBA-F157-861D-372F-55864B5316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AAFE40-B3CC-787B-142F-893E97E91EEE}"/>
              </a:ext>
            </a:extLst>
          </p:cNvPr>
          <p:cNvSpPr>
            <a:spLocks noGrp="1"/>
          </p:cNvSpPr>
          <p:nvPr>
            <p:ph type="sldNum" sz="quarter" idx="5"/>
          </p:nvPr>
        </p:nvSpPr>
        <p:spPr/>
        <p:txBody>
          <a:bodyPr/>
          <a:lstStyle/>
          <a:p>
            <a:fld id="{9920340D-206C-4C41-A35B-4D72CE2F2B89}" type="slidenum">
              <a:rPr lang="en-GB" smtClean="0"/>
              <a:pPr/>
              <a:t>2</a:t>
            </a:fld>
            <a:endParaRPr lang="en-GB"/>
          </a:p>
        </p:txBody>
      </p:sp>
    </p:spTree>
    <p:extLst>
      <p:ext uri="{BB962C8B-B14F-4D97-AF65-F5344CB8AC3E}">
        <p14:creationId xmlns:p14="http://schemas.microsoft.com/office/powerpoint/2010/main" val="4058594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20340D-206C-4C41-A35B-4D72CE2F2B89}" type="slidenum">
              <a:rPr lang="en-GB" smtClean="0"/>
              <a:pPr/>
              <a:t>3</a:t>
            </a:fld>
            <a:endParaRPr lang="en-GB"/>
          </a:p>
        </p:txBody>
      </p:sp>
    </p:spTree>
    <p:extLst>
      <p:ext uri="{BB962C8B-B14F-4D97-AF65-F5344CB8AC3E}">
        <p14:creationId xmlns:p14="http://schemas.microsoft.com/office/powerpoint/2010/main" val="2248194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20340D-206C-4C41-A35B-4D72CE2F2B89}" type="slidenum">
              <a:rPr lang="en-GB" smtClean="0"/>
              <a:pPr/>
              <a:t>6</a:t>
            </a:fld>
            <a:endParaRPr lang="en-GB"/>
          </a:p>
        </p:txBody>
      </p:sp>
    </p:spTree>
    <p:extLst>
      <p:ext uri="{BB962C8B-B14F-4D97-AF65-F5344CB8AC3E}">
        <p14:creationId xmlns:p14="http://schemas.microsoft.com/office/powerpoint/2010/main" val="250386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96D6-FE88-53D5-2C18-20E667FA2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D0393-53BF-39D7-5A21-02F00BF9A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A6FDBA-F157-861D-372F-55864B5316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AAFE40-B3CC-787B-142F-893E97E91EEE}"/>
              </a:ext>
            </a:extLst>
          </p:cNvPr>
          <p:cNvSpPr>
            <a:spLocks noGrp="1"/>
          </p:cNvSpPr>
          <p:nvPr>
            <p:ph type="sldNum" sz="quarter" idx="5"/>
          </p:nvPr>
        </p:nvSpPr>
        <p:spPr/>
        <p:txBody>
          <a:bodyPr/>
          <a:lstStyle/>
          <a:p>
            <a:fld id="{9920340D-206C-4C41-A35B-4D72CE2F2B89}" type="slidenum">
              <a:rPr lang="en-GB" smtClean="0"/>
              <a:pPr/>
              <a:t>19</a:t>
            </a:fld>
            <a:endParaRPr lang="en-GB"/>
          </a:p>
        </p:txBody>
      </p:sp>
    </p:spTree>
    <p:extLst>
      <p:ext uri="{BB962C8B-B14F-4D97-AF65-F5344CB8AC3E}">
        <p14:creationId xmlns:p14="http://schemas.microsoft.com/office/powerpoint/2010/main" val="3620203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20340D-206C-4C41-A35B-4D72CE2F2B89}" type="slidenum">
              <a:rPr lang="en-GB" smtClean="0"/>
              <a:pPr/>
              <a:t>20</a:t>
            </a:fld>
            <a:endParaRPr lang="en-GB"/>
          </a:p>
        </p:txBody>
      </p:sp>
    </p:spTree>
    <p:extLst>
      <p:ext uri="{BB962C8B-B14F-4D97-AF65-F5344CB8AC3E}">
        <p14:creationId xmlns:p14="http://schemas.microsoft.com/office/powerpoint/2010/main" val="2461829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24</a:t>
            </a:fld>
            <a:endParaRPr lang="en-GB"/>
          </a:p>
        </p:txBody>
      </p:sp>
    </p:spTree>
    <p:extLst>
      <p:ext uri="{BB962C8B-B14F-4D97-AF65-F5344CB8AC3E}">
        <p14:creationId xmlns:p14="http://schemas.microsoft.com/office/powerpoint/2010/main" val="3465965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27</a:t>
            </a:fld>
            <a:endParaRPr lang="en-GB"/>
          </a:p>
        </p:txBody>
      </p:sp>
    </p:spTree>
    <p:extLst>
      <p:ext uri="{BB962C8B-B14F-4D97-AF65-F5344CB8AC3E}">
        <p14:creationId xmlns:p14="http://schemas.microsoft.com/office/powerpoint/2010/main" val="3188678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28</a:t>
            </a:fld>
            <a:endParaRPr lang="en-GB"/>
          </a:p>
        </p:txBody>
      </p:sp>
    </p:spTree>
    <p:extLst>
      <p:ext uri="{BB962C8B-B14F-4D97-AF65-F5344CB8AC3E}">
        <p14:creationId xmlns:p14="http://schemas.microsoft.com/office/powerpoint/2010/main" val="1474580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hyperlink" Target="http://www.etfoundation.co.uk/" TargetMode="External"/><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58.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Option 1 Red (Locked)">
    <p:spTree>
      <p:nvGrpSpPr>
        <p:cNvPr id="1" name=""/>
        <p:cNvGrpSpPr/>
        <p:nvPr/>
      </p:nvGrpSpPr>
      <p:grpSpPr>
        <a:xfrm>
          <a:off x="0" y="0"/>
          <a:ext cx="0" cy="0"/>
          <a:chOff x="0" y="0"/>
          <a:chExt cx="0" cy="0"/>
        </a:xfrm>
      </p:grpSpPr>
      <p:pic>
        <p:nvPicPr>
          <p:cNvPr id="15" name="BACKGROUND IMAGE">
            <a:extLst>
              <a:ext uri="{FF2B5EF4-FFF2-40B4-BE49-F238E27FC236}">
                <a16:creationId xmlns:a16="http://schemas.microsoft.com/office/drawing/2014/main" id="{A0FFD4B0-9159-8D48-9C59-956E86C08EE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24601"/>
            <a:ext cx="9144000" cy="5137931"/>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04375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Option 5 Green">
    <p:spTree>
      <p:nvGrpSpPr>
        <p:cNvPr id="1" name=""/>
        <p:cNvGrpSpPr/>
        <p:nvPr/>
      </p:nvGrpSpPr>
      <p:grpSpPr>
        <a:xfrm>
          <a:off x="0" y="0"/>
          <a:ext cx="0" cy="0"/>
          <a:chOff x="0" y="0"/>
          <a:chExt cx="0" cy="0"/>
        </a:xfrm>
      </p:grpSpPr>
      <p:pic>
        <p:nvPicPr>
          <p:cNvPr id="15" name="BACKGROUND IMAGE">
            <a:extLst>
              <a:ext uri="{FF2B5EF4-FFF2-40B4-BE49-F238E27FC236}">
                <a16:creationId xmlns:a16="http://schemas.microsoft.com/office/drawing/2014/main" id="{769720E0-D698-5F42-AF67-74E1C999A3E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3886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Option 1 Red (Locked)">
    <p:spTree>
      <p:nvGrpSpPr>
        <p:cNvPr id="1" name=""/>
        <p:cNvGrpSpPr/>
        <p:nvPr/>
      </p:nvGrpSpPr>
      <p:grpSpPr>
        <a:xfrm>
          <a:off x="0" y="0"/>
          <a:ext cx="0" cy="0"/>
          <a:chOff x="0" y="0"/>
          <a:chExt cx="0" cy="0"/>
        </a:xfrm>
      </p:grpSpPr>
      <p:pic>
        <p:nvPicPr>
          <p:cNvPr id="15" name="BACKGROUND IMAGE">
            <a:extLst>
              <a:ext uri="{FF2B5EF4-FFF2-40B4-BE49-F238E27FC236}">
                <a16:creationId xmlns:a16="http://schemas.microsoft.com/office/drawing/2014/main" id="{4DC4DA7F-C0BF-A345-96A5-A61D13AE0B7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09807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ption 2 Yellow ">
    <p:spTree>
      <p:nvGrpSpPr>
        <p:cNvPr id="1" name=""/>
        <p:cNvGrpSpPr/>
        <p:nvPr/>
      </p:nvGrpSpPr>
      <p:grpSpPr>
        <a:xfrm>
          <a:off x="0" y="0"/>
          <a:ext cx="0" cy="0"/>
          <a:chOff x="0" y="0"/>
          <a:chExt cx="0" cy="0"/>
        </a:xfrm>
      </p:grpSpPr>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25" name="BACKGROUND IMAGE">
            <a:extLst>
              <a:ext uri="{FF2B5EF4-FFF2-40B4-BE49-F238E27FC236}">
                <a16:creationId xmlns:a16="http://schemas.microsoft.com/office/drawing/2014/main" id="{D626228C-9E12-7340-977D-F48BB67DEA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456175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Option 3 Purple">
    <p:spTree>
      <p:nvGrpSpPr>
        <p:cNvPr id="1" name=""/>
        <p:cNvGrpSpPr/>
        <p:nvPr/>
      </p:nvGrpSpPr>
      <p:grpSpPr>
        <a:xfrm>
          <a:off x="0" y="0"/>
          <a:ext cx="0" cy="0"/>
          <a:chOff x="0" y="0"/>
          <a:chExt cx="0" cy="0"/>
        </a:xfrm>
      </p:grpSpPr>
      <p:pic>
        <p:nvPicPr>
          <p:cNvPr id="25" name="BACKGROUND IMAGE">
            <a:extLst>
              <a:ext uri="{FF2B5EF4-FFF2-40B4-BE49-F238E27FC236}">
                <a16:creationId xmlns:a16="http://schemas.microsoft.com/office/drawing/2014/main" id="{6672E05B-8780-C045-94C1-1BCBFAD7027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726442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Option 4 Blue">
    <p:spTree>
      <p:nvGrpSpPr>
        <p:cNvPr id="1" name=""/>
        <p:cNvGrpSpPr/>
        <p:nvPr/>
      </p:nvGrpSpPr>
      <p:grpSpPr>
        <a:xfrm>
          <a:off x="0" y="0"/>
          <a:ext cx="0" cy="0"/>
          <a:chOff x="0" y="0"/>
          <a:chExt cx="0" cy="0"/>
        </a:xfrm>
      </p:grpSpPr>
      <p:pic>
        <p:nvPicPr>
          <p:cNvPr id="24" name="BACKGROUND IMAGE">
            <a:extLst>
              <a:ext uri="{FF2B5EF4-FFF2-40B4-BE49-F238E27FC236}">
                <a16:creationId xmlns:a16="http://schemas.microsoft.com/office/drawing/2014/main" id="{F75485EA-9D62-5F49-9769-8E118236F12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93816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Option 5 Green">
    <p:spTree>
      <p:nvGrpSpPr>
        <p:cNvPr id="1" name=""/>
        <p:cNvGrpSpPr/>
        <p:nvPr/>
      </p:nvGrpSpPr>
      <p:grpSpPr>
        <a:xfrm>
          <a:off x="0" y="0"/>
          <a:ext cx="0" cy="0"/>
          <a:chOff x="0" y="0"/>
          <a:chExt cx="0" cy="0"/>
        </a:xfrm>
      </p:grpSpPr>
      <p:pic>
        <p:nvPicPr>
          <p:cNvPr id="24" name="BACKGROUND IMAGE">
            <a:extLst>
              <a:ext uri="{FF2B5EF4-FFF2-40B4-BE49-F238E27FC236}">
                <a16:creationId xmlns:a16="http://schemas.microsoft.com/office/drawing/2014/main" id="{36D352E3-B478-244F-884D-70CCDAA9210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779896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Option 1 Red (Locked)">
    <p:spTree>
      <p:nvGrpSpPr>
        <p:cNvPr id="1" name=""/>
        <p:cNvGrpSpPr/>
        <p:nvPr/>
      </p:nvGrpSpPr>
      <p:grpSpPr>
        <a:xfrm>
          <a:off x="0" y="0"/>
          <a:ext cx="0" cy="0"/>
          <a:chOff x="0" y="0"/>
          <a:chExt cx="0" cy="0"/>
        </a:xfrm>
      </p:grpSpPr>
      <p:pic>
        <p:nvPicPr>
          <p:cNvPr id="7" name="BACKGROUND IMAGE">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408978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Option 2 Yellow ">
    <p:spTree>
      <p:nvGrpSpPr>
        <p:cNvPr id="1" name=""/>
        <p:cNvGrpSpPr/>
        <p:nvPr/>
      </p:nvGrpSpPr>
      <p:grpSpPr>
        <a:xfrm>
          <a:off x="0" y="0"/>
          <a:ext cx="0" cy="0"/>
          <a:chOff x="0" y="0"/>
          <a:chExt cx="0" cy="0"/>
        </a:xfrm>
      </p:grpSpPr>
      <p:pic>
        <p:nvPicPr>
          <p:cNvPr id="12" name="BACKGROUND IMAGE">
            <a:extLst>
              <a:ext uri="{FF2B5EF4-FFF2-40B4-BE49-F238E27FC236}">
                <a16:creationId xmlns:a16="http://schemas.microsoft.com/office/drawing/2014/main" id="{984DDA82-2029-3943-8C3A-C195DFC0A38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808059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Option 3 Purple">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06435158-31E2-7543-A29F-F72506E2D7E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411122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Option 4 Blue">
    <p:spTree>
      <p:nvGrpSpPr>
        <p:cNvPr id="1" name=""/>
        <p:cNvGrpSpPr/>
        <p:nvPr/>
      </p:nvGrpSpPr>
      <p:grpSpPr>
        <a:xfrm>
          <a:off x="0" y="0"/>
          <a:ext cx="0" cy="0"/>
          <a:chOff x="0" y="0"/>
          <a:chExt cx="0" cy="0"/>
        </a:xfrm>
      </p:grpSpPr>
      <p:pic>
        <p:nvPicPr>
          <p:cNvPr id="14" name="BACKGROUND IMAGE">
            <a:extLst>
              <a:ext uri="{FF2B5EF4-FFF2-40B4-BE49-F238E27FC236}">
                <a16:creationId xmlns:a16="http://schemas.microsoft.com/office/drawing/2014/main" id="{4AF41BBD-0D71-8C40-A89F-259189C9A5C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784535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Option 2 Yellow ">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7E99084B-0580-C247-BEE0-9D1F3337576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0"/>
            <a:ext cx="9144000" cy="5137931"/>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80066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Option 5 Green">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74B1A681-2E70-0344-8855-394ECF38A0E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326686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Slide Option 1 Red (Locked)">
    <p:spTree>
      <p:nvGrpSpPr>
        <p:cNvPr id="1" name=""/>
        <p:cNvGrpSpPr/>
        <p:nvPr/>
      </p:nvGrpSpPr>
      <p:grpSpPr>
        <a:xfrm>
          <a:off x="0" y="0"/>
          <a:ext cx="0" cy="0"/>
          <a:chOff x="0" y="0"/>
          <a:chExt cx="0" cy="0"/>
        </a:xfrm>
      </p:grpSpPr>
      <p:pic>
        <p:nvPicPr>
          <p:cNvPr id="7" name="BACKGROUND IMAGE">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503278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 Option 2 Yellow ">
    <p:spTree>
      <p:nvGrpSpPr>
        <p:cNvPr id="1" name=""/>
        <p:cNvGrpSpPr/>
        <p:nvPr/>
      </p:nvGrpSpPr>
      <p:grpSpPr>
        <a:xfrm>
          <a:off x="0" y="0"/>
          <a:ext cx="0" cy="0"/>
          <a:chOff x="0" y="0"/>
          <a:chExt cx="0" cy="0"/>
        </a:xfrm>
      </p:grpSpPr>
      <p:pic>
        <p:nvPicPr>
          <p:cNvPr id="12" name="BACKGROUND IMAGE">
            <a:extLst>
              <a:ext uri="{FF2B5EF4-FFF2-40B4-BE49-F238E27FC236}">
                <a16:creationId xmlns:a16="http://schemas.microsoft.com/office/drawing/2014/main" id="{1A2E7624-5EF3-EA44-AD43-B1DC7FEE39E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003557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Slide Option 3 Purpl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10C48A06-0A1F-954D-829D-4C1E4A98950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014152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Slide Option 4 Blu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69B09CBA-4AC4-D64C-A1C2-1FC6C910E70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44491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Option 5 Green">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DC60B778-8D96-4D47-BD16-B16AB0F5D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266098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Unlocked">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0" y="0"/>
            <a:ext cx="9144000" cy="5143500"/>
          </a:xfrm>
          <a:solidFill>
            <a:schemeClr val="bg2"/>
          </a:solidFill>
        </p:spPr>
        <p:txBody>
          <a:bodyPr/>
          <a:lstStyle/>
          <a:p>
            <a:r>
              <a:rPr lang="en-US"/>
              <a:t>Click icon to add picture</a:t>
            </a:r>
            <a:endParaRPr lang="en-GB"/>
          </a:p>
        </p:txBody>
      </p:sp>
      <p:sp>
        <p:nvSpPr>
          <p:cNvPr id="8" name="Black Box">
            <a:extLst>
              <a:ext uri="{FF2B5EF4-FFF2-40B4-BE49-F238E27FC236}">
                <a16:creationId xmlns:a16="http://schemas.microsoft.com/office/drawing/2014/main" id="{DF89CEBF-8DDB-584B-AB45-17DC44A5FED1}"/>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F41C458-4902-0341-BDFB-9FBCE3A7784E}"/>
              </a:ext>
            </a:extLst>
          </p:cNvPr>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9" name="Subtitle 1">
            <a:extLst>
              <a:ext uri="{FF2B5EF4-FFF2-40B4-BE49-F238E27FC236}">
                <a16:creationId xmlns:a16="http://schemas.microsoft.com/office/drawing/2014/main" id="{C093796F-CDB1-D348-B1F0-9617A8EAEF35}"/>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0" name="Subtitle 2">
            <a:extLst>
              <a:ext uri="{FF2B5EF4-FFF2-40B4-BE49-F238E27FC236}">
                <a16:creationId xmlns:a16="http://schemas.microsoft.com/office/drawing/2014/main" id="{B1A20097-0159-9E41-A93C-5431A58F804B}"/>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1" name="Subtitle 3">
            <a:extLst>
              <a:ext uri="{FF2B5EF4-FFF2-40B4-BE49-F238E27FC236}">
                <a16:creationId xmlns:a16="http://schemas.microsoft.com/office/drawing/2014/main" id="{826CE89A-73E9-B24B-9078-4104E0E8B925}"/>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380503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Option 2">
    <p:bg>
      <p:bgPr>
        <a:solidFill>
          <a:srgbClr val="E51C41"/>
        </a:solidFill>
        <a:effectLst/>
      </p:bgPr>
    </p:bg>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389A7FE7-F633-8F42-8ADE-50586B02B2F0}"/>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descr="Education and Training Foundation">
            <a:extLst>
              <a:ext uri="{FF2B5EF4-FFF2-40B4-BE49-F238E27FC236}">
                <a16:creationId xmlns:a16="http://schemas.microsoft.com/office/drawing/2014/main" id="{F14D5ED0-A2F5-A546-8C5C-70096A8625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5" name="T LEVELS LOGO" descr="T Levels Professional Development">
            <a:extLst>
              <a:ext uri="{FF2B5EF4-FFF2-40B4-BE49-F238E27FC236}">
                <a16:creationId xmlns:a16="http://schemas.microsoft.com/office/drawing/2014/main" id="{6EEA13AF-D457-EC45-9075-03198B4D87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1" name="Black Box">
            <a:extLst>
              <a:ext uri="{FF2B5EF4-FFF2-40B4-BE49-F238E27FC236}">
                <a16:creationId xmlns:a16="http://schemas.microsoft.com/office/drawing/2014/main" id="{55546DE3-A40F-1548-9BB6-DF3446E000F6}"/>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12" name="Subtitle 1">
            <a:extLst>
              <a:ext uri="{FF2B5EF4-FFF2-40B4-BE49-F238E27FC236}">
                <a16:creationId xmlns:a16="http://schemas.microsoft.com/office/drawing/2014/main" id="{71ADB664-6A98-C844-AD83-2FFA9643D8C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3" name="Subtitle 2">
            <a:extLst>
              <a:ext uri="{FF2B5EF4-FFF2-40B4-BE49-F238E27FC236}">
                <a16:creationId xmlns:a16="http://schemas.microsoft.com/office/drawing/2014/main" id="{EBAFDD57-7DB7-C94F-9022-BCFA74420B18}"/>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4" name="Subtitle 3">
            <a:extLst>
              <a:ext uri="{FF2B5EF4-FFF2-40B4-BE49-F238E27FC236}">
                <a16:creationId xmlns:a16="http://schemas.microsoft.com/office/drawing/2014/main" id="{53669C88-21D0-6341-9C2E-9ED1F32DE103}"/>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785451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Option 2">
    <p:bg>
      <p:bgPr>
        <a:solidFill>
          <a:srgbClr val="FEB912"/>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EBED1B9B-0A6E-A54B-B172-4DEE060EA9F3}"/>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5313DC36-E457-6143-9033-DA9500DC73E9}"/>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1248083E-C5D2-5345-8A8E-22F3D625504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AB001CCC-F82B-4E4C-8FD3-D1EBA11F8D56}"/>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B6AE49EF-13C0-7B41-B858-5E194465B4A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67594FC0-3308-1249-AB5A-1FC574EFD355}"/>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1C3437ED-F536-084E-BB10-4928099CF3A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1" name="T LEVELS LOGO" descr="T Levels Professional Development">
            <a:extLst>
              <a:ext uri="{FF2B5EF4-FFF2-40B4-BE49-F238E27FC236}">
                <a16:creationId xmlns:a16="http://schemas.microsoft.com/office/drawing/2014/main" id="{6CC2D7EA-EDA1-D043-A54E-72AC5AAF0F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638285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Option 2">
    <p:bg>
      <p:bgPr>
        <a:solidFill>
          <a:srgbClr val="BE0064"/>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61F1B003-6273-F546-86AC-FEB4DB7CA121}"/>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6D77190-E00E-FF44-B20D-54BC35DB7A6E}"/>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5FBE1DCA-D8B6-FE48-9937-B6A2AA9F81FD}"/>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C756CB08-70E7-A44D-BD0E-86C2D1900D64}"/>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67097E92-A4F7-5D4F-A639-9669B932939B}"/>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6D843F5A-DA33-8B4E-9FD2-492A2FD31B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76A51659-C98D-9149-B758-B7D8DF54E4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1" name="T LEVELS LOGO" descr="T Levels Professional Development">
            <a:extLst>
              <a:ext uri="{FF2B5EF4-FFF2-40B4-BE49-F238E27FC236}">
                <a16:creationId xmlns:a16="http://schemas.microsoft.com/office/drawing/2014/main" id="{AD0D8A39-9D93-964B-A10E-3DF70661A7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226316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Option 3 Purpl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485D52BE-2C66-9A40-A0FF-6793C274E26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16875"/>
            <a:ext cx="9144000" cy="5137931"/>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056669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Option 2">
    <p:bg>
      <p:bgPr>
        <a:solidFill>
          <a:srgbClr val="0071F8"/>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FFD88681-7A12-D144-ACBC-42D6F63A3FF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8119204-FBC9-B94A-86B9-7775C3F96BBA}"/>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rgbClr val="0071F8"/>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EF925A02-0271-4142-B01E-0B08F117F886}"/>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4C739F3A-1D09-D94D-8E35-21E9F4DD5EE8}"/>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03857983-908D-2B43-BBE8-9B01F801C9A0}"/>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27A29B06-9920-6D45-A6DA-7A94FC1970C3}"/>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5B2018CF-28E6-7E40-8B36-5816332E0F3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1" name="T LEVELS LOGO" descr="T Levels Professional Development">
            <a:extLst>
              <a:ext uri="{FF2B5EF4-FFF2-40B4-BE49-F238E27FC236}">
                <a16:creationId xmlns:a16="http://schemas.microsoft.com/office/drawing/2014/main" id="{8B65EB05-402D-1748-8051-8034DA82D6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1713644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Option 2">
    <p:bg>
      <p:bgPr>
        <a:solidFill>
          <a:srgbClr val="00A068"/>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113ABC99-B7D1-FB42-B418-1D85203F47C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4A128B5-1853-0442-B035-3088E4C9B61B}"/>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rgbClr val="00A068"/>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65CE4755-00FA-3641-B52A-4E4589B540C3}"/>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C0CD1475-8388-5042-8ECB-B897D6426CAF}"/>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9D5F53B3-540D-2A4A-9215-E6AE82091B50}"/>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8169A883-35CE-EB48-9D54-71F0DA23FA60}"/>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7979A1F8-F02D-4D49-8042-B87C70E1BF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1" name="T LEVELS LOGO" descr="T Levels Professional Development">
            <a:extLst>
              <a:ext uri="{FF2B5EF4-FFF2-40B4-BE49-F238E27FC236}">
                <a16:creationId xmlns:a16="http://schemas.microsoft.com/office/drawing/2014/main" id="{CAE09B20-510C-9E46-8659-338E9FB136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1388076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BC3F4-A560-6244-B6D7-E1099F3BF5E6}"/>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0" name="Text Placeholder 8"/>
          <p:cNvSpPr>
            <a:spLocks noGrp="1"/>
          </p:cNvSpPr>
          <p:nvPr>
            <p:ph type="body" sz="quarter" idx="14"/>
          </p:nvPr>
        </p:nvSpPr>
        <p:spPr>
          <a:xfrm>
            <a:off x="251520" y="986400"/>
            <a:ext cx="7200900" cy="3459831"/>
          </a:xfrm>
        </p:spPr>
        <p:txBody>
          <a:bodyPr lIns="0" tIns="0" rIns="0" bIns="0">
            <a:normAutofit/>
          </a:bodyPr>
          <a:lstStyle>
            <a:lvl1pPr marL="0" indent="0">
              <a:lnSpc>
                <a:spcPts val="4500"/>
              </a:lnSpc>
              <a:spcBef>
                <a:spcPts val="0"/>
              </a:spcBef>
              <a:buNone/>
              <a:defRPr lang="en-US" sz="4500" b="1" kern="1200" cap="none" baseline="0" dirty="0" smtClean="0">
                <a:solidFill>
                  <a:srgbClr val="0071F8"/>
                </a:solidFill>
                <a:latin typeface="+mn-lt"/>
                <a:ea typeface="+mn-ea"/>
                <a:cs typeface="+mn-cs"/>
              </a:defRPr>
            </a:lvl1pPr>
          </a:lstStyle>
          <a:p>
            <a:pPr marL="0" lvl="0" indent="0" algn="l" defTabSz="914400" rtl="0" eaLnBrk="1" latinLnBrk="0" hangingPunct="1">
              <a:spcBef>
                <a:spcPct val="20000"/>
              </a:spcBef>
              <a:buFont typeface="+mj-lt"/>
              <a:buNone/>
            </a:pPr>
            <a:r>
              <a:rPr lang="en-US"/>
              <a:t>Click to edit Master text styles</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a:t>Education and Training Foundation</a:t>
            </a:r>
          </a:p>
        </p:txBody>
      </p:sp>
      <p:sp>
        <p:nvSpPr>
          <p:cNvPr id="6" name="Slide Number Placeholder 5"/>
          <p:cNvSpPr>
            <a:spLocks noGrp="1"/>
          </p:cNvSpPr>
          <p:nvPr>
            <p:ph type="sldNum" sz="quarter" idx="12"/>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616068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7" name="Text Placeholder 6"/>
          <p:cNvSpPr>
            <a:spLocks noGrp="1"/>
          </p:cNvSpPr>
          <p:nvPr>
            <p:ph type="body" sz="quarter" idx="13"/>
          </p:nvPr>
        </p:nvSpPr>
        <p:spPr>
          <a:xfrm>
            <a:off x="234000" y="986399"/>
            <a:ext cx="8441688" cy="3601475"/>
          </a:xfrm>
        </p:spPr>
        <p:txBody>
          <a:bodyPr>
            <a:normAutofit/>
          </a:bodyPr>
          <a:lstStyle>
            <a:lvl1pPr marL="0" indent="0">
              <a:lnSpc>
                <a:spcPts val="3600"/>
              </a:lnSpc>
              <a:spcBef>
                <a:spcPts val="0"/>
              </a:spcBef>
              <a:buNone/>
              <a:defRPr sz="3600" b="1">
                <a:solidFill>
                  <a:srgbClr val="BE0064"/>
                </a:solidFill>
              </a:defRPr>
            </a:lvl1pPr>
            <a:lvl2pPr marL="0" indent="0">
              <a:lnSpc>
                <a:spcPts val="3600"/>
              </a:lnSpc>
              <a:spcBef>
                <a:spcPts val="0"/>
              </a:spcBef>
              <a:buNone/>
              <a:defRPr sz="3600"/>
            </a:lvl2pPr>
            <a:lvl3pPr marL="0" indent="0">
              <a:lnSpc>
                <a:spcPts val="3600"/>
              </a:lnSpc>
              <a:spcBef>
                <a:spcPts val="0"/>
              </a:spcBef>
              <a:buNone/>
              <a:defRPr sz="3600"/>
            </a:lvl3pPr>
            <a:lvl4pPr marL="0" indent="0">
              <a:lnSpc>
                <a:spcPts val="3600"/>
              </a:lnSpc>
              <a:spcBef>
                <a:spcPts val="0"/>
              </a:spcBef>
              <a:buNone/>
              <a:defRPr sz="3600"/>
            </a:lvl4pPr>
            <a:lvl5pPr marL="0" indent="0">
              <a:lnSpc>
                <a:spcPts val="3600"/>
              </a:lnSpc>
              <a:spcBef>
                <a:spcPts val="0"/>
              </a:spcBef>
              <a:buNone/>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1"/>
          <p:cNvSpPr>
            <a:spLocks noGrp="1"/>
          </p:cNvSpPr>
          <p:nvPr>
            <p:ph type="ftr" sz="quarter" idx="14"/>
          </p:nvPr>
        </p:nvSpPr>
        <p:spPr/>
        <p:txBody>
          <a:bodyPr/>
          <a:lstStyle/>
          <a:p>
            <a:r>
              <a:rPr lang="en-GB"/>
              <a:t>Education and Training Foundation</a:t>
            </a:r>
          </a:p>
        </p:txBody>
      </p:sp>
      <p:sp>
        <p:nvSpPr>
          <p:cNvPr id="6" name="Slide Number Placeholder 5"/>
          <p:cNvSpPr>
            <a:spLocks noGrp="1"/>
          </p:cNvSpPr>
          <p:nvPr>
            <p:ph type="sldNum" sz="quarter" idx="12"/>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879444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vider 1">
    <p:bg>
      <p:bgPr>
        <a:solidFill>
          <a:srgbClr val="E51C4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BA1186-F870-7F4B-82E3-1A0CA756CF2F}"/>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5" name="Subtitle 1">
            <a:extLst>
              <a:ext uri="{FF2B5EF4-FFF2-40B4-BE49-F238E27FC236}">
                <a16:creationId xmlns:a16="http://schemas.microsoft.com/office/drawing/2014/main" id="{B5B20F18-EB70-1D40-A46E-B71B577D6CD0}"/>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6" name="Logo" descr="Education and Training Foundation Logo">
            <a:extLst>
              <a:ext uri="{FF2B5EF4-FFF2-40B4-BE49-F238E27FC236}">
                <a16:creationId xmlns:a16="http://schemas.microsoft.com/office/drawing/2014/main" id="{B5FFAA84-3707-474A-9BFF-8E16EECCC0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0" y="288832"/>
            <a:ext cx="892439" cy="472467"/>
          </a:xfrm>
          <a:prstGeom prst="rect">
            <a:avLst/>
          </a:prstGeom>
        </p:spPr>
      </p:pic>
    </p:spTree>
    <p:extLst>
      <p:ext uri="{BB962C8B-B14F-4D97-AF65-F5344CB8AC3E}">
        <p14:creationId xmlns:p14="http://schemas.microsoft.com/office/powerpoint/2010/main" val="314789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Divider 2">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282837-AA43-2B49-9719-CBE16BA3622F}"/>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7" name="Subtitle 1">
            <a:extLst>
              <a:ext uri="{FF2B5EF4-FFF2-40B4-BE49-F238E27FC236}">
                <a16:creationId xmlns:a16="http://schemas.microsoft.com/office/drawing/2014/main" id="{6A42809A-0C44-5647-B234-70CCA1B7A78F}"/>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561" y="288000"/>
            <a:ext cx="892437" cy="474132"/>
          </a:xfrm>
          <a:prstGeom prst="rect">
            <a:avLst/>
          </a:prstGeom>
        </p:spPr>
      </p:pic>
    </p:spTree>
    <p:extLst>
      <p:ext uri="{BB962C8B-B14F-4D97-AF65-F5344CB8AC3E}">
        <p14:creationId xmlns:p14="http://schemas.microsoft.com/office/powerpoint/2010/main" val="1304608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Divider 1">
    <p:bg>
      <p:bgPr>
        <a:solidFill>
          <a:schemeClr val="accent5"/>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24CD90-F3BD-A44D-9DC2-F84956FBFBFC}"/>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8" name="Subtitle 1">
            <a:extLst>
              <a:ext uri="{FF2B5EF4-FFF2-40B4-BE49-F238E27FC236}">
                <a16:creationId xmlns:a16="http://schemas.microsoft.com/office/drawing/2014/main" id="{85DCD33C-489F-C44D-A742-83F6B7169F72}"/>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560" y="288000"/>
            <a:ext cx="892439" cy="474132"/>
          </a:xfrm>
          <a:prstGeom prst="rect">
            <a:avLst/>
          </a:prstGeom>
        </p:spPr>
      </p:pic>
    </p:spTree>
    <p:extLst>
      <p:ext uri="{BB962C8B-B14F-4D97-AF65-F5344CB8AC3E}">
        <p14:creationId xmlns:p14="http://schemas.microsoft.com/office/powerpoint/2010/main" val="267539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Divider 1">
    <p:bg>
      <p:bgPr>
        <a:solidFill>
          <a:srgbClr val="0071F8"/>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82004C-DBA4-0E4C-9AA6-3DDE7AECD338}"/>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8" name="Subtitle 1">
            <a:extLst>
              <a:ext uri="{FF2B5EF4-FFF2-40B4-BE49-F238E27FC236}">
                <a16:creationId xmlns:a16="http://schemas.microsoft.com/office/drawing/2014/main" id="{EFD4626C-D111-7348-A258-D06D96A03D4F}"/>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0" y="288832"/>
            <a:ext cx="892439" cy="472467"/>
          </a:xfrm>
          <a:prstGeom prst="rect">
            <a:avLst/>
          </a:prstGeom>
        </p:spPr>
      </p:pic>
    </p:spTree>
    <p:extLst>
      <p:ext uri="{BB962C8B-B14F-4D97-AF65-F5344CB8AC3E}">
        <p14:creationId xmlns:p14="http://schemas.microsoft.com/office/powerpoint/2010/main" val="495165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Divider 2">
    <p:bg>
      <p:bgPr>
        <a:solidFill>
          <a:srgbClr val="00A06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AC6BDB-3112-B24C-8DA2-713E005348CA}"/>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6" name="Subtitle 1">
            <a:extLst>
              <a:ext uri="{FF2B5EF4-FFF2-40B4-BE49-F238E27FC236}">
                <a16:creationId xmlns:a16="http://schemas.microsoft.com/office/drawing/2014/main" id="{2C7784E4-A553-854B-A891-D1209DBDD159}"/>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1" y="288833"/>
            <a:ext cx="892437" cy="472466"/>
          </a:xfrm>
          <a:prstGeom prst="rect">
            <a:avLst/>
          </a:prstGeom>
        </p:spPr>
      </p:pic>
    </p:spTree>
    <p:extLst>
      <p:ext uri="{BB962C8B-B14F-4D97-AF65-F5344CB8AC3E}">
        <p14:creationId xmlns:p14="http://schemas.microsoft.com/office/powerpoint/2010/main" val="2829714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Text and Supporting Tex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17FABA6-57B8-9148-99A9-C72DFAAECE0A}"/>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9" name="Text Placeholder 8"/>
          <p:cNvSpPr>
            <a:spLocks noGrp="1"/>
          </p:cNvSpPr>
          <p:nvPr>
            <p:ph type="body" sz="quarter" idx="12"/>
          </p:nvPr>
        </p:nvSpPr>
        <p:spPr>
          <a:xfrm>
            <a:off x="234000" y="986400"/>
            <a:ext cx="3960000" cy="3601574"/>
          </a:xfrm>
        </p:spPr>
        <p:txBody>
          <a:bodyPr>
            <a:noAutofit/>
          </a:bodyPr>
          <a:lstStyle>
            <a:lvl1pPr marL="0" indent="0">
              <a:lnSpc>
                <a:spcPts val="2800"/>
              </a:lnSpc>
              <a:buNone/>
              <a:defRPr sz="2700" b="1"/>
            </a:lvl1pPr>
            <a:lvl2pPr marL="270000" indent="-270000">
              <a:lnSpc>
                <a:spcPts val="2800"/>
              </a:lnSpc>
              <a:spcBef>
                <a:spcPts val="0"/>
              </a:spcBef>
              <a:buFont typeface="Calibri" panose="020F0502020204030204" pitchFamily="34" charset="0"/>
              <a:buChar char="–"/>
              <a:defRPr sz="2700" b="1"/>
            </a:lvl2pPr>
            <a:lvl3pPr marL="612000" indent="-270000">
              <a:lnSpc>
                <a:spcPts val="2800"/>
              </a:lnSpc>
              <a:buFont typeface="Calibri" panose="020F0502020204030204" pitchFamily="34" charset="0"/>
              <a:buChar char="–"/>
              <a:defRPr sz="2700" b="1"/>
            </a:lvl3pPr>
            <a:lvl4pPr marL="990000" indent="-270000">
              <a:lnSpc>
                <a:spcPts val="2800"/>
              </a:lnSpc>
              <a:buFont typeface="Calibri" panose="020F0502020204030204" pitchFamily="34" charset="0"/>
              <a:buChar char="–"/>
              <a:defRPr sz="2700" b="1"/>
            </a:lvl4pPr>
            <a:lvl5pPr marL="1260000" indent="-270000">
              <a:lnSpc>
                <a:spcPts val="2800"/>
              </a:lnSpc>
              <a:buFont typeface="Calibri" panose="020F0502020204030204" pitchFamily="34" charset="0"/>
              <a:buChar char="–"/>
              <a:defRPr sz="27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p:cNvSpPr>
            <a:spLocks noGrp="1"/>
          </p:cNvSpPr>
          <p:nvPr>
            <p:ph sz="quarter" idx="13"/>
          </p:nvPr>
        </p:nvSpPr>
        <p:spPr>
          <a:xfrm>
            <a:off x="4572000" y="987425"/>
            <a:ext cx="3384550" cy="3600450"/>
          </a:xfrm>
        </p:spPr>
        <p:txBody>
          <a:bodyPr/>
          <a:lstStyle>
            <a:lvl1pPr marL="0" indent="0">
              <a:lnSpc>
                <a:spcPts val="1600"/>
              </a:lnSpc>
              <a:buNone/>
              <a:defRPr sz="1350"/>
            </a:lvl1pPr>
            <a:lvl2pPr marL="180000" indent="-180000">
              <a:lnSpc>
                <a:spcPts val="1600"/>
              </a:lnSpc>
              <a:buFont typeface="Calibri" panose="020F0502020204030204" pitchFamily="34" charset="0"/>
              <a:buChar char="–"/>
              <a:defRPr sz="1350"/>
            </a:lvl2pPr>
            <a:lvl3pPr marL="432000" indent="-180000">
              <a:lnSpc>
                <a:spcPts val="1600"/>
              </a:lnSpc>
              <a:buFont typeface="Calibri" panose="020F0502020204030204" pitchFamily="34" charset="0"/>
              <a:buChar char="–"/>
              <a:defRPr sz="1350"/>
            </a:lvl3pPr>
            <a:lvl4pPr marL="648000" indent="-180000">
              <a:lnSpc>
                <a:spcPts val="1600"/>
              </a:lnSpc>
              <a:buFont typeface="Calibri" panose="020F0502020204030204" pitchFamily="34" charset="0"/>
              <a:buChar char="–"/>
              <a:defRPr sz="1350"/>
            </a:lvl4pPr>
            <a:lvl5pPr marL="828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a:t>Education and Training Foundation</a:t>
            </a:r>
          </a:p>
        </p:txBody>
      </p:sp>
    </p:spTree>
    <p:extLst>
      <p:ext uri="{BB962C8B-B14F-4D97-AF65-F5344CB8AC3E}">
        <p14:creationId xmlns:p14="http://schemas.microsoft.com/office/powerpoint/2010/main" val="126772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Option 4 Blu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FED04D8A-2191-444A-8B92-2289689D887F}"/>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18386"/>
            <a:ext cx="9144000" cy="5137931"/>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4082175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8" name="Title 1">
            <a:extLst>
              <a:ext uri="{FF2B5EF4-FFF2-40B4-BE49-F238E27FC236}">
                <a16:creationId xmlns:a16="http://schemas.microsoft.com/office/drawing/2014/main" id="{677BB2F1-AFF0-C64C-83D0-3B465EE13985}"/>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9" name="Text Placeholder 8"/>
          <p:cNvSpPr>
            <a:spLocks noGrp="1"/>
          </p:cNvSpPr>
          <p:nvPr>
            <p:ph type="body" sz="quarter" idx="12"/>
          </p:nvPr>
        </p:nvSpPr>
        <p:spPr>
          <a:xfrm>
            <a:off x="234000" y="986400"/>
            <a:ext cx="7667625" cy="3601574"/>
          </a:xfrm>
        </p:spPr>
        <p:txBody>
          <a:bodyPr>
            <a:noAutofit/>
          </a:bodyPr>
          <a:lstStyle>
            <a:lvl1pPr marL="0" indent="0">
              <a:lnSpc>
                <a:spcPts val="2800"/>
              </a:lnSpc>
              <a:spcBef>
                <a:spcPts val="0"/>
              </a:spcBef>
              <a:buNone/>
              <a:defRPr sz="2700"/>
            </a:lvl1pPr>
            <a:lvl2pPr marL="270000" indent="-270000">
              <a:lnSpc>
                <a:spcPts val="2800"/>
              </a:lnSpc>
              <a:spcBef>
                <a:spcPts val="0"/>
              </a:spcBef>
              <a:defRPr sz="2700"/>
            </a:lvl2pPr>
            <a:lvl3pPr marL="540000" indent="-270000">
              <a:lnSpc>
                <a:spcPts val="2800"/>
              </a:lnSpc>
              <a:defRPr sz="2700"/>
            </a:lvl3pPr>
            <a:lvl4pPr marL="810000" indent="-270000">
              <a:lnSpc>
                <a:spcPts val="2800"/>
              </a:lnSpc>
              <a:defRPr sz="2700"/>
            </a:lvl4pPr>
            <a:lvl5pPr marL="1080000" indent="-270000">
              <a:lnSpc>
                <a:spcPts val="2800"/>
              </a:lnSpc>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2">
            <a:extLst>
              <a:ext uri="{FF2B5EF4-FFF2-40B4-BE49-F238E27FC236}">
                <a16:creationId xmlns:a16="http://schemas.microsoft.com/office/drawing/2014/main" id="{FC25F548-F1B7-1942-BFC2-C7EF39D09D2E}"/>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Tree>
    <p:extLst>
      <p:ext uri="{BB962C8B-B14F-4D97-AF65-F5344CB8AC3E}">
        <p14:creationId xmlns:p14="http://schemas.microsoft.com/office/powerpoint/2010/main" val="4068877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13492" y="1059582"/>
            <a:ext cx="4142608" cy="273844"/>
          </a:xfrm>
          <a:prstGeom prst="rect">
            <a:avLst/>
          </a:prstGeom>
        </p:spPr>
      </p:pic>
      <p:sp>
        <p:nvSpPr>
          <p:cNvPr id="10" name="Footer Placeholder 2">
            <a:extLst>
              <a:ext uri="{FF2B5EF4-FFF2-40B4-BE49-F238E27FC236}">
                <a16:creationId xmlns:a16="http://schemas.microsoft.com/office/drawing/2014/main" id="{14A703AD-9E38-C941-B631-ABE77D2BB87D}"/>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11590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49" y="1057098"/>
            <a:ext cx="4122737" cy="274223"/>
          </a:xfrm>
          <a:prstGeom prst="rect">
            <a:avLst/>
          </a:prstGeom>
        </p:spPr>
      </p:pic>
      <p:sp>
        <p:nvSpPr>
          <p:cNvPr id="10" name="Footer Placeholder 2">
            <a:extLst>
              <a:ext uri="{FF2B5EF4-FFF2-40B4-BE49-F238E27FC236}">
                <a16:creationId xmlns:a16="http://schemas.microsoft.com/office/drawing/2014/main" id="{425EDCA8-C39F-0A47-918D-C38807C3023A}"/>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1395805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49" y="1059582"/>
            <a:ext cx="4122737" cy="279078"/>
          </a:xfrm>
          <a:prstGeom prst="rect">
            <a:avLst/>
          </a:prstGeom>
        </p:spPr>
      </p:pic>
      <p:sp>
        <p:nvSpPr>
          <p:cNvPr id="10" name="Footer Placeholder 2">
            <a:extLst>
              <a:ext uri="{FF2B5EF4-FFF2-40B4-BE49-F238E27FC236}">
                <a16:creationId xmlns:a16="http://schemas.microsoft.com/office/drawing/2014/main" id="{976E5675-51D7-3D40-A986-781F0BAAB175}"/>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279706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descr="Quote mark Graphic">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50" y="1059582"/>
            <a:ext cx="4122736" cy="279078"/>
          </a:xfrm>
          <a:prstGeom prst="rect">
            <a:avLst/>
          </a:prstGeom>
        </p:spPr>
      </p:pic>
      <p:sp>
        <p:nvSpPr>
          <p:cNvPr id="10" name="Footer Placeholder 2">
            <a:extLst>
              <a:ext uri="{FF2B5EF4-FFF2-40B4-BE49-F238E27FC236}">
                <a16:creationId xmlns:a16="http://schemas.microsoft.com/office/drawing/2014/main" id="{FBF5C345-1F80-854D-8834-8C51A1F8B39B}"/>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1485138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50" y="1072208"/>
            <a:ext cx="4122738" cy="288032"/>
          </a:xfrm>
          <a:prstGeom prst="rect">
            <a:avLst/>
          </a:prstGeom>
        </p:spPr>
      </p:pic>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610342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50" y="1076685"/>
            <a:ext cx="4122738" cy="279077"/>
          </a:xfrm>
          <a:prstGeom prst="rect">
            <a:avLst/>
          </a:prstGeom>
        </p:spPr>
      </p:pic>
      <p:sp>
        <p:nvSpPr>
          <p:cNvPr id="10" name="Footer Placeholder 2">
            <a:extLst>
              <a:ext uri="{FF2B5EF4-FFF2-40B4-BE49-F238E27FC236}">
                <a16:creationId xmlns:a16="http://schemas.microsoft.com/office/drawing/2014/main" id="{94FAF4B1-A891-9345-87E4-874AEEFCC34F}"/>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2192217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Text, Content with Image">
    <p:spTree>
      <p:nvGrpSpPr>
        <p:cNvPr id="1" name=""/>
        <p:cNvGrpSpPr/>
        <p:nvPr/>
      </p:nvGrpSpPr>
      <p:grpSpPr>
        <a:xfrm>
          <a:off x="0" y="0"/>
          <a:ext cx="0" cy="0"/>
          <a:chOff x="0" y="0"/>
          <a:chExt cx="0" cy="0"/>
        </a:xfrm>
      </p:grpSpPr>
      <p:sp>
        <p:nvSpPr>
          <p:cNvPr id="10" name="Content Placeholder 13"/>
          <p:cNvSpPr>
            <a:spLocks noGrp="1"/>
          </p:cNvSpPr>
          <p:nvPr>
            <p:ph sz="quarter" idx="18"/>
          </p:nvPr>
        </p:nvSpPr>
        <p:spPr>
          <a:xfrm>
            <a:off x="234000" y="1059582"/>
            <a:ext cx="4105275" cy="3528292"/>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5"/>
          <p:cNvSpPr>
            <a:spLocks noGrp="1"/>
          </p:cNvSpPr>
          <p:nvPr>
            <p:ph type="pic" sz="quarter" idx="12"/>
          </p:nvPr>
        </p:nvSpPr>
        <p:spPr>
          <a:xfrm>
            <a:off x="4500564" y="1059582"/>
            <a:ext cx="4362450" cy="3508405"/>
          </a:xfrm>
        </p:spPr>
        <p:txBody>
          <a:bodyPr/>
          <a:lstStyle/>
          <a:p>
            <a:r>
              <a:rPr lang="en-US"/>
              <a:t>Click icon to add picture</a:t>
            </a:r>
            <a:endParaRPr lang="en-GB"/>
          </a:p>
        </p:txBody>
      </p:sp>
      <p:sp>
        <p:nvSpPr>
          <p:cNvPr id="9" name="Footer Placeholder 2">
            <a:extLst>
              <a:ext uri="{FF2B5EF4-FFF2-40B4-BE49-F238E27FC236}">
                <a16:creationId xmlns:a16="http://schemas.microsoft.com/office/drawing/2014/main" id="{37AC88C8-6C7D-3E4E-91BC-2525DB6F766C}"/>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itle 1">
            <a:extLst>
              <a:ext uri="{FF2B5EF4-FFF2-40B4-BE49-F238E27FC236}">
                <a16:creationId xmlns:a16="http://schemas.microsoft.com/office/drawing/2014/main" id="{D1AF2D4C-9CD0-B44D-B5CD-04B37D98F8CA}"/>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Tree>
    <p:extLst>
      <p:ext uri="{BB962C8B-B14F-4D97-AF65-F5344CB8AC3E}">
        <p14:creationId xmlns:p14="http://schemas.microsoft.com/office/powerpoint/2010/main" val="3427723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s and Text ">
    <p:spTree>
      <p:nvGrpSpPr>
        <p:cNvPr id="1" name=""/>
        <p:cNvGrpSpPr/>
        <p:nvPr/>
      </p:nvGrpSpPr>
      <p:grpSpPr>
        <a:xfrm>
          <a:off x="0" y="0"/>
          <a:ext cx="0" cy="0"/>
          <a:chOff x="0" y="0"/>
          <a:chExt cx="0" cy="0"/>
        </a:xfrm>
      </p:grpSpPr>
      <p:sp>
        <p:nvSpPr>
          <p:cNvPr id="13" name="Content Placeholder 13"/>
          <p:cNvSpPr>
            <a:spLocks noGrp="1"/>
          </p:cNvSpPr>
          <p:nvPr>
            <p:ph sz="quarter" idx="18"/>
          </p:nvPr>
        </p:nvSpPr>
        <p:spPr>
          <a:xfrm>
            <a:off x="234000" y="986400"/>
            <a:ext cx="4122100" cy="1584076"/>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13"/>
          <p:cNvSpPr>
            <a:spLocks noGrp="1"/>
          </p:cNvSpPr>
          <p:nvPr>
            <p:ph sz="quarter" idx="19"/>
          </p:nvPr>
        </p:nvSpPr>
        <p:spPr>
          <a:xfrm>
            <a:off x="4499992" y="986400"/>
            <a:ext cx="4175696" cy="1584076"/>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13"/>
          <p:cNvSpPr>
            <a:spLocks noGrp="1"/>
          </p:cNvSpPr>
          <p:nvPr>
            <p:ph sz="quarter" idx="14"/>
          </p:nvPr>
        </p:nvSpPr>
        <p:spPr>
          <a:xfrm>
            <a:off x="234000" y="2825999"/>
            <a:ext cx="412210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3"/>
          <p:cNvSpPr>
            <a:spLocks noGrp="1"/>
          </p:cNvSpPr>
          <p:nvPr>
            <p:ph sz="quarter" idx="17"/>
          </p:nvPr>
        </p:nvSpPr>
        <p:spPr>
          <a:xfrm>
            <a:off x="4499992" y="2825999"/>
            <a:ext cx="4175696"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2">
            <a:extLst>
              <a:ext uri="{FF2B5EF4-FFF2-40B4-BE49-F238E27FC236}">
                <a16:creationId xmlns:a16="http://schemas.microsoft.com/office/drawing/2014/main" id="{86865402-09AB-6E42-B92F-B38A3A35D87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itle 1">
            <a:extLst>
              <a:ext uri="{FF2B5EF4-FFF2-40B4-BE49-F238E27FC236}">
                <a16:creationId xmlns:a16="http://schemas.microsoft.com/office/drawing/2014/main" id="{BFC11F3F-B757-9441-BCF0-F07A1DF6C9E3}"/>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Tree>
    <p:extLst>
      <p:ext uri="{BB962C8B-B14F-4D97-AF65-F5344CB8AC3E}">
        <p14:creationId xmlns:p14="http://schemas.microsoft.com/office/powerpoint/2010/main" val="2296372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Content Placeholder 13"/>
          <p:cNvSpPr>
            <a:spLocks noGrp="1"/>
          </p:cNvSpPr>
          <p:nvPr>
            <p:ph sz="quarter" idx="14"/>
          </p:nvPr>
        </p:nvSpPr>
        <p:spPr>
          <a:xfrm>
            <a:off x="234000" y="987425"/>
            <a:ext cx="4122100" cy="3600449"/>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3"/>
          <p:cNvSpPr>
            <a:spLocks noGrp="1"/>
          </p:cNvSpPr>
          <p:nvPr>
            <p:ph sz="quarter" idx="17"/>
          </p:nvPr>
        </p:nvSpPr>
        <p:spPr>
          <a:xfrm>
            <a:off x="4500563" y="987425"/>
            <a:ext cx="4210497" cy="3600449"/>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ooter Placeholder 2">
            <a:extLst>
              <a:ext uri="{FF2B5EF4-FFF2-40B4-BE49-F238E27FC236}">
                <a16:creationId xmlns:a16="http://schemas.microsoft.com/office/drawing/2014/main" id="{8D4D3896-89DF-784C-8D38-9C4D97F23C39}"/>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itle 1">
            <a:extLst>
              <a:ext uri="{FF2B5EF4-FFF2-40B4-BE49-F238E27FC236}">
                <a16:creationId xmlns:a16="http://schemas.microsoft.com/office/drawing/2014/main" id="{7877960D-6F48-B34C-A702-9C399DDDF017}"/>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Tree>
    <p:extLst>
      <p:ext uri="{BB962C8B-B14F-4D97-AF65-F5344CB8AC3E}">
        <p14:creationId xmlns:p14="http://schemas.microsoft.com/office/powerpoint/2010/main" val="3808567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Option 5 Green">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B5D7302D-1995-3244-AE9A-AF35EA94B3D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14482"/>
            <a:ext cx="9144000" cy="5137931"/>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5642902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evron etc ">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46ED22D-AC95-FE4D-901B-E1150775F49C}"/>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8" name="Content Placeholder 13"/>
          <p:cNvSpPr>
            <a:spLocks noGrp="1"/>
          </p:cNvSpPr>
          <p:nvPr>
            <p:ph sz="quarter" idx="14"/>
          </p:nvPr>
        </p:nvSpPr>
        <p:spPr>
          <a:xfrm>
            <a:off x="251520" y="2825999"/>
            <a:ext cx="252028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13"/>
          <p:cNvSpPr>
            <a:spLocks noGrp="1"/>
          </p:cNvSpPr>
          <p:nvPr>
            <p:ph sz="quarter" idx="15"/>
          </p:nvPr>
        </p:nvSpPr>
        <p:spPr>
          <a:xfrm>
            <a:off x="3304304" y="2825999"/>
            <a:ext cx="251280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3"/>
          <p:cNvSpPr>
            <a:spLocks noGrp="1"/>
          </p:cNvSpPr>
          <p:nvPr>
            <p:ph sz="quarter" idx="16"/>
          </p:nvPr>
        </p:nvSpPr>
        <p:spPr>
          <a:xfrm>
            <a:off x="6349607" y="2825999"/>
            <a:ext cx="2513406"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ooter Placeholder 2">
            <a:extLst>
              <a:ext uri="{FF2B5EF4-FFF2-40B4-BE49-F238E27FC236}">
                <a16:creationId xmlns:a16="http://schemas.microsoft.com/office/drawing/2014/main" id="{6129AFD6-AF4F-FA4C-BEB4-49138E48F45D}"/>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and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1127092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E51C41"/>
        </a:solidFill>
        <a:effectLst/>
      </p:bgPr>
    </p:bg>
    <p:spTree>
      <p:nvGrpSpPr>
        <p:cNvPr id="1" name=""/>
        <p:cNvGrpSpPr/>
        <p:nvPr/>
      </p:nvGrpSpPr>
      <p:grpSpPr>
        <a:xfrm>
          <a:off x="0" y="0"/>
          <a:ext cx="0" cy="0"/>
          <a:chOff x="0" y="0"/>
          <a:chExt cx="0" cy="0"/>
        </a:xfrm>
      </p:grpSpPr>
      <p:pic>
        <p:nvPicPr>
          <p:cNvPr id="11" name="Logo" descr="Education and Training Foundation Logo">
            <a:extLst>
              <a:ext uri="{FF2B5EF4-FFF2-40B4-BE49-F238E27FC236}">
                <a16:creationId xmlns:a16="http://schemas.microsoft.com/office/drawing/2014/main" id="{7D7663F1-DFD6-1A44-A50B-2ABF86AF494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17" name="Rectangle 16">
            <a:extLst>
              <a:ext uri="{FF2B5EF4-FFF2-40B4-BE49-F238E27FC236}">
                <a16:creationId xmlns:a16="http://schemas.microsoft.com/office/drawing/2014/main" id="{69A22DD6-14BC-CF43-9722-8BD9FD568B61}"/>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18" name="Rectangle 17">
            <a:extLst>
              <a:ext uri="{FF2B5EF4-FFF2-40B4-BE49-F238E27FC236}">
                <a16:creationId xmlns:a16="http://schemas.microsoft.com/office/drawing/2014/main" id="{933E0F30-4DD6-0F46-9159-49E2CB38564A}"/>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ubtitle 1">
            <a:extLst>
              <a:ext uri="{FF2B5EF4-FFF2-40B4-BE49-F238E27FC236}">
                <a16:creationId xmlns:a16="http://schemas.microsoft.com/office/drawing/2014/main" id="{C54FB554-6C0F-7F41-B3B1-73F3D30F82BD}"/>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0" name="Subtitle 2">
            <a:extLst>
              <a:ext uri="{FF2B5EF4-FFF2-40B4-BE49-F238E27FC236}">
                <a16:creationId xmlns:a16="http://schemas.microsoft.com/office/drawing/2014/main" id="{19081514-9C2F-EE48-B61F-88BD493A9F3E}"/>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1" name="Web address" descr="www.ETFOUNDATION.CO.UK&#10;">
            <a:extLst>
              <a:ext uri="{FF2B5EF4-FFF2-40B4-BE49-F238E27FC236}">
                <a16:creationId xmlns:a16="http://schemas.microsoft.com/office/drawing/2014/main" id="{222C9268-0E9F-7F4E-AC14-BE45FFB3CD00}"/>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2" name="Thankyou">
            <a:extLst>
              <a:ext uri="{FF2B5EF4-FFF2-40B4-BE49-F238E27FC236}">
                <a16:creationId xmlns:a16="http://schemas.microsoft.com/office/drawing/2014/main" id="{9689DB92-3A2D-2346-92F6-716C7E5B3F6F}"/>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3414260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hank You">
    <p:bg>
      <p:bgPr>
        <a:solidFill>
          <a:srgbClr val="FEB912"/>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24" name="Rectangle 23">
            <a:extLst>
              <a:ext uri="{FF2B5EF4-FFF2-40B4-BE49-F238E27FC236}">
                <a16:creationId xmlns:a16="http://schemas.microsoft.com/office/drawing/2014/main" id="{D684C190-08A9-7B48-86BA-207A5256A9CE}"/>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5" name="Rectangle 24">
            <a:extLst>
              <a:ext uri="{FF2B5EF4-FFF2-40B4-BE49-F238E27FC236}">
                <a16:creationId xmlns:a16="http://schemas.microsoft.com/office/drawing/2014/main" id="{57C51523-08F2-D042-A3E7-DCB147D003E9}"/>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ubtitle 1">
            <a:extLst>
              <a:ext uri="{FF2B5EF4-FFF2-40B4-BE49-F238E27FC236}">
                <a16:creationId xmlns:a16="http://schemas.microsoft.com/office/drawing/2014/main" id="{4A885A05-D480-E542-8856-2FDD2356CA07}"/>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7" name="Subtitle 2">
            <a:extLst>
              <a:ext uri="{FF2B5EF4-FFF2-40B4-BE49-F238E27FC236}">
                <a16:creationId xmlns:a16="http://schemas.microsoft.com/office/drawing/2014/main" id="{356FEB21-668E-AA4E-8157-C294F91A2ED1}"/>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8" name="Web address" descr="www.ETFOUNDATION.CO.UK&#10;">
            <a:extLst>
              <a:ext uri="{FF2B5EF4-FFF2-40B4-BE49-F238E27FC236}">
                <a16:creationId xmlns:a16="http://schemas.microsoft.com/office/drawing/2014/main" id="{EF4484DA-A18B-B644-B29C-6C94F927DB0C}"/>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9" name="Thankyou">
            <a:extLst>
              <a:ext uri="{FF2B5EF4-FFF2-40B4-BE49-F238E27FC236}">
                <a16:creationId xmlns:a16="http://schemas.microsoft.com/office/drawing/2014/main" id="{7D858E6C-DC75-9E40-AC7F-60076FD9DEDF}"/>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4119803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hank You">
    <p:bg>
      <p:bgPr>
        <a:solidFill>
          <a:srgbClr val="BE0064"/>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1" y="288832"/>
            <a:ext cx="892437" cy="472466"/>
          </a:xfrm>
          <a:prstGeom prst="rect">
            <a:avLst/>
          </a:prstGeom>
        </p:spPr>
      </p:pic>
      <p:sp>
        <p:nvSpPr>
          <p:cNvPr id="19" name="Rectangle 18">
            <a:extLst>
              <a:ext uri="{FF2B5EF4-FFF2-40B4-BE49-F238E27FC236}">
                <a16:creationId xmlns:a16="http://schemas.microsoft.com/office/drawing/2014/main" id="{D97529D4-70E4-0041-8B6F-056EE3D6C190}"/>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0" name="Rectangle 19">
            <a:extLst>
              <a:ext uri="{FF2B5EF4-FFF2-40B4-BE49-F238E27FC236}">
                <a16:creationId xmlns:a16="http://schemas.microsoft.com/office/drawing/2014/main" id="{A721C14A-31B7-6148-A122-3983818EADDC}"/>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1">
            <a:extLst>
              <a:ext uri="{FF2B5EF4-FFF2-40B4-BE49-F238E27FC236}">
                <a16:creationId xmlns:a16="http://schemas.microsoft.com/office/drawing/2014/main" id="{B1C0714B-324D-524D-92B1-F2450FA1DA40}"/>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2" name="Subtitle 2">
            <a:extLst>
              <a:ext uri="{FF2B5EF4-FFF2-40B4-BE49-F238E27FC236}">
                <a16:creationId xmlns:a16="http://schemas.microsoft.com/office/drawing/2014/main" id="{137D56AD-C3B2-AB46-A2B1-4327E5D2A5B8}"/>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3" name="Web address" descr="www.ETFOUNDATION.CO.UK&#10;">
            <a:extLst>
              <a:ext uri="{FF2B5EF4-FFF2-40B4-BE49-F238E27FC236}">
                <a16:creationId xmlns:a16="http://schemas.microsoft.com/office/drawing/2014/main" id="{A8FE1C9C-9AFF-0C47-9611-FA210835632D}"/>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4" name="Thankyou">
            <a:extLst>
              <a:ext uri="{FF2B5EF4-FFF2-40B4-BE49-F238E27FC236}">
                <a16:creationId xmlns:a16="http://schemas.microsoft.com/office/drawing/2014/main" id="{E57FCD4B-3DCC-1E4C-BB74-B6EAA647C8E0}"/>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2278095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hank You">
    <p:bg>
      <p:bgPr>
        <a:solidFill>
          <a:srgbClr val="0071F8"/>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19" name="Rectangle 18">
            <a:extLst>
              <a:ext uri="{FF2B5EF4-FFF2-40B4-BE49-F238E27FC236}">
                <a16:creationId xmlns:a16="http://schemas.microsoft.com/office/drawing/2014/main" id="{DE63377A-3CC2-8344-B0EF-E554B839767D}"/>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0" name="Rectangle 19">
            <a:extLst>
              <a:ext uri="{FF2B5EF4-FFF2-40B4-BE49-F238E27FC236}">
                <a16:creationId xmlns:a16="http://schemas.microsoft.com/office/drawing/2014/main" id="{ADBB5F31-C46B-6B46-8765-A0B99E1DE523}"/>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1">
            <a:extLst>
              <a:ext uri="{FF2B5EF4-FFF2-40B4-BE49-F238E27FC236}">
                <a16:creationId xmlns:a16="http://schemas.microsoft.com/office/drawing/2014/main" id="{BC5B034C-CB3E-0E48-9511-E30F21CA1BB3}"/>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2" name="Subtitle 2">
            <a:extLst>
              <a:ext uri="{FF2B5EF4-FFF2-40B4-BE49-F238E27FC236}">
                <a16:creationId xmlns:a16="http://schemas.microsoft.com/office/drawing/2014/main" id="{18AEAAA9-A037-AD4B-A0A5-D9738C1CEF97}"/>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3" name="Web address" descr="www.ETFOUNDATION.CO.UK&#10;">
            <a:extLst>
              <a:ext uri="{FF2B5EF4-FFF2-40B4-BE49-F238E27FC236}">
                <a16:creationId xmlns:a16="http://schemas.microsoft.com/office/drawing/2014/main" id="{1469E703-A0AF-004A-A767-B77B319C0AFB}"/>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4" name="Thankyou">
            <a:extLst>
              <a:ext uri="{FF2B5EF4-FFF2-40B4-BE49-F238E27FC236}">
                <a16:creationId xmlns:a16="http://schemas.microsoft.com/office/drawing/2014/main" id="{A1C71F6F-2074-6D4E-BBE6-997B3E223F83}"/>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40198455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hank You">
    <p:bg>
      <p:bgPr>
        <a:solidFill>
          <a:srgbClr val="00A068"/>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19" name="Rectangle 18">
            <a:extLst>
              <a:ext uri="{FF2B5EF4-FFF2-40B4-BE49-F238E27FC236}">
                <a16:creationId xmlns:a16="http://schemas.microsoft.com/office/drawing/2014/main" id="{CCA0DB97-2BCA-4141-841F-7BAD711051E3}"/>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0" name="Rectangle 19">
            <a:extLst>
              <a:ext uri="{FF2B5EF4-FFF2-40B4-BE49-F238E27FC236}">
                <a16:creationId xmlns:a16="http://schemas.microsoft.com/office/drawing/2014/main" id="{7D681DB3-48B8-0647-BC05-5D438496D9D2}"/>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1">
            <a:extLst>
              <a:ext uri="{FF2B5EF4-FFF2-40B4-BE49-F238E27FC236}">
                <a16:creationId xmlns:a16="http://schemas.microsoft.com/office/drawing/2014/main" id="{205C497B-39C3-2A49-93F8-852FCE3E27DA}"/>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2" name="Subtitle 2">
            <a:extLst>
              <a:ext uri="{FF2B5EF4-FFF2-40B4-BE49-F238E27FC236}">
                <a16:creationId xmlns:a16="http://schemas.microsoft.com/office/drawing/2014/main" id="{6C80702F-2DBB-E149-B3D8-399EF4336FFB}"/>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3" name="Web address" descr="www.ETFOUNDATION.CO.UK&#10;">
            <a:extLst>
              <a:ext uri="{FF2B5EF4-FFF2-40B4-BE49-F238E27FC236}">
                <a16:creationId xmlns:a16="http://schemas.microsoft.com/office/drawing/2014/main" id="{D0E2F9B9-B8B5-3548-AA39-96414C09D88E}"/>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5" name="Thankyou">
            <a:extLst>
              <a:ext uri="{FF2B5EF4-FFF2-40B4-BE49-F238E27FC236}">
                <a16:creationId xmlns:a16="http://schemas.microsoft.com/office/drawing/2014/main" id="{7A974F44-1579-EB49-A14C-4C34465E2832}"/>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37059322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hank You">
    <p:bg>
      <p:bgPr>
        <a:solidFill>
          <a:srgbClr val="E51C4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68ECBED-4C0B-B243-B45C-1A12C7394FA8}"/>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16" name="Rectangle 15">
            <a:extLst>
              <a:ext uri="{FF2B5EF4-FFF2-40B4-BE49-F238E27FC236}">
                <a16:creationId xmlns:a16="http://schemas.microsoft.com/office/drawing/2014/main" id="{11228C37-7A6A-E246-8BB2-1FEED8564C5B}"/>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1">
            <a:extLst>
              <a:ext uri="{FF2B5EF4-FFF2-40B4-BE49-F238E27FC236}">
                <a16:creationId xmlns:a16="http://schemas.microsoft.com/office/drawing/2014/main" id="{087BDA06-0DD9-7144-9EF0-DD228DFD074C}"/>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18" name="Subtitle 2">
            <a:extLst>
              <a:ext uri="{FF2B5EF4-FFF2-40B4-BE49-F238E27FC236}">
                <a16:creationId xmlns:a16="http://schemas.microsoft.com/office/drawing/2014/main" id="{27D0E203-B1F0-FA41-8A62-C5E42D77D7D4}"/>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19" name="Web address" descr="www.ETFOUNDATION.CO.UK&#10;">
            <a:extLst>
              <a:ext uri="{FF2B5EF4-FFF2-40B4-BE49-F238E27FC236}">
                <a16:creationId xmlns:a16="http://schemas.microsoft.com/office/drawing/2014/main" id="{80408406-98FE-8146-A312-F81B325F91B6}"/>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2">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10" name="DfE Logo" descr="Supported by Department for Education logo">
            <a:extLst>
              <a:ext uri="{FF2B5EF4-FFF2-40B4-BE49-F238E27FC236}">
                <a16:creationId xmlns:a16="http://schemas.microsoft.com/office/drawing/2014/main" id="{A521F76D-C57A-2E48-8EAE-C6465DC662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1" name="Thankyou">
            <a:extLst>
              <a:ext uri="{FF2B5EF4-FFF2-40B4-BE49-F238E27FC236}">
                <a16:creationId xmlns:a16="http://schemas.microsoft.com/office/drawing/2014/main" id="{337F81CD-D2EF-8146-A517-8023952D1CF4}"/>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pic>
        <p:nvPicPr>
          <p:cNvPr id="9" name="Logo" descr="Education and Training Foundation Logo"/>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Tree>
    <p:extLst>
      <p:ext uri="{BB962C8B-B14F-4D97-AF65-F5344CB8AC3E}">
        <p14:creationId xmlns:p14="http://schemas.microsoft.com/office/powerpoint/2010/main" val="375484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Thank You">
    <p:bg>
      <p:bgPr>
        <a:solidFill>
          <a:srgbClr val="FEB912"/>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
        <p:nvSpPr>
          <p:cNvPr id="22" name="Rectangle 21">
            <a:extLst>
              <a:ext uri="{FF2B5EF4-FFF2-40B4-BE49-F238E27FC236}">
                <a16:creationId xmlns:a16="http://schemas.microsoft.com/office/drawing/2014/main" id="{CE537002-A87B-444E-935A-CEE05C450DE1}"/>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3" name="Rectangle 22">
            <a:extLst>
              <a:ext uri="{FF2B5EF4-FFF2-40B4-BE49-F238E27FC236}">
                <a16:creationId xmlns:a16="http://schemas.microsoft.com/office/drawing/2014/main" id="{5B2F1AB0-07F0-594D-99DD-0F60B192936B}"/>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ubtitle 1">
            <a:extLst>
              <a:ext uri="{FF2B5EF4-FFF2-40B4-BE49-F238E27FC236}">
                <a16:creationId xmlns:a16="http://schemas.microsoft.com/office/drawing/2014/main" id="{EBF3114F-9F3B-6645-BCD0-F4269A1A497B}"/>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5" name="Subtitle 2">
            <a:extLst>
              <a:ext uri="{FF2B5EF4-FFF2-40B4-BE49-F238E27FC236}">
                <a16:creationId xmlns:a16="http://schemas.microsoft.com/office/drawing/2014/main" id="{D706B3D9-74BC-6C4F-AA7E-3CBDA8D915D4}"/>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6" name="Web address" descr="www.ETFOUNDATION.CO.UK&#10;">
            <a:extLst>
              <a:ext uri="{FF2B5EF4-FFF2-40B4-BE49-F238E27FC236}">
                <a16:creationId xmlns:a16="http://schemas.microsoft.com/office/drawing/2014/main" id="{408017AF-FACE-8445-BB0A-C54625B5494C}"/>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27" name="DfE Logo" descr="Supported by Department for Education logo">
            <a:extLst>
              <a:ext uri="{FF2B5EF4-FFF2-40B4-BE49-F238E27FC236}">
                <a16:creationId xmlns:a16="http://schemas.microsoft.com/office/drawing/2014/main" id="{54F0724C-3C9A-2346-982B-E113412791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8" name="Thankyou">
            <a:extLst>
              <a:ext uri="{FF2B5EF4-FFF2-40B4-BE49-F238E27FC236}">
                <a16:creationId xmlns:a16="http://schemas.microsoft.com/office/drawing/2014/main" id="{24EC5AE2-90A9-3A44-BF06-DCD6334142FE}"/>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29491612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Thank You">
    <p:bg>
      <p:bgPr>
        <a:solidFill>
          <a:srgbClr val="BE0064"/>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
        <p:nvSpPr>
          <p:cNvPr id="22" name="Rectangle 21">
            <a:extLst>
              <a:ext uri="{FF2B5EF4-FFF2-40B4-BE49-F238E27FC236}">
                <a16:creationId xmlns:a16="http://schemas.microsoft.com/office/drawing/2014/main" id="{224DB21A-CA66-1B4F-8E7A-E8C4908C99E3}"/>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3" name="Rectangle 22">
            <a:extLst>
              <a:ext uri="{FF2B5EF4-FFF2-40B4-BE49-F238E27FC236}">
                <a16:creationId xmlns:a16="http://schemas.microsoft.com/office/drawing/2014/main" id="{C1BF9886-FE14-B04D-BE46-E52E599F2452}"/>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ubtitle 1">
            <a:extLst>
              <a:ext uri="{FF2B5EF4-FFF2-40B4-BE49-F238E27FC236}">
                <a16:creationId xmlns:a16="http://schemas.microsoft.com/office/drawing/2014/main" id="{2E2B7716-7BB1-5643-A7E2-D30C87536485}"/>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5" name="Subtitle 2">
            <a:extLst>
              <a:ext uri="{FF2B5EF4-FFF2-40B4-BE49-F238E27FC236}">
                <a16:creationId xmlns:a16="http://schemas.microsoft.com/office/drawing/2014/main" id="{74B330AD-DC33-D040-ADA2-2F2E8B0C9EB7}"/>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6" name="Web address" descr="www.ETFOUNDATION.CO.UK&#10;">
            <a:extLst>
              <a:ext uri="{FF2B5EF4-FFF2-40B4-BE49-F238E27FC236}">
                <a16:creationId xmlns:a16="http://schemas.microsoft.com/office/drawing/2014/main" id="{FC9728B7-31CC-6B49-8913-35DB4E2EAA94}"/>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27" name="DfE Logo" descr="Supported by Department for Education logo">
            <a:extLst>
              <a:ext uri="{FF2B5EF4-FFF2-40B4-BE49-F238E27FC236}">
                <a16:creationId xmlns:a16="http://schemas.microsoft.com/office/drawing/2014/main" id="{BA390474-1B52-BB48-8EC8-346D427F2F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8" name="Thankyou">
            <a:extLst>
              <a:ext uri="{FF2B5EF4-FFF2-40B4-BE49-F238E27FC236}">
                <a16:creationId xmlns:a16="http://schemas.microsoft.com/office/drawing/2014/main" id="{417A9CA5-C9C6-D446-BDEE-F4F308BBB9B4}"/>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3266975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Thank You">
    <p:bg>
      <p:bgPr>
        <a:solidFill>
          <a:srgbClr val="0071F8"/>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29" name="Rectangle 28">
            <a:extLst>
              <a:ext uri="{FF2B5EF4-FFF2-40B4-BE49-F238E27FC236}">
                <a16:creationId xmlns:a16="http://schemas.microsoft.com/office/drawing/2014/main" id="{6E9E8740-2721-7340-BDD2-14001A44C7A9}"/>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30" name="Rectangle 29">
            <a:extLst>
              <a:ext uri="{FF2B5EF4-FFF2-40B4-BE49-F238E27FC236}">
                <a16:creationId xmlns:a16="http://schemas.microsoft.com/office/drawing/2014/main" id="{A7F9409B-8D8E-C14A-94D6-2A847B4308FD}"/>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ubtitle 1">
            <a:extLst>
              <a:ext uri="{FF2B5EF4-FFF2-40B4-BE49-F238E27FC236}">
                <a16:creationId xmlns:a16="http://schemas.microsoft.com/office/drawing/2014/main" id="{7A09E294-EA43-B544-91E1-64E4A07B24CC}"/>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32" name="Subtitle 2">
            <a:extLst>
              <a:ext uri="{FF2B5EF4-FFF2-40B4-BE49-F238E27FC236}">
                <a16:creationId xmlns:a16="http://schemas.microsoft.com/office/drawing/2014/main" id="{CB281233-5067-6849-9447-D3149CE7F216}"/>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33" name="Web address" descr="www.ETFOUNDATION.CO.UK&#10;">
            <a:extLst>
              <a:ext uri="{FF2B5EF4-FFF2-40B4-BE49-F238E27FC236}">
                <a16:creationId xmlns:a16="http://schemas.microsoft.com/office/drawing/2014/main" id="{B89411EB-D69E-DF4C-9844-9339F5A5A19B}"/>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34" name="DfE Logo" descr="Supported by Department for Education logo">
            <a:extLst>
              <a:ext uri="{FF2B5EF4-FFF2-40B4-BE49-F238E27FC236}">
                <a16:creationId xmlns:a16="http://schemas.microsoft.com/office/drawing/2014/main" id="{0E66212B-F5A0-494D-BFD6-6A63AD9CC1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35" name="Thankyou">
            <a:extLst>
              <a:ext uri="{FF2B5EF4-FFF2-40B4-BE49-F238E27FC236}">
                <a16:creationId xmlns:a16="http://schemas.microsoft.com/office/drawing/2014/main" id="{485ACB11-D5EE-1545-B4C7-F308842FEEFB}"/>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2637674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Option 1 Red (Locked)">
    <p:spTree>
      <p:nvGrpSpPr>
        <p:cNvPr id="1" name=""/>
        <p:cNvGrpSpPr/>
        <p:nvPr/>
      </p:nvGrpSpPr>
      <p:grpSpPr>
        <a:xfrm>
          <a:off x="0" y="0"/>
          <a:ext cx="0" cy="0"/>
          <a:chOff x="0" y="0"/>
          <a:chExt cx="0" cy="0"/>
        </a:xfrm>
      </p:grpSpPr>
      <p:pic>
        <p:nvPicPr>
          <p:cNvPr id="16" name="BACKGROUND IMAGE">
            <a:extLst>
              <a:ext uri="{FF2B5EF4-FFF2-40B4-BE49-F238E27FC236}">
                <a16:creationId xmlns:a16="http://schemas.microsoft.com/office/drawing/2014/main" id="{A46F8847-44AC-F741-B1D7-375D33D5C39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9616354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hank You">
    <p:bg>
      <p:bgPr>
        <a:solidFill>
          <a:srgbClr val="00A068"/>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
        <p:nvSpPr>
          <p:cNvPr id="22" name="Rectangle 21">
            <a:extLst>
              <a:ext uri="{FF2B5EF4-FFF2-40B4-BE49-F238E27FC236}">
                <a16:creationId xmlns:a16="http://schemas.microsoft.com/office/drawing/2014/main" id="{D34844BF-2207-ED49-9F25-85D40A0C69A2}"/>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3" name="Rectangle 22">
            <a:extLst>
              <a:ext uri="{FF2B5EF4-FFF2-40B4-BE49-F238E27FC236}">
                <a16:creationId xmlns:a16="http://schemas.microsoft.com/office/drawing/2014/main" id="{87259AD1-A3E5-7A4D-A666-183E96823EA9}"/>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ubtitle 1">
            <a:extLst>
              <a:ext uri="{FF2B5EF4-FFF2-40B4-BE49-F238E27FC236}">
                <a16:creationId xmlns:a16="http://schemas.microsoft.com/office/drawing/2014/main" id="{C45F4C38-F8FC-E947-AE4C-6E40A21167BC}"/>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5" name="Subtitle 2">
            <a:extLst>
              <a:ext uri="{FF2B5EF4-FFF2-40B4-BE49-F238E27FC236}">
                <a16:creationId xmlns:a16="http://schemas.microsoft.com/office/drawing/2014/main" id="{33B29604-A962-1042-A09C-58841C9E16B4}"/>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6" name="Web address" descr="www.ETFOUNDATION.CO.UK&#10;">
            <a:extLst>
              <a:ext uri="{FF2B5EF4-FFF2-40B4-BE49-F238E27FC236}">
                <a16:creationId xmlns:a16="http://schemas.microsoft.com/office/drawing/2014/main" id="{7C1BC566-1805-0A4E-95A3-525C2FE5A48D}"/>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27" name="DfE Logo" descr="Supported by Department for Education logo">
            <a:extLst>
              <a:ext uri="{FF2B5EF4-FFF2-40B4-BE49-F238E27FC236}">
                <a16:creationId xmlns:a16="http://schemas.microsoft.com/office/drawing/2014/main" id="{E4F7F9A6-6DDA-7847-AF6C-27013E4E9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8" name="Thankyou">
            <a:extLst>
              <a:ext uri="{FF2B5EF4-FFF2-40B4-BE49-F238E27FC236}">
                <a16:creationId xmlns:a16="http://schemas.microsoft.com/office/drawing/2014/main" id="{CCAFB428-DEA5-C440-9E4B-D7CCD0792F85}"/>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1327051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Option 2 Yellow ">
    <p:spTree>
      <p:nvGrpSpPr>
        <p:cNvPr id="1" name=""/>
        <p:cNvGrpSpPr/>
        <p:nvPr/>
      </p:nvGrpSpPr>
      <p:grpSpPr>
        <a:xfrm>
          <a:off x="0" y="0"/>
          <a:ext cx="0" cy="0"/>
          <a:chOff x="0" y="0"/>
          <a:chExt cx="0" cy="0"/>
        </a:xfrm>
      </p:grpSpPr>
      <p:pic>
        <p:nvPicPr>
          <p:cNvPr id="12" name="BACKGROUND IMAGE">
            <a:extLst>
              <a:ext uri="{FF2B5EF4-FFF2-40B4-BE49-F238E27FC236}">
                <a16:creationId xmlns:a16="http://schemas.microsoft.com/office/drawing/2014/main" id="{BF4AED7B-D82D-F04A-B4CB-6C63ECF0E2D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743843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Option 3 Purple">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B2B60F6C-EE8F-1745-8125-87FF48A8D87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663453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Option 4 Blue">
    <p:spTree>
      <p:nvGrpSpPr>
        <p:cNvPr id="1" name=""/>
        <p:cNvGrpSpPr/>
        <p:nvPr/>
      </p:nvGrpSpPr>
      <p:grpSpPr>
        <a:xfrm>
          <a:off x="0" y="0"/>
          <a:ext cx="0" cy="0"/>
          <a:chOff x="0" y="0"/>
          <a:chExt cx="0" cy="0"/>
        </a:xfrm>
      </p:grpSpPr>
      <p:pic>
        <p:nvPicPr>
          <p:cNvPr id="14" name="BACKGROUND IMAGE">
            <a:extLst>
              <a:ext uri="{FF2B5EF4-FFF2-40B4-BE49-F238E27FC236}">
                <a16:creationId xmlns:a16="http://schemas.microsoft.com/office/drawing/2014/main" id="{1E030DCF-B2F8-9B49-8C72-F6144F1EF0E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7944962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94" y="205979"/>
            <a:ext cx="8423593" cy="857250"/>
          </a:xfrm>
          <a:prstGeom prst="rect">
            <a:avLst/>
          </a:prstGeom>
        </p:spPr>
        <p:txBody>
          <a:bodyPr vert="horz" lIns="0" tIns="0" rIns="0" bIns="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252094" y="1200151"/>
            <a:ext cx="8423593" cy="339447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234000" y="4767263"/>
            <a:ext cx="7686376" cy="273844"/>
          </a:xfrm>
          <a:prstGeom prst="rect">
            <a:avLst/>
          </a:prstGeom>
        </p:spPr>
        <p:txBody>
          <a:bodyPr vert="horz" lIns="0" tIns="0" rIns="0" bIns="0" rtlCol="0" anchor="t" anchorCtr="0"/>
          <a:lstStyle>
            <a:lvl1pPr algn="l">
              <a:defRPr sz="700" b="1" cap="all" baseline="0">
                <a:solidFill>
                  <a:schemeClr val="tx1"/>
                </a:solidFill>
              </a:defRPr>
            </a:lvl1pPr>
          </a:lstStyle>
          <a:p>
            <a:r>
              <a:rPr lang="en-GB"/>
              <a:t>Education and Training Foundation</a:t>
            </a:r>
          </a:p>
        </p:txBody>
      </p:sp>
      <p:sp>
        <p:nvSpPr>
          <p:cNvPr id="6" name="Slide Number Placeholder 5"/>
          <p:cNvSpPr>
            <a:spLocks noGrp="1"/>
          </p:cNvSpPr>
          <p:nvPr>
            <p:ph type="sldNum" sz="quarter" idx="4"/>
          </p:nvPr>
        </p:nvSpPr>
        <p:spPr>
          <a:xfrm>
            <a:off x="7956376" y="4767263"/>
            <a:ext cx="909464" cy="273844"/>
          </a:xfrm>
          <a:prstGeom prst="rect">
            <a:avLst/>
          </a:prstGeom>
        </p:spPr>
        <p:txBody>
          <a:bodyPr vert="horz" lIns="0" tIns="0" rIns="0" bIns="0" rtlCol="0" anchor="t" anchorCtr="0"/>
          <a:lstStyle>
            <a:lvl1pPr algn="r">
              <a:defRPr sz="700" b="1">
                <a:solidFill>
                  <a:schemeClr val="tx1"/>
                </a:solidFill>
              </a:defRPr>
            </a:lvl1pPr>
          </a:lstStyle>
          <a:p>
            <a:fld id="{DA2C159E-F13C-4A85-9A41-E7669D3E0D70}" type="slidenum">
              <a:rPr lang="en-GB" smtClean="0"/>
              <a:pPr/>
              <a:t>‹#›</a:t>
            </a:fld>
            <a:endParaRPr lang="en-GB"/>
          </a:p>
        </p:txBody>
      </p:sp>
    </p:spTree>
    <p:extLst>
      <p:ext uri="{BB962C8B-B14F-4D97-AF65-F5344CB8AC3E}">
        <p14:creationId xmlns:p14="http://schemas.microsoft.com/office/powerpoint/2010/main" val="186408902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649" r:id="rId11"/>
    <p:sldLayoutId id="2147483701" r:id="rId12"/>
    <p:sldLayoutId id="2147483690" r:id="rId13"/>
    <p:sldLayoutId id="2147483693" r:id="rId14"/>
    <p:sldLayoutId id="2147483697" r:id="rId15"/>
    <p:sldLayoutId id="2147483727" r:id="rId16"/>
    <p:sldLayoutId id="2147483728" r:id="rId17"/>
    <p:sldLayoutId id="2147483729" r:id="rId18"/>
    <p:sldLayoutId id="2147483730" r:id="rId19"/>
    <p:sldLayoutId id="2147483731" r:id="rId20"/>
    <p:sldLayoutId id="2147483747" r:id="rId21"/>
    <p:sldLayoutId id="2147483748" r:id="rId22"/>
    <p:sldLayoutId id="2147483749" r:id="rId23"/>
    <p:sldLayoutId id="2147483750" r:id="rId24"/>
    <p:sldLayoutId id="2147483751" r:id="rId25"/>
    <p:sldLayoutId id="2147483672" r:id="rId26"/>
    <p:sldLayoutId id="2147483698" r:id="rId27"/>
    <p:sldLayoutId id="2147483699" r:id="rId28"/>
    <p:sldLayoutId id="2147483680" r:id="rId29"/>
    <p:sldLayoutId id="2147483681" r:id="rId30"/>
    <p:sldLayoutId id="2147483660" r:id="rId31"/>
    <p:sldLayoutId id="2147483650" r:id="rId32"/>
    <p:sldLayoutId id="2147483661" r:id="rId33"/>
    <p:sldLayoutId id="2147483708" r:id="rId34"/>
    <p:sldLayoutId id="2147483753" r:id="rId35"/>
    <p:sldLayoutId id="2147483754" r:id="rId36"/>
    <p:sldLayoutId id="2147483755" r:id="rId37"/>
    <p:sldLayoutId id="2147483756" r:id="rId38"/>
    <p:sldLayoutId id="2147483665" r:id="rId39"/>
    <p:sldLayoutId id="2147483664" r:id="rId40"/>
    <p:sldLayoutId id="2147483757" r:id="rId41"/>
    <p:sldLayoutId id="2147483758" r:id="rId42"/>
    <p:sldLayoutId id="2147483759" r:id="rId43"/>
    <p:sldLayoutId id="2147483760" r:id="rId44"/>
    <p:sldLayoutId id="2147483761" r:id="rId45"/>
    <p:sldLayoutId id="2147483762" r:id="rId46"/>
    <p:sldLayoutId id="2147483668" r:id="rId47"/>
    <p:sldLayoutId id="2147483666" r:id="rId48"/>
    <p:sldLayoutId id="2147483671" r:id="rId49"/>
    <p:sldLayoutId id="2147483669" r:id="rId50"/>
    <p:sldLayoutId id="2147483670" r:id="rId51"/>
    <p:sldLayoutId id="2147483764" r:id="rId52"/>
    <p:sldLayoutId id="2147483765" r:id="rId53"/>
    <p:sldLayoutId id="2147483766" r:id="rId54"/>
    <p:sldLayoutId id="2147483767" r:id="rId55"/>
    <p:sldLayoutId id="2147483768" r:id="rId56"/>
    <p:sldLayoutId id="2147483769" r:id="rId57"/>
    <p:sldLayoutId id="2147483770" r:id="rId58"/>
    <p:sldLayoutId id="2147483771" r:id="rId59"/>
    <p:sldLayoutId id="2147483772" r:id="rId60"/>
  </p:sldLayoutIdLst>
  <p:hf hdr="0" dt="0"/>
  <p:txStyles>
    <p:titleStyle>
      <a:lvl1pPr algn="l" defTabSz="914400" rtl="0" eaLnBrk="1" latinLnBrk="0" hangingPunct="1">
        <a:spcBef>
          <a:spcPct val="0"/>
        </a:spcBef>
        <a:buNone/>
        <a:defRPr sz="4400" kern="1200" cap="none"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plloutdoors.org.uk/_files/ugd/ac7854_7355434d0edb485c9a69736f74a85970.pdf" TargetMode="Externa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hyperlink" Target="https://www.narodniprogramzp.cz/voda-pro-vsechny-chytte-si-destovku-i-vy/" TargetMode="External"/><Relationship Id="rId2" Type="http://schemas.openxmlformats.org/officeDocument/2006/relationships/image" Target="../media/image27.jpeg"/><Relationship Id="rId1" Type="http://schemas.openxmlformats.org/officeDocument/2006/relationships/slideLayout" Target="../slideLayouts/slideLayout47.xml"/><Relationship Id="rId5" Type="http://schemas.openxmlformats.org/officeDocument/2006/relationships/image" Target="../media/image35.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hyperlink" Target="https://www.narodniprogramzp.cz/voda-pro-vsechny-chytte-si-destovku-i-vy/" TargetMode="External"/><Relationship Id="rId2" Type="http://schemas.openxmlformats.org/officeDocument/2006/relationships/image" Target="../media/image27.jpeg"/><Relationship Id="rId1" Type="http://schemas.openxmlformats.org/officeDocument/2006/relationships/slideLayout" Target="../slideLayouts/slideLayout47.xml"/><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hyperlink" Target="http://sustainability.stackexchange.com/questions/3101/do-switchable-sockets-left-on-use-electricity-if-theres-nothing-plugged-in" TargetMode="External"/><Relationship Id="rId2" Type="http://schemas.openxmlformats.org/officeDocument/2006/relationships/image" Target="../media/image36.jpe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plloutdoors.org.uk/_files/ugd/ac7854_7355434d0edb485c9a69736f74a85970.pdf" TargetMode="Externa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hyperlink" Target="https://coltellimania.com/en/bob-lovelesss-drop-point-knife/" TargetMode="External"/><Relationship Id="rId2" Type="http://schemas.openxmlformats.org/officeDocument/2006/relationships/image" Target="../media/image38.jpeg"/><Relationship Id="rId1" Type="http://schemas.openxmlformats.org/officeDocument/2006/relationships/slideLayout" Target="../slideLayouts/slideLayout49.xml"/><Relationship Id="rId5" Type="http://schemas.openxmlformats.org/officeDocument/2006/relationships/hyperlink" Target="http://unableyouth7697.wikidot.com/" TargetMode="Externa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8" Type="http://schemas.openxmlformats.org/officeDocument/2006/relationships/hyperlink" Target="https://openclipart.org/detail/279691/share-button-yellow" TargetMode="External"/><Relationship Id="rId3" Type="http://schemas.openxmlformats.org/officeDocument/2006/relationships/diagramLayout" Target="../diagrams/layout2.xml"/><Relationship Id="rId7" Type="http://schemas.openxmlformats.org/officeDocument/2006/relationships/image" Target="../media/image40.png"/><Relationship Id="rId2" Type="http://schemas.openxmlformats.org/officeDocument/2006/relationships/diagramData" Target="../diagrams/data2.xml"/><Relationship Id="rId1" Type="http://schemas.openxmlformats.org/officeDocument/2006/relationships/slideLayout" Target="../slideLayouts/slideLayout4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hyperlink" Target="https://www.pngall.com/aim-pn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ressbooks.nscc.ca/nscccommtrades/chapter/11-1-teamwork/" TargetMode="External"/><Relationship Id="rId2" Type="http://schemas.openxmlformats.org/officeDocument/2006/relationships/image" Target="../media/image42.jpeg"/><Relationship Id="rId1" Type="http://schemas.openxmlformats.org/officeDocument/2006/relationships/slideLayout" Target="../slideLayouts/slideLayout39.xml"/><Relationship Id="rId4" Type="http://schemas.openxmlformats.org/officeDocument/2006/relationships/hyperlink" Target="https://creativecommons.org/licenses/by/3.0/"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hyperlink" Target="https://www.exchangewales.org/early-years-foundation-stage-statutory-framework-eyf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shoppingkim.com/life-situations-when-you-need-a-contingency-plan/" TargetMode="External"/><Relationship Id="rId2" Type="http://schemas.openxmlformats.org/officeDocument/2006/relationships/image" Target="../media/image44.jp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47.xml"/><Relationship Id="rId4" Type="http://schemas.openxmlformats.org/officeDocument/2006/relationships/hyperlink" Target="https://www.gisburnroad.com/halls/attachment/pe-equipment-hal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9.xml"/><Relationship Id="rId4" Type="http://schemas.openxmlformats.org/officeDocument/2006/relationships/hyperlink" Target="https://www.pngall.com/aim-png/" TargetMode="Externa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40.xml"/><Relationship Id="rId5" Type="http://schemas.openxmlformats.org/officeDocument/2006/relationships/image" Target="../media/image52.emf"/><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hyperlink" Target="https://www.narodniprogramzp.cz/voda-pro-vsechny-chytte-si-destovku-i-vy/" TargetMode="External"/><Relationship Id="rId2" Type="http://schemas.openxmlformats.org/officeDocument/2006/relationships/image" Target="../media/image27.jpe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hyperlink" Target="https://www.oxfordlearnersdictionaries.com/definition/english/evaluation#:~:text=Definition%20of%20evaluation%20noun%20from%20the%20Oxford%20Advanced,quality%20of%20something%20after%20thinking%20about%20it%20carefully" TargetMode="External"/><Relationship Id="rId1" Type="http://schemas.openxmlformats.org/officeDocument/2006/relationships/slideLayout" Target="../slideLayouts/slideLayout40.xml"/><Relationship Id="rId4" Type="http://schemas.openxmlformats.org/officeDocument/2006/relationships/hyperlink" Target="http://insightextractor.com/2016/07/07/reasons-developing-data-dictionary-important/"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thebluediamondgallery.com/wooden-tile/e/evaluate.html" TargetMode="External"/><Relationship Id="rId2" Type="http://schemas.openxmlformats.org/officeDocument/2006/relationships/image" Target="../media/image30.jpe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hyperlink" Target="https://www.exchangewales.org/early-years-foundation-stage-statutory-framework-eyfs/" TargetMode="External"/><Relationship Id="rId2" Type="http://schemas.openxmlformats.org/officeDocument/2006/relationships/image" Target="../media/image31.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12C84-47CE-F14E-9879-50B5699FE8E9}"/>
              </a:ext>
            </a:extLst>
          </p:cNvPr>
          <p:cNvSpPr>
            <a:spLocks noGrp="1"/>
          </p:cNvSpPr>
          <p:nvPr>
            <p:ph type="ctrTitle"/>
          </p:nvPr>
        </p:nvSpPr>
        <p:spPr/>
        <p:txBody>
          <a:bodyPr/>
          <a:lstStyle/>
          <a:p>
            <a:pPr>
              <a:lnSpc>
                <a:spcPct val="100000"/>
              </a:lnSpc>
            </a:pPr>
            <a:r>
              <a:rPr lang="en-US" sz="2000" dirty="0"/>
              <a:t>Core Skill 4: </a:t>
            </a:r>
            <a:r>
              <a:rPr lang="en-US" sz="2000" b="0" dirty="0"/>
              <a:t>How to assess and manage risks to your own and others’ safety when planning activities (Part 2)</a:t>
            </a:r>
          </a:p>
        </p:txBody>
      </p:sp>
      <p:sp>
        <p:nvSpPr>
          <p:cNvPr id="3" name="Subtitle 2">
            <a:extLst>
              <a:ext uri="{FF2B5EF4-FFF2-40B4-BE49-F238E27FC236}">
                <a16:creationId xmlns:a16="http://schemas.microsoft.com/office/drawing/2014/main" id="{FCD1F95F-D16E-774B-BA41-5586864A7E03}"/>
              </a:ext>
            </a:extLst>
          </p:cNvPr>
          <p:cNvSpPr>
            <a:spLocks noGrp="1"/>
          </p:cNvSpPr>
          <p:nvPr>
            <p:ph type="subTitle" idx="1"/>
          </p:nvPr>
        </p:nvSpPr>
        <p:spPr>
          <a:xfrm>
            <a:off x="3888720" y="3629420"/>
            <a:ext cx="4805486" cy="1052648"/>
          </a:xfrm>
        </p:spPr>
        <p:txBody>
          <a:bodyPr vert="horz" lIns="108000" tIns="108000" rIns="0" bIns="108000" rtlCol="0" anchor="t">
            <a:noAutofit/>
          </a:bodyPr>
          <a:lstStyle/>
          <a:p>
            <a:r>
              <a:rPr lang="en-US" sz="1600" dirty="0"/>
              <a:t>All images have been sourced through PowerPoint with Creative Commons or from stock images. Where references were available, these have been provided.</a:t>
            </a:r>
            <a:endParaRPr lang="en-US" dirty="0"/>
          </a:p>
        </p:txBody>
      </p:sp>
      <p:sp>
        <p:nvSpPr>
          <p:cNvPr id="4" name="Text Placeholder 4">
            <a:extLst>
              <a:ext uri="{FF2B5EF4-FFF2-40B4-BE49-F238E27FC236}">
                <a16:creationId xmlns:a16="http://schemas.microsoft.com/office/drawing/2014/main" id="{B66A7BA3-709F-AC27-997A-4B98AB6E080E}"/>
              </a:ext>
            </a:extLst>
          </p:cNvPr>
          <p:cNvSpPr txBox="1">
            <a:spLocks/>
          </p:cNvSpPr>
          <p:nvPr/>
        </p:nvSpPr>
        <p:spPr>
          <a:xfrm>
            <a:off x="3905656" y="4357675"/>
            <a:ext cx="4805486" cy="581050"/>
          </a:xfrm>
          <a:prstGeom prst="rect">
            <a:avLst/>
          </a:prstGeom>
        </p:spPr>
        <p:txBody>
          <a:bodyPr vert="horz" lIns="108000" tIns="108000" rIns="0" bIns="108000" rtlCol="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ETF/Leeds City College</a:t>
            </a:r>
          </a:p>
        </p:txBody>
      </p:sp>
    </p:spTree>
    <p:extLst>
      <p:ext uri="{BB962C8B-B14F-4D97-AF65-F5344CB8AC3E}">
        <p14:creationId xmlns:p14="http://schemas.microsoft.com/office/powerpoint/2010/main" val="281810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1877FB-CAD1-5B2B-411F-F85618EB65EE}"/>
              </a:ext>
            </a:extLst>
          </p:cNvPr>
          <p:cNvSpPr>
            <a:spLocks noGrp="1"/>
          </p:cNvSpPr>
          <p:nvPr>
            <p:ph type="title"/>
          </p:nvPr>
        </p:nvSpPr>
        <p:spPr/>
        <p:txBody>
          <a:bodyPr anchor="ctr">
            <a:normAutofit/>
          </a:bodyPr>
          <a:lstStyle/>
          <a:p>
            <a:r>
              <a:rPr lang="en-GB" sz="3200" dirty="0"/>
              <a:t>Activity 6.1</a:t>
            </a:r>
          </a:p>
        </p:txBody>
      </p:sp>
      <p:sp>
        <p:nvSpPr>
          <p:cNvPr id="4" name="Text Placeholder 3">
            <a:extLst>
              <a:ext uri="{FF2B5EF4-FFF2-40B4-BE49-F238E27FC236}">
                <a16:creationId xmlns:a16="http://schemas.microsoft.com/office/drawing/2014/main" id="{183269E5-7724-F0E4-F7BA-03F3897573A9}"/>
              </a:ext>
            </a:extLst>
          </p:cNvPr>
          <p:cNvSpPr>
            <a:spLocks noGrp="1"/>
          </p:cNvSpPr>
          <p:nvPr>
            <p:ph type="body" sz="quarter" idx="12"/>
          </p:nvPr>
        </p:nvSpPr>
        <p:spPr>
          <a:xfrm>
            <a:off x="289532" y="949325"/>
            <a:ext cx="7260879" cy="3601574"/>
          </a:xfrm>
        </p:spPr>
        <p:txBody>
          <a:bodyPr/>
          <a:lstStyle/>
          <a:p>
            <a:pPr>
              <a:lnSpc>
                <a:spcPct val="150000"/>
              </a:lnSpc>
            </a:pPr>
            <a:r>
              <a:rPr lang="en-GB" sz="2400" dirty="0"/>
              <a:t>For home study, you produced a document which identified possible hazards involved in a Year 1 school trip to the local zoo.</a:t>
            </a:r>
          </a:p>
          <a:p>
            <a:pPr>
              <a:lnSpc>
                <a:spcPct val="150000"/>
              </a:lnSpc>
            </a:pPr>
            <a:endParaRPr lang="en-GB" sz="2400" dirty="0"/>
          </a:p>
          <a:p>
            <a:pPr>
              <a:lnSpc>
                <a:spcPct val="150000"/>
              </a:lnSpc>
            </a:pPr>
            <a:r>
              <a:rPr lang="en-GB" sz="2400" dirty="0"/>
              <a:t>Task: Evaluate the risks associated with the hazards you identified.</a:t>
            </a:r>
          </a:p>
          <a:p>
            <a:pPr>
              <a:lnSpc>
                <a:spcPct val="150000"/>
              </a:lnSpc>
            </a:pPr>
            <a:endParaRPr lang="en-GB" sz="2400" dirty="0"/>
          </a:p>
          <a:p>
            <a:endParaRPr lang="en-GB" sz="2400" dirty="0"/>
          </a:p>
        </p:txBody>
      </p:sp>
      <p:pic>
        <p:nvPicPr>
          <p:cNvPr id="6" name="Picture 5">
            <a:extLst>
              <a:ext uri="{FF2B5EF4-FFF2-40B4-BE49-F238E27FC236}">
                <a16:creationId xmlns:a16="http://schemas.microsoft.com/office/drawing/2014/main" id="{F2CD87D4-A92A-EA1F-6D2C-B915BBC5F74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63512" y="1373712"/>
            <a:ext cx="1507001" cy="1469983"/>
          </a:xfrm>
          <a:prstGeom prst="rect">
            <a:avLst/>
          </a:prstGeom>
        </p:spPr>
      </p:pic>
      <p:sp>
        <p:nvSpPr>
          <p:cNvPr id="7" name="Footer Placeholder 4">
            <a:extLst>
              <a:ext uri="{FF2B5EF4-FFF2-40B4-BE49-F238E27FC236}">
                <a16:creationId xmlns:a16="http://schemas.microsoft.com/office/drawing/2014/main" id="{2534A0FB-5EDA-F762-29AF-C38724757AF0}"/>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1F15FDC3-FFF5-1EBB-6708-BB3F088F24B9}"/>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10</a:t>
            </a:fld>
            <a:endParaRPr lang="en-GB"/>
          </a:p>
        </p:txBody>
      </p:sp>
    </p:spTree>
    <p:extLst>
      <p:ext uri="{BB962C8B-B14F-4D97-AF65-F5344CB8AC3E}">
        <p14:creationId xmlns:p14="http://schemas.microsoft.com/office/powerpoint/2010/main" val="4063900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DCC4F5-EBA8-4690-D972-D37BEFDD6F00}"/>
              </a:ext>
            </a:extLst>
          </p:cNvPr>
          <p:cNvSpPr>
            <a:spLocks noGrp="1"/>
          </p:cNvSpPr>
          <p:nvPr>
            <p:ph type="title"/>
          </p:nvPr>
        </p:nvSpPr>
        <p:spPr/>
        <p:txBody>
          <a:bodyPr anchor="ctr">
            <a:normAutofit/>
          </a:bodyPr>
          <a:lstStyle/>
          <a:p>
            <a:r>
              <a:rPr lang="en-GB" sz="3200" dirty="0"/>
              <a:t>Recap of risk benefit: Reading</a:t>
            </a:r>
          </a:p>
        </p:txBody>
      </p:sp>
      <p:sp>
        <p:nvSpPr>
          <p:cNvPr id="8" name="Text Placeholder 7">
            <a:extLst>
              <a:ext uri="{FF2B5EF4-FFF2-40B4-BE49-F238E27FC236}">
                <a16:creationId xmlns:a16="http://schemas.microsoft.com/office/drawing/2014/main" id="{62D1ABAD-7E22-C40D-21C3-B8AA675BA804}"/>
              </a:ext>
            </a:extLst>
          </p:cNvPr>
          <p:cNvSpPr>
            <a:spLocks noGrp="1"/>
          </p:cNvSpPr>
          <p:nvPr>
            <p:ph type="body" sz="quarter" idx="12"/>
          </p:nvPr>
        </p:nvSpPr>
        <p:spPr>
          <a:xfrm>
            <a:off x="436349" y="1172262"/>
            <a:ext cx="5447886" cy="3288234"/>
          </a:xfrm>
        </p:spPr>
        <p:txBody>
          <a:bodyPr vert="horz" lIns="0" tIns="0" rIns="0" bIns="0" rtlCol="0" anchor="t">
            <a:noAutofit/>
          </a:bodyPr>
          <a:lstStyle/>
          <a:p>
            <a:r>
              <a:rPr lang="en-GB" sz="2400" dirty="0"/>
              <a:t>“</a:t>
            </a:r>
            <a:r>
              <a:rPr lang="en-US" sz="2400" dirty="0"/>
              <a:t>Risk Benefit Assessment (RBA), starts with the principle that risk is an essential element in the development of children’s physical, emotional and intellectual development.” </a:t>
            </a:r>
          </a:p>
          <a:p>
            <a:endParaRPr lang="en-US" sz="2400" dirty="0"/>
          </a:p>
          <a:p>
            <a:r>
              <a:rPr lang="en-US" sz="2400" dirty="0"/>
              <a:t>Play Learning Life (2024)</a:t>
            </a:r>
            <a:endParaRPr lang="en-US" sz="2400" dirty="0">
              <a:cs typeface="Arial"/>
            </a:endParaRPr>
          </a:p>
          <a:p>
            <a:r>
              <a:rPr lang="en-GB" sz="1200" dirty="0">
                <a:hlinkClick r:id="rId2"/>
              </a:rPr>
              <a:t>https://www.plloutdoors.org.uk/_files/ugd/ac7854_7355434d0edb485c9a69736f74a85970.pdf</a:t>
            </a:r>
            <a:r>
              <a:rPr lang="en-GB" sz="1200" dirty="0"/>
              <a:t> </a:t>
            </a:r>
            <a:endParaRPr lang="en-GB" sz="1200" dirty="0">
              <a:cs typeface="Arial"/>
            </a:endParaRPr>
          </a:p>
        </p:txBody>
      </p:sp>
      <p:pic>
        <p:nvPicPr>
          <p:cNvPr id="2" name="Picture 1">
            <a:extLst>
              <a:ext uri="{FF2B5EF4-FFF2-40B4-BE49-F238E27FC236}">
                <a16:creationId xmlns:a16="http://schemas.microsoft.com/office/drawing/2014/main" id="{E685D6E5-68CE-B313-7F14-A347D60F5D54}"/>
              </a:ext>
              <a:ext uri="{C183D7F6-B498-43B3-948B-1728B52AA6E4}">
                <adec:decorative xmlns:adec="http://schemas.microsoft.com/office/drawing/2017/decorative" val="1"/>
              </a:ext>
            </a:extLst>
          </p:cNvPr>
          <p:cNvPicPr>
            <a:picLocks noChangeAspect="1"/>
          </p:cNvPicPr>
          <p:nvPr/>
        </p:nvPicPr>
        <p:blipFill rotWithShape="1">
          <a:blip r:embed="rId3"/>
          <a:srcRect l="15363" r="25698"/>
          <a:stretch/>
        </p:blipFill>
        <p:spPr>
          <a:xfrm>
            <a:off x="6145695" y="989772"/>
            <a:ext cx="2799524" cy="3163957"/>
          </a:xfrm>
          <a:prstGeom prst="rect">
            <a:avLst/>
          </a:prstGeom>
        </p:spPr>
      </p:pic>
      <p:sp>
        <p:nvSpPr>
          <p:cNvPr id="3" name="Footer Placeholder 4">
            <a:extLst>
              <a:ext uri="{FF2B5EF4-FFF2-40B4-BE49-F238E27FC236}">
                <a16:creationId xmlns:a16="http://schemas.microsoft.com/office/drawing/2014/main" id="{0A8696CD-BE8B-6D0E-7268-2A0F9F5FE5A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5" name="Slide Number Placeholder 4">
            <a:extLst>
              <a:ext uri="{FF2B5EF4-FFF2-40B4-BE49-F238E27FC236}">
                <a16:creationId xmlns:a16="http://schemas.microsoft.com/office/drawing/2014/main" id="{F3A6CA01-E726-C9A2-1349-3D0456AF38EF}"/>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11</a:t>
            </a:fld>
            <a:endParaRPr lang="en-GB"/>
          </a:p>
        </p:txBody>
      </p:sp>
    </p:spTree>
    <p:extLst>
      <p:ext uri="{BB962C8B-B14F-4D97-AF65-F5344CB8AC3E}">
        <p14:creationId xmlns:p14="http://schemas.microsoft.com/office/powerpoint/2010/main" val="2133024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C6BDD6-341A-9756-61A2-F18DFD14EE10}"/>
              </a:ext>
            </a:extLst>
          </p:cNvPr>
          <p:cNvSpPr>
            <a:spLocks noGrp="1"/>
          </p:cNvSpPr>
          <p:nvPr>
            <p:ph type="title"/>
          </p:nvPr>
        </p:nvSpPr>
        <p:spPr/>
        <p:txBody>
          <a:bodyPr anchor="ctr">
            <a:normAutofit/>
          </a:bodyPr>
          <a:lstStyle/>
          <a:p>
            <a:r>
              <a:rPr lang="en-GB" sz="3200" dirty="0"/>
              <a:t>Activity 6.2: Look at the image again</a:t>
            </a:r>
          </a:p>
        </p:txBody>
      </p:sp>
      <p:sp>
        <p:nvSpPr>
          <p:cNvPr id="6" name="Content Placeholder 5">
            <a:extLst>
              <a:ext uri="{FF2B5EF4-FFF2-40B4-BE49-F238E27FC236}">
                <a16:creationId xmlns:a16="http://schemas.microsoft.com/office/drawing/2014/main" id="{1BD0CEB9-22CD-E388-2ADB-C379A7380CA2}"/>
              </a:ext>
            </a:extLst>
          </p:cNvPr>
          <p:cNvSpPr>
            <a:spLocks noGrp="1"/>
          </p:cNvSpPr>
          <p:nvPr>
            <p:ph sz="quarter" idx="18"/>
          </p:nvPr>
        </p:nvSpPr>
        <p:spPr>
          <a:xfrm>
            <a:off x="330644" y="1256623"/>
            <a:ext cx="4531288" cy="2941228"/>
          </a:xfrm>
        </p:spPr>
        <p:txBody>
          <a:bodyPr vert="horz" lIns="0" tIns="0" rIns="0" bIns="0" rtlCol="0" anchor="t">
            <a:noAutofit/>
          </a:bodyPr>
          <a:lstStyle/>
          <a:p>
            <a:pPr>
              <a:lnSpc>
                <a:spcPct val="150000"/>
              </a:lnSpc>
            </a:pPr>
            <a:r>
              <a:rPr lang="en-GB" sz="2400" dirty="0"/>
              <a:t>In pairs, discuss:</a:t>
            </a:r>
            <a:endParaRPr lang="en-US" sz="2400" dirty="0"/>
          </a:p>
          <a:p>
            <a:pPr marL="457200" indent="-457200">
              <a:lnSpc>
                <a:spcPct val="150000"/>
              </a:lnSpc>
              <a:buFont typeface="Arial" panose="020B0604020202020204" pitchFamily="34" charset="0"/>
              <a:buChar char="•"/>
            </a:pPr>
            <a:r>
              <a:rPr lang="en-GB" sz="2400" dirty="0"/>
              <a:t>Are there any benefits to this risk?</a:t>
            </a:r>
          </a:p>
          <a:p>
            <a:pPr marL="457200" indent="-457200">
              <a:lnSpc>
                <a:spcPct val="150000"/>
              </a:lnSpc>
              <a:buFont typeface="Arial" panose="020B0604020202020204" pitchFamily="34" charset="0"/>
              <a:buChar char="•"/>
            </a:pPr>
            <a:r>
              <a:rPr lang="en-GB" sz="2400" dirty="0"/>
              <a:t>What will the child gain from this?</a:t>
            </a:r>
            <a:endParaRPr lang="en-GB" sz="2400" dirty="0">
              <a:cs typeface="Arial"/>
            </a:endParaRPr>
          </a:p>
        </p:txBody>
      </p:sp>
      <p:pic>
        <p:nvPicPr>
          <p:cNvPr id="11" name="Picture 10" descr="A child in a red hoodie standing next to a barrel of water">
            <a:extLst>
              <a:ext uri="{FF2B5EF4-FFF2-40B4-BE49-F238E27FC236}">
                <a16:creationId xmlns:a16="http://schemas.microsoft.com/office/drawing/2014/main" id="{3238AB6A-1FF0-A066-0B77-FEB368C26D6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1723"/>
          <a:stretch/>
        </p:blipFill>
        <p:spPr>
          <a:xfrm>
            <a:off x="5126185" y="1059582"/>
            <a:ext cx="3424455" cy="3335310"/>
          </a:xfrm>
          <a:prstGeom prst="rect">
            <a:avLst/>
          </a:prstGeom>
        </p:spPr>
      </p:pic>
      <p:pic>
        <p:nvPicPr>
          <p:cNvPr id="4" name="Graphic 3">
            <a:extLst>
              <a:ext uri="{FF2B5EF4-FFF2-40B4-BE49-F238E27FC236}">
                <a16:creationId xmlns:a16="http://schemas.microsoft.com/office/drawing/2014/main" id="{9E5264FE-D932-1049-5FAD-8386807508F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98014" y="64407"/>
            <a:ext cx="914400" cy="914400"/>
          </a:xfrm>
          <a:prstGeom prst="rect">
            <a:avLst/>
          </a:prstGeom>
        </p:spPr>
      </p:pic>
      <p:sp>
        <p:nvSpPr>
          <p:cNvPr id="7" name="Footer Placeholder 4">
            <a:extLst>
              <a:ext uri="{FF2B5EF4-FFF2-40B4-BE49-F238E27FC236}">
                <a16:creationId xmlns:a16="http://schemas.microsoft.com/office/drawing/2014/main" id="{5E19BF58-E9F9-8119-2BA6-4AAF7A7CAAEE}"/>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C71F5513-11A7-DC62-41F2-2A0892D2B100}"/>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12</a:t>
            </a:fld>
            <a:endParaRPr lang="en-GB"/>
          </a:p>
        </p:txBody>
      </p:sp>
    </p:spTree>
    <p:extLst>
      <p:ext uri="{BB962C8B-B14F-4D97-AF65-F5344CB8AC3E}">
        <p14:creationId xmlns:p14="http://schemas.microsoft.com/office/powerpoint/2010/main" val="3209203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C6BDD6-341A-9756-61A2-F18DFD14EE10}"/>
              </a:ext>
            </a:extLst>
          </p:cNvPr>
          <p:cNvSpPr>
            <a:spLocks noGrp="1"/>
          </p:cNvSpPr>
          <p:nvPr>
            <p:ph type="title"/>
          </p:nvPr>
        </p:nvSpPr>
        <p:spPr/>
        <p:txBody>
          <a:bodyPr anchor="ctr">
            <a:normAutofit/>
          </a:bodyPr>
          <a:lstStyle/>
          <a:p>
            <a:r>
              <a:rPr lang="en-GB" sz="3200" dirty="0"/>
              <a:t>Activity 6.3: Look at the image again</a:t>
            </a:r>
          </a:p>
        </p:txBody>
      </p:sp>
      <p:pic>
        <p:nvPicPr>
          <p:cNvPr id="11" name="Picture 10" descr="A child in a red hoodie standing next to a barrel of water">
            <a:extLst>
              <a:ext uri="{FF2B5EF4-FFF2-40B4-BE49-F238E27FC236}">
                <a16:creationId xmlns:a16="http://schemas.microsoft.com/office/drawing/2014/main" id="{3238AB6A-1FF0-A066-0B77-FEB368C26D6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1723"/>
          <a:stretch/>
        </p:blipFill>
        <p:spPr>
          <a:xfrm>
            <a:off x="434112" y="1052786"/>
            <a:ext cx="3424455" cy="3335310"/>
          </a:xfrm>
          <a:prstGeom prst="rect">
            <a:avLst/>
          </a:prstGeom>
        </p:spPr>
      </p:pic>
      <p:sp>
        <p:nvSpPr>
          <p:cNvPr id="6" name="Content Placeholder 5">
            <a:extLst>
              <a:ext uri="{FF2B5EF4-FFF2-40B4-BE49-F238E27FC236}">
                <a16:creationId xmlns:a16="http://schemas.microsoft.com/office/drawing/2014/main" id="{1BD0CEB9-22CD-E388-2ADB-C379A7380CA2}"/>
              </a:ext>
            </a:extLst>
          </p:cNvPr>
          <p:cNvSpPr>
            <a:spLocks noGrp="1"/>
          </p:cNvSpPr>
          <p:nvPr>
            <p:ph sz="quarter" idx="18"/>
          </p:nvPr>
        </p:nvSpPr>
        <p:spPr>
          <a:xfrm>
            <a:off x="4183722" y="1328492"/>
            <a:ext cx="4592175" cy="2929088"/>
          </a:xfrm>
        </p:spPr>
        <p:txBody>
          <a:bodyPr vert="horz" lIns="0" tIns="0" rIns="0" bIns="0" rtlCol="0" anchor="t">
            <a:noAutofit/>
          </a:bodyPr>
          <a:lstStyle/>
          <a:p>
            <a:pPr marL="457200" indent="-457200">
              <a:lnSpc>
                <a:spcPct val="150000"/>
              </a:lnSpc>
              <a:buFont typeface="Arial" panose="020B0604020202020204" pitchFamily="34" charset="0"/>
              <a:buChar char="•"/>
            </a:pPr>
            <a:r>
              <a:rPr lang="en-GB" sz="2400" dirty="0"/>
              <a:t>Is there anything we can do to fully remove the risk? Should we?</a:t>
            </a:r>
          </a:p>
          <a:p>
            <a:pPr marL="457200" indent="-457200">
              <a:lnSpc>
                <a:spcPct val="150000"/>
              </a:lnSpc>
              <a:buFont typeface="Arial" panose="020B0604020202020204" pitchFamily="34" charset="0"/>
              <a:buChar char="•"/>
            </a:pPr>
            <a:r>
              <a:rPr lang="en-GB" sz="2400" dirty="0"/>
              <a:t>Anything to make it safer? </a:t>
            </a:r>
          </a:p>
          <a:p>
            <a:pPr marL="457200" indent="-457200">
              <a:lnSpc>
                <a:spcPct val="150000"/>
              </a:lnSpc>
              <a:buFont typeface="Arial" panose="020B0604020202020204" pitchFamily="34" charset="0"/>
              <a:buChar char="•"/>
            </a:pPr>
            <a:r>
              <a:rPr lang="en-GB" sz="2400" dirty="0">
                <a:cs typeface="Arial"/>
              </a:rPr>
              <a:t>Make a judgement!</a:t>
            </a:r>
          </a:p>
        </p:txBody>
      </p:sp>
      <p:pic>
        <p:nvPicPr>
          <p:cNvPr id="7" name="Graphic 6">
            <a:extLst>
              <a:ext uri="{FF2B5EF4-FFF2-40B4-BE49-F238E27FC236}">
                <a16:creationId xmlns:a16="http://schemas.microsoft.com/office/drawing/2014/main" id="{87556537-F7DC-F53F-9A71-EEFBA36C25F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52014" y="136978"/>
            <a:ext cx="914400" cy="914400"/>
          </a:xfrm>
          <a:prstGeom prst="rect">
            <a:avLst/>
          </a:prstGeom>
        </p:spPr>
      </p:pic>
      <p:sp>
        <p:nvSpPr>
          <p:cNvPr id="4" name="Footer Placeholder 4">
            <a:extLst>
              <a:ext uri="{FF2B5EF4-FFF2-40B4-BE49-F238E27FC236}">
                <a16:creationId xmlns:a16="http://schemas.microsoft.com/office/drawing/2014/main" id="{5FE9BD8A-2389-C085-E655-3A22C93158F4}"/>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C71F5513-11A7-DC62-41F2-2A0892D2B100}"/>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13</a:t>
            </a:fld>
            <a:endParaRPr lang="en-GB"/>
          </a:p>
        </p:txBody>
      </p:sp>
    </p:spTree>
    <p:extLst>
      <p:ext uri="{BB962C8B-B14F-4D97-AF65-F5344CB8AC3E}">
        <p14:creationId xmlns:p14="http://schemas.microsoft.com/office/powerpoint/2010/main" val="2902811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E428C-C2A4-201A-59AF-E79DDCBE0F0A}"/>
              </a:ext>
            </a:extLst>
          </p:cNvPr>
          <p:cNvSpPr>
            <a:spLocks noGrp="1"/>
          </p:cNvSpPr>
          <p:nvPr>
            <p:ph type="title"/>
          </p:nvPr>
        </p:nvSpPr>
        <p:spPr/>
        <p:txBody>
          <a:bodyPr anchor="ctr"/>
          <a:lstStyle/>
          <a:p>
            <a:r>
              <a:rPr lang="en-US" sz="3200" dirty="0">
                <a:cs typeface="Arial"/>
              </a:rPr>
              <a:t>Activity 6.4: Control measures</a:t>
            </a:r>
            <a:endParaRPr lang="en-US" sz="3200" b="0" dirty="0">
              <a:cs typeface="Arial"/>
            </a:endParaRPr>
          </a:p>
          <a:p>
            <a:endParaRPr lang="en-US" dirty="0">
              <a:cs typeface="Arial"/>
            </a:endParaRPr>
          </a:p>
        </p:txBody>
      </p:sp>
      <p:sp>
        <p:nvSpPr>
          <p:cNvPr id="3" name="Text Placeholder 2">
            <a:extLst>
              <a:ext uri="{FF2B5EF4-FFF2-40B4-BE49-F238E27FC236}">
                <a16:creationId xmlns:a16="http://schemas.microsoft.com/office/drawing/2014/main" id="{A0279EB3-4653-9445-C7EB-09CC5D06370F}"/>
              </a:ext>
            </a:extLst>
          </p:cNvPr>
          <p:cNvSpPr>
            <a:spLocks noGrp="1"/>
          </p:cNvSpPr>
          <p:nvPr>
            <p:ph type="body" sz="quarter" idx="14"/>
          </p:nvPr>
        </p:nvSpPr>
        <p:spPr>
          <a:xfrm>
            <a:off x="296141" y="949325"/>
            <a:ext cx="7342445" cy="3764020"/>
          </a:xfrm>
        </p:spPr>
        <p:txBody>
          <a:bodyPr vert="horz" lIns="0" tIns="0" rIns="0" bIns="0" rtlCol="0" anchor="t">
            <a:noAutofit/>
          </a:bodyPr>
          <a:lstStyle/>
          <a:p>
            <a:pPr marL="457200" indent="-457200">
              <a:lnSpc>
                <a:spcPct val="150000"/>
              </a:lnSpc>
              <a:spcAft>
                <a:spcPts val="600"/>
              </a:spcAft>
              <a:buFont typeface="Arial,Sans-Serif"/>
              <a:buChar char="•"/>
            </a:pPr>
            <a:r>
              <a:rPr lang="en-US" sz="2400" b="0" dirty="0">
                <a:solidFill>
                  <a:srgbClr val="000000"/>
                </a:solidFill>
                <a:cs typeface="Arial"/>
              </a:rPr>
              <a:t>These are necessary steps we take to ensure hazards and risks do not cause harm.</a:t>
            </a:r>
          </a:p>
          <a:p>
            <a:pPr marL="457200" indent="-457200">
              <a:lnSpc>
                <a:spcPct val="150000"/>
              </a:lnSpc>
              <a:spcAft>
                <a:spcPts val="600"/>
              </a:spcAft>
              <a:buFont typeface="Arial,Sans-Serif"/>
              <a:buChar char="•"/>
            </a:pPr>
            <a:r>
              <a:rPr lang="en-US" sz="2400" b="0" dirty="0">
                <a:solidFill>
                  <a:srgbClr val="000000"/>
                </a:solidFill>
                <a:cs typeface="Arial"/>
              </a:rPr>
              <a:t>Can you think of measures already in place from your work experience?</a:t>
            </a:r>
          </a:p>
          <a:p>
            <a:pPr marL="457200" indent="-457200">
              <a:lnSpc>
                <a:spcPct val="150000"/>
              </a:lnSpc>
              <a:spcAft>
                <a:spcPts val="600"/>
              </a:spcAft>
              <a:buFont typeface="Arial,Sans-Serif"/>
              <a:buChar char="•"/>
            </a:pPr>
            <a:r>
              <a:rPr lang="en-US" sz="2400" b="0" dirty="0">
                <a:solidFill>
                  <a:srgbClr val="000000"/>
                </a:solidFill>
                <a:cs typeface="Arial"/>
              </a:rPr>
              <a:t>In pairs, list as many of these as you can and compare your findings with another pair.</a:t>
            </a:r>
          </a:p>
        </p:txBody>
      </p:sp>
      <p:pic>
        <p:nvPicPr>
          <p:cNvPr id="7" name="Picture 6">
            <a:extLst>
              <a:ext uri="{FF2B5EF4-FFF2-40B4-BE49-F238E27FC236}">
                <a16:creationId xmlns:a16="http://schemas.microsoft.com/office/drawing/2014/main" id="{689DA8C3-D56F-45B8-F437-D6869CE5859A}"/>
              </a:ext>
              <a:ext uri="{C183D7F6-B498-43B3-948B-1728B52AA6E4}">
                <adec:decorative xmlns:adec="http://schemas.microsoft.com/office/drawing/2017/decorative" val="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0049" t="15556" r="18449" b="-191"/>
          <a:stretch/>
        </p:blipFill>
        <p:spPr>
          <a:xfrm>
            <a:off x="7077883" y="193289"/>
            <a:ext cx="1892764" cy="1742520"/>
          </a:xfrm>
          <a:prstGeom prst="rect">
            <a:avLst/>
          </a:prstGeom>
          <a:noFill/>
        </p:spPr>
      </p:pic>
      <p:sp>
        <p:nvSpPr>
          <p:cNvPr id="9" name="Footer Placeholder 4">
            <a:extLst>
              <a:ext uri="{FF2B5EF4-FFF2-40B4-BE49-F238E27FC236}">
                <a16:creationId xmlns:a16="http://schemas.microsoft.com/office/drawing/2014/main" id="{58F25A56-3A38-2C2C-F502-A005496A0293}"/>
              </a:ext>
              <a:ext uri="{C183D7F6-B498-43B3-948B-1728B52AA6E4}">
                <adec:decorative xmlns:adec="http://schemas.microsoft.com/office/drawing/2017/decorative" val="1"/>
              </a:ext>
            </a:extLst>
          </p:cNvPr>
          <p:cNvSpPr txBox="1">
            <a:spLocks/>
          </p:cNvSpPr>
          <p:nvPr/>
        </p:nvSpPr>
        <p:spPr>
          <a:xfrm>
            <a:off x="234000" y="4767263"/>
            <a:ext cx="768637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b="1" dirty="0"/>
              <a:t>Education and Training Foundation</a:t>
            </a:r>
          </a:p>
        </p:txBody>
      </p:sp>
      <p:sp>
        <p:nvSpPr>
          <p:cNvPr id="5" name="Slide Number Placeholder 4">
            <a:extLst>
              <a:ext uri="{FF2B5EF4-FFF2-40B4-BE49-F238E27FC236}">
                <a16:creationId xmlns:a16="http://schemas.microsoft.com/office/drawing/2014/main" id="{5A3E2C35-1B01-B1DC-4636-2BA88A4A1F51}"/>
              </a:ext>
              <a:ext uri="{C183D7F6-B498-43B3-948B-1728B52AA6E4}">
                <adec:decorative xmlns:adec="http://schemas.microsoft.com/office/drawing/2017/decorative" val="1"/>
              </a:ext>
            </a:extLst>
          </p:cNvPr>
          <p:cNvSpPr>
            <a:spLocks noGrp="1"/>
          </p:cNvSpPr>
          <p:nvPr>
            <p:ph type="sldNum" sz="quarter" idx="12"/>
          </p:nvPr>
        </p:nvSpPr>
        <p:spPr/>
        <p:txBody>
          <a:bodyPr/>
          <a:lstStyle/>
          <a:p>
            <a:fld id="{DA2C159E-F13C-4A85-9A41-E7669D3E0D70}" type="slidenum">
              <a:rPr lang="en-GB" smtClean="0"/>
              <a:pPr/>
              <a:t>14</a:t>
            </a:fld>
            <a:endParaRPr lang="en-GB"/>
          </a:p>
        </p:txBody>
      </p:sp>
    </p:spTree>
    <p:extLst>
      <p:ext uri="{BB962C8B-B14F-4D97-AF65-F5344CB8AC3E}">
        <p14:creationId xmlns:p14="http://schemas.microsoft.com/office/powerpoint/2010/main" val="3846038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838313-D6F0-D16C-0398-212A04F25FB3}"/>
              </a:ext>
            </a:extLst>
          </p:cNvPr>
          <p:cNvSpPr>
            <a:spLocks noGrp="1"/>
          </p:cNvSpPr>
          <p:nvPr>
            <p:ph type="title"/>
          </p:nvPr>
        </p:nvSpPr>
        <p:spPr/>
        <p:txBody>
          <a:bodyPr anchor="ctr">
            <a:normAutofit/>
          </a:bodyPr>
          <a:lstStyle/>
          <a:p>
            <a:r>
              <a:rPr lang="en-US" sz="3200" dirty="0">
                <a:cs typeface="Arial"/>
              </a:rPr>
              <a:t>Activity 6.5</a:t>
            </a:r>
            <a:endParaRPr lang="en-US" sz="3200" dirty="0"/>
          </a:p>
        </p:txBody>
      </p:sp>
      <p:sp>
        <p:nvSpPr>
          <p:cNvPr id="4" name="Text Placeholder 3">
            <a:extLst>
              <a:ext uri="{FF2B5EF4-FFF2-40B4-BE49-F238E27FC236}">
                <a16:creationId xmlns:a16="http://schemas.microsoft.com/office/drawing/2014/main" id="{11B1264D-4A34-440A-1E6E-6A73B0CC8D9E}"/>
              </a:ext>
            </a:extLst>
          </p:cNvPr>
          <p:cNvSpPr>
            <a:spLocks noGrp="1"/>
          </p:cNvSpPr>
          <p:nvPr>
            <p:ph type="body" sz="quarter" idx="12"/>
          </p:nvPr>
        </p:nvSpPr>
        <p:spPr>
          <a:xfrm>
            <a:off x="338078" y="1127779"/>
            <a:ext cx="5549766" cy="3512347"/>
          </a:xfrm>
        </p:spPr>
        <p:txBody>
          <a:bodyPr vert="horz" lIns="0" tIns="0" rIns="0" bIns="0" rtlCol="0" anchor="t">
            <a:noAutofit/>
          </a:bodyPr>
          <a:lstStyle/>
          <a:p>
            <a:pPr marL="457200" indent="-457200">
              <a:buChar char="•"/>
            </a:pPr>
            <a:r>
              <a:rPr lang="en-US" sz="2400" dirty="0">
                <a:cs typeface="Arial"/>
              </a:rPr>
              <a:t>Access the reading from Play Learning Life which outlines RBA.</a:t>
            </a:r>
            <a:endParaRPr lang="en-US" sz="2400" dirty="0"/>
          </a:p>
          <a:p>
            <a:pPr marL="457200" indent="-457200">
              <a:buChar char="•"/>
            </a:pPr>
            <a:endParaRPr lang="en-US" sz="2400" dirty="0">
              <a:cs typeface="Arial"/>
            </a:endParaRPr>
          </a:p>
          <a:p>
            <a:pPr marL="457200" indent="-457200">
              <a:buChar char="•"/>
            </a:pPr>
            <a:r>
              <a:rPr lang="en-US" sz="2400" dirty="0">
                <a:ea typeface="+mn-lt"/>
                <a:cs typeface="+mn-lt"/>
              </a:rPr>
              <a:t>The next activity will be to complete the template with the examples given, plus two more from your own work placement experiences.</a:t>
            </a:r>
          </a:p>
          <a:p>
            <a:r>
              <a:rPr lang="en-US" sz="1000" dirty="0">
                <a:ea typeface="+mn-lt"/>
                <a:cs typeface="+mn-lt"/>
                <a:hlinkClick r:id="rId2"/>
              </a:rPr>
              <a:t>https://www.plloutdoors.org.uk/_files/ugd/ac7854_7355434d0edb485c9a69736f74a85970.pdf</a:t>
            </a:r>
            <a:r>
              <a:rPr lang="en-US" sz="2800" dirty="0">
                <a:solidFill>
                  <a:srgbClr val="8BC640"/>
                </a:solidFill>
                <a:latin typeface="Maiandra GD"/>
                <a:cs typeface="Arial"/>
              </a:rPr>
              <a:t> </a:t>
            </a:r>
            <a:endParaRPr lang="en-US" dirty="0">
              <a:cs typeface="Arial"/>
            </a:endParaRPr>
          </a:p>
          <a:p>
            <a:endParaRPr lang="en-US" dirty="0">
              <a:cs typeface="Arial"/>
            </a:endParaRPr>
          </a:p>
        </p:txBody>
      </p:sp>
      <p:pic>
        <p:nvPicPr>
          <p:cNvPr id="6" name="Picture 5">
            <a:extLst>
              <a:ext uri="{FF2B5EF4-FFF2-40B4-BE49-F238E27FC236}">
                <a16:creationId xmlns:a16="http://schemas.microsoft.com/office/drawing/2014/main" id="{62BC411B-D2D3-D297-F81D-E1BEDD089C55}"/>
              </a:ext>
              <a:ext uri="{C183D7F6-B498-43B3-948B-1728B52AA6E4}">
                <adec:decorative xmlns:adec="http://schemas.microsoft.com/office/drawing/2017/decorative" val="1"/>
              </a:ext>
            </a:extLst>
          </p:cNvPr>
          <p:cNvPicPr>
            <a:picLocks noChangeAspect="1"/>
          </p:cNvPicPr>
          <p:nvPr/>
        </p:nvPicPr>
        <p:blipFill rotWithShape="1">
          <a:blip r:embed="rId3"/>
          <a:srcRect l="18333" r="37361"/>
          <a:stretch/>
        </p:blipFill>
        <p:spPr>
          <a:xfrm>
            <a:off x="6106646" y="16809"/>
            <a:ext cx="3038479" cy="4572000"/>
          </a:xfrm>
          <a:prstGeom prst="rect">
            <a:avLst/>
          </a:prstGeom>
        </p:spPr>
      </p:pic>
      <p:sp>
        <p:nvSpPr>
          <p:cNvPr id="7" name="Footer Placeholder 4">
            <a:extLst>
              <a:ext uri="{FF2B5EF4-FFF2-40B4-BE49-F238E27FC236}">
                <a16:creationId xmlns:a16="http://schemas.microsoft.com/office/drawing/2014/main" id="{D699EA28-EB9E-C6D6-FB2D-4EC2AF82328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88158719-0611-076C-10C4-5F7E993E6459}"/>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15</a:t>
            </a:fld>
            <a:endParaRPr lang="en-GB"/>
          </a:p>
        </p:txBody>
      </p:sp>
    </p:spTree>
    <p:extLst>
      <p:ext uri="{BB962C8B-B14F-4D97-AF65-F5344CB8AC3E}">
        <p14:creationId xmlns:p14="http://schemas.microsoft.com/office/powerpoint/2010/main" val="2697094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D04269-0D8F-BADF-75F9-D9AEC7FA3801}"/>
              </a:ext>
            </a:extLst>
          </p:cNvPr>
          <p:cNvSpPr>
            <a:spLocks noGrp="1"/>
          </p:cNvSpPr>
          <p:nvPr>
            <p:ph type="title"/>
          </p:nvPr>
        </p:nvSpPr>
        <p:spPr/>
        <p:txBody>
          <a:bodyPr/>
          <a:lstStyle/>
          <a:p>
            <a:r>
              <a:rPr lang="en-GB" dirty="0"/>
              <a:t>Activity 6.6: In pairs, complete a risk benefit analysis and add control measures – include two examples from placement</a:t>
            </a:r>
            <a:endParaRPr lang="en-US" dirty="0"/>
          </a:p>
        </p:txBody>
      </p:sp>
      <p:sp>
        <p:nvSpPr>
          <p:cNvPr id="4" name="Text Placeholder 3">
            <a:extLst>
              <a:ext uri="{FF2B5EF4-FFF2-40B4-BE49-F238E27FC236}">
                <a16:creationId xmlns:a16="http://schemas.microsoft.com/office/drawing/2014/main" id="{85B05643-41CE-910A-7290-54F4B2E6BA9A}"/>
              </a:ext>
            </a:extLst>
          </p:cNvPr>
          <p:cNvSpPr>
            <a:spLocks noGrp="1"/>
          </p:cNvSpPr>
          <p:nvPr>
            <p:ph sz="quarter" idx="14"/>
          </p:nvPr>
        </p:nvSpPr>
        <p:spPr/>
        <p:txBody>
          <a:bodyPr vert="horz" lIns="0" tIns="0" rIns="0" bIns="0" rtlCol="0" anchor="t">
            <a:noAutofit/>
          </a:bodyPr>
          <a:lstStyle/>
          <a:p>
            <a:pPr algn="ctr">
              <a:lnSpc>
                <a:spcPct val="100000"/>
              </a:lnSpc>
            </a:pPr>
            <a:r>
              <a:rPr lang="en-GB" sz="2700" dirty="0">
                <a:cs typeface="Arial"/>
              </a:rPr>
              <a:t>A six-year-old child using a knife to whittle wood during a Forest School session</a:t>
            </a:r>
            <a:endParaRPr lang="en-US" dirty="0">
              <a:cs typeface="Arial"/>
            </a:endParaRPr>
          </a:p>
        </p:txBody>
      </p:sp>
      <p:pic>
        <p:nvPicPr>
          <p:cNvPr id="7" name="Picture 6" descr="A knife with a leather case">
            <a:extLst>
              <a:ext uri="{FF2B5EF4-FFF2-40B4-BE49-F238E27FC236}">
                <a16:creationId xmlns:a16="http://schemas.microsoft.com/office/drawing/2014/main" id="{140FFCB2-D9DC-42F5-5567-0FC4F52571A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68315" y="2661788"/>
            <a:ext cx="2549106" cy="1922613"/>
          </a:xfrm>
          <a:prstGeom prst="rect">
            <a:avLst/>
          </a:prstGeom>
        </p:spPr>
      </p:pic>
      <p:sp>
        <p:nvSpPr>
          <p:cNvPr id="10" name="Content Placeholder 9">
            <a:extLst>
              <a:ext uri="{FF2B5EF4-FFF2-40B4-BE49-F238E27FC236}">
                <a16:creationId xmlns:a16="http://schemas.microsoft.com/office/drawing/2014/main" id="{F09AA3E5-3397-0808-11F0-778F4F06DD5E}"/>
              </a:ext>
            </a:extLst>
          </p:cNvPr>
          <p:cNvSpPr>
            <a:spLocks noGrp="1"/>
          </p:cNvSpPr>
          <p:nvPr>
            <p:ph sz="quarter" idx="17"/>
          </p:nvPr>
        </p:nvSpPr>
        <p:spPr/>
        <p:txBody>
          <a:bodyPr vert="horz" lIns="0" tIns="0" rIns="0" bIns="0" rtlCol="0" anchor="t">
            <a:noAutofit/>
          </a:bodyPr>
          <a:lstStyle/>
          <a:p>
            <a:pPr algn="ctr">
              <a:lnSpc>
                <a:spcPct val="100000"/>
              </a:lnSpc>
            </a:pPr>
            <a:r>
              <a:rPr lang="en-GB" sz="2700" dirty="0">
                <a:cs typeface="Arial"/>
              </a:rPr>
              <a:t>A cooking activity with a group of eight children in Year 1</a:t>
            </a:r>
          </a:p>
          <a:p>
            <a:pPr algn="ctr">
              <a:lnSpc>
                <a:spcPct val="100000"/>
              </a:lnSpc>
            </a:pPr>
            <a:endParaRPr lang="en-GB" sz="2700" dirty="0">
              <a:cs typeface="Arial"/>
            </a:endParaRPr>
          </a:p>
          <a:p>
            <a:endParaRPr lang="en-US" dirty="0">
              <a:cs typeface="Arial"/>
            </a:endParaRPr>
          </a:p>
        </p:txBody>
      </p:sp>
      <p:pic>
        <p:nvPicPr>
          <p:cNvPr id="11" name="Picture 10" descr="A child holding a spoon with avocado">
            <a:extLst>
              <a:ext uri="{FF2B5EF4-FFF2-40B4-BE49-F238E27FC236}">
                <a16:creationId xmlns:a16="http://schemas.microsoft.com/office/drawing/2014/main" id="{FD61CEA2-A9CF-FDCF-434E-B33370696A4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206041" y="2446128"/>
            <a:ext cx="2969644" cy="2246103"/>
          </a:xfrm>
          <a:prstGeom prst="rect">
            <a:avLst/>
          </a:prstGeom>
        </p:spPr>
      </p:pic>
      <p:sp>
        <p:nvSpPr>
          <p:cNvPr id="6" name="Footer Placeholder 4">
            <a:extLst>
              <a:ext uri="{FF2B5EF4-FFF2-40B4-BE49-F238E27FC236}">
                <a16:creationId xmlns:a16="http://schemas.microsoft.com/office/drawing/2014/main" id="{88AE517B-DB25-217C-0A0F-4EA4B5EDB66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43ACF7F7-AC52-5C49-FB97-E8C2379C1A8C}"/>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16</a:t>
            </a:fld>
            <a:endParaRPr lang="en-GB"/>
          </a:p>
        </p:txBody>
      </p:sp>
    </p:spTree>
    <p:extLst>
      <p:ext uri="{BB962C8B-B14F-4D97-AF65-F5344CB8AC3E}">
        <p14:creationId xmlns:p14="http://schemas.microsoft.com/office/powerpoint/2010/main" val="3236961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61303F-9681-972E-4BC3-941AEFEFE136}"/>
              </a:ext>
            </a:extLst>
          </p:cNvPr>
          <p:cNvSpPr>
            <a:spLocks noGrp="1"/>
          </p:cNvSpPr>
          <p:nvPr>
            <p:ph type="title"/>
          </p:nvPr>
        </p:nvSpPr>
        <p:spPr>
          <a:xfrm>
            <a:off x="232950" y="249900"/>
            <a:ext cx="8437563" cy="699425"/>
          </a:xfrm>
        </p:spPr>
        <p:txBody>
          <a:bodyPr anchor="ctr">
            <a:normAutofit/>
          </a:bodyPr>
          <a:lstStyle/>
          <a:p>
            <a:r>
              <a:rPr lang="en-GB" sz="3200" dirty="0"/>
              <a:t>Plenary</a:t>
            </a:r>
          </a:p>
        </p:txBody>
      </p:sp>
      <p:graphicFrame>
        <p:nvGraphicFramePr>
          <p:cNvPr id="7" name="Text Placeholder 3" descr="Share your findings and explain your decisions with another pair. Note any differences and similarities. Explain why some risks are beneficial for children.">
            <a:extLst>
              <a:ext uri="{FF2B5EF4-FFF2-40B4-BE49-F238E27FC236}">
                <a16:creationId xmlns:a16="http://schemas.microsoft.com/office/drawing/2014/main" id="{8D82C3E2-0807-78B6-70C3-3083C5577E6C}"/>
              </a:ext>
            </a:extLst>
          </p:cNvPr>
          <p:cNvGraphicFramePr/>
          <p:nvPr>
            <p:extLst>
              <p:ext uri="{D42A27DB-BD31-4B8C-83A1-F6EECF244321}">
                <p14:modId xmlns:p14="http://schemas.microsoft.com/office/powerpoint/2010/main" val="3480260419"/>
              </p:ext>
            </p:extLst>
          </p:nvPr>
        </p:nvGraphicFramePr>
        <p:xfrm>
          <a:off x="3668923" y="420367"/>
          <a:ext cx="5001590" cy="3927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C0ECDE9B-3D01-5F7B-3686-10CCE607E158}"/>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73487" y="1161934"/>
            <a:ext cx="2711512" cy="2711512"/>
          </a:xfrm>
          <a:prstGeom prst="rect">
            <a:avLst/>
          </a:prstGeom>
        </p:spPr>
      </p:pic>
      <p:sp>
        <p:nvSpPr>
          <p:cNvPr id="4" name="Footer Placeholder 4">
            <a:extLst>
              <a:ext uri="{FF2B5EF4-FFF2-40B4-BE49-F238E27FC236}">
                <a16:creationId xmlns:a16="http://schemas.microsoft.com/office/drawing/2014/main" id="{88CB780D-2E50-9B0F-0C89-6AC7704D56BE}"/>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B198B129-1558-D182-E970-5E8039460626}"/>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17</a:t>
            </a:fld>
            <a:endParaRPr lang="en-GB"/>
          </a:p>
        </p:txBody>
      </p:sp>
    </p:spTree>
    <p:extLst>
      <p:ext uri="{BB962C8B-B14F-4D97-AF65-F5344CB8AC3E}">
        <p14:creationId xmlns:p14="http://schemas.microsoft.com/office/powerpoint/2010/main" val="3133195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4F75AA-AA9E-BDE4-4E85-FB387DEE4E5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3999" cy="5143500"/>
          </a:xfrm>
          <a:prstGeom prst="rect">
            <a:avLst/>
          </a:prstGeom>
        </p:spPr>
      </p:pic>
      <p:sp>
        <p:nvSpPr>
          <p:cNvPr id="3" name="Title 2">
            <a:extLst>
              <a:ext uri="{FF2B5EF4-FFF2-40B4-BE49-F238E27FC236}">
                <a16:creationId xmlns:a16="http://schemas.microsoft.com/office/drawing/2014/main" id="{62D6A652-2655-C57B-E38C-B1CF06532E46}"/>
              </a:ext>
            </a:extLst>
          </p:cNvPr>
          <p:cNvSpPr>
            <a:spLocks noGrp="1"/>
          </p:cNvSpPr>
          <p:nvPr>
            <p:ph type="title"/>
          </p:nvPr>
        </p:nvSpPr>
        <p:spPr/>
        <p:txBody>
          <a:bodyPr anchor="ctr">
            <a:normAutofit/>
          </a:bodyPr>
          <a:lstStyle/>
          <a:p>
            <a:pPr>
              <a:lnSpc>
                <a:spcPct val="100000"/>
              </a:lnSpc>
            </a:pPr>
            <a:r>
              <a:rPr lang="en-GB" sz="3200" dirty="0">
                <a:solidFill>
                  <a:schemeClr val="bg1"/>
                </a:solidFill>
              </a:rPr>
              <a:t>Home study 6.0: RBA of an outdoor activity</a:t>
            </a:r>
          </a:p>
        </p:txBody>
      </p:sp>
      <p:sp>
        <p:nvSpPr>
          <p:cNvPr id="4" name="Text Placeholder 3">
            <a:extLst>
              <a:ext uri="{FF2B5EF4-FFF2-40B4-BE49-F238E27FC236}">
                <a16:creationId xmlns:a16="http://schemas.microsoft.com/office/drawing/2014/main" id="{5C92D844-52FA-F2BD-6F92-4B428F625029}"/>
              </a:ext>
            </a:extLst>
          </p:cNvPr>
          <p:cNvSpPr>
            <a:spLocks noGrp="1"/>
          </p:cNvSpPr>
          <p:nvPr>
            <p:ph type="body" sz="quarter" idx="12"/>
          </p:nvPr>
        </p:nvSpPr>
        <p:spPr>
          <a:xfrm>
            <a:off x="288751" y="1356645"/>
            <a:ext cx="5487581" cy="2911774"/>
          </a:xfrm>
        </p:spPr>
        <p:txBody>
          <a:bodyPr/>
          <a:lstStyle/>
          <a:p>
            <a:r>
              <a:rPr lang="en-US" sz="2400" dirty="0">
                <a:solidFill>
                  <a:schemeClr val="bg1"/>
                </a:solidFill>
              </a:rPr>
              <a:t>Use the template from Activity 6.6 to carry out a Risk Benefit Assessment/Analysis on an activity or resource that takes place outdoors in your setting. </a:t>
            </a:r>
          </a:p>
          <a:p>
            <a:endParaRPr lang="en-US" sz="2400" dirty="0">
              <a:solidFill>
                <a:schemeClr val="bg1"/>
              </a:solidFill>
            </a:endParaRPr>
          </a:p>
          <a:p>
            <a:r>
              <a:rPr lang="en-US" sz="2400" dirty="0">
                <a:solidFill>
                  <a:schemeClr val="bg1"/>
                </a:solidFill>
              </a:rPr>
              <a:t>Bring this to the next session as you will be using this in the Starter Activity</a:t>
            </a:r>
            <a:endParaRPr lang="en-GB" sz="2400" dirty="0">
              <a:solidFill>
                <a:schemeClr val="bg1"/>
              </a:solidFill>
            </a:endParaRPr>
          </a:p>
        </p:txBody>
      </p:sp>
      <p:sp>
        <p:nvSpPr>
          <p:cNvPr id="6" name="Footer Placeholder 4">
            <a:extLst>
              <a:ext uri="{FF2B5EF4-FFF2-40B4-BE49-F238E27FC236}">
                <a16:creationId xmlns:a16="http://schemas.microsoft.com/office/drawing/2014/main" id="{DD1FA01A-7D2E-C01C-D952-99EF11686B6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7BC09FC4-4D4C-0DD6-B7E8-4CB1F3BFC3C7}"/>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18</a:t>
            </a:fld>
            <a:endParaRPr lang="en-GB"/>
          </a:p>
        </p:txBody>
      </p:sp>
    </p:spTree>
    <p:extLst>
      <p:ext uri="{BB962C8B-B14F-4D97-AF65-F5344CB8AC3E}">
        <p14:creationId xmlns:p14="http://schemas.microsoft.com/office/powerpoint/2010/main" val="2270385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F2C95-6963-550D-FA16-9BEAD449C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D58D17-8E07-CD1C-390A-7D639E31C9D0}"/>
              </a:ext>
            </a:extLst>
          </p:cNvPr>
          <p:cNvSpPr>
            <a:spLocks noGrp="1"/>
          </p:cNvSpPr>
          <p:nvPr>
            <p:ph type="ctrTitle"/>
          </p:nvPr>
        </p:nvSpPr>
        <p:spPr>
          <a:xfrm>
            <a:off x="2446020" y="1455480"/>
            <a:ext cx="6408720" cy="1602360"/>
          </a:xfrm>
        </p:spPr>
        <p:txBody>
          <a:bodyPr/>
          <a:lstStyle/>
          <a:p>
            <a:r>
              <a:rPr lang="en-US" dirty="0"/>
              <a:t>07</a:t>
            </a:r>
          </a:p>
        </p:txBody>
      </p:sp>
      <p:sp>
        <p:nvSpPr>
          <p:cNvPr id="3" name="Subtitle 2">
            <a:extLst>
              <a:ext uri="{FF2B5EF4-FFF2-40B4-BE49-F238E27FC236}">
                <a16:creationId xmlns:a16="http://schemas.microsoft.com/office/drawing/2014/main" id="{EFE9B605-7D44-ED98-CB74-FF304987A5F0}"/>
              </a:ext>
            </a:extLst>
          </p:cNvPr>
          <p:cNvSpPr>
            <a:spLocks noGrp="1"/>
          </p:cNvSpPr>
          <p:nvPr>
            <p:ph type="subTitle" idx="1"/>
          </p:nvPr>
        </p:nvSpPr>
        <p:spPr/>
        <p:txBody>
          <a:bodyPr>
            <a:normAutofit/>
          </a:bodyPr>
          <a:lstStyle/>
          <a:p>
            <a:r>
              <a:rPr lang="en-GB" sz="2800" dirty="0">
                <a:effectLst/>
                <a:latin typeface="Arial" panose="020B0604020202020204" pitchFamily="34" charset="0"/>
                <a:ea typeface="Calibri" panose="020F0502020204030204" pitchFamily="34" charset="0"/>
              </a:rPr>
              <a:t>Recording findings and implementing them</a:t>
            </a:r>
            <a:endParaRPr lang="en-US" sz="2800" dirty="0">
              <a:cs typeface="Arial"/>
            </a:endParaRPr>
          </a:p>
        </p:txBody>
      </p:sp>
    </p:spTree>
    <p:extLst>
      <p:ext uri="{BB962C8B-B14F-4D97-AF65-F5344CB8AC3E}">
        <p14:creationId xmlns:p14="http://schemas.microsoft.com/office/powerpoint/2010/main" val="2808672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F2C95-6963-550D-FA16-9BEAD449C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D58D17-8E07-CD1C-390A-7D639E31C9D0}"/>
              </a:ext>
            </a:extLst>
          </p:cNvPr>
          <p:cNvSpPr>
            <a:spLocks noGrp="1"/>
          </p:cNvSpPr>
          <p:nvPr>
            <p:ph type="ctrTitle"/>
          </p:nvPr>
        </p:nvSpPr>
        <p:spPr>
          <a:xfrm>
            <a:off x="2446020" y="1455480"/>
            <a:ext cx="6408720" cy="1602360"/>
          </a:xfrm>
        </p:spPr>
        <p:txBody>
          <a:bodyPr/>
          <a:lstStyle/>
          <a:p>
            <a:r>
              <a:rPr lang="en-US"/>
              <a:t>06</a:t>
            </a:r>
          </a:p>
        </p:txBody>
      </p:sp>
      <p:sp>
        <p:nvSpPr>
          <p:cNvPr id="3" name="Subtitle 2">
            <a:extLst>
              <a:ext uri="{FF2B5EF4-FFF2-40B4-BE49-F238E27FC236}">
                <a16:creationId xmlns:a16="http://schemas.microsoft.com/office/drawing/2014/main" id="{EFE9B605-7D44-ED98-CB74-FF304987A5F0}"/>
              </a:ext>
            </a:extLst>
          </p:cNvPr>
          <p:cNvSpPr>
            <a:spLocks noGrp="1"/>
          </p:cNvSpPr>
          <p:nvPr>
            <p:ph type="subTitle" idx="1"/>
          </p:nvPr>
        </p:nvSpPr>
        <p:spPr/>
        <p:txBody>
          <a:bodyPr>
            <a:normAutofit/>
          </a:bodyPr>
          <a:lstStyle/>
          <a:p>
            <a:r>
              <a:rPr lang="en-GB" sz="2800" dirty="0">
                <a:effectLst/>
                <a:latin typeface="Arial" panose="020B0604020202020204" pitchFamily="34" charset="0"/>
                <a:ea typeface="Calibri" panose="020F0502020204030204" pitchFamily="34" charset="0"/>
              </a:rPr>
              <a:t>Evaluating risks and deciding on precautions</a:t>
            </a:r>
            <a:endParaRPr lang="en-US" sz="2800" dirty="0">
              <a:cs typeface="Arial"/>
            </a:endParaRPr>
          </a:p>
        </p:txBody>
      </p:sp>
    </p:spTree>
    <p:extLst>
      <p:ext uri="{BB962C8B-B14F-4D97-AF65-F5344CB8AC3E}">
        <p14:creationId xmlns:p14="http://schemas.microsoft.com/office/powerpoint/2010/main" val="1929599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5F3C5-7227-DA6A-7A66-D35486DC10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53BA9F-3EDD-E4D5-A7D0-CF1F4B482095}"/>
              </a:ext>
            </a:extLst>
          </p:cNvPr>
          <p:cNvSpPr>
            <a:spLocks noGrp="1"/>
          </p:cNvSpPr>
          <p:nvPr>
            <p:ph type="title"/>
          </p:nvPr>
        </p:nvSpPr>
        <p:spPr>
          <a:xfrm>
            <a:off x="232950" y="249900"/>
            <a:ext cx="8437563" cy="699425"/>
          </a:xfrm>
        </p:spPr>
        <p:txBody>
          <a:bodyPr anchor="ctr">
            <a:normAutofit/>
          </a:bodyPr>
          <a:lstStyle/>
          <a:p>
            <a:r>
              <a:rPr lang="en-GB" sz="3200" dirty="0"/>
              <a:t>Lesson objectives</a:t>
            </a:r>
          </a:p>
        </p:txBody>
      </p:sp>
      <p:sp>
        <p:nvSpPr>
          <p:cNvPr id="3" name="Text Placeholder 2">
            <a:extLst>
              <a:ext uri="{FF2B5EF4-FFF2-40B4-BE49-F238E27FC236}">
                <a16:creationId xmlns:a16="http://schemas.microsoft.com/office/drawing/2014/main" id="{FA962336-F22F-6B3B-07FA-78C0C9C0E48B}"/>
              </a:ext>
            </a:extLst>
          </p:cNvPr>
          <p:cNvSpPr>
            <a:spLocks noGrp="1"/>
          </p:cNvSpPr>
          <p:nvPr>
            <p:ph sz="quarter" idx="14"/>
          </p:nvPr>
        </p:nvSpPr>
        <p:spPr>
          <a:xfrm>
            <a:off x="414014" y="1222516"/>
            <a:ext cx="8551233" cy="3066987"/>
          </a:xfrm>
        </p:spPr>
        <p:txBody>
          <a:bodyPr vert="horz" lIns="0" tIns="0" rIns="0" bIns="0" rtlCol="0" anchor="t">
            <a:noAutofit/>
          </a:bodyPr>
          <a:lstStyle/>
          <a:p>
            <a:pPr marL="342900" lvl="0" indent="-342900">
              <a:lnSpc>
                <a:spcPct val="150000"/>
              </a:lnSpc>
              <a:buFont typeface="Symbol" panose="05050102010706020507" pitchFamily="18" charset="2"/>
              <a:buChar char=""/>
            </a:pPr>
            <a:r>
              <a:rPr lang="en-GB" sz="2400" b="0" dirty="0">
                <a:effectLst/>
                <a:latin typeface="Arial" panose="020B0604020202020204" pitchFamily="34" charset="0"/>
                <a:ea typeface="Calibri" panose="020F0502020204030204" pitchFamily="34" charset="0"/>
                <a:cs typeface="Arial" panose="020B0604020202020204" pitchFamily="34" charset="0"/>
              </a:rPr>
              <a:t>Recall types of hazard</a:t>
            </a:r>
          </a:p>
          <a:p>
            <a:pPr marL="342900" lvl="0" indent="-342900">
              <a:lnSpc>
                <a:spcPct val="150000"/>
              </a:lnSpc>
              <a:buFont typeface="Symbol" panose="05050102010706020507" pitchFamily="18" charset="2"/>
              <a:buChar char=""/>
            </a:pPr>
            <a:r>
              <a:rPr lang="en-GB" sz="2400" b="0" dirty="0">
                <a:latin typeface="Arial" panose="020B0604020202020204" pitchFamily="34" charset="0"/>
                <a:ea typeface="Calibri" panose="020F0502020204030204" pitchFamily="34" charset="0"/>
                <a:cs typeface="Arial" panose="020B0604020202020204" pitchFamily="34" charset="0"/>
              </a:rPr>
              <a:t>Examine hazards, risks and control measures in specific contexts</a:t>
            </a:r>
            <a:endParaRPr lang="en-GB" sz="2400" b="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GB" sz="2400" b="0" dirty="0">
                <a:effectLst/>
                <a:latin typeface="Arial" panose="020B0604020202020204" pitchFamily="34" charset="0"/>
                <a:ea typeface="Arial" panose="020B0604020202020204" pitchFamily="34" charset="0"/>
                <a:cs typeface="Arial" panose="020B0604020202020204" pitchFamily="34" charset="0"/>
              </a:rPr>
              <a:t>Explain reasons wh</a:t>
            </a:r>
            <a:r>
              <a:rPr lang="en-GB" sz="2400" b="0" dirty="0">
                <a:latin typeface="Arial" panose="020B0604020202020204" pitchFamily="34" charset="0"/>
                <a:ea typeface="Arial" panose="020B0604020202020204" pitchFamily="34" charset="0"/>
                <a:cs typeface="Arial" panose="020B0604020202020204" pitchFamily="34" charset="0"/>
              </a:rPr>
              <a:t>y</a:t>
            </a:r>
            <a:r>
              <a:rPr lang="en-GB" sz="2400" b="0" dirty="0">
                <a:effectLst/>
                <a:latin typeface="Arial" panose="020B0604020202020204" pitchFamily="34" charset="0"/>
                <a:ea typeface="Arial" panose="020B0604020202020204" pitchFamily="34" charset="0"/>
                <a:cs typeface="Arial" panose="020B0604020202020204" pitchFamily="34" charset="0"/>
              </a:rPr>
              <a:t> risk assessments should be recorded</a:t>
            </a:r>
          </a:p>
          <a:p>
            <a:pPr marL="342900" indent="-342900">
              <a:lnSpc>
                <a:spcPct val="150000"/>
              </a:lnSpc>
              <a:buFont typeface="Symbol" panose="05050102010706020507" pitchFamily="18" charset="2"/>
              <a:buChar char=""/>
            </a:pPr>
            <a:r>
              <a:rPr lang="en-GB" sz="2400" b="0" dirty="0">
                <a:effectLst/>
                <a:latin typeface="Arial" panose="020B0604020202020204" pitchFamily="34" charset="0"/>
                <a:ea typeface="Calibri" panose="020F0502020204030204" pitchFamily="34" charset="0"/>
                <a:cs typeface="Arial" panose="020B0604020202020204" pitchFamily="34" charset="0"/>
              </a:rPr>
              <a:t>Record a risk assessment using a template</a:t>
            </a:r>
          </a:p>
        </p:txBody>
      </p:sp>
      <p:pic>
        <p:nvPicPr>
          <p:cNvPr id="7" name="Picture 6">
            <a:extLst>
              <a:ext uri="{FF2B5EF4-FFF2-40B4-BE49-F238E27FC236}">
                <a16:creationId xmlns:a16="http://schemas.microsoft.com/office/drawing/2014/main" id="{36C92D8B-50CE-E490-159C-4BA71725033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81759" y="102393"/>
            <a:ext cx="1742961" cy="1886784"/>
          </a:xfrm>
          <a:prstGeom prst="rect">
            <a:avLst/>
          </a:prstGeom>
          <a:noFill/>
        </p:spPr>
      </p:pic>
      <p:sp>
        <p:nvSpPr>
          <p:cNvPr id="6" name="Footer Placeholder 4">
            <a:extLst>
              <a:ext uri="{FF2B5EF4-FFF2-40B4-BE49-F238E27FC236}">
                <a16:creationId xmlns:a16="http://schemas.microsoft.com/office/drawing/2014/main" id="{B707262C-E369-DDE4-9D5B-F06686244ECD}"/>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5" name="Slide Number Placeholder 4">
            <a:extLst>
              <a:ext uri="{FF2B5EF4-FFF2-40B4-BE49-F238E27FC236}">
                <a16:creationId xmlns:a16="http://schemas.microsoft.com/office/drawing/2014/main" id="{3249CC22-A6F6-88B7-4694-C0DA7A15A7BC}"/>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20</a:t>
            </a:fld>
            <a:endParaRPr lang="en-GB"/>
          </a:p>
        </p:txBody>
      </p:sp>
    </p:spTree>
    <p:extLst>
      <p:ext uri="{BB962C8B-B14F-4D97-AF65-F5344CB8AC3E}">
        <p14:creationId xmlns:p14="http://schemas.microsoft.com/office/powerpoint/2010/main" val="751386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530BFD-4A76-7302-4188-6BA39C6CC6F3}"/>
              </a:ext>
            </a:extLst>
          </p:cNvPr>
          <p:cNvSpPr>
            <a:spLocks noGrp="1"/>
          </p:cNvSpPr>
          <p:nvPr>
            <p:ph type="title"/>
          </p:nvPr>
        </p:nvSpPr>
        <p:spPr>
          <a:xfrm>
            <a:off x="232950" y="249900"/>
            <a:ext cx="8437563" cy="699425"/>
          </a:xfrm>
        </p:spPr>
        <p:txBody>
          <a:bodyPr anchor="ctr">
            <a:normAutofit/>
          </a:bodyPr>
          <a:lstStyle/>
          <a:p>
            <a:r>
              <a:rPr lang="en-GB" sz="3200" dirty="0"/>
              <a:t>Starter activity 7.0</a:t>
            </a:r>
          </a:p>
        </p:txBody>
      </p:sp>
      <p:sp>
        <p:nvSpPr>
          <p:cNvPr id="8" name="Text Placeholder 7">
            <a:extLst>
              <a:ext uri="{FF2B5EF4-FFF2-40B4-BE49-F238E27FC236}">
                <a16:creationId xmlns:a16="http://schemas.microsoft.com/office/drawing/2014/main" id="{D2025441-DA1C-7F88-0E3D-8EB123641AF6}"/>
              </a:ext>
            </a:extLst>
          </p:cNvPr>
          <p:cNvSpPr>
            <a:spLocks noGrp="1"/>
          </p:cNvSpPr>
          <p:nvPr>
            <p:ph type="body" sz="quarter" idx="12"/>
          </p:nvPr>
        </p:nvSpPr>
        <p:spPr>
          <a:xfrm>
            <a:off x="446227" y="1114333"/>
            <a:ext cx="4467744" cy="3301130"/>
          </a:xfrm>
        </p:spPr>
        <p:txBody>
          <a:bodyPr vert="horz" lIns="0" tIns="0" rIns="0" bIns="0" rtlCol="0" anchor="t">
            <a:noAutofit/>
          </a:bodyPr>
          <a:lstStyle/>
          <a:p>
            <a:pPr marL="457200" indent="-457200">
              <a:lnSpc>
                <a:spcPct val="100000"/>
              </a:lnSpc>
              <a:buFont typeface="Arial" panose="020B0604020202020204" pitchFamily="34" charset="0"/>
              <a:buChar char="•"/>
            </a:pPr>
            <a:r>
              <a:rPr lang="en-GB" sz="2400" b="0" dirty="0"/>
              <a:t>Share and compare, with at least two other learners, your home study from last session: </a:t>
            </a:r>
            <a:r>
              <a:rPr lang="en-GB" sz="2400" b="0" dirty="0">
                <a:effectLst/>
              </a:rPr>
              <a:t>RBA on an outdoor activity.</a:t>
            </a:r>
            <a:endParaRPr lang="en-GB" sz="2400" b="0" dirty="0">
              <a:effectLst/>
              <a:cs typeface="Arial"/>
            </a:endParaRPr>
          </a:p>
          <a:p>
            <a:pPr marL="457200" indent="-457200">
              <a:lnSpc>
                <a:spcPct val="100000"/>
              </a:lnSpc>
              <a:buFont typeface="Arial" panose="020B0604020202020204" pitchFamily="34" charset="0"/>
              <a:buChar char="•"/>
            </a:pPr>
            <a:r>
              <a:rPr lang="en-GB" sz="2400" b="0" dirty="0"/>
              <a:t>What similarities are there?</a:t>
            </a:r>
            <a:endParaRPr lang="en-GB" sz="2400" b="0" dirty="0">
              <a:cs typeface="Arial"/>
            </a:endParaRPr>
          </a:p>
          <a:p>
            <a:pPr marL="457200" indent="-457200">
              <a:lnSpc>
                <a:spcPct val="100000"/>
              </a:lnSpc>
              <a:buFont typeface="Arial" panose="020B0604020202020204" pitchFamily="34" charset="0"/>
              <a:buChar char="•"/>
            </a:pPr>
            <a:r>
              <a:rPr lang="en-GB" sz="2400" b="0" dirty="0">
                <a:effectLst/>
              </a:rPr>
              <a:t>What differences?</a:t>
            </a:r>
            <a:endParaRPr lang="en-GB" sz="2400" b="0" dirty="0">
              <a:effectLst/>
              <a:cs typeface="Arial"/>
            </a:endParaRPr>
          </a:p>
          <a:p>
            <a:pPr marL="457200" indent="-457200">
              <a:lnSpc>
                <a:spcPct val="100000"/>
              </a:lnSpc>
              <a:buFont typeface="Arial" panose="020B0604020202020204" pitchFamily="34" charset="0"/>
              <a:buChar char="•"/>
            </a:pPr>
            <a:r>
              <a:rPr lang="en-GB" sz="2400" b="0" dirty="0">
                <a:effectLst/>
              </a:rPr>
              <a:t>Give constructive feedback.</a:t>
            </a:r>
            <a:r>
              <a:rPr lang="en-GB" sz="2400" b="0" dirty="0"/>
              <a:t> </a:t>
            </a:r>
            <a:endParaRPr lang="en-GB" sz="2400" b="0" dirty="0">
              <a:effectLst/>
              <a:cs typeface="Arial"/>
            </a:endParaRPr>
          </a:p>
          <a:p>
            <a:endParaRPr lang="en-GB" dirty="0"/>
          </a:p>
        </p:txBody>
      </p:sp>
      <p:grpSp>
        <p:nvGrpSpPr>
          <p:cNvPr id="14" name="Group 13">
            <a:extLst>
              <a:ext uri="{FF2B5EF4-FFF2-40B4-BE49-F238E27FC236}">
                <a16:creationId xmlns:a16="http://schemas.microsoft.com/office/drawing/2014/main" id="{647B03B4-DF44-6144-1D41-626EBE078518}"/>
              </a:ext>
              <a:ext uri="{C183D7F6-B498-43B3-948B-1728B52AA6E4}">
                <adec:decorative xmlns:adec="http://schemas.microsoft.com/office/drawing/2017/decorative" val="1"/>
              </a:ext>
            </a:extLst>
          </p:cNvPr>
          <p:cNvGrpSpPr/>
          <p:nvPr/>
        </p:nvGrpSpPr>
        <p:grpSpPr>
          <a:xfrm>
            <a:off x="5043557" y="282207"/>
            <a:ext cx="4266215" cy="4569053"/>
            <a:chOff x="137283" y="195943"/>
            <a:chExt cx="4266215" cy="4569053"/>
          </a:xfrm>
        </p:grpSpPr>
        <p:pic>
          <p:nvPicPr>
            <p:cNvPr id="12" name="Picture 11" descr="A poster of a sandwich&#10;&#10;Description automatically generated">
              <a:extLst>
                <a:ext uri="{FF2B5EF4-FFF2-40B4-BE49-F238E27FC236}">
                  <a16:creationId xmlns:a16="http://schemas.microsoft.com/office/drawing/2014/main" id="{C159DF87-E011-0764-36F8-4C83B44B954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37283" y="195943"/>
              <a:ext cx="3919835" cy="4374017"/>
            </a:xfrm>
            <a:prstGeom prst="rect">
              <a:avLst/>
            </a:prstGeom>
          </p:spPr>
        </p:pic>
        <p:sp>
          <p:nvSpPr>
            <p:cNvPr id="13" name="TextBox 12">
              <a:extLst>
                <a:ext uri="{FF2B5EF4-FFF2-40B4-BE49-F238E27FC236}">
                  <a16:creationId xmlns:a16="http://schemas.microsoft.com/office/drawing/2014/main" id="{4058D1C7-F42E-B780-D7CC-C15BC293021D}"/>
                </a:ext>
              </a:extLst>
            </p:cNvPr>
            <p:cNvSpPr txBox="1"/>
            <p:nvPr/>
          </p:nvSpPr>
          <p:spPr>
            <a:xfrm>
              <a:off x="137886" y="4569959"/>
              <a:ext cx="4265612" cy="195037"/>
            </a:xfrm>
            <a:prstGeom prst="rect">
              <a:avLst/>
            </a:prstGeom>
          </p:spPr>
          <p:txBody>
            <a:bodyPr lIns="91440" tIns="45720" rIns="91440" bIns="45720" anchor="t">
              <a:noAutofit/>
            </a:bodyPr>
            <a:lstStyle/>
            <a:p>
              <a:r>
                <a:rPr lang="en-US" sz="1100" dirty="0">
                  <a:hlinkClick r:id="rId3"/>
                </a:rPr>
                <a:t>This Photo</a:t>
              </a:r>
              <a:r>
                <a:rPr lang="en-US" sz="1100" dirty="0"/>
                <a:t> by Unknown author is licensed under </a:t>
              </a:r>
              <a:r>
                <a:rPr lang="en-US" sz="1100" dirty="0">
                  <a:hlinkClick r:id="rId4"/>
                </a:rPr>
                <a:t>CC BY</a:t>
              </a:r>
              <a:r>
                <a:rPr lang="en-US" sz="1100" dirty="0"/>
                <a:t>.</a:t>
              </a:r>
              <a:endParaRPr lang="en-US" sz="1100">
                <a:cs typeface="Arial"/>
              </a:endParaRPr>
            </a:p>
          </p:txBody>
        </p:sp>
      </p:grpSp>
      <p:sp>
        <p:nvSpPr>
          <p:cNvPr id="2" name="Footer Placeholder 4">
            <a:extLst>
              <a:ext uri="{FF2B5EF4-FFF2-40B4-BE49-F238E27FC236}">
                <a16:creationId xmlns:a16="http://schemas.microsoft.com/office/drawing/2014/main" id="{3437D3A5-BA50-DB9A-6CFE-A8C749915E35}"/>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5" name="Slide Number Placeholder 4">
            <a:extLst>
              <a:ext uri="{FF2B5EF4-FFF2-40B4-BE49-F238E27FC236}">
                <a16:creationId xmlns:a16="http://schemas.microsoft.com/office/drawing/2014/main" id="{0F8F8BE3-4B7A-079C-0537-ED6B3A76BB6E}"/>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21</a:t>
            </a:fld>
            <a:endParaRPr lang="en-GB"/>
          </a:p>
        </p:txBody>
      </p:sp>
    </p:spTree>
    <p:extLst>
      <p:ext uri="{BB962C8B-B14F-4D97-AF65-F5344CB8AC3E}">
        <p14:creationId xmlns:p14="http://schemas.microsoft.com/office/powerpoint/2010/main" val="2183777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80C29-AB2E-9A7E-EF0E-DDE794F920BC}"/>
              </a:ext>
            </a:extLst>
          </p:cNvPr>
          <p:cNvSpPr>
            <a:spLocks noGrp="1"/>
          </p:cNvSpPr>
          <p:nvPr>
            <p:ph type="title"/>
          </p:nvPr>
        </p:nvSpPr>
        <p:spPr>
          <a:xfrm>
            <a:off x="1425688" y="356839"/>
            <a:ext cx="2569724" cy="449679"/>
          </a:xfrm>
          <a:solidFill>
            <a:schemeClr val="bg2">
              <a:lumMod val="90000"/>
              <a:alpha val="86000"/>
            </a:schemeClr>
          </a:solidFill>
        </p:spPr>
        <p:txBody>
          <a:bodyPr anchor="b">
            <a:normAutofit/>
          </a:bodyPr>
          <a:lstStyle/>
          <a:p>
            <a:pPr algn="ctr"/>
            <a:r>
              <a:rPr lang="en-GB" sz="3200" dirty="0"/>
              <a:t>Activity 7.1</a:t>
            </a:r>
          </a:p>
        </p:txBody>
      </p:sp>
      <p:sp>
        <p:nvSpPr>
          <p:cNvPr id="4" name="Text Placeholder 3">
            <a:extLst>
              <a:ext uri="{FF2B5EF4-FFF2-40B4-BE49-F238E27FC236}">
                <a16:creationId xmlns:a16="http://schemas.microsoft.com/office/drawing/2014/main" id="{4C3593FF-08A2-BD51-F5D1-68932BDAE600}"/>
              </a:ext>
            </a:extLst>
          </p:cNvPr>
          <p:cNvSpPr>
            <a:spLocks noGrp="1"/>
          </p:cNvSpPr>
          <p:nvPr>
            <p:ph type="body" sz="quarter" idx="12"/>
          </p:nvPr>
        </p:nvSpPr>
        <p:spPr>
          <a:xfrm>
            <a:off x="292422" y="1024694"/>
            <a:ext cx="5402133" cy="3375101"/>
          </a:xfrm>
          <a:solidFill>
            <a:schemeClr val="bg2">
              <a:lumMod val="90000"/>
              <a:alpha val="86000"/>
            </a:schemeClr>
          </a:solidFill>
        </p:spPr>
        <p:txBody>
          <a:bodyPr anchor="ctr"/>
          <a:lstStyle/>
          <a:p>
            <a:pPr>
              <a:lnSpc>
                <a:spcPct val="100000"/>
              </a:lnSpc>
            </a:pPr>
            <a:r>
              <a:rPr lang="en-GB" sz="2400" dirty="0"/>
              <a:t>You are planning the annual Reception and Key Stage 1 sports day. What hazards, risks, and control measures do you need to consider?</a:t>
            </a:r>
          </a:p>
          <a:p>
            <a:pPr>
              <a:lnSpc>
                <a:spcPct val="100000"/>
              </a:lnSpc>
            </a:pPr>
            <a:endParaRPr lang="en-GB" sz="2400" dirty="0"/>
          </a:p>
          <a:p>
            <a:pPr>
              <a:lnSpc>
                <a:spcPct val="100000"/>
              </a:lnSpc>
            </a:pPr>
            <a:r>
              <a:rPr lang="en-GB" sz="2400" dirty="0"/>
              <a:t>In groups, you will be assigned one of these types of hazard: </a:t>
            </a:r>
          </a:p>
          <a:p>
            <a:pPr marL="727200" lvl="1" indent="-457200">
              <a:lnSpc>
                <a:spcPct val="100000"/>
              </a:lnSpc>
              <a:buFont typeface="Arial" panose="020B0604020202020204" pitchFamily="34" charset="0"/>
              <a:buChar char="•"/>
            </a:pPr>
            <a:r>
              <a:rPr lang="en-US" sz="2400" dirty="0">
                <a:cs typeface="Arial" panose="020B0604020202020204" pitchFamily="34" charset="0"/>
              </a:rPr>
              <a:t>physical, security, fire, food safety, or personal safety.</a:t>
            </a:r>
            <a:endParaRPr lang="en-GB" sz="2400" dirty="0">
              <a:solidFill>
                <a:schemeClr val="bg1"/>
              </a:solidFill>
            </a:endParaRPr>
          </a:p>
        </p:txBody>
      </p:sp>
      <p:sp>
        <p:nvSpPr>
          <p:cNvPr id="6" name="Footer Placeholder 4">
            <a:extLst>
              <a:ext uri="{FF2B5EF4-FFF2-40B4-BE49-F238E27FC236}">
                <a16:creationId xmlns:a16="http://schemas.microsoft.com/office/drawing/2014/main" id="{C1DC30E7-3AA4-697C-B30D-0C829E78838B}"/>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095FA44A-9234-8024-C1DD-1212B76793CD}"/>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22</a:t>
            </a:fld>
            <a:endParaRPr lang="en-GB"/>
          </a:p>
        </p:txBody>
      </p:sp>
    </p:spTree>
    <p:extLst>
      <p:ext uri="{BB962C8B-B14F-4D97-AF65-F5344CB8AC3E}">
        <p14:creationId xmlns:p14="http://schemas.microsoft.com/office/powerpoint/2010/main" val="2874724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80C29-AB2E-9A7E-EF0E-DDE794F920BC}"/>
              </a:ext>
            </a:extLst>
          </p:cNvPr>
          <p:cNvSpPr>
            <a:spLocks noGrp="1"/>
          </p:cNvSpPr>
          <p:nvPr>
            <p:ph type="title"/>
          </p:nvPr>
        </p:nvSpPr>
        <p:spPr>
          <a:xfrm>
            <a:off x="3875499" y="625456"/>
            <a:ext cx="4893508" cy="446806"/>
          </a:xfrm>
          <a:solidFill>
            <a:schemeClr val="bg2">
              <a:lumMod val="90000"/>
              <a:alpha val="86000"/>
            </a:schemeClr>
          </a:solidFill>
        </p:spPr>
        <p:txBody>
          <a:bodyPr anchor="b">
            <a:normAutofit/>
          </a:bodyPr>
          <a:lstStyle/>
          <a:p>
            <a:pPr algn="ctr"/>
            <a:r>
              <a:rPr lang="en-GB" sz="3200" dirty="0"/>
              <a:t>Activity 7.1: Feedback</a:t>
            </a:r>
          </a:p>
        </p:txBody>
      </p:sp>
      <p:sp>
        <p:nvSpPr>
          <p:cNvPr id="4" name="Text Placeholder 3">
            <a:extLst>
              <a:ext uri="{FF2B5EF4-FFF2-40B4-BE49-F238E27FC236}">
                <a16:creationId xmlns:a16="http://schemas.microsoft.com/office/drawing/2014/main" id="{4C3593FF-08A2-BD51-F5D1-68932BDAE600}"/>
              </a:ext>
            </a:extLst>
          </p:cNvPr>
          <p:cNvSpPr>
            <a:spLocks noGrp="1"/>
          </p:cNvSpPr>
          <p:nvPr>
            <p:ph type="body" sz="quarter" idx="12"/>
          </p:nvPr>
        </p:nvSpPr>
        <p:spPr>
          <a:xfrm>
            <a:off x="3620429" y="1072262"/>
            <a:ext cx="5403649" cy="3352042"/>
          </a:xfrm>
          <a:solidFill>
            <a:schemeClr val="bg2">
              <a:lumMod val="90000"/>
              <a:alpha val="86000"/>
            </a:schemeClr>
          </a:solidFill>
        </p:spPr>
        <p:txBody>
          <a:bodyPr lIns="216000" bIns="72000" anchor="ctr"/>
          <a:lstStyle/>
          <a:p>
            <a:pPr marL="457200" indent="-457200">
              <a:lnSpc>
                <a:spcPct val="120000"/>
              </a:lnSpc>
              <a:buFont typeface="Arial" panose="020B0604020202020204" pitchFamily="34" charset="0"/>
              <a:buChar char="•"/>
            </a:pPr>
            <a:r>
              <a:rPr lang="en-US" sz="2400" dirty="0"/>
              <a:t>Each group should nominate a spokesperson to present findings to the class.</a:t>
            </a:r>
          </a:p>
          <a:p>
            <a:pPr marL="457200" indent="-457200">
              <a:lnSpc>
                <a:spcPct val="12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Take notes from other presenters to ensure you have a holistic view.</a:t>
            </a:r>
          </a:p>
          <a:p>
            <a:pPr marL="457200" indent="-457200">
              <a:lnSpc>
                <a:spcPct val="120000"/>
              </a:lnSpc>
              <a:buFont typeface="Arial" panose="020B0604020202020204" pitchFamily="34" charset="0"/>
              <a:buChar char="•"/>
            </a:pPr>
            <a:r>
              <a:rPr lang="en-US" sz="2400" dirty="0">
                <a:solidFill>
                  <a:srgbClr val="000000"/>
                </a:solidFill>
                <a:cs typeface="Arial"/>
              </a:rPr>
              <a:t>Prepare a question for each group.</a:t>
            </a:r>
            <a:endParaRPr lang="en-GB" dirty="0">
              <a:solidFill>
                <a:schemeClr val="bg1"/>
              </a:solidFill>
            </a:endParaRPr>
          </a:p>
        </p:txBody>
      </p:sp>
      <p:sp>
        <p:nvSpPr>
          <p:cNvPr id="6" name="Footer Placeholder 4">
            <a:extLst>
              <a:ext uri="{FF2B5EF4-FFF2-40B4-BE49-F238E27FC236}">
                <a16:creationId xmlns:a16="http://schemas.microsoft.com/office/drawing/2014/main" id="{AFA21C1A-5659-C913-071B-5646964C7A40}"/>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095FA44A-9234-8024-C1DD-1212B76793CD}"/>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23</a:t>
            </a:fld>
            <a:endParaRPr lang="en-GB"/>
          </a:p>
        </p:txBody>
      </p:sp>
    </p:spTree>
    <p:extLst>
      <p:ext uri="{BB962C8B-B14F-4D97-AF65-F5344CB8AC3E}">
        <p14:creationId xmlns:p14="http://schemas.microsoft.com/office/powerpoint/2010/main" val="1905330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06DCD9-E848-3EDB-1C75-99E24D4A9A7B}"/>
              </a:ext>
            </a:extLst>
          </p:cNvPr>
          <p:cNvSpPr>
            <a:spLocks noGrp="1"/>
          </p:cNvSpPr>
          <p:nvPr>
            <p:ph type="title"/>
          </p:nvPr>
        </p:nvSpPr>
        <p:spPr>
          <a:xfrm>
            <a:off x="353218" y="230987"/>
            <a:ext cx="8437563" cy="699425"/>
          </a:xfrm>
        </p:spPr>
        <p:txBody>
          <a:bodyPr anchor="ctr">
            <a:normAutofit/>
          </a:bodyPr>
          <a:lstStyle/>
          <a:p>
            <a:pPr>
              <a:lnSpc>
                <a:spcPct val="100000"/>
              </a:lnSpc>
            </a:pPr>
            <a:r>
              <a:rPr lang="en-US" sz="3200" dirty="0">
                <a:cs typeface="Arial"/>
              </a:rPr>
              <a:t>Activity 7.2: </a:t>
            </a:r>
            <a:r>
              <a:rPr lang="en-GB" sz="3200" dirty="0"/>
              <a:t>3.3 EYFS Statutory Framework</a:t>
            </a:r>
            <a:endParaRPr lang="en-US" sz="3200" dirty="0"/>
          </a:p>
        </p:txBody>
      </p:sp>
      <p:sp>
        <p:nvSpPr>
          <p:cNvPr id="4" name="Text Placeholder 3">
            <a:extLst>
              <a:ext uri="{FF2B5EF4-FFF2-40B4-BE49-F238E27FC236}">
                <a16:creationId xmlns:a16="http://schemas.microsoft.com/office/drawing/2014/main" id="{EF34861D-91EE-0E41-FDA9-8F027E9D2DE7}"/>
              </a:ext>
            </a:extLst>
          </p:cNvPr>
          <p:cNvSpPr>
            <a:spLocks noGrp="1"/>
          </p:cNvSpPr>
          <p:nvPr>
            <p:ph type="body" sz="quarter" idx="12"/>
          </p:nvPr>
        </p:nvSpPr>
        <p:spPr>
          <a:xfrm>
            <a:off x="353218" y="1089282"/>
            <a:ext cx="4459733" cy="3371205"/>
          </a:xfrm>
        </p:spPr>
        <p:txBody>
          <a:bodyPr vert="horz" lIns="0" tIns="0" rIns="0" bIns="0" rtlCol="0" anchor="t">
            <a:noAutofit/>
          </a:bodyPr>
          <a:lstStyle/>
          <a:p>
            <a:pPr marL="457200" indent="-457200">
              <a:lnSpc>
                <a:spcPct val="150000"/>
              </a:lnSpc>
              <a:buFont typeface="Arial,Sans-Serif" panose="020B0604020202020204" pitchFamily="34" charset="0"/>
              <a:buChar char="•"/>
            </a:pPr>
            <a:r>
              <a:rPr lang="en-US" sz="2400" dirty="0">
                <a:solidFill>
                  <a:srgbClr val="111111"/>
                </a:solidFill>
                <a:cs typeface="Arial"/>
              </a:rPr>
              <a:t>Providers should have contingency plans for dealing with emergencies</a:t>
            </a:r>
            <a:endParaRPr lang="en-US" sz="2400" dirty="0">
              <a:solidFill>
                <a:srgbClr val="000000"/>
              </a:solidFill>
              <a:cs typeface="Arial"/>
            </a:endParaRPr>
          </a:p>
          <a:p>
            <a:pPr marL="457200" indent="-457200">
              <a:lnSpc>
                <a:spcPct val="150000"/>
              </a:lnSpc>
              <a:buChar char="•"/>
            </a:pPr>
            <a:r>
              <a:rPr lang="en-US" sz="2400" dirty="0">
                <a:solidFill>
                  <a:srgbClr val="111111"/>
                </a:solidFill>
                <a:cs typeface="Arial"/>
              </a:rPr>
              <a:t>“providers must take all necessary steps to keep children safe and well”</a:t>
            </a:r>
            <a:endParaRPr lang="en-US" sz="2400" dirty="0">
              <a:solidFill>
                <a:srgbClr val="000000"/>
              </a:solidFill>
              <a:cs typeface="Arial"/>
            </a:endParaRPr>
          </a:p>
          <a:p>
            <a:endParaRPr lang="en-US" sz="2400" dirty="0">
              <a:solidFill>
                <a:srgbClr val="111111"/>
              </a:solidFill>
              <a:cs typeface="Arial"/>
            </a:endParaRPr>
          </a:p>
          <a:p>
            <a:endParaRPr lang="en-US" sz="2400" dirty="0">
              <a:solidFill>
                <a:srgbClr val="000000"/>
              </a:solidFill>
              <a:cs typeface="Arial"/>
            </a:endParaRPr>
          </a:p>
        </p:txBody>
      </p:sp>
      <p:pic>
        <p:nvPicPr>
          <p:cNvPr id="7" name="Picture 6">
            <a:extLst>
              <a:ext uri="{FF2B5EF4-FFF2-40B4-BE49-F238E27FC236}">
                <a16:creationId xmlns:a16="http://schemas.microsoft.com/office/drawing/2014/main" id="{7D620804-5575-066C-EE4C-721A504CEE8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4822" b="27180"/>
          <a:stretch/>
        </p:blipFill>
        <p:spPr>
          <a:xfrm>
            <a:off x="5878005" y="1645633"/>
            <a:ext cx="2770339" cy="21487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Footer Placeholder 4">
            <a:extLst>
              <a:ext uri="{FF2B5EF4-FFF2-40B4-BE49-F238E27FC236}">
                <a16:creationId xmlns:a16="http://schemas.microsoft.com/office/drawing/2014/main" id="{1B4336BB-5781-B23F-9FF4-465818560575}"/>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BF9A1645-EE2D-FC42-E5B1-FF1D2BA01103}"/>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24</a:t>
            </a:fld>
            <a:endParaRPr lang="en-GB"/>
          </a:p>
        </p:txBody>
      </p:sp>
    </p:spTree>
    <p:extLst>
      <p:ext uri="{BB962C8B-B14F-4D97-AF65-F5344CB8AC3E}">
        <p14:creationId xmlns:p14="http://schemas.microsoft.com/office/powerpoint/2010/main" val="33786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6D4949-C1BC-FF39-0FCF-4D5975B5A86C}"/>
              </a:ext>
            </a:extLst>
          </p:cNvPr>
          <p:cNvSpPr>
            <a:spLocks noGrp="1"/>
          </p:cNvSpPr>
          <p:nvPr>
            <p:ph type="title"/>
          </p:nvPr>
        </p:nvSpPr>
        <p:spPr>
          <a:xfrm>
            <a:off x="232950" y="249900"/>
            <a:ext cx="8437563" cy="699425"/>
          </a:xfrm>
        </p:spPr>
        <p:txBody>
          <a:bodyPr anchor="ctr">
            <a:normAutofit/>
          </a:bodyPr>
          <a:lstStyle/>
          <a:p>
            <a:r>
              <a:rPr lang="en-GB" sz="3200" dirty="0"/>
              <a:t>Activity 7.2: Definition – contingency plan</a:t>
            </a:r>
          </a:p>
        </p:txBody>
      </p:sp>
      <p:sp>
        <p:nvSpPr>
          <p:cNvPr id="4" name="Text Placeholder 3">
            <a:extLst>
              <a:ext uri="{FF2B5EF4-FFF2-40B4-BE49-F238E27FC236}">
                <a16:creationId xmlns:a16="http://schemas.microsoft.com/office/drawing/2014/main" id="{E3C624F6-9486-AC91-B148-A19ED02C5DDE}"/>
              </a:ext>
            </a:extLst>
          </p:cNvPr>
          <p:cNvSpPr>
            <a:spLocks noGrp="1"/>
          </p:cNvSpPr>
          <p:nvPr>
            <p:ph type="body" sz="quarter" idx="12"/>
          </p:nvPr>
        </p:nvSpPr>
        <p:spPr>
          <a:xfrm>
            <a:off x="473486" y="939645"/>
            <a:ext cx="4284367" cy="3601574"/>
          </a:xfrm>
        </p:spPr>
        <p:txBody>
          <a:bodyPr anchor="ctr">
            <a:normAutofit/>
          </a:bodyPr>
          <a:lstStyle/>
          <a:p>
            <a:pPr algn="ctr">
              <a:lnSpc>
                <a:spcPct val="120000"/>
              </a:lnSpc>
            </a:pPr>
            <a:r>
              <a:rPr lang="en-GB" sz="2400" dirty="0"/>
              <a:t>Sometimes known as a backup plan or Plan B, </a:t>
            </a:r>
            <a:r>
              <a:rPr lang="en-GB" sz="2400" b="0" dirty="0"/>
              <a:t>a</a:t>
            </a:r>
            <a:r>
              <a:rPr lang="en-GB" sz="2400" dirty="0"/>
              <a:t> </a:t>
            </a:r>
            <a:r>
              <a:rPr lang="en-US" sz="2400" b="0" i="0" dirty="0">
                <a:effectLst/>
              </a:rPr>
              <a:t>contingency plan is the record of actions that will be taken to help a setting respond effectively to an incident, event or situation that may or may not happen in the future.</a:t>
            </a:r>
            <a:endParaRPr lang="en-GB" sz="2400" dirty="0"/>
          </a:p>
        </p:txBody>
      </p:sp>
      <p:pic>
        <p:nvPicPr>
          <p:cNvPr id="7" name="Picture 6">
            <a:extLst>
              <a:ext uri="{FF2B5EF4-FFF2-40B4-BE49-F238E27FC236}">
                <a16:creationId xmlns:a16="http://schemas.microsoft.com/office/drawing/2014/main" id="{C8ACACE1-3670-1495-9877-0B4685DDD7E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85963" y="1550334"/>
            <a:ext cx="3384550" cy="2259187"/>
          </a:xfrm>
          <a:prstGeom prst="rect">
            <a:avLst/>
          </a:prstGeom>
          <a:noFill/>
        </p:spPr>
      </p:pic>
      <p:sp>
        <p:nvSpPr>
          <p:cNvPr id="6" name="Footer Placeholder 4">
            <a:extLst>
              <a:ext uri="{FF2B5EF4-FFF2-40B4-BE49-F238E27FC236}">
                <a16:creationId xmlns:a16="http://schemas.microsoft.com/office/drawing/2014/main" id="{35B9D344-4071-7234-9F3F-80ADD9729FEE}"/>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D825677C-6609-C8B6-481A-15B494F0B859}"/>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25</a:t>
            </a:fld>
            <a:endParaRPr lang="en-GB"/>
          </a:p>
        </p:txBody>
      </p:sp>
    </p:spTree>
    <p:extLst>
      <p:ext uri="{BB962C8B-B14F-4D97-AF65-F5344CB8AC3E}">
        <p14:creationId xmlns:p14="http://schemas.microsoft.com/office/powerpoint/2010/main" val="1070405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C5B503-6289-B136-DE43-60249F5FFE61}"/>
              </a:ext>
            </a:extLst>
          </p:cNvPr>
          <p:cNvSpPr>
            <a:spLocks noGrp="1"/>
          </p:cNvSpPr>
          <p:nvPr>
            <p:ph type="title"/>
          </p:nvPr>
        </p:nvSpPr>
        <p:spPr>
          <a:xfrm>
            <a:off x="232950" y="249900"/>
            <a:ext cx="8437563" cy="699425"/>
          </a:xfrm>
        </p:spPr>
        <p:txBody>
          <a:bodyPr anchor="ctr">
            <a:normAutofit fontScale="90000"/>
          </a:bodyPr>
          <a:lstStyle/>
          <a:p>
            <a:pPr>
              <a:lnSpc>
                <a:spcPct val="120000"/>
              </a:lnSpc>
            </a:pPr>
            <a:r>
              <a:rPr lang="en-US" sz="3200" dirty="0"/>
              <a:t>Activity 7.2: Small group discussion and </a:t>
            </a:r>
            <a:r>
              <a:rPr lang="en-US" sz="3200" dirty="0" err="1"/>
              <a:t>mindmap</a:t>
            </a:r>
            <a:endParaRPr lang="en-GB" sz="3200" dirty="0"/>
          </a:p>
        </p:txBody>
      </p:sp>
      <p:sp>
        <p:nvSpPr>
          <p:cNvPr id="4" name="Text Placeholder 3">
            <a:extLst>
              <a:ext uri="{FF2B5EF4-FFF2-40B4-BE49-F238E27FC236}">
                <a16:creationId xmlns:a16="http://schemas.microsoft.com/office/drawing/2014/main" id="{828FC7CC-54A3-07D4-9744-D72DFAD4ECB9}"/>
              </a:ext>
            </a:extLst>
          </p:cNvPr>
          <p:cNvSpPr>
            <a:spLocks noGrp="1"/>
          </p:cNvSpPr>
          <p:nvPr>
            <p:ph type="body" sz="quarter" idx="12"/>
          </p:nvPr>
        </p:nvSpPr>
        <p:spPr>
          <a:xfrm>
            <a:off x="419409" y="1436443"/>
            <a:ext cx="4680416" cy="2843701"/>
          </a:xfrm>
        </p:spPr>
        <p:txBody>
          <a:bodyPr>
            <a:normAutofit/>
          </a:bodyPr>
          <a:lstStyle/>
          <a:p>
            <a:pPr marL="457200" indent="-457200">
              <a:lnSpc>
                <a:spcPct val="150000"/>
              </a:lnSpc>
              <a:buFont typeface="Arial" panose="020B0604020202020204" pitchFamily="34" charset="0"/>
              <a:buChar char="•"/>
            </a:pPr>
            <a:r>
              <a:rPr lang="en-GB" sz="2400" b="0" dirty="0"/>
              <a:t>What types of events might need a contingency plan in an educational setting?</a:t>
            </a:r>
          </a:p>
          <a:p>
            <a:pPr marL="457200" indent="-457200">
              <a:lnSpc>
                <a:spcPct val="150000"/>
              </a:lnSpc>
              <a:buFont typeface="Arial" panose="020B0604020202020204" pitchFamily="34" charset="0"/>
              <a:buChar char="•"/>
            </a:pPr>
            <a:r>
              <a:rPr lang="en-GB" sz="2400" b="0" dirty="0"/>
              <a:t>How should these be recorded?</a:t>
            </a:r>
          </a:p>
          <a:p>
            <a:endParaRPr lang="en-GB" sz="2400" b="0" dirty="0"/>
          </a:p>
        </p:txBody>
      </p:sp>
      <p:pic>
        <p:nvPicPr>
          <p:cNvPr id="10" name="Graphic 9">
            <a:extLst>
              <a:ext uri="{FF2B5EF4-FFF2-40B4-BE49-F238E27FC236}">
                <a16:creationId xmlns:a16="http://schemas.microsoft.com/office/drawing/2014/main" id="{F85F8AA0-C959-C418-030D-A4DB7776F63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40041" y="1097912"/>
            <a:ext cx="3384550" cy="3384550"/>
          </a:xfrm>
          <a:prstGeom prst="rect">
            <a:avLst/>
          </a:prstGeom>
        </p:spPr>
      </p:pic>
      <p:sp>
        <p:nvSpPr>
          <p:cNvPr id="6" name="Footer Placeholder 4">
            <a:extLst>
              <a:ext uri="{FF2B5EF4-FFF2-40B4-BE49-F238E27FC236}">
                <a16:creationId xmlns:a16="http://schemas.microsoft.com/office/drawing/2014/main" id="{C97298B8-957C-3316-88A4-8A823DC0BEBC}"/>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EC6C5976-C4DA-FD66-A0BF-E6E1923A086A}"/>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26</a:t>
            </a:fld>
            <a:endParaRPr lang="en-GB"/>
          </a:p>
        </p:txBody>
      </p:sp>
    </p:spTree>
    <p:extLst>
      <p:ext uri="{BB962C8B-B14F-4D97-AF65-F5344CB8AC3E}">
        <p14:creationId xmlns:p14="http://schemas.microsoft.com/office/powerpoint/2010/main" val="2782045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E904DE-C27E-5B3D-735C-507952AD14A3}"/>
              </a:ext>
            </a:extLst>
          </p:cNvPr>
          <p:cNvSpPr>
            <a:spLocks noGrp="1"/>
          </p:cNvSpPr>
          <p:nvPr>
            <p:ph type="title"/>
          </p:nvPr>
        </p:nvSpPr>
        <p:spPr>
          <a:xfrm>
            <a:off x="232950" y="249900"/>
            <a:ext cx="8437563" cy="865222"/>
          </a:xfrm>
        </p:spPr>
        <p:txBody>
          <a:bodyPr anchor="ctr">
            <a:noAutofit/>
          </a:bodyPr>
          <a:lstStyle/>
          <a:p>
            <a:pPr>
              <a:lnSpc>
                <a:spcPct val="100000"/>
              </a:lnSpc>
            </a:pPr>
            <a:r>
              <a:rPr lang="en-GB" sz="3200" dirty="0"/>
              <a:t>Take note! </a:t>
            </a:r>
            <a:r>
              <a:rPr lang="en-US" sz="3200" b="1" i="0" dirty="0">
                <a:effectLst/>
              </a:rPr>
              <a:t>What the HSE tells us about recording</a:t>
            </a:r>
            <a:endParaRPr lang="en-GB" sz="3200" dirty="0"/>
          </a:p>
        </p:txBody>
      </p:sp>
      <p:graphicFrame>
        <p:nvGraphicFramePr>
          <p:cNvPr id="7" name="Text Placeholder 3" descr="If five or more people are employed, significant findings must be recorded. These include: The hazards - things that may cause harm. The risks - who might be harmed and how. Control measures - what you are doing to control the hazard and risk.">
            <a:extLst>
              <a:ext uri="{FF2B5EF4-FFF2-40B4-BE49-F238E27FC236}">
                <a16:creationId xmlns:a16="http://schemas.microsoft.com/office/drawing/2014/main" id="{40C4BED1-4182-82B6-6E40-F2961F7DFADF}"/>
              </a:ext>
            </a:extLst>
          </p:cNvPr>
          <p:cNvGraphicFramePr/>
          <p:nvPr>
            <p:extLst>
              <p:ext uri="{D42A27DB-BD31-4B8C-83A1-F6EECF244321}">
                <p14:modId xmlns:p14="http://schemas.microsoft.com/office/powerpoint/2010/main" val="3469275147"/>
              </p:ext>
            </p:extLst>
          </p:nvPr>
        </p:nvGraphicFramePr>
        <p:xfrm>
          <a:off x="447597" y="1231243"/>
          <a:ext cx="8248806" cy="3809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4">
            <a:extLst>
              <a:ext uri="{FF2B5EF4-FFF2-40B4-BE49-F238E27FC236}">
                <a16:creationId xmlns:a16="http://schemas.microsoft.com/office/drawing/2014/main" id="{4AC90362-FA08-1EC8-01E4-B7F36B9B28F5}"/>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C819D2C7-8D54-9E61-602C-17DC3E758BD7}"/>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27</a:t>
            </a:fld>
            <a:endParaRPr lang="en-GB"/>
          </a:p>
        </p:txBody>
      </p:sp>
    </p:spTree>
    <p:extLst>
      <p:ext uri="{BB962C8B-B14F-4D97-AF65-F5344CB8AC3E}">
        <p14:creationId xmlns:p14="http://schemas.microsoft.com/office/powerpoint/2010/main" val="2019235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E904DE-C27E-5B3D-735C-507952AD14A3}"/>
              </a:ext>
            </a:extLst>
          </p:cNvPr>
          <p:cNvSpPr>
            <a:spLocks noGrp="1"/>
          </p:cNvSpPr>
          <p:nvPr>
            <p:ph type="title"/>
          </p:nvPr>
        </p:nvSpPr>
        <p:spPr>
          <a:xfrm>
            <a:off x="293084" y="102393"/>
            <a:ext cx="8557832" cy="1048215"/>
          </a:xfrm>
        </p:spPr>
        <p:txBody>
          <a:bodyPr anchor="ctr">
            <a:normAutofit/>
          </a:bodyPr>
          <a:lstStyle/>
          <a:p>
            <a:pPr>
              <a:lnSpc>
                <a:spcPct val="100000"/>
              </a:lnSpc>
            </a:pPr>
            <a:r>
              <a:rPr lang="en-GB" sz="3200" dirty="0"/>
              <a:t>Note! </a:t>
            </a:r>
            <a:r>
              <a:rPr lang="en-US" sz="3200" b="1" i="0" dirty="0">
                <a:effectLst/>
              </a:rPr>
              <a:t>What the EYFS 3.76 tells us about recording</a:t>
            </a:r>
            <a:endParaRPr lang="en-GB" sz="3200" dirty="0"/>
          </a:p>
        </p:txBody>
      </p:sp>
      <p:graphicFrame>
        <p:nvGraphicFramePr>
          <p:cNvPr id="7" name="Text Placeholder 3" descr="Providers should be able to demonstrate to stakeholders how they are managing risk. Determine where it is helpful to make some written risk assessments in relation to specific issues. Identify what needs to be checked on a regular basis, and by whom. Assess how the risk will be removed or minimised.">
            <a:extLst>
              <a:ext uri="{FF2B5EF4-FFF2-40B4-BE49-F238E27FC236}">
                <a16:creationId xmlns:a16="http://schemas.microsoft.com/office/drawing/2014/main" id="{40C4BED1-4182-82B6-6E40-F2961F7DFADF}"/>
              </a:ext>
            </a:extLst>
          </p:cNvPr>
          <p:cNvGraphicFramePr/>
          <p:nvPr>
            <p:extLst>
              <p:ext uri="{D42A27DB-BD31-4B8C-83A1-F6EECF244321}">
                <p14:modId xmlns:p14="http://schemas.microsoft.com/office/powerpoint/2010/main" val="2488703921"/>
              </p:ext>
            </p:extLst>
          </p:nvPr>
        </p:nvGraphicFramePr>
        <p:xfrm>
          <a:off x="353218" y="1122556"/>
          <a:ext cx="8197026" cy="3719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4">
            <a:extLst>
              <a:ext uri="{FF2B5EF4-FFF2-40B4-BE49-F238E27FC236}">
                <a16:creationId xmlns:a16="http://schemas.microsoft.com/office/drawing/2014/main" id="{3D6E1FE9-4C71-3369-9AB8-486FACA3CBFD}"/>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C819D2C7-8D54-9E61-602C-17DC3E758BD7}"/>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28</a:t>
            </a:fld>
            <a:endParaRPr lang="en-GB"/>
          </a:p>
        </p:txBody>
      </p:sp>
    </p:spTree>
    <p:extLst>
      <p:ext uri="{BB962C8B-B14F-4D97-AF65-F5344CB8AC3E}">
        <p14:creationId xmlns:p14="http://schemas.microsoft.com/office/powerpoint/2010/main" val="1017506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F406D3-2F1F-ED84-D038-A04B0226BC0F}"/>
              </a:ext>
            </a:extLst>
          </p:cNvPr>
          <p:cNvSpPr>
            <a:spLocks noGrp="1"/>
          </p:cNvSpPr>
          <p:nvPr>
            <p:ph type="title"/>
          </p:nvPr>
        </p:nvSpPr>
        <p:spPr>
          <a:xfrm>
            <a:off x="184914" y="102393"/>
            <a:ext cx="8678100" cy="1021339"/>
          </a:xfrm>
        </p:spPr>
        <p:txBody>
          <a:bodyPr anchor="ctr">
            <a:normAutofit/>
          </a:bodyPr>
          <a:lstStyle/>
          <a:p>
            <a:pPr>
              <a:lnSpc>
                <a:spcPct val="100000"/>
              </a:lnSpc>
            </a:pPr>
            <a:r>
              <a:rPr lang="en-GB" sz="3200" dirty="0"/>
              <a:t>Activity 7.3: Work in pairs using the template</a:t>
            </a:r>
          </a:p>
        </p:txBody>
      </p:sp>
      <p:sp>
        <p:nvSpPr>
          <p:cNvPr id="4" name="Text Placeholder 3">
            <a:extLst>
              <a:ext uri="{FF2B5EF4-FFF2-40B4-BE49-F238E27FC236}">
                <a16:creationId xmlns:a16="http://schemas.microsoft.com/office/drawing/2014/main" id="{8600E2E3-5F4F-B46B-8ECC-66E7876CB6C8}"/>
              </a:ext>
            </a:extLst>
          </p:cNvPr>
          <p:cNvSpPr>
            <a:spLocks noGrp="1"/>
          </p:cNvSpPr>
          <p:nvPr>
            <p:ph sz="quarter" idx="18"/>
          </p:nvPr>
        </p:nvSpPr>
        <p:spPr>
          <a:xfrm>
            <a:off x="232950" y="1059582"/>
            <a:ext cx="4105275" cy="3508404"/>
          </a:xfrm>
          <a:ln>
            <a:solidFill>
              <a:schemeClr val="tx1"/>
            </a:solidFill>
          </a:ln>
        </p:spPr>
        <p:txBody>
          <a:bodyPr anchor="ctr">
            <a:normAutofit/>
          </a:bodyPr>
          <a:lstStyle/>
          <a:p>
            <a:pPr>
              <a:lnSpc>
                <a:spcPct val="100000"/>
              </a:lnSpc>
            </a:pPr>
            <a:r>
              <a:rPr lang="en-GB" sz="2400" b="0" dirty="0"/>
              <a:t>You are setting up an obstacle course in the school hall for a Year 2 physical education class. You need to:</a:t>
            </a:r>
          </a:p>
          <a:p>
            <a:pPr marL="457200" indent="-457200">
              <a:lnSpc>
                <a:spcPct val="100000"/>
              </a:lnSpc>
              <a:buFont typeface="Arial" panose="020B0604020202020204" pitchFamily="34" charset="0"/>
              <a:buChar char="•"/>
            </a:pPr>
            <a:r>
              <a:rPr lang="en-GB" sz="2400" b="0" dirty="0"/>
              <a:t>assess the hazards and risks</a:t>
            </a:r>
          </a:p>
          <a:p>
            <a:pPr marL="457200" indent="-457200">
              <a:lnSpc>
                <a:spcPct val="100000"/>
              </a:lnSpc>
              <a:buFont typeface="Arial" panose="020B0604020202020204" pitchFamily="34" charset="0"/>
              <a:buChar char="•"/>
            </a:pPr>
            <a:r>
              <a:rPr lang="en-GB" sz="2400" b="0" dirty="0"/>
              <a:t>record the control measures.</a:t>
            </a:r>
          </a:p>
        </p:txBody>
      </p:sp>
      <p:pic>
        <p:nvPicPr>
          <p:cNvPr id="7" name="Picture 6">
            <a:extLst>
              <a:ext uri="{FF2B5EF4-FFF2-40B4-BE49-F238E27FC236}">
                <a16:creationId xmlns:a16="http://schemas.microsoft.com/office/drawing/2014/main" id="{4B9C7BF5-EBDE-0706-0220-194B045EBE7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509" r="6491" b="-1"/>
          <a:stretch/>
        </p:blipFill>
        <p:spPr>
          <a:xfrm>
            <a:off x="4500564" y="1059582"/>
            <a:ext cx="4362450" cy="3508405"/>
          </a:xfrm>
          <a:prstGeom prst="rect">
            <a:avLst/>
          </a:prstGeom>
          <a:noFill/>
        </p:spPr>
      </p:pic>
      <p:sp>
        <p:nvSpPr>
          <p:cNvPr id="6" name="Footer Placeholder 4">
            <a:extLst>
              <a:ext uri="{FF2B5EF4-FFF2-40B4-BE49-F238E27FC236}">
                <a16:creationId xmlns:a16="http://schemas.microsoft.com/office/drawing/2014/main" id="{6CF0A0BB-C0D8-9E68-E08D-5C7F2831B164}"/>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EE464EB7-B01C-0C36-6688-1B7469318CE5}"/>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29</a:t>
            </a:fld>
            <a:endParaRPr lang="en-GB"/>
          </a:p>
        </p:txBody>
      </p:sp>
    </p:spTree>
    <p:extLst>
      <p:ext uri="{BB962C8B-B14F-4D97-AF65-F5344CB8AC3E}">
        <p14:creationId xmlns:p14="http://schemas.microsoft.com/office/powerpoint/2010/main" val="2835793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5F3C5-7227-DA6A-7A66-D35486DC10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53BA9F-3EDD-E4D5-A7D0-CF1F4B482095}"/>
              </a:ext>
            </a:extLst>
          </p:cNvPr>
          <p:cNvSpPr>
            <a:spLocks noGrp="1"/>
          </p:cNvSpPr>
          <p:nvPr>
            <p:ph type="title"/>
          </p:nvPr>
        </p:nvSpPr>
        <p:spPr>
          <a:xfrm>
            <a:off x="232950" y="249900"/>
            <a:ext cx="8437563" cy="699425"/>
          </a:xfrm>
        </p:spPr>
        <p:txBody>
          <a:bodyPr anchor="ctr">
            <a:normAutofit/>
          </a:bodyPr>
          <a:lstStyle/>
          <a:p>
            <a:r>
              <a:rPr lang="en-GB" sz="3200" dirty="0"/>
              <a:t>Lesson objectives</a:t>
            </a:r>
          </a:p>
        </p:txBody>
      </p:sp>
      <p:sp>
        <p:nvSpPr>
          <p:cNvPr id="3" name="Text Placeholder 2">
            <a:extLst>
              <a:ext uri="{FF2B5EF4-FFF2-40B4-BE49-F238E27FC236}">
                <a16:creationId xmlns:a16="http://schemas.microsoft.com/office/drawing/2014/main" id="{FA962336-F22F-6B3B-07FA-78C0C9C0E48B}"/>
              </a:ext>
            </a:extLst>
          </p:cNvPr>
          <p:cNvSpPr>
            <a:spLocks noGrp="1"/>
          </p:cNvSpPr>
          <p:nvPr>
            <p:ph sz="quarter" idx="14"/>
          </p:nvPr>
        </p:nvSpPr>
        <p:spPr>
          <a:xfrm>
            <a:off x="359817" y="867106"/>
            <a:ext cx="8551233" cy="3569350"/>
          </a:xfrm>
        </p:spPr>
        <p:txBody>
          <a:bodyPr vert="horz" lIns="0" tIns="0" rIns="0" bIns="0" rtlCol="0" anchor="t">
            <a:noAutofit/>
          </a:bodyPr>
          <a:lstStyle/>
          <a:p>
            <a:pPr marL="342900" lvl="0" indent="-342900">
              <a:lnSpc>
                <a:spcPct val="150000"/>
              </a:lnSpc>
              <a:buFont typeface="Symbol" panose="05050102010706020507" pitchFamily="18" charset="2"/>
              <a:buChar char=""/>
            </a:pPr>
            <a:r>
              <a:rPr lang="en-GB" sz="2400" b="0" dirty="0">
                <a:effectLst/>
                <a:latin typeface="Arial" panose="020B0604020202020204" pitchFamily="34" charset="0"/>
                <a:ea typeface="Calibri" panose="020F0502020204030204" pitchFamily="34" charset="0"/>
                <a:cs typeface="Arial" panose="020B0604020202020204" pitchFamily="34" charset="0"/>
              </a:rPr>
              <a:t>Recap the importance of risk management and benefit analysis</a:t>
            </a:r>
          </a:p>
          <a:p>
            <a:pPr marL="342900" indent="-342900">
              <a:lnSpc>
                <a:spcPct val="150000"/>
              </a:lnSpc>
              <a:buFont typeface="Symbol" panose="05050102010706020507" pitchFamily="18" charset="2"/>
              <a:buChar char=""/>
            </a:pPr>
            <a:r>
              <a:rPr lang="en-GB" sz="2400" b="0" dirty="0">
                <a:latin typeface="Arial"/>
                <a:ea typeface="Calibri" panose="020F0502020204030204" pitchFamily="34" charset="0"/>
                <a:cs typeface="Arial"/>
              </a:rPr>
              <a:t>Examine methods</a:t>
            </a:r>
            <a:r>
              <a:rPr lang="en-GB" sz="2400" b="0" dirty="0">
                <a:effectLst/>
                <a:latin typeface="Arial"/>
                <a:ea typeface="Calibri" panose="020F0502020204030204" pitchFamily="34" charset="0"/>
                <a:cs typeface="Arial"/>
              </a:rPr>
              <a:t> </a:t>
            </a:r>
            <a:r>
              <a:rPr lang="en-GB" sz="2400" b="0" dirty="0">
                <a:latin typeface="Arial"/>
                <a:ea typeface="Calibri" panose="020F0502020204030204" pitchFamily="34" charset="0"/>
                <a:cs typeface="Arial"/>
              </a:rPr>
              <a:t>of evaluation</a:t>
            </a:r>
            <a:endParaRPr lang="en-GB" sz="2400" b="0" dirty="0">
              <a:effectLst/>
              <a:latin typeface="Arial"/>
              <a:ea typeface="Calibri" panose="020F0502020204030204" pitchFamily="34" charset="0"/>
              <a:cs typeface="Arial"/>
            </a:endParaRPr>
          </a:p>
          <a:p>
            <a:pPr marL="342900" lvl="0" indent="-342900">
              <a:lnSpc>
                <a:spcPct val="150000"/>
              </a:lnSpc>
              <a:buFont typeface="Symbol" panose="05050102010706020507" pitchFamily="18" charset="2"/>
              <a:buChar char=""/>
            </a:pPr>
            <a:r>
              <a:rPr lang="en-GB" sz="2400" b="0" dirty="0">
                <a:effectLst/>
                <a:latin typeface="Arial" panose="020B0604020202020204" pitchFamily="34" charset="0"/>
                <a:ea typeface="Calibri" panose="020F0502020204030204" pitchFamily="34" charset="0"/>
                <a:cs typeface="Arial" panose="020B0604020202020204" pitchFamily="34" charset="0"/>
              </a:rPr>
              <a:t>Define what is meant by control measures</a:t>
            </a:r>
          </a:p>
          <a:p>
            <a:pPr marL="342900" lvl="0" indent="-342900">
              <a:lnSpc>
                <a:spcPct val="150000"/>
              </a:lnSpc>
              <a:buFont typeface="Symbol" panose="05050102010706020507" pitchFamily="18" charset="2"/>
              <a:buChar char=""/>
            </a:pPr>
            <a:r>
              <a:rPr lang="en-GB" sz="2400" b="0" dirty="0">
                <a:effectLst/>
                <a:latin typeface="Arial" panose="020B0604020202020204" pitchFamily="34" charset="0"/>
                <a:ea typeface="Arial" panose="020B0604020202020204" pitchFamily="34" charset="0"/>
                <a:cs typeface="Arial" panose="020B0604020202020204" pitchFamily="34" charset="0"/>
              </a:rPr>
              <a:t>Select appropriate control measures to mitigate the risk and support children’s safety and security</a:t>
            </a:r>
            <a:endParaRPr lang="en-GB" sz="2400" b="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6C92D8B-50CE-E490-159C-4BA71725033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48895" y="1502497"/>
            <a:ext cx="1742961" cy="1886784"/>
          </a:xfrm>
          <a:prstGeom prst="rect">
            <a:avLst/>
          </a:prstGeom>
          <a:noFill/>
        </p:spPr>
      </p:pic>
      <p:sp>
        <p:nvSpPr>
          <p:cNvPr id="6" name="Footer Placeholder 4">
            <a:extLst>
              <a:ext uri="{FF2B5EF4-FFF2-40B4-BE49-F238E27FC236}">
                <a16:creationId xmlns:a16="http://schemas.microsoft.com/office/drawing/2014/main" id="{4C5B3DB7-DE56-2F9C-6AC0-C6773A71AF1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5" name="Slide Number Placeholder 4">
            <a:extLst>
              <a:ext uri="{FF2B5EF4-FFF2-40B4-BE49-F238E27FC236}">
                <a16:creationId xmlns:a16="http://schemas.microsoft.com/office/drawing/2014/main" id="{3249CC22-A6F6-88B7-4694-C0DA7A15A7BC}"/>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3</a:t>
            </a:fld>
            <a:endParaRPr lang="en-GB"/>
          </a:p>
        </p:txBody>
      </p:sp>
    </p:spTree>
    <p:extLst>
      <p:ext uri="{BB962C8B-B14F-4D97-AF65-F5344CB8AC3E}">
        <p14:creationId xmlns:p14="http://schemas.microsoft.com/office/powerpoint/2010/main" val="3127883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CAD6BB-84BD-89F3-9444-234D94132C5C}"/>
              </a:ext>
            </a:extLst>
          </p:cNvPr>
          <p:cNvSpPr>
            <a:spLocks noGrp="1"/>
          </p:cNvSpPr>
          <p:nvPr>
            <p:ph type="title"/>
          </p:nvPr>
        </p:nvSpPr>
        <p:spPr>
          <a:xfrm>
            <a:off x="353218" y="360751"/>
            <a:ext cx="8437563" cy="699425"/>
          </a:xfrm>
        </p:spPr>
        <p:txBody>
          <a:bodyPr anchor="ctr">
            <a:normAutofit/>
          </a:bodyPr>
          <a:lstStyle/>
          <a:p>
            <a:r>
              <a:rPr lang="en-GB" sz="3200" dirty="0"/>
              <a:t>Plenary</a:t>
            </a:r>
          </a:p>
        </p:txBody>
      </p:sp>
      <p:graphicFrame>
        <p:nvGraphicFramePr>
          <p:cNvPr id="7" name="Text Placeholder 3" descr="Explain three reasons to record a risk assessment. List three events that may need to have a contingency plan in both a school setting and a childminder setting.">
            <a:extLst>
              <a:ext uri="{FF2B5EF4-FFF2-40B4-BE49-F238E27FC236}">
                <a16:creationId xmlns:a16="http://schemas.microsoft.com/office/drawing/2014/main" id="{2901BE09-2703-641C-4D7B-35638A0502B9}"/>
              </a:ext>
            </a:extLst>
          </p:cNvPr>
          <p:cNvGraphicFramePr/>
          <p:nvPr>
            <p:extLst>
              <p:ext uri="{D42A27DB-BD31-4B8C-83A1-F6EECF244321}">
                <p14:modId xmlns:p14="http://schemas.microsoft.com/office/powerpoint/2010/main" val="1965660978"/>
              </p:ext>
            </p:extLst>
          </p:nvPr>
        </p:nvGraphicFramePr>
        <p:xfrm>
          <a:off x="597636" y="1113495"/>
          <a:ext cx="8072877" cy="3600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4">
            <a:extLst>
              <a:ext uri="{FF2B5EF4-FFF2-40B4-BE49-F238E27FC236}">
                <a16:creationId xmlns:a16="http://schemas.microsoft.com/office/drawing/2014/main" id="{E6656649-74C2-2067-C31E-CFF871A0679B}"/>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9495F2EC-5FF4-86E7-7EA7-895A23CE3824}"/>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30</a:t>
            </a:fld>
            <a:endParaRPr lang="en-GB"/>
          </a:p>
        </p:txBody>
      </p:sp>
    </p:spTree>
    <p:extLst>
      <p:ext uri="{BB962C8B-B14F-4D97-AF65-F5344CB8AC3E}">
        <p14:creationId xmlns:p14="http://schemas.microsoft.com/office/powerpoint/2010/main" val="2556654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C92E38-60F4-9BFF-463D-051BF4D6F754}"/>
              </a:ext>
            </a:extLst>
          </p:cNvPr>
          <p:cNvSpPr>
            <a:spLocks noGrp="1"/>
          </p:cNvSpPr>
          <p:nvPr>
            <p:ph type="title"/>
          </p:nvPr>
        </p:nvSpPr>
        <p:spPr>
          <a:xfrm>
            <a:off x="232950" y="249900"/>
            <a:ext cx="8437563" cy="954432"/>
          </a:xfrm>
        </p:spPr>
        <p:txBody>
          <a:bodyPr anchor="ctr">
            <a:noAutofit/>
          </a:bodyPr>
          <a:lstStyle/>
          <a:p>
            <a:pPr>
              <a:lnSpc>
                <a:spcPct val="100000"/>
              </a:lnSpc>
            </a:pPr>
            <a:r>
              <a:rPr lang="en-GB" sz="3200" dirty="0"/>
              <a:t>Home study 7.0: Record a risk assessment in the work experience setting</a:t>
            </a:r>
          </a:p>
        </p:txBody>
      </p:sp>
      <p:sp>
        <p:nvSpPr>
          <p:cNvPr id="4" name="Text Placeholder 3">
            <a:extLst>
              <a:ext uri="{FF2B5EF4-FFF2-40B4-BE49-F238E27FC236}">
                <a16:creationId xmlns:a16="http://schemas.microsoft.com/office/drawing/2014/main" id="{E934E8E5-B2BC-AB0A-C7A8-95B3BC2DC7FC}"/>
              </a:ext>
            </a:extLst>
          </p:cNvPr>
          <p:cNvSpPr>
            <a:spLocks noGrp="1"/>
          </p:cNvSpPr>
          <p:nvPr>
            <p:ph type="body" sz="quarter" idx="12"/>
          </p:nvPr>
        </p:nvSpPr>
        <p:spPr>
          <a:xfrm>
            <a:off x="1973147" y="1509403"/>
            <a:ext cx="7049416" cy="3069490"/>
          </a:xfrm>
        </p:spPr>
        <p:txBody>
          <a:bodyPr vert="horz" lIns="0" tIns="0" rIns="0" bIns="0" rtlCol="0" anchor="t">
            <a:noAutofit/>
          </a:bodyPr>
          <a:lstStyle/>
          <a:p>
            <a:pPr>
              <a:lnSpc>
                <a:spcPct val="100000"/>
              </a:lnSpc>
            </a:pPr>
            <a:r>
              <a:rPr lang="en-GB" sz="2400" dirty="0"/>
              <a:t>Use the handout to:</a:t>
            </a:r>
          </a:p>
          <a:p>
            <a:pPr marL="360000" indent="-360000">
              <a:lnSpc>
                <a:spcPct val="100000"/>
              </a:lnSpc>
              <a:buFont typeface="Arial" panose="020B0604020202020204" pitchFamily="34" charset="0"/>
              <a:buChar char="•"/>
            </a:pPr>
            <a:r>
              <a:rPr lang="en-GB" sz="2400" dirty="0"/>
              <a:t>record a risk assessment in an area of your real </a:t>
            </a:r>
            <a:r>
              <a:rPr lang="en-GB" sz="2400"/>
              <a:t>work environment indoor </a:t>
            </a:r>
            <a:r>
              <a:rPr lang="en-GB" sz="2400" dirty="0"/>
              <a:t>space</a:t>
            </a:r>
            <a:endParaRPr lang="en-US" sz="2400" dirty="0"/>
          </a:p>
          <a:p>
            <a:pPr marL="360000" indent="-360000">
              <a:lnSpc>
                <a:spcPct val="100000"/>
              </a:lnSpc>
              <a:buFont typeface="Arial" panose="020B0604020202020204" pitchFamily="34" charset="0"/>
              <a:buChar char="•"/>
            </a:pPr>
            <a:r>
              <a:rPr lang="en-GB" sz="2400" dirty="0"/>
              <a:t>record any hazards</a:t>
            </a:r>
          </a:p>
          <a:p>
            <a:pPr marL="360000" indent="-360000">
              <a:lnSpc>
                <a:spcPct val="100000"/>
              </a:lnSpc>
              <a:buFont typeface="Arial" panose="020B0604020202020204" pitchFamily="34" charset="0"/>
              <a:buChar char="•"/>
            </a:pPr>
            <a:r>
              <a:rPr lang="en-GB" sz="2400" dirty="0"/>
              <a:t>evaluate the risks to include who might be harmed, how they might be harmed and the severity of harm.</a:t>
            </a:r>
            <a:endParaRPr lang="en-GB" sz="2400" dirty="0">
              <a:cs typeface="Arial"/>
            </a:endParaRPr>
          </a:p>
          <a:p>
            <a:pPr marL="360000" indent="-360000">
              <a:lnSpc>
                <a:spcPct val="100000"/>
              </a:lnSpc>
              <a:buFont typeface="Arial" panose="020B0604020202020204" pitchFamily="34" charset="0"/>
              <a:buChar char="•"/>
            </a:pPr>
            <a:r>
              <a:rPr lang="en-GB" sz="2400" dirty="0"/>
              <a:t>record control measures.</a:t>
            </a:r>
          </a:p>
          <a:p>
            <a:pPr>
              <a:lnSpc>
                <a:spcPct val="100000"/>
              </a:lnSpc>
            </a:pPr>
            <a:r>
              <a:rPr lang="en-GB" sz="2400" dirty="0">
                <a:cs typeface="Arial"/>
              </a:rPr>
              <a:t>Bring this to the next session for review.</a:t>
            </a:r>
          </a:p>
          <a:p>
            <a:endParaRPr lang="en-GB" sz="2400" dirty="0"/>
          </a:p>
        </p:txBody>
      </p:sp>
      <p:pic>
        <p:nvPicPr>
          <p:cNvPr id="6" name="Graphic 5">
            <a:extLst>
              <a:ext uri="{FF2B5EF4-FFF2-40B4-BE49-F238E27FC236}">
                <a16:creationId xmlns:a16="http://schemas.microsoft.com/office/drawing/2014/main" id="{2ACD46F9-6658-4F87-F4B2-F9B5829C28F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779" y="2019070"/>
            <a:ext cx="1415506" cy="1415506"/>
          </a:xfrm>
          <a:prstGeom prst="rect">
            <a:avLst/>
          </a:prstGeom>
        </p:spPr>
      </p:pic>
      <p:sp>
        <p:nvSpPr>
          <p:cNvPr id="7" name="Footer Placeholder 4">
            <a:extLst>
              <a:ext uri="{FF2B5EF4-FFF2-40B4-BE49-F238E27FC236}">
                <a16:creationId xmlns:a16="http://schemas.microsoft.com/office/drawing/2014/main" id="{62FB10F4-A83C-ED7A-AB68-156D6A92B97C}"/>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2AE33A2E-0D47-6DE7-BD3E-11A90BDC7DB8}"/>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31</a:t>
            </a:fld>
            <a:endParaRPr lang="en-GB"/>
          </a:p>
        </p:txBody>
      </p:sp>
    </p:spTree>
    <p:extLst>
      <p:ext uri="{BB962C8B-B14F-4D97-AF65-F5344CB8AC3E}">
        <p14:creationId xmlns:p14="http://schemas.microsoft.com/office/powerpoint/2010/main" val="2406132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2C64D5-4791-444B-9142-B07A38BD14F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339502"/>
            <a:ext cx="1215103" cy="645557"/>
          </a:xfrm>
          <a:prstGeom prst="rect">
            <a:avLst/>
          </a:prstGeom>
        </p:spPr>
      </p:pic>
      <p:sp>
        <p:nvSpPr>
          <p:cNvPr id="9" name="TextBox 8">
            <a:extLst>
              <a:ext uri="{FF2B5EF4-FFF2-40B4-BE49-F238E27FC236}">
                <a16:creationId xmlns:a16="http://schemas.microsoft.com/office/drawing/2014/main" id="{93ED7E31-0A20-431C-92C7-87EA77ED0CA9}"/>
              </a:ext>
            </a:extLst>
          </p:cNvPr>
          <p:cNvSpPr txBox="1"/>
          <p:nvPr/>
        </p:nvSpPr>
        <p:spPr>
          <a:xfrm>
            <a:off x="1763688" y="1275606"/>
            <a:ext cx="1152128" cy="184666"/>
          </a:xfrm>
          <a:prstGeom prst="rect">
            <a:avLst/>
          </a:prstGeom>
          <a:noFill/>
        </p:spPr>
        <p:txBody>
          <a:bodyPr wrap="square" lIns="0" tIns="0" rIns="0" bIns="0" rtlCol="0">
            <a:spAutoFit/>
          </a:bodyPr>
          <a:lstStyle/>
          <a:p>
            <a:r>
              <a:rPr lang="en-GB" sz="1200"/>
              <a:t>PRODUCED BY</a:t>
            </a:r>
          </a:p>
        </p:txBody>
      </p:sp>
      <p:pic>
        <p:nvPicPr>
          <p:cNvPr id="12" name="Picture 11">
            <a:extLst>
              <a:ext uri="{FF2B5EF4-FFF2-40B4-BE49-F238E27FC236}">
                <a16:creationId xmlns:a16="http://schemas.microsoft.com/office/drawing/2014/main" id="{6316F597-4FD9-4CB0-B2B4-A54B9795CB39}"/>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547664" y="1590979"/>
            <a:ext cx="1591641" cy="1008112"/>
          </a:xfrm>
          <a:prstGeom prst="rect">
            <a:avLst/>
          </a:prstGeom>
        </p:spPr>
      </p:pic>
      <p:sp>
        <p:nvSpPr>
          <p:cNvPr id="17" name="TextBox 16">
            <a:extLst>
              <a:ext uri="{FF2B5EF4-FFF2-40B4-BE49-F238E27FC236}">
                <a16:creationId xmlns:a16="http://schemas.microsoft.com/office/drawing/2014/main" id="{36B2AE06-62E2-47AC-A4B8-78F23C87D5EA}"/>
              </a:ext>
            </a:extLst>
          </p:cNvPr>
          <p:cNvSpPr txBox="1"/>
          <p:nvPr/>
        </p:nvSpPr>
        <p:spPr>
          <a:xfrm>
            <a:off x="1187624" y="2787774"/>
            <a:ext cx="2613909" cy="484748"/>
          </a:xfrm>
          <a:prstGeom prst="rect">
            <a:avLst/>
          </a:prstGeom>
          <a:noFill/>
        </p:spPr>
        <p:txBody>
          <a:bodyPr wrap="square" lIns="0" tIns="0" rIns="0" bIns="0" rtlCol="0">
            <a:spAutoFit/>
          </a:bodyPr>
          <a:lstStyle/>
          <a:p>
            <a:r>
              <a:rPr lang="en-GB" sz="1050" dirty="0"/>
              <a:t>South Gloucestershire and Stroud College (SGS) has produced this resource on behalf of the Education and Training Foundation</a:t>
            </a:r>
          </a:p>
        </p:txBody>
      </p:sp>
      <p:sp>
        <p:nvSpPr>
          <p:cNvPr id="15" name="TextBox 14">
            <a:extLst>
              <a:ext uri="{FF2B5EF4-FFF2-40B4-BE49-F238E27FC236}">
                <a16:creationId xmlns:a16="http://schemas.microsoft.com/office/drawing/2014/main" id="{5E3E1E1C-19A4-4F4A-B678-E274A9DA15DB}"/>
              </a:ext>
            </a:extLst>
          </p:cNvPr>
          <p:cNvSpPr txBox="1"/>
          <p:nvPr/>
        </p:nvSpPr>
        <p:spPr>
          <a:xfrm>
            <a:off x="4675552" y="1275606"/>
            <a:ext cx="1152128" cy="184666"/>
          </a:xfrm>
          <a:prstGeom prst="rect">
            <a:avLst/>
          </a:prstGeom>
          <a:noFill/>
        </p:spPr>
        <p:txBody>
          <a:bodyPr wrap="square" lIns="0" tIns="0" rIns="0" bIns="0" rtlCol="0">
            <a:spAutoFit/>
          </a:bodyPr>
          <a:lstStyle/>
          <a:p>
            <a:r>
              <a:rPr lang="en-GB" sz="1200"/>
              <a:t>FUNDED BY</a:t>
            </a:r>
          </a:p>
        </p:txBody>
      </p:sp>
      <p:pic>
        <p:nvPicPr>
          <p:cNvPr id="14" name="Picture 13">
            <a:extLst>
              <a:ext uri="{FF2B5EF4-FFF2-40B4-BE49-F238E27FC236}">
                <a16:creationId xmlns:a16="http://schemas.microsoft.com/office/drawing/2014/main" id="{0D793A73-0B68-41C6-96A3-4A06CB6B86A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674268"/>
            <a:ext cx="1800200" cy="844550"/>
          </a:xfrm>
          <a:prstGeom prst="rect">
            <a:avLst/>
          </a:prstGeom>
          <a:noFill/>
          <a:ln>
            <a:noFill/>
          </a:ln>
        </p:spPr>
      </p:pic>
      <p:sp>
        <p:nvSpPr>
          <p:cNvPr id="16" name="TextBox 15">
            <a:extLst>
              <a:ext uri="{FF2B5EF4-FFF2-40B4-BE49-F238E27FC236}">
                <a16:creationId xmlns:a16="http://schemas.microsoft.com/office/drawing/2014/main" id="{3F2C459C-FDFD-413A-AA47-C10B685C2A01}"/>
              </a:ext>
            </a:extLst>
          </p:cNvPr>
          <p:cNvSpPr txBox="1"/>
          <p:nvPr/>
        </p:nvSpPr>
        <p:spPr>
          <a:xfrm>
            <a:off x="4662422" y="2868565"/>
            <a:ext cx="1800200" cy="323165"/>
          </a:xfrm>
          <a:prstGeom prst="rect">
            <a:avLst/>
          </a:prstGeom>
          <a:noFill/>
        </p:spPr>
        <p:txBody>
          <a:bodyPr wrap="square" lIns="0" tIns="0" rIns="0" bIns="0" rtlCol="0">
            <a:spAutoFit/>
          </a:bodyPr>
          <a:lstStyle/>
          <a:p>
            <a:r>
              <a:rPr lang="en-GB" sz="1050"/>
              <a:t>This programme is funded by the Department for Education</a:t>
            </a:r>
          </a:p>
        </p:txBody>
      </p:sp>
      <p:sp>
        <p:nvSpPr>
          <p:cNvPr id="18" name="Title 17">
            <a:extLst>
              <a:ext uri="{FF2B5EF4-FFF2-40B4-BE49-F238E27FC236}">
                <a16:creationId xmlns:a16="http://schemas.microsoft.com/office/drawing/2014/main" id="{CA481ADA-FC14-4FE3-9F8D-6121602D1055}"/>
              </a:ext>
            </a:extLst>
          </p:cNvPr>
          <p:cNvSpPr txBox="1">
            <a:spLocks noGrp="1"/>
          </p:cNvSpPr>
          <p:nvPr>
            <p:ph type="title" idx="4294967295"/>
          </p:nvPr>
        </p:nvSpPr>
        <p:spPr>
          <a:xfrm>
            <a:off x="1187624" y="3651870"/>
            <a:ext cx="6552728"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51C41"/>
                </a:solidFill>
                <a:effectLst/>
                <a:uLnTx/>
                <a:uFillTx/>
                <a:latin typeface="+mn-lt"/>
                <a:ea typeface="+mn-ea"/>
                <a:cs typeface="+mn-cs"/>
              </a:rPr>
              <a:t>ET-FOUNDATION.CO.UK</a:t>
            </a:r>
          </a:p>
        </p:txBody>
      </p:sp>
      <p:sp>
        <p:nvSpPr>
          <p:cNvPr id="2" name="Footer Placeholder 4">
            <a:extLst>
              <a:ext uri="{FF2B5EF4-FFF2-40B4-BE49-F238E27FC236}">
                <a16:creationId xmlns:a16="http://schemas.microsoft.com/office/drawing/2014/main" id="{5FBA2DAE-6873-3E22-7519-BF46D425D94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32</a:t>
            </a:fld>
            <a:endParaRPr lang="en-GB"/>
          </a:p>
        </p:txBody>
      </p:sp>
    </p:spTree>
    <p:extLst>
      <p:ext uri="{BB962C8B-B14F-4D97-AF65-F5344CB8AC3E}">
        <p14:creationId xmlns:p14="http://schemas.microsoft.com/office/powerpoint/2010/main" val="3269314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C6BDD6-341A-9756-61A2-F18DFD14EE10}"/>
              </a:ext>
            </a:extLst>
          </p:cNvPr>
          <p:cNvSpPr>
            <a:spLocks noGrp="1"/>
          </p:cNvSpPr>
          <p:nvPr>
            <p:ph type="title"/>
          </p:nvPr>
        </p:nvSpPr>
        <p:spPr>
          <a:xfrm>
            <a:off x="353218" y="397566"/>
            <a:ext cx="8437563" cy="396645"/>
          </a:xfrm>
        </p:spPr>
        <p:txBody>
          <a:bodyPr anchor="ctr">
            <a:normAutofit/>
          </a:bodyPr>
          <a:lstStyle/>
          <a:p>
            <a:pPr algn="ctr"/>
            <a:r>
              <a:rPr lang="en-GB" sz="3200" dirty="0"/>
              <a:t>Starter activity 6.0: Identify the hazards</a:t>
            </a:r>
          </a:p>
        </p:txBody>
      </p:sp>
      <p:pic>
        <p:nvPicPr>
          <p:cNvPr id="11" name="Picture 10" descr="A child in a red hoodie standing next to a barrel of water">
            <a:extLst>
              <a:ext uri="{FF2B5EF4-FFF2-40B4-BE49-F238E27FC236}">
                <a16:creationId xmlns:a16="http://schemas.microsoft.com/office/drawing/2014/main" id="{3238AB6A-1FF0-A066-0B77-FEB368C26D6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43979" y="1013979"/>
            <a:ext cx="5015504" cy="3335310"/>
          </a:xfrm>
          <a:prstGeom prst="rect">
            <a:avLst/>
          </a:prstGeom>
        </p:spPr>
      </p:pic>
      <p:sp>
        <p:nvSpPr>
          <p:cNvPr id="4" name="Footer Placeholder 4">
            <a:extLst>
              <a:ext uri="{FF2B5EF4-FFF2-40B4-BE49-F238E27FC236}">
                <a16:creationId xmlns:a16="http://schemas.microsoft.com/office/drawing/2014/main" id="{C81A98BD-392C-80F6-4746-5CBF4ADA1EAC}"/>
              </a:ext>
              <a:ext uri="{C183D7F6-B498-43B3-948B-1728B52AA6E4}">
                <adec:decorative xmlns:adec="http://schemas.microsoft.com/office/drawing/2017/decorative" val="1"/>
              </a:ext>
            </a:extLst>
          </p:cNvPr>
          <p:cNvSpPr txBox="1">
            <a:spLocks/>
          </p:cNvSpPr>
          <p:nvPr/>
        </p:nvSpPr>
        <p:spPr>
          <a:xfrm>
            <a:off x="234000" y="4767263"/>
            <a:ext cx="768637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b="1" dirty="0"/>
              <a:t>Education and Training Foundation</a:t>
            </a:r>
          </a:p>
        </p:txBody>
      </p:sp>
      <p:sp>
        <p:nvSpPr>
          <p:cNvPr id="2" name="Slide Number Placeholder 1">
            <a:extLst>
              <a:ext uri="{FF2B5EF4-FFF2-40B4-BE49-F238E27FC236}">
                <a16:creationId xmlns:a16="http://schemas.microsoft.com/office/drawing/2014/main" id="{C71F5513-11A7-DC62-41F2-2A0892D2B100}"/>
              </a:ext>
              <a:ext uri="{C183D7F6-B498-43B3-948B-1728B52AA6E4}">
                <adec:decorative xmlns:adec="http://schemas.microsoft.com/office/drawing/2017/decorative" val="1"/>
              </a:ext>
            </a:extLst>
          </p:cNvPr>
          <p:cNvSpPr>
            <a:spLocks noGrp="1"/>
          </p:cNvSpPr>
          <p:nvPr>
            <p:ph type="sldNum" sz="quarter" idx="12"/>
          </p:nvPr>
        </p:nvSpPr>
        <p:spPr/>
        <p:txBody>
          <a:bodyPr/>
          <a:lstStyle/>
          <a:p>
            <a:fld id="{DA2C159E-F13C-4A85-9A41-E7669D3E0D70}" type="slidenum">
              <a:rPr lang="en-GB" smtClean="0"/>
              <a:pPr/>
              <a:t>4</a:t>
            </a:fld>
            <a:endParaRPr lang="en-GB"/>
          </a:p>
        </p:txBody>
      </p:sp>
    </p:spTree>
    <p:extLst>
      <p:ext uri="{BB962C8B-B14F-4D97-AF65-F5344CB8AC3E}">
        <p14:creationId xmlns:p14="http://schemas.microsoft.com/office/powerpoint/2010/main" val="1937953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A7BC3B-FAE0-3848-BFC0-CFA625151281}"/>
              </a:ext>
            </a:extLst>
          </p:cNvPr>
          <p:cNvSpPr>
            <a:spLocks noGrp="1"/>
          </p:cNvSpPr>
          <p:nvPr>
            <p:ph type="title"/>
          </p:nvPr>
        </p:nvSpPr>
        <p:spPr>
          <a:xfrm>
            <a:off x="104078" y="471056"/>
            <a:ext cx="3243055" cy="1320800"/>
          </a:xfrm>
        </p:spPr>
        <p:txBody>
          <a:bodyPr anchor="ctr">
            <a:noAutofit/>
          </a:bodyPr>
          <a:lstStyle/>
          <a:p>
            <a:pPr algn="ctr">
              <a:lnSpc>
                <a:spcPct val="100000"/>
              </a:lnSpc>
            </a:pPr>
            <a:r>
              <a:rPr lang="en-GB" sz="3200" dirty="0"/>
              <a:t>Starter activity 6.0: </a:t>
            </a:r>
            <a:br>
              <a:rPr lang="en-GB" sz="3200" dirty="0"/>
            </a:br>
            <a:r>
              <a:rPr lang="en-GB" sz="2400" dirty="0"/>
              <a:t>Step 2 is “Assess the risks” </a:t>
            </a:r>
            <a:endParaRPr lang="en-GB" sz="3200" dirty="0"/>
          </a:p>
        </p:txBody>
      </p:sp>
      <p:sp>
        <p:nvSpPr>
          <p:cNvPr id="8" name="Text Placeholder 7">
            <a:extLst>
              <a:ext uri="{FF2B5EF4-FFF2-40B4-BE49-F238E27FC236}">
                <a16:creationId xmlns:a16="http://schemas.microsoft.com/office/drawing/2014/main" id="{54CE4230-36F2-63E2-9D6B-1160EB8868E5}"/>
              </a:ext>
            </a:extLst>
          </p:cNvPr>
          <p:cNvSpPr>
            <a:spLocks noGrp="1"/>
          </p:cNvSpPr>
          <p:nvPr>
            <p:ph sz="quarter" idx="14"/>
          </p:nvPr>
        </p:nvSpPr>
        <p:spPr>
          <a:xfrm>
            <a:off x="3347133" y="311451"/>
            <a:ext cx="5762892" cy="4653456"/>
          </a:xfrm>
        </p:spPr>
        <p:txBody>
          <a:bodyPr anchor="ctr">
            <a:noAutofit/>
          </a:bodyPr>
          <a:lstStyle/>
          <a:p>
            <a:pPr algn="ctr">
              <a:lnSpc>
                <a:spcPct val="120000"/>
              </a:lnSpc>
            </a:pPr>
            <a:r>
              <a:rPr lang="en-GB" sz="2400" dirty="0"/>
              <a:t>Once you have identified the hazards, the next step is to evaluate the risks</a:t>
            </a:r>
            <a:endParaRPr lang="en-US" sz="2400" dirty="0">
              <a:cs typeface="Arial"/>
            </a:endParaRPr>
          </a:p>
          <a:p>
            <a:pPr marL="727075" lvl="1" indent="-457200">
              <a:lnSpc>
                <a:spcPct val="120000"/>
              </a:lnSpc>
              <a:buFont typeface="Arial" panose="020B0604020202020204" pitchFamily="34" charset="0"/>
              <a:buChar char="•"/>
            </a:pPr>
            <a:r>
              <a:rPr lang="en-GB" sz="2400" dirty="0"/>
              <a:t>Who might be harmed?</a:t>
            </a:r>
            <a:endParaRPr lang="en-GB" sz="2400" dirty="0">
              <a:cs typeface="Arial"/>
            </a:endParaRPr>
          </a:p>
          <a:p>
            <a:pPr marL="727075" lvl="1" indent="-457200">
              <a:lnSpc>
                <a:spcPct val="120000"/>
              </a:lnSpc>
              <a:buFont typeface="Arial" panose="020B0604020202020204" pitchFamily="34" charset="0"/>
              <a:buChar char="•"/>
            </a:pPr>
            <a:r>
              <a:rPr lang="en-GB" sz="2400" dirty="0"/>
              <a:t>How might they be harmed?</a:t>
            </a:r>
            <a:endParaRPr lang="en-GB" sz="2400" dirty="0">
              <a:cs typeface="Arial"/>
            </a:endParaRPr>
          </a:p>
          <a:p>
            <a:pPr marL="727075" lvl="1" indent="-457200">
              <a:lnSpc>
                <a:spcPct val="120000"/>
              </a:lnSpc>
              <a:buFont typeface="Arial" panose="020B0604020202020204" pitchFamily="34" charset="0"/>
              <a:buChar char="•"/>
            </a:pPr>
            <a:r>
              <a:rPr lang="en-GB" sz="2400" dirty="0"/>
              <a:t>How serious might the harm be?</a:t>
            </a:r>
            <a:endParaRPr lang="en-GB" sz="2400" dirty="0">
              <a:cs typeface="Arial"/>
            </a:endParaRPr>
          </a:p>
          <a:p>
            <a:pPr marL="727075" lvl="1" indent="-457200">
              <a:lnSpc>
                <a:spcPct val="120000"/>
              </a:lnSpc>
              <a:buFont typeface="Arial" panose="020B0604020202020204" pitchFamily="34" charset="0"/>
              <a:buChar char="•"/>
            </a:pPr>
            <a:r>
              <a:rPr lang="en-GB" sz="2400" dirty="0"/>
              <a:t>What is the likelihood of harm occurring?</a:t>
            </a:r>
            <a:endParaRPr lang="en-GB" sz="2400" dirty="0">
              <a:cs typeface="Arial"/>
            </a:endParaRPr>
          </a:p>
          <a:p>
            <a:pPr marL="727075" lvl="1" indent="-457200">
              <a:lnSpc>
                <a:spcPct val="120000"/>
              </a:lnSpc>
              <a:buFont typeface="Arial" panose="020B0604020202020204" pitchFamily="34" charset="0"/>
              <a:buChar char="•"/>
            </a:pPr>
            <a:r>
              <a:rPr lang="en-GB" sz="2400" dirty="0"/>
              <a:t>Can it be controlled?</a:t>
            </a:r>
            <a:endParaRPr lang="en-GB" sz="2400" dirty="0">
              <a:cs typeface="Arial"/>
            </a:endParaRPr>
          </a:p>
          <a:p>
            <a:endParaRPr lang="en-GB" sz="2400" dirty="0"/>
          </a:p>
        </p:txBody>
      </p:sp>
      <p:pic>
        <p:nvPicPr>
          <p:cNvPr id="10" name="Picture 9">
            <a:extLst>
              <a:ext uri="{FF2B5EF4-FFF2-40B4-BE49-F238E27FC236}">
                <a16:creationId xmlns:a16="http://schemas.microsoft.com/office/drawing/2014/main" id="{CF1607B0-B0BD-570A-2BAE-4638224EF03D}"/>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847"/>
          <a:stretch/>
        </p:blipFill>
        <p:spPr>
          <a:xfrm>
            <a:off x="456455" y="2123515"/>
            <a:ext cx="2740502" cy="2343438"/>
          </a:xfrm>
          <a:prstGeom prst="rect">
            <a:avLst/>
          </a:prstGeom>
          <a:noFill/>
        </p:spPr>
      </p:pic>
      <p:sp>
        <p:nvSpPr>
          <p:cNvPr id="2" name="Footer Placeholder 4">
            <a:extLst>
              <a:ext uri="{FF2B5EF4-FFF2-40B4-BE49-F238E27FC236}">
                <a16:creationId xmlns:a16="http://schemas.microsoft.com/office/drawing/2014/main" id="{2E247DED-B015-EE7B-2FB7-3435F1EE26E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5" name="Slide Number Placeholder 4">
            <a:extLst>
              <a:ext uri="{FF2B5EF4-FFF2-40B4-BE49-F238E27FC236}">
                <a16:creationId xmlns:a16="http://schemas.microsoft.com/office/drawing/2014/main" id="{251F74A9-15A9-E5A2-AE69-0D983118EB5B}"/>
              </a:ext>
              <a:ext uri="{C183D7F6-B498-43B3-948B-1728B52AA6E4}">
                <adec:decorative xmlns:adec="http://schemas.microsoft.com/office/drawing/2017/decorative" val="1"/>
              </a:ext>
            </a:extLst>
          </p:cNvPr>
          <p:cNvSpPr>
            <a:spLocks noGrp="1"/>
          </p:cNvSpPr>
          <p:nvPr>
            <p:ph type="sldNum" sz="quarter" idx="11"/>
          </p:nvPr>
        </p:nvSpPr>
        <p:spPr>
          <a:xfrm>
            <a:off x="7994476" y="4691063"/>
            <a:ext cx="909464" cy="273844"/>
          </a:xfrm>
        </p:spPr>
        <p:txBody>
          <a:bodyPr anchor="t">
            <a:normAutofit/>
          </a:bodyPr>
          <a:lstStyle/>
          <a:p>
            <a:pPr>
              <a:spcAft>
                <a:spcPts val="600"/>
              </a:spcAft>
            </a:pPr>
            <a:fld id="{DA2C159E-F13C-4A85-9A41-E7669D3E0D70}" type="slidenum">
              <a:rPr lang="en-GB" smtClean="0"/>
              <a:pPr>
                <a:spcAft>
                  <a:spcPts val="600"/>
                </a:spcAft>
              </a:pPr>
              <a:t>5</a:t>
            </a:fld>
            <a:endParaRPr lang="en-GB"/>
          </a:p>
        </p:txBody>
      </p:sp>
    </p:spTree>
    <p:extLst>
      <p:ext uri="{BB962C8B-B14F-4D97-AF65-F5344CB8AC3E}">
        <p14:creationId xmlns:p14="http://schemas.microsoft.com/office/powerpoint/2010/main" val="1676121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0CBA76-87E4-E99A-77AB-33A1A08E9C74}"/>
              </a:ext>
            </a:extLst>
          </p:cNvPr>
          <p:cNvSpPr>
            <a:spLocks noGrp="1"/>
          </p:cNvSpPr>
          <p:nvPr>
            <p:ph type="title"/>
          </p:nvPr>
        </p:nvSpPr>
        <p:spPr>
          <a:xfrm>
            <a:off x="232950" y="249900"/>
            <a:ext cx="8437563" cy="699425"/>
          </a:xfrm>
        </p:spPr>
        <p:txBody>
          <a:bodyPr anchor="ctr">
            <a:normAutofit/>
          </a:bodyPr>
          <a:lstStyle/>
          <a:p>
            <a:r>
              <a:rPr lang="en-GB" sz="3200" dirty="0"/>
              <a:t>Starter activity 6.0: Our idea</a:t>
            </a:r>
          </a:p>
        </p:txBody>
      </p:sp>
      <p:graphicFrame>
        <p:nvGraphicFramePr>
          <p:cNvPr id="8" name="Content Placeholder 1" descr="Hazards: The water itself. Risks: Drowning, child drinking it, contamination, stagnant water, child becoming cold and wet etc. Likelihood: This depends on the age and stage of the child, the adult supervision.">
            <a:extLst>
              <a:ext uri="{FF2B5EF4-FFF2-40B4-BE49-F238E27FC236}">
                <a16:creationId xmlns:a16="http://schemas.microsoft.com/office/drawing/2014/main" id="{91CBE422-E341-154F-2F25-EF91ED8CCA56}"/>
              </a:ext>
            </a:extLst>
          </p:cNvPr>
          <p:cNvGraphicFramePr/>
          <p:nvPr>
            <p:extLst>
              <p:ext uri="{D42A27DB-BD31-4B8C-83A1-F6EECF244321}">
                <p14:modId xmlns:p14="http://schemas.microsoft.com/office/powerpoint/2010/main" val="2676870910"/>
              </p:ext>
            </p:extLst>
          </p:nvPr>
        </p:nvGraphicFramePr>
        <p:xfrm>
          <a:off x="473487" y="825352"/>
          <a:ext cx="8392353" cy="3821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20675BB6-CBEC-C552-1D43-56850A77060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5" name="Slide Number Placeholder 4">
            <a:extLst>
              <a:ext uri="{FF2B5EF4-FFF2-40B4-BE49-F238E27FC236}">
                <a16:creationId xmlns:a16="http://schemas.microsoft.com/office/drawing/2014/main" id="{23377DDB-7BB6-09BF-8910-21F6DEEC738F}"/>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6</a:t>
            </a:fld>
            <a:endParaRPr lang="en-GB"/>
          </a:p>
        </p:txBody>
      </p:sp>
    </p:spTree>
    <p:extLst>
      <p:ext uri="{BB962C8B-B14F-4D97-AF65-F5344CB8AC3E}">
        <p14:creationId xmlns:p14="http://schemas.microsoft.com/office/powerpoint/2010/main" val="161968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E11B07-9C58-FDB4-DABB-55AA4061B905}"/>
              </a:ext>
            </a:extLst>
          </p:cNvPr>
          <p:cNvSpPr>
            <a:spLocks noGrp="1"/>
          </p:cNvSpPr>
          <p:nvPr>
            <p:ph type="title"/>
          </p:nvPr>
        </p:nvSpPr>
        <p:spPr/>
        <p:txBody>
          <a:bodyPr anchor="ctr">
            <a:normAutofit/>
          </a:bodyPr>
          <a:lstStyle/>
          <a:p>
            <a:r>
              <a:rPr lang="en-GB" sz="3200" dirty="0"/>
              <a:t>Evaluation</a:t>
            </a:r>
          </a:p>
        </p:txBody>
      </p:sp>
      <p:sp>
        <p:nvSpPr>
          <p:cNvPr id="4" name="Text Placeholder 3">
            <a:extLst>
              <a:ext uri="{FF2B5EF4-FFF2-40B4-BE49-F238E27FC236}">
                <a16:creationId xmlns:a16="http://schemas.microsoft.com/office/drawing/2014/main" id="{3AA089EA-0FF0-F60A-CB5F-A1A6E12C353E}"/>
              </a:ext>
            </a:extLst>
          </p:cNvPr>
          <p:cNvSpPr>
            <a:spLocks noGrp="1"/>
          </p:cNvSpPr>
          <p:nvPr>
            <p:ph type="body" sz="quarter" idx="12"/>
          </p:nvPr>
        </p:nvSpPr>
        <p:spPr>
          <a:xfrm>
            <a:off x="462600" y="1081650"/>
            <a:ext cx="6553200" cy="3601574"/>
          </a:xfrm>
        </p:spPr>
        <p:txBody>
          <a:bodyPr vert="horz" lIns="0" tIns="0" rIns="0" bIns="0" rtlCol="0" anchor="t">
            <a:noAutofit/>
          </a:bodyPr>
          <a:lstStyle/>
          <a:p>
            <a:r>
              <a:rPr lang="en-GB" dirty="0"/>
              <a:t>D</a:t>
            </a:r>
            <a:r>
              <a:rPr lang="en-GB" sz="2400" dirty="0"/>
              <a:t>efinition of ‘Evaluation’</a:t>
            </a:r>
          </a:p>
          <a:p>
            <a:endParaRPr lang="en-GB" sz="2400" dirty="0">
              <a:cs typeface="Arial"/>
            </a:endParaRPr>
          </a:p>
          <a:p>
            <a:r>
              <a:rPr lang="en-GB" sz="2400" dirty="0">
                <a:cs typeface="Arial"/>
              </a:rPr>
              <a:t>“</a:t>
            </a:r>
            <a:r>
              <a:rPr lang="en-GB" sz="2400" dirty="0">
                <a:ea typeface="+mn-lt"/>
                <a:cs typeface="+mn-lt"/>
              </a:rPr>
              <a:t>the act of forming an opinion of the amount, value or quality of something after thinking about it carefully” </a:t>
            </a:r>
          </a:p>
          <a:p>
            <a:endParaRPr lang="en-GB" sz="2400" dirty="0">
              <a:ea typeface="+mn-lt"/>
              <a:cs typeface="+mn-lt"/>
            </a:endParaRPr>
          </a:p>
          <a:p>
            <a:r>
              <a:rPr lang="en-GB" sz="2400" dirty="0">
                <a:ea typeface="+mn-lt"/>
                <a:cs typeface="+mn-lt"/>
              </a:rPr>
              <a:t>Oxford Learner’s Dictionary </a:t>
            </a:r>
          </a:p>
          <a:p>
            <a:r>
              <a:rPr lang="en-GB" sz="900" dirty="0">
                <a:ea typeface="+mn-lt"/>
                <a:cs typeface="+mn-lt"/>
                <a:hlinkClick r:id="rId2"/>
              </a:rPr>
              <a:t>evaluation noun - Definition, pictures, pronunciation and usage notes | Oxford Advanced Learner's Dictionary at OxfordLearnersDictionaries.com</a:t>
            </a:r>
            <a:endParaRPr lang="en-GB" sz="900" dirty="0">
              <a:cs typeface="Arial"/>
            </a:endParaRPr>
          </a:p>
          <a:p>
            <a:endParaRPr lang="en-GB" dirty="0">
              <a:solidFill>
                <a:srgbClr val="333333"/>
              </a:solidFill>
            </a:endParaRPr>
          </a:p>
          <a:p>
            <a:endParaRPr lang="en-GB" dirty="0">
              <a:cs typeface="Arial"/>
            </a:endParaRPr>
          </a:p>
        </p:txBody>
      </p:sp>
      <p:pic>
        <p:nvPicPr>
          <p:cNvPr id="6" name="Picture 5">
            <a:extLst>
              <a:ext uri="{FF2B5EF4-FFF2-40B4-BE49-F238E27FC236}">
                <a16:creationId xmlns:a16="http://schemas.microsoft.com/office/drawing/2014/main" id="{B293C957-FD0E-BD34-5D31-3247D3287D05}"/>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72287" y="161925"/>
            <a:ext cx="2105025" cy="1943100"/>
          </a:xfrm>
          <a:prstGeom prst="rect">
            <a:avLst/>
          </a:prstGeom>
        </p:spPr>
      </p:pic>
      <p:sp>
        <p:nvSpPr>
          <p:cNvPr id="7" name="Footer Placeholder 4">
            <a:extLst>
              <a:ext uri="{FF2B5EF4-FFF2-40B4-BE49-F238E27FC236}">
                <a16:creationId xmlns:a16="http://schemas.microsoft.com/office/drawing/2014/main" id="{E6FBEC51-E623-8E03-390C-E2306DD37724}"/>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9AF66649-1BF9-33FF-F148-A5CC5F9E0940}"/>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7</a:t>
            </a:fld>
            <a:endParaRPr lang="en-GB"/>
          </a:p>
        </p:txBody>
      </p:sp>
    </p:spTree>
    <p:extLst>
      <p:ext uri="{BB962C8B-B14F-4D97-AF65-F5344CB8AC3E}">
        <p14:creationId xmlns:p14="http://schemas.microsoft.com/office/powerpoint/2010/main" val="1978849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41DE86-BCE3-01AD-D2CB-AD72C2777975}"/>
              </a:ext>
            </a:extLst>
          </p:cNvPr>
          <p:cNvSpPr>
            <a:spLocks noGrp="1"/>
          </p:cNvSpPr>
          <p:nvPr>
            <p:ph type="title"/>
          </p:nvPr>
        </p:nvSpPr>
        <p:spPr>
          <a:xfrm>
            <a:off x="232950" y="249900"/>
            <a:ext cx="8437563" cy="699425"/>
          </a:xfrm>
        </p:spPr>
        <p:txBody>
          <a:bodyPr anchor="ctr">
            <a:normAutofit fontScale="90000"/>
          </a:bodyPr>
          <a:lstStyle/>
          <a:p>
            <a:pPr>
              <a:lnSpc>
                <a:spcPct val="100000"/>
              </a:lnSpc>
            </a:pPr>
            <a:r>
              <a:rPr lang="en-GB" sz="3200" dirty="0"/>
              <a:t>How and why does ‘evaluation’ relate to risk assessment?</a:t>
            </a:r>
            <a:endParaRPr lang="en-US" sz="3200" dirty="0">
              <a:cs typeface="Arial"/>
            </a:endParaRPr>
          </a:p>
        </p:txBody>
      </p:sp>
      <p:sp>
        <p:nvSpPr>
          <p:cNvPr id="4" name="Text Placeholder 3">
            <a:extLst>
              <a:ext uri="{FF2B5EF4-FFF2-40B4-BE49-F238E27FC236}">
                <a16:creationId xmlns:a16="http://schemas.microsoft.com/office/drawing/2014/main" id="{0CD74AE2-F974-0BEC-D805-6B1FFD376580}"/>
              </a:ext>
            </a:extLst>
          </p:cNvPr>
          <p:cNvSpPr>
            <a:spLocks noGrp="1"/>
          </p:cNvSpPr>
          <p:nvPr>
            <p:ph type="body" sz="quarter" idx="12"/>
          </p:nvPr>
        </p:nvSpPr>
        <p:spPr>
          <a:xfrm>
            <a:off x="315776" y="1547473"/>
            <a:ext cx="4969650" cy="2362888"/>
          </a:xfrm>
        </p:spPr>
        <p:txBody>
          <a:bodyPr vert="horz" lIns="0" tIns="0" rIns="0" bIns="0" rtlCol="0" anchor="t">
            <a:noAutofit/>
          </a:bodyPr>
          <a:lstStyle/>
          <a:p>
            <a:r>
              <a:rPr lang="en-US" sz="2400" b="0" dirty="0"/>
              <a:t>We need to develop an </a:t>
            </a:r>
            <a:r>
              <a:rPr lang="en-US" sz="2400" b="0" i="1" dirty="0"/>
              <a:t>informed opinion</a:t>
            </a:r>
            <a:r>
              <a:rPr lang="en-US" sz="2400" b="0" dirty="0"/>
              <a:t> on the hazards and risks.</a:t>
            </a:r>
          </a:p>
          <a:p>
            <a:endParaRPr lang="en-US" sz="2400" b="0" dirty="0">
              <a:cs typeface="Arial"/>
            </a:endParaRPr>
          </a:p>
          <a:p>
            <a:r>
              <a:rPr lang="en-US" sz="2400" b="0" dirty="0">
                <a:cs typeface="Arial"/>
              </a:rPr>
              <a:t>We use our knowledge and previous experiences to help us to evaluate advantages and disadvantages.</a:t>
            </a:r>
          </a:p>
          <a:p>
            <a:pPr marL="457200" indent="-457200">
              <a:buFont typeface="Arial" panose="020B0604020202020204" pitchFamily="34" charset="0"/>
              <a:buChar char="•"/>
            </a:pPr>
            <a:endParaRPr lang="en-US" sz="2400" b="0" dirty="0">
              <a:cs typeface="Arial"/>
            </a:endParaRPr>
          </a:p>
        </p:txBody>
      </p:sp>
      <p:pic>
        <p:nvPicPr>
          <p:cNvPr id="6" name="Picture 5">
            <a:extLst>
              <a:ext uri="{FF2B5EF4-FFF2-40B4-BE49-F238E27FC236}">
                <a16:creationId xmlns:a16="http://schemas.microsoft.com/office/drawing/2014/main" id="{4B5BA832-491D-0A6B-5224-B08DCC5EA904}"/>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389059" y="1547473"/>
            <a:ext cx="3384550" cy="2259187"/>
          </a:xfrm>
          <a:prstGeom prst="rect">
            <a:avLst/>
          </a:prstGeom>
          <a:noFill/>
        </p:spPr>
      </p:pic>
      <p:sp>
        <p:nvSpPr>
          <p:cNvPr id="7" name="Footer Placeholder 4">
            <a:extLst>
              <a:ext uri="{FF2B5EF4-FFF2-40B4-BE49-F238E27FC236}">
                <a16:creationId xmlns:a16="http://schemas.microsoft.com/office/drawing/2014/main" id="{BBD8D7BB-4E48-470C-E8FE-CA52C3661257}"/>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29BBC342-D8EA-01BB-F0D5-42F815C98D8F}"/>
              </a:ext>
              <a:ext uri="{C183D7F6-B498-43B3-948B-1728B52AA6E4}">
                <adec:decorative xmlns:adec="http://schemas.microsoft.com/office/drawing/2017/decorative" val="1"/>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8</a:t>
            </a:fld>
            <a:endParaRPr lang="en-GB"/>
          </a:p>
        </p:txBody>
      </p:sp>
    </p:spTree>
    <p:extLst>
      <p:ext uri="{BB962C8B-B14F-4D97-AF65-F5344CB8AC3E}">
        <p14:creationId xmlns:p14="http://schemas.microsoft.com/office/powerpoint/2010/main" val="3230713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06DCD9-E848-3EDB-1C75-99E24D4A9A7B}"/>
              </a:ext>
            </a:extLst>
          </p:cNvPr>
          <p:cNvSpPr>
            <a:spLocks noGrp="1"/>
          </p:cNvSpPr>
          <p:nvPr>
            <p:ph type="title"/>
          </p:nvPr>
        </p:nvSpPr>
        <p:spPr/>
        <p:txBody>
          <a:bodyPr anchor="ctr">
            <a:normAutofit/>
          </a:bodyPr>
          <a:lstStyle/>
          <a:p>
            <a:r>
              <a:rPr lang="en-US" sz="3200" dirty="0">
                <a:cs typeface="Arial"/>
              </a:rPr>
              <a:t>Recap: EYFS Statutory Framework 3.90</a:t>
            </a:r>
            <a:endParaRPr lang="en-US" sz="3200" dirty="0"/>
          </a:p>
        </p:txBody>
      </p:sp>
      <p:sp>
        <p:nvSpPr>
          <p:cNvPr id="4" name="Text Placeholder 3">
            <a:extLst>
              <a:ext uri="{FF2B5EF4-FFF2-40B4-BE49-F238E27FC236}">
                <a16:creationId xmlns:a16="http://schemas.microsoft.com/office/drawing/2014/main" id="{EF34861D-91EE-0E41-FDA9-8F027E9D2DE7}"/>
              </a:ext>
            </a:extLst>
          </p:cNvPr>
          <p:cNvSpPr>
            <a:spLocks noGrp="1"/>
          </p:cNvSpPr>
          <p:nvPr>
            <p:ph type="body" sz="quarter" idx="12"/>
          </p:nvPr>
        </p:nvSpPr>
        <p:spPr>
          <a:xfrm>
            <a:off x="319181" y="1001947"/>
            <a:ext cx="5873464" cy="3891653"/>
          </a:xfrm>
        </p:spPr>
        <p:txBody>
          <a:bodyPr vert="horz" lIns="0" tIns="0" rIns="0" bIns="0" rtlCol="0" anchor="t">
            <a:noAutofit/>
          </a:bodyPr>
          <a:lstStyle/>
          <a:p>
            <a:pPr marL="457200" indent="-457200">
              <a:lnSpc>
                <a:spcPct val="150000"/>
              </a:lnSpc>
              <a:buChar char="•"/>
            </a:pPr>
            <a:r>
              <a:rPr lang="en-US" sz="2400" dirty="0">
                <a:solidFill>
                  <a:srgbClr val="111111"/>
                </a:solidFill>
                <a:cs typeface="Arial"/>
              </a:rPr>
              <a:t>Providers are collectively responsible in their duty of care to staff, children and families who receive a service </a:t>
            </a:r>
            <a:endParaRPr lang="en-US" sz="2400" dirty="0">
              <a:solidFill>
                <a:srgbClr val="000000"/>
              </a:solidFill>
              <a:cs typeface="Arial"/>
            </a:endParaRPr>
          </a:p>
          <a:p>
            <a:pPr marL="457200" indent="-457200">
              <a:lnSpc>
                <a:spcPct val="150000"/>
              </a:lnSpc>
              <a:buChar char="•"/>
            </a:pPr>
            <a:r>
              <a:rPr lang="en-US" sz="2400" dirty="0">
                <a:solidFill>
                  <a:srgbClr val="111111"/>
                </a:solidFill>
                <a:cs typeface="Arial"/>
              </a:rPr>
              <a:t>Individuals and service users also have a responsibility for their own health and safety as well as that of others.</a:t>
            </a:r>
            <a:endParaRPr lang="en-US" sz="2400" dirty="0">
              <a:solidFill>
                <a:srgbClr val="000000"/>
              </a:solidFill>
              <a:cs typeface="Arial"/>
            </a:endParaRPr>
          </a:p>
          <a:p>
            <a:endParaRPr lang="en-US" sz="2400" dirty="0">
              <a:solidFill>
                <a:srgbClr val="111111"/>
              </a:solidFill>
              <a:cs typeface="Arial"/>
            </a:endParaRPr>
          </a:p>
          <a:p>
            <a:endParaRPr lang="en-US" sz="2400" dirty="0">
              <a:cs typeface="Arial"/>
            </a:endParaRPr>
          </a:p>
        </p:txBody>
      </p:sp>
      <p:pic>
        <p:nvPicPr>
          <p:cNvPr id="7" name="Picture 6">
            <a:extLst>
              <a:ext uri="{FF2B5EF4-FFF2-40B4-BE49-F238E27FC236}">
                <a16:creationId xmlns:a16="http://schemas.microsoft.com/office/drawing/2014/main" id="{032E78F7-F866-D25A-0EFF-E9E47F05260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822" b="27180"/>
          <a:stretch/>
        </p:blipFill>
        <p:spPr>
          <a:xfrm>
            <a:off x="6618685" y="1853277"/>
            <a:ext cx="2051828" cy="149570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Footer Placeholder 4">
            <a:extLst>
              <a:ext uri="{FF2B5EF4-FFF2-40B4-BE49-F238E27FC236}">
                <a16:creationId xmlns:a16="http://schemas.microsoft.com/office/drawing/2014/main" id="{9604606D-7242-47C3-BDA0-BEC9B0682EF7}"/>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2" name="Slide Number Placeholder 1">
            <a:extLst>
              <a:ext uri="{FF2B5EF4-FFF2-40B4-BE49-F238E27FC236}">
                <a16:creationId xmlns:a16="http://schemas.microsoft.com/office/drawing/2014/main" id="{BF9A1645-EE2D-FC42-E5B1-FF1D2BA01103}"/>
              </a:ext>
              <a:ext uri="{C183D7F6-B498-43B3-948B-1728B52AA6E4}">
                <adec:decorative xmlns:adec="http://schemas.microsoft.com/office/drawing/2017/decorative" val="1"/>
              </a:ext>
            </a:extLst>
          </p:cNvPr>
          <p:cNvSpPr>
            <a:spLocks noGrp="1"/>
          </p:cNvSpPr>
          <p:nvPr>
            <p:ph type="sldNum" sz="quarter" idx="11"/>
          </p:nvPr>
        </p:nvSpPr>
        <p:spPr/>
        <p:txBody>
          <a:bodyPr/>
          <a:lstStyle/>
          <a:p>
            <a:fld id="{DA2C159E-F13C-4A85-9A41-E7669D3E0D70}" type="slidenum">
              <a:rPr lang="en-GB" smtClean="0"/>
              <a:pPr/>
              <a:t>9</a:t>
            </a:fld>
            <a:endParaRPr lang="en-GB"/>
          </a:p>
        </p:txBody>
      </p:sp>
    </p:spTree>
    <p:extLst>
      <p:ext uri="{BB962C8B-B14F-4D97-AF65-F5344CB8AC3E}">
        <p14:creationId xmlns:p14="http://schemas.microsoft.com/office/powerpoint/2010/main" val="4083540914"/>
      </p:ext>
    </p:extLst>
  </p:cSld>
  <p:clrMapOvr>
    <a:masterClrMapping/>
  </p:clrMapOvr>
</p:sld>
</file>

<file path=ppt/theme/theme1.xml><?xml version="1.0" encoding="utf-8"?>
<a:theme xmlns:a="http://schemas.openxmlformats.org/drawingml/2006/main" name="ETF Master">
  <a:themeElements>
    <a:clrScheme name="Custom 2">
      <a:dk1>
        <a:srgbClr val="000000"/>
      </a:dk1>
      <a:lt1>
        <a:srgbClr val="FFFFFF"/>
      </a:lt1>
      <a:dk2>
        <a:srgbClr val="000000"/>
      </a:dk2>
      <a:lt2>
        <a:srgbClr val="EEECE1"/>
      </a:lt2>
      <a:accent1>
        <a:srgbClr val="00A068"/>
      </a:accent1>
      <a:accent2>
        <a:srgbClr val="E51C41"/>
      </a:accent2>
      <a:accent3>
        <a:srgbClr val="FDB913"/>
      </a:accent3>
      <a:accent4>
        <a:srgbClr val="0071F8"/>
      </a:accent4>
      <a:accent5>
        <a:srgbClr val="BE0064"/>
      </a:accent5>
      <a:accent6>
        <a:srgbClr val="000000"/>
      </a:accent6>
      <a:hlink>
        <a:srgbClr val="0000FF"/>
      </a:hlink>
      <a:folHlink>
        <a:srgbClr val="800080"/>
      </a:folHlink>
    </a:clrScheme>
    <a:fontScheme name="ETF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350" dirty="0"/>
        </a:defPPr>
      </a:lstStyle>
    </a:txDef>
  </a:objectDefaults>
  <a:extraClrSchemeLst/>
  <a:extLst>
    <a:ext uri="{05A4C25C-085E-4340-85A3-A5531E510DB2}">
      <thm15:themeFamily xmlns:thm15="http://schemas.microsoft.com/office/thememl/2012/main" name="ETF PPT TEMPLATE 2017 REVISION 2" id="{D9072210-44E4-4708-8F0F-C17D53D19737}" vid="{93905E69-2C3A-474D-AE1D-AE1AB7FC7A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84A5350B050F46AD6AC251716740DC" ma:contentTypeVersion="17" ma:contentTypeDescription="Create a new document." ma:contentTypeScope="" ma:versionID="b65acc67901e0485b8aac86fe72ed177">
  <xsd:schema xmlns:xsd="http://www.w3.org/2001/XMLSchema" xmlns:xs="http://www.w3.org/2001/XMLSchema" xmlns:p="http://schemas.microsoft.com/office/2006/metadata/properties" xmlns:ns2="414d2ded-29cc-4abd-a1df-c646721ce55b" xmlns:ns3="2847a094-2edf-4950-a853-13ec668231ed" targetNamespace="http://schemas.microsoft.com/office/2006/metadata/properties" ma:root="true" ma:fieldsID="dedb8be4e17833ccb9caf5b6a1865ed7" ns2:_="" ns3:_="">
    <xsd:import namespace="414d2ded-29cc-4abd-a1df-c646721ce55b"/>
    <xsd:import namespace="2847a094-2edf-4950-a853-13ec668231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MediaServiceAutoTag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4d2ded-29cc-4abd-a1df-c646721ce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0cda56a-0d36-40e2-ad5d-df46f41119b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47a094-2edf-4950-a853-13ec668231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5bcd669-d17d-41a9-93bf-403babf16228}" ma:internalName="TaxCatchAll" ma:showField="CatchAllData" ma:web="2847a094-2edf-4950-a853-13ec668231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14d2ded-29cc-4abd-a1df-c646721ce55b">
      <Terms xmlns="http://schemas.microsoft.com/office/infopath/2007/PartnerControls"/>
    </lcf76f155ced4ddcb4097134ff3c332f>
    <TaxCatchAll xmlns="2847a094-2edf-4950-a853-13ec668231ed" xsi:nil="true"/>
  </documentManagement>
</p:properties>
</file>

<file path=customXml/itemProps1.xml><?xml version="1.0" encoding="utf-8"?>
<ds:datastoreItem xmlns:ds="http://schemas.openxmlformats.org/officeDocument/2006/customXml" ds:itemID="{652E1CBE-E955-4B99-82F8-C9E5ECDD64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4d2ded-29cc-4abd-a1df-c646721ce55b"/>
    <ds:schemaRef ds:uri="2847a094-2edf-4950-a853-13ec668231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729C5E-FC3E-4187-92B8-5FE37E61E9DA}">
  <ds:schemaRefs>
    <ds:schemaRef ds:uri="http://schemas.microsoft.com/sharepoint/v3/contenttype/forms"/>
  </ds:schemaRefs>
</ds:datastoreItem>
</file>

<file path=customXml/itemProps3.xml><?xml version="1.0" encoding="utf-8"?>
<ds:datastoreItem xmlns:ds="http://schemas.openxmlformats.org/officeDocument/2006/customXml" ds:itemID="{4A76E745-D9E8-4D93-8B7F-BCE1E4A491AA}">
  <ds:schemaRefs>
    <ds:schemaRef ds:uri="http://schemas.microsoft.com/office/2006/documentManagement/types"/>
    <ds:schemaRef ds:uri="http://schemas.microsoft.com/office/2006/metadata/properties"/>
    <ds:schemaRef ds:uri="http://www.w3.org/XML/1998/namespace"/>
    <ds:schemaRef ds:uri="http://purl.org/dc/terms/"/>
    <ds:schemaRef ds:uri="http://purl.org/dc/dcmitype/"/>
    <ds:schemaRef ds:uri="http://purl.org/dc/elements/1.1/"/>
    <ds:schemaRef ds:uri="414d2ded-29cc-4abd-a1df-c646721ce55b"/>
    <ds:schemaRef ds:uri="http://schemas.openxmlformats.org/package/2006/metadata/core-properties"/>
    <ds:schemaRef ds:uri="http://schemas.microsoft.com/office/infopath/2007/PartnerControls"/>
    <ds:schemaRef ds:uri="2847a094-2edf-4950-a853-13ec668231ed"/>
  </ds:schemaRefs>
</ds:datastoreItem>
</file>

<file path=docProps/app.xml><?xml version="1.0" encoding="utf-8"?>
<Properties xmlns="http://schemas.openxmlformats.org/officeDocument/2006/extended-properties" xmlns:vt="http://schemas.openxmlformats.org/officeDocument/2006/docPropsVTypes">
  <TotalTime>0</TotalTime>
  <Words>1527</Words>
  <Application>Microsoft Office PowerPoint</Application>
  <PresentationFormat>On-screen Show (16:9)</PresentationFormat>
  <Paragraphs>206</Paragraphs>
  <Slides>32</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Arial,Sans-Serif</vt:lpstr>
      <vt:lpstr>Calibri</vt:lpstr>
      <vt:lpstr>Maiandra GD</vt:lpstr>
      <vt:lpstr>Symbol</vt:lpstr>
      <vt:lpstr>ETF Master</vt:lpstr>
      <vt:lpstr>Core Skill 4: How to assess and manage risks to your own and others’ safety when planning activities (Part 2)</vt:lpstr>
      <vt:lpstr>06</vt:lpstr>
      <vt:lpstr>Lesson objectives</vt:lpstr>
      <vt:lpstr>Starter activity 6.0: Identify the hazards</vt:lpstr>
      <vt:lpstr>Starter activity 6.0:  Step 2 is “Assess the risks” </vt:lpstr>
      <vt:lpstr>Starter activity 6.0: Our idea</vt:lpstr>
      <vt:lpstr>Evaluation</vt:lpstr>
      <vt:lpstr>How and why does ‘evaluation’ relate to risk assessment?</vt:lpstr>
      <vt:lpstr>Recap: EYFS Statutory Framework 3.90</vt:lpstr>
      <vt:lpstr>Activity 6.1</vt:lpstr>
      <vt:lpstr>Recap of risk benefit: Reading</vt:lpstr>
      <vt:lpstr>Activity 6.2: Look at the image again</vt:lpstr>
      <vt:lpstr>Activity 6.3: Look at the image again</vt:lpstr>
      <vt:lpstr>Activity 6.4: Control measures </vt:lpstr>
      <vt:lpstr>Activity 6.5</vt:lpstr>
      <vt:lpstr>Activity 6.6: In pairs, complete a risk benefit analysis and add control measures – include two examples from placement</vt:lpstr>
      <vt:lpstr>Plenary</vt:lpstr>
      <vt:lpstr>Home study 6.0: RBA of an outdoor activity</vt:lpstr>
      <vt:lpstr>07</vt:lpstr>
      <vt:lpstr>Lesson objectives</vt:lpstr>
      <vt:lpstr>Starter activity 7.0</vt:lpstr>
      <vt:lpstr>Activity 7.1</vt:lpstr>
      <vt:lpstr>Activity 7.1: Feedback</vt:lpstr>
      <vt:lpstr>Activity 7.2: 3.3 EYFS Statutory Framework</vt:lpstr>
      <vt:lpstr>Activity 7.2: Definition – contingency plan</vt:lpstr>
      <vt:lpstr>Activity 7.2: Small group discussion and mindmap</vt:lpstr>
      <vt:lpstr>Take note! What the HSE tells us about recording</vt:lpstr>
      <vt:lpstr>Note! What the EYFS 3.76 tells us about recording</vt:lpstr>
      <vt:lpstr>Activity 7.3: Work in pairs using the template</vt:lpstr>
      <vt:lpstr>Plenary</vt:lpstr>
      <vt:lpstr>Home study 7.0: Record a risk assessment in the work experience setting</vt:lpstr>
      <vt:lpstr>ET-FOUNDATION.CO.UK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underpinning excellence</dc:title>
  <dc:creator>Richard Overton</dc:creator>
  <cp:lastModifiedBy>Chris Woods</cp:lastModifiedBy>
  <cp:revision>145</cp:revision>
  <dcterms:created xsi:type="dcterms:W3CDTF">2020-10-20T08:50:32Z</dcterms:created>
  <dcterms:modified xsi:type="dcterms:W3CDTF">2025-11-06T11:16:43Z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0x010100D684A5350B050F46AD6AC251716740DC</vt:lpwstr>
  </property>
  <property fmtid="{D5CDD505-2E9C-101B-9397-08002B2CF9AE}" pid="3" name="MediaServiceImageTags">
    <vt:lpwstr/>
  </property>
</Properties>
</file>