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296" r:id="rId5"/>
    <p:sldId id="298" r:id="rId6"/>
    <p:sldId id="330" r:id="rId7"/>
    <p:sldId id="299" r:id="rId8"/>
    <p:sldId id="304" r:id="rId9"/>
    <p:sldId id="305" r:id="rId10"/>
    <p:sldId id="306" r:id="rId11"/>
    <p:sldId id="322" r:id="rId12"/>
    <p:sldId id="307" r:id="rId13"/>
    <p:sldId id="318" r:id="rId14"/>
    <p:sldId id="273" r:id="rId15"/>
    <p:sldId id="331" r:id="rId16"/>
    <p:sldId id="333" r:id="rId17"/>
    <p:sldId id="275" r:id="rId18"/>
    <p:sldId id="276" r:id="rId19"/>
    <p:sldId id="319" r:id="rId20"/>
    <p:sldId id="320" r:id="rId21"/>
    <p:sldId id="328" r:id="rId22"/>
    <p:sldId id="323" r:id="rId23"/>
    <p:sldId id="325" r:id="rId24"/>
    <p:sldId id="327" r:id="rId25"/>
    <p:sldId id="326" r:id="rId26"/>
    <p:sldId id="329" r:id="rId27"/>
    <p:sldId id="262"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5CED5A-D96B-4365-9371-A1F8AF692BDD}" v="2" dt="2022-09-08T14:07:13.8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83" autoAdjust="0"/>
    <p:restoredTop sz="86382"/>
  </p:normalViewPr>
  <p:slideViewPr>
    <p:cSldViewPr showGuides="1">
      <p:cViewPr varScale="1">
        <p:scale>
          <a:sx n="83" d="100"/>
          <a:sy n="83" d="100"/>
        </p:scale>
        <p:origin x="606" y="84"/>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0"/>
    </p:cViewPr>
  </p:sorterViewPr>
  <p:notesViewPr>
    <p:cSldViewPr showGuides="1">
      <p:cViewPr varScale="1">
        <p:scale>
          <a:sx n="155" d="100"/>
          <a:sy n="155" d="100"/>
        </p:scale>
        <p:origin x="536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e Vijayakumar" userId="79f3fe44-c0a7-40e7-903a-583114a16b45" providerId="ADAL" clId="{38E5E743-244F-4285-9D68-8ACBD0D56C2B}"/>
    <pc:docChg chg="undo custSel addSld delSld modSld sldOrd">
      <pc:chgData name="Dee Vijayakumar" userId="79f3fe44-c0a7-40e7-903a-583114a16b45" providerId="ADAL" clId="{38E5E743-244F-4285-9D68-8ACBD0D56C2B}" dt="2022-06-22T09:54:48.015" v="2888" actId="20577"/>
      <pc:docMkLst>
        <pc:docMk/>
      </pc:docMkLst>
      <pc:sldChg chg="del">
        <pc:chgData name="Dee Vijayakumar" userId="79f3fe44-c0a7-40e7-903a-583114a16b45" providerId="ADAL" clId="{38E5E743-244F-4285-9D68-8ACBD0D56C2B}" dt="2022-06-17T11:26:51.505" v="2115" actId="47"/>
        <pc:sldMkLst>
          <pc:docMk/>
          <pc:sldMk cId="4258874400" sldId="263"/>
        </pc:sldMkLst>
      </pc:sldChg>
      <pc:sldChg chg="modSp add mod">
        <pc:chgData name="Dee Vijayakumar" userId="79f3fe44-c0a7-40e7-903a-583114a16b45" providerId="ADAL" clId="{38E5E743-244F-4285-9D68-8ACBD0D56C2B}" dt="2022-06-17T11:04:20.225" v="1498" actId="14100"/>
        <pc:sldMkLst>
          <pc:docMk/>
          <pc:sldMk cId="3558145103" sldId="273"/>
        </pc:sldMkLst>
        <pc:spChg chg="mod">
          <ac:chgData name="Dee Vijayakumar" userId="79f3fe44-c0a7-40e7-903a-583114a16b45" providerId="ADAL" clId="{38E5E743-244F-4285-9D68-8ACBD0D56C2B}" dt="2022-06-17T11:03:30.677" v="1474" actId="27636"/>
          <ac:spMkLst>
            <pc:docMk/>
            <pc:sldMk cId="3558145103" sldId="273"/>
            <ac:spMk id="2" creationId="{00000000-0000-0000-0000-000000000000}"/>
          </ac:spMkLst>
        </pc:spChg>
        <pc:picChg chg="mod">
          <ac:chgData name="Dee Vijayakumar" userId="79f3fe44-c0a7-40e7-903a-583114a16b45" providerId="ADAL" clId="{38E5E743-244F-4285-9D68-8ACBD0D56C2B}" dt="2022-06-17T11:04:15.005" v="1495" actId="1076"/>
          <ac:picMkLst>
            <pc:docMk/>
            <pc:sldMk cId="3558145103" sldId="273"/>
            <ac:picMk id="9" creationId="{00000000-0000-0000-0000-000000000000}"/>
          </ac:picMkLst>
        </pc:picChg>
        <pc:picChg chg="mod">
          <ac:chgData name="Dee Vijayakumar" userId="79f3fe44-c0a7-40e7-903a-583114a16b45" providerId="ADAL" clId="{38E5E743-244F-4285-9D68-8ACBD0D56C2B}" dt="2022-06-17T11:04:20.225" v="1498" actId="14100"/>
          <ac:picMkLst>
            <pc:docMk/>
            <pc:sldMk cId="3558145103" sldId="273"/>
            <ac:picMk id="10" creationId="{00000000-0000-0000-0000-000000000000}"/>
          </ac:picMkLst>
        </pc:picChg>
        <pc:picChg chg="mod">
          <ac:chgData name="Dee Vijayakumar" userId="79f3fe44-c0a7-40e7-903a-583114a16b45" providerId="ADAL" clId="{38E5E743-244F-4285-9D68-8ACBD0D56C2B}" dt="2022-06-17T11:04:13.484" v="1494" actId="1076"/>
          <ac:picMkLst>
            <pc:docMk/>
            <pc:sldMk cId="3558145103" sldId="273"/>
            <ac:picMk id="12" creationId="{00000000-0000-0000-0000-000000000000}"/>
          </ac:picMkLst>
        </pc:picChg>
        <pc:picChg chg="mod">
          <ac:chgData name="Dee Vijayakumar" userId="79f3fe44-c0a7-40e7-903a-583114a16b45" providerId="ADAL" clId="{38E5E743-244F-4285-9D68-8ACBD0D56C2B}" dt="2022-06-17T11:04:16.822" v="1496" actId="1076"/>
          <ac:picMkLst>
            <pc:docMk/>
            <pc:sldMk cId="3558145103" sldId="273"/>
            <ac:picMk id="13" creationId="{00000000-0000-0000-0000-000000000000}"/>
          </ac:picMkLst>
        </pc:picChg>
      </pc:sldChg>
      <pc:sldChg chg="modSp add mod">
        <pc:chgData name="Dee Vijayakumar" userId="79f3fe44-c0a7-40e7-903a-583114a16b45" providerId="ADAL" clId="{38E5E743-244F-4285-9D68-8ACBD0D56C2B}" dt="2022-06-17T11:04:29.376" v="1503" actId="14100"/>
        <pc:sldMkLst>
          <pc:docMk/>
          <pc:sldMk cId="3323166981" sldId="275"/>
        </pc:sldMkLst>
        <pc:spChg chg="mod">
          <ac:chgData name="Dee Vijayakumar" userId="79f3fe44-c0a7-40e7-903a-583114a16b45" providerId="ADAL" clId="{38E5E743-244F-4285-9D68-8ACBD0D56C2B}" dt="2022-06-17T11:04:25.519" v="1501" actId="27636"/>
          <ac:spMkLst>
            <pc:docMk/>
            <pc:sldMk cId="3323166981" sldId="275"/>
            <ac:spMk id="10" creationId="{00000000-0000-0000-0000-000000000000}"/>
          </ac:spMkLst>
        </pc:spChg>
        <pc:picChg chg="mod">
          <ac:chgData name="Dee Vijayakumar" userId="79f3fe44-c0a7-40e7-903a-583114a16b45" providerId="ADAL" clId="{38E5E743-244F-4285-9D68-8ACBD0D56C2B}" dt="2022-06-17T11:04:29.376" v="1503" actId="14100"/>
          <ac:picMkLst>
            <pc:docMk/>
            <pc:sldMk cId="3323166981" sldId="275"/>
            <ac:picMk id="7" creationId="{00000000-0000-0000-0000-000000000000}"/>
          </ac:picMkLst>
        </pc:picChg>
      </pc:sldChg>
      <pc:sldChg chg="modSp add mod">
        <pc:chgData name="Dee Vijayakumar" userId="79f3fe44-c0a7-40e7-903a-583114a16b45" providerId="ADAL" clId="{38E5E743-244F-4285-9D68-8ACBD0D56C2B}" dt="2022-06-17T11:03:30.692" v="1476" actId="27636"/>
        <pc:sldMkLst>
          <pc:docMk/>
          <pc:sldMk cId="2334220157" sldId="276"/>
        </pc:sldMkLst>
        <pc:spChg chg="mod">
          <ac:chgData name="Dee Vijayakumar" userId="79f3fe44-c0a7-40e7-903a-583114a16b45" providerId="ADAL" clId="{38E5E743-244F-4285-9D68-8ACBD0D56C2B}" dt="2022-06-17T11:03:30.692" v="1476" actId="27636"/>
          <ac:spMkLst>
            <pc:docMk/>
            <pc:sldMk cId="2334220157" sldId="276"/>
            <ac:spMk id="2" creationId="{00000000-0000-0000-0000-000000000000}"/>
          </ac:spMkLst>
        </pc:spChg>
      </pc:sldChg>
      <pc:sldChg chg="modSp mod">
        <pc:chgData name="Dee Vijayakumar" userId="79f3fe44-c0a7-40e7-903a-583114a16b45" providerId="ADAL" clId="{38E5E743-244F-4285-9D68-8ACBD0D56C2B}" dt="2022-06-17T10:40:34.549" v="39" actId="20577"/>
        <pc:sldMkLst>
          <pc:docMk/>
          <pc:sldMk cId="1945931993" sldId="296"/>
        </pc:sldMkLst>
        <pc:spChg chg="mod">
          <ac:chgData name="Dee Vijayakumar" userId="79f3fe44-c0a7-40e7-903a-583114a16b45" providerId="ADAL" clId="{38E5E743-244F-4285-9D68-8ACBD0D56C2B}" dt="2022-06-17T10:40:19.663" v="15" actId="20577"/>
          <ac:spMkLst>
            <pc:docMk/>
            <pc:sldMk cId="1945931993" sldId="296"/>
            <ac:spMk id="3" creationId="{FCD1F95F-D16E-774B-BA41-5586864A7E03}"/>
          </ac:spMkLst>
        </pc:spChg>
        <pc:spChg chg="mod">
          <ac:chgData name="Dee Vijayakumar" userId="79f3fe44-c0a7-40e7-903a-583114a16b45" providerId="ADAL" clId="{38E5E743-244F-4285-9D68-8ACBD0D56C2B}" dt="2022-06-17T10:40:26.144" v="27" actId="20577"/>
          <ac:spMkLst>
            <pc:docMk/>
            <pc:sldMk cId="1945931993" sldId="296"/>
            <ac:spMk id="4" creationId="{EB4CC04C-4404-2344-B3AF-3A1327FC7224}"/>
          </ac:spMkLst>
        </pc:spChg>
        <pc:spChg chg="mod">
          <ac:chgData name="Dee Vijayakumar" userId="79f3fe44-c0a7-40e7-903a-583114a16b45" providerId="ADAL" clId="{38E5E743-244F-4285-9D68-8ACBD0D56C2B}" dt="2022-06-17T10:40:34.549" v="39" actId="20577"/>
          <ac:spMkLst>
            <pc:docMk/>
            <pc:sldMk cId="1945931993" sldId="296"/>
            <ac:spMk id="5" creationId="{6B4643D2-5B40-084D-AF5C-E1AE7B10AF17}"/>
          </ac:spMkLst>
        </pc:spChg>
      </pc:sldChg>
      <pc:sldChg chg="modSp mod">
        <pc:chgData name="Dee Vijayakumar" userId="79f3fe44-c0a7-40e7-903a-583114a16b45" providerId="ADAL" clId="{38E5E743-244F-4285-9D68-8ACBD0D56C2B}" dt="2022-06-17T10:44:48.952" v="53" actId="20577"/>
        <pc:sldMkLst>
          <pc:docMk/>
          <pc:sldMk cId="325678688" sldId="298"/>
        </pc:sldMkLst>
        <pc:spChg chg="mod">
          <ac:chgData name="Dee Vijayakumar" userId="79f3fe44-c0a7-40e7-903a-583114a16b45" providerId="ADAL" clId="{38E5E743-244F-4285-9D68-8ACBD0D56C2B}" dt="2022-06-17T10:44:48.952" v="53" actId="20577"/>
          <ac:spMkLst>
            <pc:docMk/>
            <pc:sldMk cId="325678688" sldId="298"/>
            <ac:spMk id="3" creationId="{A39FE6D9-D96B-E748-810E-8BBC981DD009}"/>
          </ac:spMkLst>
        </pc:spChg>
      </pc:sldChg>
      <pc:sldChg chg="modSp mod">
        <pc:chgData name="Dee Vijayakumar" userId="79f3fe44-c0a7-40e7-903a-583114a16b45" providerId="ADAL" clId="{38E5E743-244F-4285-9D68-8ACBD0D56C2B}" dt="2022-06-17T11:57:52.901" v="2161" actId="313"/>
        <pc:sldMkLst>
          <pc:docMk/>
          <pc:sldMk cId="2623175481" sldId="299"/>
        </pc:sldMkLst>
        <pc:spChg chg="mod">
          <ac:chgData name="Dee Vijayakumar" userId="79f3fe44-c0a7-40e7-903a-583114a16b45" providerId="ADAL" clId="{38E5E743-244F-4285-9D68-8ACBD0D56C2B}" dt="2022-06-17T10:48:29.382" v="205" actId="20577"/>
          <ac:spMkLst>
            <pc:docMk/>
            <pc:sldMk cId="2623175481" sldId="299"/>
            <ac:spMk id="5" creationId="{00000000-0000-0000-0000-000000000000}"/>
          </ac:spMkLst>
        </pc:spChg>
        <pc:spChg chg="mod">
          <ac:chgData name="Dee Vijayakumar" userId="79f3fe44-c0a7-40e7-903a-583114a16b45" providerId="ADAL" clId="{38E5E743-244F-4285-9D68-8ACBD0D56C2B}" dt="2022-06-17T11:57:52.901" v="2161" actId="313"/>
          <ac:spMkLst>
            <pc:docMk/>
            <pc:sldMk cId="2623175481" sldId="299"/>
            <ac:spMk id="12" creationId="{00000000-0000-0000-0000-000000000000}"/>
          </ac:spMkLst>
        </pc:spChg>
      </pc:sldChg>
      <pc:sldChg chg="del">
        <pc:chgData name="Dee Vijayakumar" userId="79f3fe44-c0a7-40e7-903a-583114a16b45" providerId="ADAL" clId="{38E5E743-244F-4285-9D68-8ACBD0D56C2B}" dt="2022-06-17T11:26:47.605" v="2113" actId="47"/>
        <pc:sldMkLst>
          <pc:docMk/>
          <pc:sldMk cId="3072831491" sldId="300"/>
        </pc:sldMkLst>
      </pc:sldChg>
      <pc:sldChg chg="del">
        <pc:chgData name="Dee Vijayakumar" userId="79f3fe44-c0a7-40e7-903a-583114a16b45" providerId="ADAL" clId="{38E5E743-244F-4285-9D68-8ACBD0D56C2B}" dt="2022-06-17T11:26:53.997" v="2117" actId="47"/>
        <pc:sldMkLst>
          <pc:docMk/>
          <pc:sldMk cId="2903473761" sldId="301"/>
        </pc:sldMkLst>
      </pc:sldChg>
      <pc:sldChg chg="del">
        <pc:chgData name="Dee Vijayakumar" userId="79f3fe44-c0a7-40e7-903a-583114a16b45" providerId="ADAL" clId="{38E5E743-244F-4285-9D68-8ACBD0D56C2B}" dt="2022-06-17T11:26:48.807" v="2114" actId="47"/>
        <pc:sldMkLst>
          <pc:docMk/>
          <pc:sldMk cId="4090225419" sldId="302"/>
        </pc:sldMkLst>
      </pc:sldChg>
      <pc:sldChg chg="add del">
        <pc:chgData name="Dee Vijayakumar" userId="79f3fe44-c0a7-40e7-903a-583114a16b45" providerId="ADAL" clId="{38E5E743-244F-4285-9D68-8ACBD0D56C2B}" dt="2022-06-17T11:26:53.310" v="2116" actId="47"/>
        <pc:sldMkLst>
          <pc:docMk/>
          <pc:sldMk cId="3678607597" sldId="303"/>
        </pc:sldMkLst>
      </pc:sldChg>
      <pc:sldChg chg="modSp add mod">
        <pc:chgData name="Dee Vijayakumar" userId="79f3fe44-c0a7-40e7-903a-583114a16b45" providerId="ADAL" clId="{38E5E743-244F-4285-9D68-8ACBD0D56C2B}" dt="2022-06-17T10:49:45.695" v="232" actId="207"/>
        <pc:sldMkLst>
          <pc:docMk/>
          <pc:sldMk cId="4263667263" sldId="304"/>
        </pc:sldMkLst>
        <pc:spChg chg="mod">
          <ac:chgData name="Dee Vijayakumar" userId="79f3fe44-c0a7-40e7-903a-583114a16b45" providerId="ADAL" clId="{38E5E743-244F-4285-9D68-8ACBD0D56C2B}" dt="2022-06-17T10:49:45.695" v="232" actId="207"/>
          <ac:spMkLst>
            <pc:docMk/>
            <pc:sldMk cId="4263667263" sldId="304"/>
            <ac:spMk id="5" creationId="{00000000-0000-0000-0000-000000000000}"/>
          </ac:spMkLst>
        </pc:spChg>
        <pc:spChg chg="mod">
          <ac:chgData name="Dee Vijayakumar" userId="79f3fe44-c0a7-40e7-903a-583114a16b45" providerId="ADAL" clId="{38E5E743-244F-4285-9D68-8ACBD0D56C2B}" dt="2022-06-17T10:46:10.554" v="125"/>
          <ac:spMkLst>
            <pc:docMk/>
            <pc:sldMk cId="4263667263" sldId="304"/>
            <ac:spMk id="12" creationId="{00000000-0000-0000-0000-000000000000}"/>
          </ac:spMkLst>
        </pc:spChg>
      </pc:sldChg>
      <pc:sldChg chg="addSp delSp modSp new mod">
        <pc:chgData name="Dee Vijayakumar" userId="79f3fe44-c0a7-40e7-903a-583114a16b45" providerId="ADAL" clId="{38E5E743-244F-4285-9D68-8ACBD0D56C2B}" dt="2022-06-21T15:03:22.241" v="2173" actId="14100"/>
        <pc:sldMkLst>
          <pc:docMk/>
          <pc:sldMk cId="824473028" sldId="305"/>
        </pc:sldMkLst>
        <pc:spChg chg="mod">
          <ac:chgData name="Dee Vijayakumar" userId="79f3fe44-c0a7-40e7-903a-583114a16b45" providerId="ADAL" clId="{38E5E743-244F-4285-9D68-8ACBD0D56C2B}" dt="2022-06-17T10:56:57.579" v="1045"/>
          <ac:spMkLst>
            <pc:docMk/>
            <pc:sldMk cId="824473028" sldId="305"/>
            <ac:spMk id="3" creationId="{F8048882-D4C5-483D-9D01-31E1D0969204}"/>
          </ac:spMkLst>
        </pc:spChg>
        <pc:spChg chg="del mod">
          <ac:chgData name="Dee Vijayakumar" userId="79f3fe44-c0a7-40e7-903a-583114a16b45" providerId="ADAL" clId="{38E5E743-244F-4285-9D68-8ACBD0D56C2B}" dt="2022-06-17T10:56:52.870" v="1042" actId="478"/>
          <ac:spMkLst>
            <pc:docMk/>
            <pc:sldMk cId="824473028" sldId="305"/>
            <ac:spMk id="4" creationId="{BBEFE3D0-8B6D-4010-A4FF-3226139604B8}"/>
          </ac:spMkLst>
        </pc:spChg>
        <pc:spChg chg="add del mod">
          <ac:chgData name="Dee Vijayakumar" userId="79f3fe44-c0a7-40e7-903a-583114a16b45" providerId="ADAL" clId="{38E5E743-244F-4285-9D68-8ACBD0D56C2B}" dt="2022-06-17T10:56:54.774" v="1043" actId="478"/>
          <ac:spMkLst>
            <pc:docMk/>
            <pc:sldMk cId="824473028" sldId="305"/>
            <ac:spMk id="7" creationId="{1C4D68CB-1E41-4234-8D82-B4DEBBD3481B}"/>
          </ac:spMkLst>
        </pc:spChg>
        <pc:spChg chg="add mod">
          <ac:chgData name="Dee Vijayakumar" userId="79f3fe44-c0a7-40e7-903a-583114a16b45" providerId="ADAL" clId="{38E5E743-244F-4285-9D68-8ACBD0D56C2B}" dt="2022-06-21T15:03:22.241" v="2173" actId="14100"/>
          <ac:spMkLst>
            <pc:docMk/>
            <pc:sldMk cId="824473028" sldId="305"/>
            <ac:spMk id="9" creationId="{F2D98F33-33B2-44EA-939C-3A8058CF575F}"/>
          </ac:spMkLst>
        </pc:spChg>
      </pc:sldChg>
      <pc:sldChg chg="addSp delSp modSp add mod">
        <pc:chgData name="Dee Vijayakumar" userId="79f3fe44-c0a7-40e7-903a-583114a16b45" providerId="ADAL" clId="{38E5E743-244F-4285-9D68-8ACBD0D56C2B}" dt="2022-06-21T15:03:08.193" v="2171" actId="1076"/>
        <pc:sldMkLst>
          <pc:docMk/>
          <pc:sldMk cId="3542909170" sldId="306"/>
        </pc:sldMkLst>
        <pc:spChg chg="del mod">
          <ac:chgData name="Dee Vijayakumar" userId="79f3fe44-c0a7-40e7-903a-583114a16b45" providerId="ADAL" clId="{38E5E743-244F-4285-9D68-8ACBD0D56C2B}" dt="2022-06-21T15:02:36.035" v="2165" actId="478"/>
          <ac:spMkLst>
            <pc:docMk/>
            <pc:sldMk cId="3542909170" sldId="306"/>
            <ac:spMk id="3" creationId="{F8048882-D4C5-483D-9D01-31E1D0969204}"/>
          </ac:spMkLst>
        </pc:spChg>
        <pc:spChg chg="mod">
          <ac:chgData name="Dee Vijayakumar" userId="79f3fe44-c0a7-40e7-903a-583114a16b45" providerId="ADAL" clId="{38E5E743-244F-4285-9D68-8ACBD0D56C2B}" dt="2022-06-21T15:03:00.685" v="2170" actId="1076"/>
          <ac:spMkLst>
            <pc:docMk/>
            <pc:sldMk cId="3542909170" sldId="306"/>
            <ac:spMk id="4" creationId="{BBEFE3D0-8B6D-4010-A4FF-3226139604B8}"/>
          </ac:spMkLst>
        </pc:spChg>
        <pc:spChg chg="mod">
          <ac:chgData name="Dee Vijayakumar" userId="79f3fe44-c0a7-40e7-903a-583114a16b45" providerId="ADAL" clId="{38E5E743-244F-4285-9D68-8ACBD0D56C2B}" dt="2022-06-21T15:03:08.193" v="2171" actId="1076"/>
          <ac:spMkLst>
            <pc:docMk/>
            <pc:sldMk cId="3542909170" sldId="306"/>
            <ac:spMk id="5" creationId="{88D7D3EF-7659-4F8D-A692-2FEB66263C5A}"/>
          </ac:spMkLst>
        </pc:spChg>
        <pc:spChg chg="add del mod">
          <ac:chgData name="Dee Vijayakumar" userId="79f3fe44-c0a7-40e7-903a-583114a16b45" providerId="ADAL" clId="{38E5E743-244F-4285-9D68-8ACBD0D56C2B}" dt="2022-06-21T15:02:37.222" v="2166" actId="478"/>
          <ac:spMkLst>
            <pc:docMk/>
            <pc:sldMk cId="3542909170" sldId="306"/>
            <ac:spMk id="7" creationId="{3D08D7CD-3C73-437A-91F2-76CA8553251C}"/>
          </ac:spMkLst>
        </pc:spChg>
      </pc:sldChg>
      <pc:sldChg chg="delSp modSp add mod">
        <pc:chgData name="Dee Vijayakumar" userId="79f3fe44-c0a7-40e7-903a-583114a16b45" providerId="ADAL" clId="{38E5E743-244F-4285-9D68-8ACBD0D56C2B}" dt="2022-06-17T11:03:46.554" v="1484" actId="1076"/>
        <pc:sldMkLst>
          <pc:docMk/>
          <pc:sldMk cId="1112122957" sldId="307"/>
        </pc:sldMkLst>
        <pc:spChg chg="mod">
          <ac:chgData name="Dee Vijayakumar" userId="79f3fe44-c0a7-40e7-903a-583114a16b45" providerId="ADAL" clId="{38E5E743-244F-4285-9D68-8ACBD0D56C2B}" dt="2022-06-17T11:03:46.554" v="1484" actId="1076"/>
          <ac:spMkLst>
            <pc:docMk/>
            <pc:sldMk cId="1112122957" sldId="307"/>
            <ac:spMk id="5" creationId="{00000000-0000-0000-0000-000000000000}"/>
          </ac:spMkLst>
        </pc:spChg>
        <pc:spChg chg="mod">
          <ac:chgData name="Dee Vijayakumar" userId="79f3fe44-c0a7-40e7-903a-583114a16b45" providerId="ADAL" clId="{38E5E743-244F-4285-9D68-8ACBD0D56C2B}" dt="2022-06-17T11:03:38.805" v="1482" actId="207"/>
          <ac:spMkLst>
            <pc:docMk/>
            <pc:sldMk cId="1112122957" sldId="307"/>
            <ac:spMk id="6" creationId="{00000000-0000-0000-0000-000000000000}"/>
          </ac:spMkLst>
        </pc:spChg>
        <pc:picChg chg="del">
          <ac:chgData name="Dee Vijayakumar" userId="79f3fe44-c0a7-40e7-903a-583114a16b45" providerId="ADAL" clId="{38E5E743-244F-4285-9D68-8ACBD0D56C2B}" dt="2022-06-17T11:03:36.069" v="1481" actId="478"/>
          <ac:picMkLst>
            <pc:docMk/>
            <pc:sldMk cId="1112122957" sldId="307"/>
            <ac:picMk id="10" creationId="{00000000-0000-0000-0000-000000000000}"/>
          </ac:picMkLst>
        </pc:picChg>
      </pc:sldChg>
      <pc:sldChg chg="modSp add mod">
        <pc:chgData name="Dee Vijayakumar" userId="79f3fe44-c0a7-40e7-903a-583114a16b45" providerId="ADAL" clId="{38E5E743-244F-4285-9D68-8ACBD0D56C2B}" dt="2022-06-22T09:44:31.132" v="2254" actId="20577"/>
        <pc:sldMkLst>
          <pc:docMk/>
          <pc:sldMk cId="1081900985" sldId="318"/>
        </pc:sldMkLst>
        <pc:spChg chg="mod">
          <ac:chgData name="Dee Vijayakumar" userId="79f3fe44-c0a7-40e7-903a-583114a16b45" providerId="ADAL" clId="{38E5E743-244F-4285-9D68-8ACBD0D56C2B}" dt="2022-06-17T11:04:04.967" v="1490" actId="27636"/>
          <ac:spMkLst>
            <pc:docMk/>
            <pc:sldMk cId="1081900985" sldId="318"/>
            <ac:spMk id="2" creationId="{00000000-0000-0000-0000-000000000000}"/>
          </ac:spMkLst>
        </pc:spChg>
        <pc:spChg chg="mod">
          <ac:chgData name="Dee Vijayakumar" userId="79f3fe44-c0a7-40e7-903a-583114a16b45" providerId="ADAL" clId="{38E5E743-244F-4285-9D68-8ACBD0D56C2B}" dt="2022-06-22T09:44:31.132" v="2254" actId="20577"/>
          <ac:spMkLst>
            <pc:docMk/>
            <pc:sldMk cId="1081900985" sldId="318"/>
            <ac:spMk id="3" creationId="{00000000-0000-0000-0000-000000000000}"/>
          </ac:spMkLst>
        </pc:spChg>
      </pc:sldChg>
      <pc:sldChg chg="modSp add mod">
        <pc:chgData name="Dee Vijayakumar" userId="79f3fe44-c0a7-40e7-903a-583114a16b45" providerId="ADAL" clId="{38E5E743-244F-4285-9D68-8ACBD0D56C2B}" dt="2022-06-17T11:05:32.916" v="1568" actId="207"/>
        <pc:sldMkLst>
          <pc:docMk/>
          <pc:sldMk cId="4259128346" sldId="319"/>
        </pc:sldMkLst>
        <pc:spChg chg="mod">
          <ac:chgData name="Dee Vijayakumar" userId="79f3fe44-c0a7-40e7-903a-583114a16b45" providerId="ADAL" clId="{38E5E743-244F-4285-9D68-8ACBD0D56C2B}" dt="2022-06-17T11:05:32.916" v="1568" actId="207"/>
          <ac:spMkLst>
            <pc:docMk/>
            <pc:sldMk cId="4259128346" sldId="319"/>
            <ac:spMk id="3" creationId="{00000000-0000-0000-0000-000000000000}"/>
          </ac:spMkLst>
        </pc:spChg>
        <pc:spChg chg="mod">
          <ac:chgData name="Dee Vijayakumar" userId="79f3fe44-c0a7-40e7-903a-583114a16b45" providerId="ADAL" clId="{38E5E743-244F-4285-9D68-8ACBD0D56C2B}" dt="2022-06-17T11:03:30.774" v="1479" actId="27636"/>
          <ac:spMkLst>
            <pc:docMk/>
            <pc:sldMk cId="4259128346" sldId="319"/>
            <ac:spMk id="4" creationId="{00000000-0000-0000-0000-000000000000}"/>
          </ac:spMkLst>
        </pc:spChg>
      </pc:sldChg>
      <pc:sldChg chg="modSp add mod">
        <pc:chgData name="Dee Vijayakumar" userId="79f3fe44-c0a7-40e7-903a-583114a16b45" providerId="ADAL" clId="{38E5E743-244F-4285-9D68-8ACBD0D56C2B}" dt="2022-06-21T15:05:17.212" v="2186" actId="313"/>
        <pc:sldMkLst>
          <pc:docMk/>
          <pc:sldMk cId="1514707171" sldId="320"/>
        </pc:sldMkLst>
        <pc:spChg chg="mod">
          <ac:chgData name="Dee Vijayakumar" userId="79f3fe44-c0a7-40e7-903a-583114a16b45" providerId="ADAL" clId="{38E5E743-244F-4285-9D68-8ACBD0D56C2B}" dt="2022-06-21T15:05:17.212" v="2186" actId="313"/>
          <ac:spMkLst>
            <pc:docMk/>
            <pc:sldMk cId="1514707171" sldId="320"/>
            <ac:spMk id="3" creationId="{00000000-0000-0000-0000-000000000000}"/>
          </ac:spMkLst>
        </pc:spChg>
      </pc:sldChg>
      <pc:sldChg chg="new del">
        <pc:chgData name="Dee Vijayakumar" userId="79f3fe44-c0a7-40e7-903a-583114a16b45" providerId="ADAL" clId="{38E5E743-244F-4285-9D68-8ACBD0D56C2B}" dt="2022-06-17T11:05:01.562" v="1539" actId="47"/>
        <pc:sldMkLst>
          <pc:docMk/>
          <pc:sldMk cId="3003643184" sldId="321"/>
        </pc:sldMkLst>
      </pc:sldChg>
      <pc:sldChg chg="modSp mod">
        <pc:chgData name="Dee Vijayakumar" userId="79f3fe44-c0a7-40e7-903a-583114a16b45" providerId="ADAL" clId="{38E5E743-244F-4285-9D68-8ACBD0D56C2B}" dt="2022-06-17T11:05:18.974" v="1565" actId="20577"/>
        <pc:sldMkLst>
          <pc:docMk/>
          <pc:sldMk cId="909316388" sldId="322"/>
        </pc:sldMkLst>
        <pc:spChg chg="mod">
          <ac:chgData name="Dee Vijayakumar" userId="79f3fe44-c0a7-40e7-903a-583114a16b45" providerId="ADAL" clId="{38E5E743-244F-4285-9D68-8ACBD0D56C2B}" dt="2022-06-17T11:04:48.362" v="1507" actId="20577"/>
          <ac:spMkLst>
            <pc:docMk/>
            <pc:sldMk cId="909316388" sldId="322"/>
            <ac:spMk id="2" creationId="{A6D78D02-1841-5541-B0EB-134EDB52DFA0}"/>
          </ac:spMkLst>
        </pc:spChg>
        <pc:spChg chg="mod">
          <ac:chgData name="Dee Vijayakumar" userId="79f3fe44-c0a7-40e7-903a-583114a16b45" providerId="ADAL" clId="{38E5E743-244F-4285-9D68-8ACBD0D56C2B}" dt="2022-06-17T11:05:18.974" v="1565" actId="20577"/>
          <ac:spMkLst>
            <pc:docMk/>
            <pc:sldMk cId="909316388" sldId="322"/>
            <ac:spMk id="3" creationId="{A39FE6D9-D96B-E748-810E-8BBC981DD009}"/>
          </ac:spMkLst>
        </pc:spChg>
      </pc:sldChg>
      <pc:sldChg chg="modSp add mod">
        <pc:chgData name="Dee Vijayakumar" userId="79f3fe44-c0a7-40e7-903a-583114a16b45" providerId="ADAL" clId="{38E5E743-244F-4285-9D68-8ACBD0D56C2B}" dt="2022-06-17T11:06:31.254" v="1615" actId="20577"/>
        <pc:sldMkLst>
          <pc:docMk/>
          <pc:sldMk cId="3460870802" sldId="323"/>
        </pc:sldMkLst>
        <pc:spChg chg="mod">
          <ac:chgData name="Dee Vijayakumar" userId="79f3fe44-c0a7-40e7-903a-583114a16b45" providerId="ADAL" clId="{38E5E743-244F-4285-9D68-8ACBD0D56C2B}" dt="2022-06-17T11:06:20.500" v="1575" actId="20577"/>
          <ac:spMkLst>
            <pc:docMk/>
            <pc:sldMk cId="3460870802" sldId="323"/>
            <ac:spMk id="2" creationId="{A6D78D02-1841-5541-B0EB-134EDB52DFA0}"/>
          </ac:spMkLst>
        </pc:spChg>
        <pc:spChg chg="mod">
          <ac:chgData name="Dee Vijayakumar" userId="79f3fe44-c0a7-40e7-903a-583114a16b45" providerId="ADAL" clId="{38E5E743-244F-4285-9D68-8ACBD0D56C2B}" dt="2022-06-17T11:06:31.254" v="1615" actId="20577"/>
          <ac:spMkLst>
            <pc:docMk/>
            <pc:sldMk cId="3460870802" sldId="323"/>
            <ac:spMk id="3" creationId="{A39FE6D9-D96B-E748-810E-8BBC981DD009}"/>
          </ac:spMkLst>
        </pc:spChg>
      </pc:sldChg>
      <pc:sldChg chg="delSp modSp mod">
        <pc:chgData name="Dee Vijayakumar" userId="79f3fe44-c0a7-40e7-903a-583114a16b45" providerId="ADAL" clId="{38E5E743-244F-4285-9D68-8ACBD0D56C2B}" dt="2022-06-21T15:04:34.642" v="2177" actId="1076"/>
        <pc:sldMkLst>
          <pc:docMk/>
          <pc:sldMk cId="888409203" sldId="325"/>
        </pc:sldMkLst>
        <pc:spChg chg="mod">
          <ac:chgData name="Dee Vijayakumar" userId="79f3fe44-c0a7-40e7-903a-583114a16b45" providerId="ADAL" clId="{38E5E743-244F-4285-9D68-8ACBD0D56C2B}" dt="2022-06-21T15:04:31.612" v="2176" actId="1076"/>
          <ac:spMkLst>
            <pc:docMk/>
            <pc:sldMk cId="888409203" sldId="325"/>
            <ac:spMk id="7" creationId="{00000000-0000-0000-0000-000000000000}"/>
          </ac:spMkLst>
        </pc:spChg>
        <pc:spChg chg="mod">
          <ac:chgData name="Dee Vijayakumar" userId="79f3fe44-c0a7-40e7-903a-583114a16b45" providerId="ADAL" clId="{38E5E743-244F-4285-9D68-8ACBD0D56C2B}" dt="2022-06-21T15:04:34.642" v="2177" actId="1076"/>
          <ac:spMkLst>
            <pc:docMk/>
            <pc:sldMk cId="888409203" sldId="325"/>
            <ac:spMk id="8" creationId="{00000000-0000-0000-0000-000000000000}"/>
          </ac:spMkLst>
        </pc:spChg>
        <pc:spChg chg="del mod">
          <ac:chgData name="Dee Vijayakumar" userId="79f3fe44-c0a7-40e7-903a-583114a16b45" providerId="ADAL" clId="{38E5E743-244F-4285-9D68-8ACBD0D56C2B}" dt="2022-06-17T11:08:36.248" v="1638" actId="478"/>
          <ac:spMkLst>
            <pc:docMk/>
            <pc:sldMk cId="888409203" sldId="325"/>
            <ac:spMk id="9" creationId="{00000000-0000-0000-0000-000000000000}"/>
          </ac:spMkLst>
        </pc:spChg>
      </pc:sldChg>
      <pc:sldChg chg="delSp modSp mod">
        <pc:chgData name="Dee Vijayakumar" userId="79f3fe44-c0a7-40e7-903a-583114a16b45" providerId="ADAL" clId="{38E5E743-244F-4285-9D68-8ACBD0D56C2B}" dt="2022-06-21T15:04:56.058" v="2184" actId="14100"/>
        <pc:sldMkLst>
          <pc:docMk/>
          <pc:sldMk cId="888355861" sldId="326"/>
        </pc:sldMkLst>
        <pc:spChg chg="mod">
          <ac:chgData name="Dee Vijayakumar" userId="79f3fe44-c0a7-40e7-903a-583114a16b45" providerId="ADAL" clId="{38E5E743-244F-4285-9D68-8ACBD0D56C2B}" dt="2022-06-17T11:11:26.664" v="1715" actId="207"/>
          <ac:spMkLst>
            <pc:docMk/>
            <pc:sldMk cId="888355861" sldId="326"/>
            <ac:spMk id="7" creationId="{00000000-0000-0000-0000-000000000000}"/>
          </ac:spMkLst>
        </pc:spChg>
        <pc:spChg chg="mod">
          <ac:chgData name="Dee Vijayakumar" userId="79f3fe44-c0a7-40e7-903a-583114a16b45" providerId="ADAL" clId="{38E5E743-244F-4285-9D68-8ACBD0D56C2B}" dt="2022-06-17T11:11:17.623" v="1713" actId="1076"/>
          <ac:spMkLst>
            <pc:docMk/>
            <pc:sldMk cId="888355861" sldId="326"/>
            <ac:spMk id="8" creationId="{00000000-0000-0000-0000-000000000000}"/>
          </ac:spMkLst>
        </pc:spChg>
        <pc:spChg chg="del mod">
          <ac:chgData name="Dee Vijayakumar" userId="79f3fe44-c0a7-40e7-903a-583114a16b45" providerId="ADAL" clId="{38E5E743-244F-4285-9D68-8ACBD0D56C2B}" dt="2022-06-17T11:09:43.458" v="1669" actId="478"/>
          <ac:spMkLst>
            <pc:docMk/>
            <pc:sldMk cId="888355861" sldId="326"/>
            <ac:spMk id="9" creationId="{00000000-0000-0000-0000-000000000000}"/>
          </ac:spMkLst>
        </pc:spChg>
        <pc:graphicFrameChg chg="mod modGraphic">
          <ac:chgData name="Dee Vijayakumar" userId="79f3fe44-c0a7-40e7-903a-583114a16b45" providerId="ADAL" clId="{38E5E743-244F-4285-9D68-8ACBD0D56C2B}" dt="2022-06-21T15:04:56.058" v="2184" actId="14100"/>
          <ac:graphicFrameMkLst>
            <pc:docMk/>
            <pc:sldMk cId="888355861" sldId="326"/>
            <ac:graphicFrameMk id="6" creationId="{00000000-0000-0000-0000-000000000000}"/>
          </ac:graphicFrameMkLst>
        </pc:graphicFrameChg>
        <pc:picChg chg="mod">
          <ac:chgData name="Dee Vijayakumar" userId="79f3fe44-c0a7-40e7-903a-583114a16b45" providerId="ADAL" clId="{38E5E743-244F-4285-9D68-8ACBD0D56C2B}" dt="2022-06-17T11:11:03.920" v="1709" actId="14100"/>
          <ac:picMkLst>
            <pc:docMk/>
            <pc:sldMk cId="888355861" sldId="326"/>
            <ac:picMk id="5122" creationId="{00000000-0000-0000-0000-000000000000}"/>
          </ac:picMkLst>
        </pc:picChg>
      </pc:sldChg>
      <pc:sldChg chg="delSp modSp mod">
        <pc:chgData name="Dee Vijayakumar" userId="79f3fe44-c0a7-40e7-903a-583114a16b45" providerId="ADAL" clId="{38E5E743-244F-4285-9D68-8ACBD0D56C2B}" dt="2022-06-21T15:04:50.180" v="2183" actId="14100"/>
        <pc:sldMkLst>
          <pc:docMk/>
          <pc:sldMk cId="2687650501" sldId="327"/>
        </pc:sldMkLst>
        <pc:spChg chg="mod">
          <ac:chgData name="Dee Vijayakumar" userId="79f3fe44-c0a7-40e7-903a-583114a16b45" providerId="ADAL" clId="{38E5E743-244F-4285-9D68-8ACBD0D56C2B}" dt="2022-06-21T15:04:50.180" v="2183" actId="14100"/>
          <ac:spMkLst>
            <pc:docMk/>
            <pc:sldMk cId="2687650501" sldId="327"/>
            <ac:spMk id="7" creationId="{00000000-0000-0000-0000-000000000000}"/>
          </ac:spMkLst>
        </pc:spChg>
        <pc:spChg chg="mod">
          <ac:chgData name="Dee Vijayakumar" userId="79f3fe44-c0a7-40e7-903a-583114a16b45" providerId="ADAL" clId="{38E5E743-244F-4285-9D68-8ACBD0D56C2B}" dt="2022-06-21T15:04:47.154" v="2182" actId="1076"/>
          <ac:spMkLst>
            <pc:docMk/>
            <pc:sldMk cId="2687650501" sldId="327"/>
            <ac:spMk id="8" creationId="{00000000-0000-0000-0000-000000000000}"/>
          </ac:spMkLst>
        </pc:spChg>
        <pc:spChg chg="del mod">
          <ac:chgData name="Dee Vijayakumar" userId="79f3fe44-c0a7-40e7-903a-583114a16b45" providerId="ADAL" clId="{38E5E743-244F-4285-9D68-8ACBD0D56C2B}" dt="2022-06-17T11:09:17.850" v="1649" actId="478"/>
          <ac:spMkLst>
            <pc:docMk/>
            <pc:sldMk cId="2687650501" sldId="327"/>
            <ac:spMk id="9" creationId="{00000000-0000-0000-0000-000000000000}"/>
          </ac:spMkLst>
        </pc:spChg>
      </pc:sldChg>
      <pc:sldChg chg="addSp delSp modSp new mod">
        <pc:chgData name="Dee Vijayakumar" userId="79f3fe44-c0a7-40e7-903a-583114a16b45" providerId="ADAL" clId="{38E5E743-244F-4285-9D68-8ACBD0D56C2B}" dt="2022-06-17T11:26:42.541" v="2112"/>
        <pc:sldMkLst>
          <pc:docMk/>
          <pc:sldMk cId="3531199249" sldId="328"/>
        </pc:sldMkLst>
        <pc:spChg chg="mod">
          <ac:chgData name="Dee Vijayakumar" userId="79f3fe44-c0a7-40e7-903a-583114a16b45" providerId="ADAL" clId="{38E5E743-244F-4285-9D68-8ACBD0D56C2B}" dt="2022-06-17T11:12:35.675" v="1764" actId="20577"/>
          <ac:spMkLst>
            <pc:docMk/>
            <pc:sldMk cId="3531199249" sldId="328"/>
            <ac:spMk id="2" creationId="{6EE5303B-15CB-4C5B-9998-E22BCC3034EC}"/>
          </ac:spMkLst>
        </pc:spChg>
        <pc:spChg chg="mod">
          <ac:chgData name="Dee Vijayakumar" userId="79f3fe44-c0a7-40e7-903a-583114a16b45" providerId="ADAL" clId="{38E5E743-244F-4285-9D68-8ACBD0D56C2B}" dt="2022-06-17T11:26:42.541" v="2112"/>
          <ac:spMkLst>
            <pc:docMk/>
            <pc:sldMk cId="3531199249" sldId="328"/>
            <ac:spMk id="3" creationId="{8669D009-5826-496A-AB4E-50EED08FF942}"/>
          </ac:spMkLst>
        </pc:spChg>
        <pc:spChg chg="del">
          <ac:chgData name="Dee Vijayakumar" userId="79f3fe44-c0a7-40e7-903a-583114a16b45" providerId="ADAL" clId="{38E5E743-244F-4285-9D68-8ACBD0D56C2B}" dt="2022-06-17T11:12:38.297" v="1765" actId="478"/>
          <ac:spMkLst>
            <pc:docMk/>
            <pc:sldMk cId="3531199249" sldId="328"/>
            <ac:spMk id="4" creationId="{2700849F-7EA1-48A8-848F-D569AA851B23}"/>
          </ac:spMkLst>
        </pc:spChg>
        <pc:graphicFrameChg chg="add del mod">
          <ac:chgData name="Dee Vijayakumar" userId="79f3fe44-c0a7-40e7-903a-583114a16b45" providerId="ADAL" clId="{38E5E743-244F-4285-9D68-8ACBD0D56C2B}" dt="2022-06-17T11:19:04.829" v="1824"/>
          <ac:graphicFrameMkLst>
            <pc:docMk/>
            <pc:sldMk cId="3531199249" sldId="328"/>
            <ac:graphicFrameMk id="7" creationId="{B2A8A315-4902-476A-965B-FA256180C337}"/>
          </ac:graphicFrameMkLst>
        </pc:graphicFrameChg>
      </pc:sldChg>
      <pc:sldChg chg="delSp modSp new mod ord">
        <pc:chgData name="Dee Vijayakumar" userId="79f3fe44-c0a7-40e7-903a-583114a16b45" providerId="ADAL" clId="{38E5E743-244F-4285-9D68-8ACBD0D56C2B}" dt="2022-06-21T15:35:07.223" v="2188"/>
        <pc:sldMkLst>
          <pc:docMk/>
          <pc:sldMk cId="1364441079" sldId="329"/>
        </pc:sldMkLst>
        <pc:spChg chg="mod">
          <ac:chgData name="Dee Vijayakumar" userId="79f3fe44-c0a7-40e7-903a-583114a16b45" providerId="ADAL" clId="{38E5E743-244F-4285-9D68-8ACBD0D56C2B}" dt="2022-06-17T11:18:31.405" v="1814" actId="20577"/>
          <ac:spMkLst>
            <pc:docMk/>
            <pc:sldMk cId="1364441079" sldId="329"/>
            <ac:spMk id="2" creationId="{D9EB91BF-69BD-48B1-9044-30643F1913DD}"/>
          </ac:spMkLst>
        </pc:spChg>
        <pc:spChg chg="mod">
          <ac:chgData name="Dee Vijayakumar" userId="79f3fe44-c0a7-40e7-903a-583114a16b45" providerId="ADAL" clId="{38E5E743-244F-4285-9D68-8ACBD0D56C2B}" dt="2022-06-17T11:18:49.201" v="1820" actId="20577"/>
          <ac:spMkLst>
            <pc:docMk/>
            <pc:sldMk cId="1364441079" sldId="329"/>
            <ac:spMk id="3" creationId="{C62A9E4B-91BE-4DFB-85FD-C871755FFC9F}"/>
          </ac:spMkLst>
        </pc:spChg>
        <pc:spChg chg="del">
          <ac:chgData name="Dee Vijayakumar" userId="79f3fe44-c0a7-40e7-903a-583114a16b45" providerId="ADAL" clId="{38E5E743-244F-4285-9D68-8ACBD0D56C2B}" dt="2022-06-17T11:18:10.291" v="1793" actId="478"/>
          <ac:spMkLst>
            <pc:docMk/>
            <pc:sldMk cId="1364441079" sldId="329"/>
            <ac:spMk id="4" creationId="{A7944A91-4DF0-4234-B30E-B8C66E37978D}"/>
          </ac:spMkLst>
        </pc:spChg>
      </pc:sldChg>
      <pc:sldChg chg="new del">
        <pc:chgData name="Dee Vijayakumar" userId="79f3fe44-c0a7-40e7-903a-583114a16b45" providerId="ADAL" clId="{38E5E743-244F-4285-9D68-8ACBD0D56C2B}" dt="2022-06-17T11:27:50.768" v="2121" actId="680"/>
        <pc:sldMkLst>
          <pc:docMk/>
          <pc:sldMk cId="925663289" sldId="330"/>
        </pc:sldMkLst>
      </pc:sldChg>
      <pc:sldChg chg="modSp new mod ord">
        <pc:chgData name="Dee Vijayakumar" userId="79f3fe44-c0a7-40e7-903a-583114a16b45" providerId="ADAL" clId="{38E5E743-244F-4285-9D68-8ACBD0D56C2B}" dt="2022-06-21T15:05:13.881" v="2185" actId="313"/>
        <pc:sldMkLst>
          <pc:docMk/>
          <pc:sldMk cId="2298593973" sldId="330"/>
        </pc:sldMkLst>
        <pc:spChg chg="mod">
          <ac:chgData name="Dee Vijayakumar" userId="79f3fe44-c0a7-40e7-903a-583114a16b45" providerId="ADAL" clId="{38E5E743-244F-4285-9D68-8ACBD0D56C2B}" dt="2022-06-17T11:28:33.753" v="2160" actId="1076"/>
          <ac:spMkLst>
            <pc:docMk/>
            <pc:sldMk cId="2298593973" sldId="330"/>
            <ac:spMk id="3" creationId="{465135F4-6051-4A3B-8F9E-04EE4C6606F1}"/>
          </ac:spMkLst>
        </pc:spChg>
        <pc:spChg chg="mod">
          <ac:chgData name="Dee Vijayakumar" userId="79f3fe44-c0a7-40e7-903a-583114a16b45" providerId="ADAL" clId="{38E5E743-244F-4285-9D68-8ACBD0D56C2B}" dt="2022-06-21T15:05:13.881" v="2185" actId="313"/>
          <ac:spMkLst>
            <pc:docMk/>
            <pc:sldMk cId="2298593973" sldId="330"/>
            <ac:spMk id="4" creationId="{29DB7DA1-52DC-4841-A875-6BDD03379368}"/>
          </ac:spMkLst>
        </pc:spChg>
      </pc:sldChg>
      <pc:sldChg chg="new del">
        <pc:chgData name="Dee Vijayakumar" userId="79f3fe44-c0a7-40e7-903a-583114a16b45" providerId="ADAL" clId="{38E5E743-244F-4285-9D68-8ACBD0D56C2B}" dt="2022-06-17T11:27:45.990" v="2119" actId="680"/>
        <pc:sldMkLst>
          <pc:docMk/>
          <pc:sldMk cId="2932330443" sldId="330"/>
        </pc:sldMkLst>
      </pc:sldChg>
      <pc:sldChg chg="delSp modSp new mod modAnim">
        <pc:chgData name="Dee Vijayakumar" userId="79f3fe44-c0a7-40e7-903a-583114a16b45" providerId="ADAL" clId="{38E5E743-244F-4285-9D68-8ACBD0D56C2B}" dt="2022-06-22T09:52:55.010" v="2797"/>
        <pc:sldMkLst>
          <pc:docMk/>
          <pc:sldMk cId="3263219986" sldId="331"/>
        </pc:sldMkLst>
        <pc:spChg chg="mod">
          <ac:chgData name="Dee Vijayakumar" userId="79f3fe44-c0a7-40e7-903a-583114a16b45" providerId="ADAL" clId="{38E5E743-244F-4285-9D68-8ACBD0D56C2B}" dt="2022-06-22T09:49:43.239" v="2611" actId="1076"/>
          <ac:spMkLst>
            <pc:docMk/>
            <pc:sldMk cId="3263219986" sldId="331"/>
            <ac:spMk id="2" creationId="{D8DA13EB-14F7-4C51-B4B7-D23613BD0265}"/>
          </ac:spMkLst>
        </pc:spChg>
        <pc:spChg chg="del">
          <ac:chgData name="Dee Vijayakumar" userId="79f3fe44-c0a7-40e7-903a-583114a16b45" providerId="ADAL" clId="{38E5E743-244F-4285-9D68-8ACBD0D56C2B}" dt="2022-06-22T09:46:07.836" v="2273" actId="478"/>
          <ac:spMkLst>
            <pc:docMk/>
            <pc:sldMk cId="3263219986" sldId="331"/>
            <ac:spMk id="3" creationId="{3A23D7F3-B2A8-4893-A411-3C462F628B37}"/>
          </ac:spMkLst>
        </pc:spChg>
        <pc:spChg chg="mod">
          <ac:chgData name="Dee Vijayakumar" userId="79f3fe44-c0a7-40e7-903a-583114a16b45" providerId="ADAL" clId="{38E5E743-244F-4285-9D68-8ACBD0D56C2B}" dt="2022-06-22T09:50:09.453" v="2643" actId="20577"/>
          <ac:spMkLst>
            <pc:docMk/>
            <pc:sldMk cId="3263219986" sldId="331"/>
            <ac:spMk id="4" creationId="{1DBF7B46-3532-47FB-8195-0A54ADEE0C6C}"/>
          </ac:spMkLst>
        </pc:spChg>
      </pc:sldChg>
      <pc:sldChg chg="modSp add del mod">
        <pc:chgData name="Dee Vijayakumar" userId="79f3fe44-c0a7-40e7-903a-583114a16b45" providerId="ADAL" clId="{38E5E743-244F-4285-9D68-8ACBD0D56C2B}" dt="2022-06-22T09:51:44.453" v="2786" actId="47"/>
        <pc:sldMkLst>
          <pc:docMk/>
          <pc:sldMk cId="3756572088" sldId="332"/>
        </pc:sldMkLst>
        <pc:spChg chg="mod">
          <ac:chgData name="Dee Vijayakumar" userId="79f3fe44-c0a7-40e7-903a-583114a16b45" providerId="ADAL" clId="{38E5E743-244F-4285-9D68-8ACBD0D56C2B}" dt="2022-06-22T09:47:21.674" v="2278" actId="6549"/>
          <ac:spMkLst>
            <pc:docMk/>
            <pc:sldMk cId="3756572088" sldId="332"/>
            <ac:spMk id="4" creationId="{1DBF7B46-3532-47FB-8195-0A54ADEE0C6C}"/>
          </ac:spMkLst>
        </pc:spChg>
      </pc:sldChg>
      <pc:sldChg chg="delSp modSp del mod">
        <pc:chgData name="Dee Vijayakumar" userId="79f3fe44-c0a7-40e7-903a-583114a16b45" providerId="ADAL" clId="{38E5E743-244F-4285-9D68-8ACBD0D56C2B}" dt="2022-06-17T11:07:20.065" v="1618" actId="47"/>
        <pc:sldMkLst>
          <pc:docMk/>
          <pc:sldMk cId="2045876661" sldId="333"/>
        </pc:sldMkLst>
        <pc:graphicFrameChg chg="del mod modGraphic">
          <ac:chgData name="Dee Vijayakumar" userId="79f3fe44-c0a7-40e7-903a-583114a16b45" providerId="ADAL" clId="{38E5E743-244F-4285-9D68-8ACBD0D56C2B}" dt="2022-06-17T11:07:18.208" v="1617" actId="478"/>
          <ac:graphicFrameMkLst>
            <pc:docMk/>
            <pc:sldMk cId="2045876661" sldId="333"/>
            <ac:graphicFrameMk id="3" creationId="{00000000-0000-0000-0000-000000000000}"/>
          </ac:graphicFrameMkLst>
        </pc:graphicFrameChg>
      </pc:sldChg>
      <pc:sldChg chg="addSp modSp add mod modAnim">
        <pc:chgData name="Dee Vijayakumar" userId="79f3fe44-c0a7-40e7-903a-583114a16b45" providerId="ADAL" clId="{38E5E743-244F-4285-9D68-8ACBD0D56C2B}" dt="2022-06-22T09:54:48.015" v="2888" actId="20577"/>
        <pc:sldMkLst>
          <pc:docMk/>
          <pc:sldMk cId="3579893858" sldId="333"/>
        </pc:sldMkLst>
        <pc:spChg chg="mod">
          <ac:chgData name="Dee Vijayakumar" userId="79f3fe44-c0a7-40e7-903a-583114a16b45" providerId="ADAL" clId="{38E5E743-244F-4285-9D68-8ACBD0D56C2B}" dt="2022-06-22T09:54:48.015" v="2888" actId="20577"/>
          <ac:spMkLst>
            <pc:docMk/>
            <pc:sldMk cId="3579893858" sldId="333"/>
            <ac:spMk id="4" creationId="{1DBF7B46-3532-47FB-8195-0A54ADEE0C6C}"/>
          </ac:spMkLst>
        </pc:spChg>
        <pc:spChg chg="add mod">
          <ac:chgData name="Dee Vijayakumar" userId="79f3fe44-c0a7-40e7-903a-583114a16b45" providerId="ADAL" clId="{38E5E743-244F-4285-9D68-8ACBD0D56C2B}" dt="2022-06-22T09:54:18.295" v="2882" actId="1076"/>
          <ac:spMkLst>
            <pc:docMk/>
            <pc:sldMk cId="3579893858" sldId="333"/>
            <ac:spMk id="7" creationId="{697CD6C6-5E54-499C-B928-DEDDF2EC8EC8}"/>
          </ac:spMkLst>
        </pc:spChg>
        <pc:spChg chg="add mod">
          <ac:chgData name="Dee Vijayakumar" userId="79f3fe44-c0a7-40e7-903a-583114a16b45" providerId="ADAL" clId="{38E5E743-244F-4285-9D68-8ACBD0D56C2B}" dt="2022-06-22T09:53:24.968" v="2802" actId="14100"/>
          <ac:spMkLst>
            <pc:docMk/>
            <pc:sldMk cId="3579893858" sldId="333"/>
            <ac:spMk id="8" creationId="{B73D6C29-7423-4B87-B2F6-2B6CD5D95E5B}"/>
          </ac:spMkLst>
        </pc:spChg>
        <pc:spChg chg="add mod">
          <ac:chgData name="Dee Vijayakumar" userId="79f3fe44-c0a7-40e7-903a-583114a16b45" providerId="ADAL" clId="{38E5E743-244F-4285-9D68-8ACBD0D56C2B}" dt="2022-06-22T09:54:21.672" v="2883" actId="1076"/>
          <ac:spMkLst>
            <pc:docMk/>
            <pc:sldMk cId="3579893858" sldId="333"/>
            <ac:spMk id="9" creationId="{CE4F741E-BB0C-4D32-B159-D12591C928F8}"/>
          </ac:spMkLst>
        </pc:spChg>
      </pc:sldChg>
      <pc:sldChg chg="modSp add del mod">
        <pc:chgData name="Dee Vijayakumar" userId="79f3fe44-c0a7-40e7-903a-583114a16b45" providerId="ADAL" clId="{38E5E743-244F-4285-9D68-8ACBD0D56C2B}" dt="2022-06-22T09:52:42.711" v="2795" actId="47"/>
        <pc:sldMkLst>
          <pc:docMk/>
          <pc:sldMk cId="2207633655" sldId="334"/>
        </pc:sldMkLst>
        <pc:spChg chg="mod">
          <ac:chgData name="Dee Vijayakumar" userId="79f3fe44-c0a7-40e7-903a-583114a16b45" providerId="ADAL" clId="{38E5E743-244F-4285-9D68-8ACBD0D56C2B}" dt="2022-06-22T09:51:30.373" v="2783" actId="20577"/>
          <ac:spMkLst>
            <pc:docMk/>
            <pc:sldMk cId="2207633655" sldId="334"/>
            <ac:spMk id="2" creationId="{D8DA13EB-14F7-4C51-B4B7-D23613BD0265}"/>
          </ac:spMkLst>
        </pc:spChg>
        <pc:spChg chg="mod">
          <ac:chgData name="Dee Vijayakumar" userId="79f3fe44-c0a7-40e7-903a-583114a16b45" providerId="ADAL" clId="{38E5E743-244F-4285-9D68-8ACBD0D56C2B}" dt="2022-06-22T09:52:06.006" v="2788" actId="6549"/>
          <ac:spMkLst>
            <pc:docMk/>
            <pc:sldMk cId="2207633655" sldId="334"/>
            <ac:spMk id="4" creationId="{1DBF7B46-3532-47FB-8195-0A54ADEE0C6C}"/>
          </ac:spMkLst>
        </pc:spChg>
      </pc:sldChg>
      <pc:sldChg chg="add del">
        <pc:chgData name="Dee Vijayakumar" userId="79f3fe44-c0a7-40e7-903a-583114a16b45" providerId="ADAL" clId="{38E5E743-244F-4285-9D68-8ACBD0D56C2B}" dt="2022-06-22T09:52:43.512" v="2796" actId="47"/>
        <pc:sldMkLst>
          <pc:docMk/>
          <pc:sldMk cId="544288868" sldId="335"/>
        </pc:sldMkLst>
      </pc:sldChg>
    </pc:docChg>
  </pc:docChgLst>
  <pc:docChgLst>
    <pc:chgData name="Sharon Moore" userId="11e493e1b6637736" providerId="LiveId" clId="{0C3629FA-EED7-4F6D-8CC0-F2B8BE05EDC6}"/>
    <pc:docChg chg="modSld">
      <pc:chgData name="Sharon Moore" userId="11e493e1b6637736" providerId="LiveId" clId="{0C3629FA-EED7-4F6D-8CC0-F2B8BE05EDC6}" dt="2022-09-09T09:07:49.922" v="2" actId="6549"/>
      <pc:docMkLst>
        <pc:docMk/>
      </pc:docMkLst>
      <pc:sldChg chg="modSp mod">
        <pc:chgData name="Sharon Moore" userId="11e493e1b6637736" providerId="LiveId" clId="{0C3629FA-EED7-4F6D-8CC0-F2B8BE05EDC6}" dt="2022-09-09T09:07:49.922" v="2" actId="6549"/>
        <pc:sldMkLst>
          <pc:docMk/>
          <pc:sldMk cId="909316388" sldId="322"/>
        </pc:sldMkLst>
        <pc:spChg chg="mod">
          <ac:chgData name="Sharon Moore" userId="11e493e1b6637736" providerId="LiveId" clId="{0C3629FA-EED7-4F6D-8CC0-F2B8BE05EDC6}" dt="2022-09-09T09:07:46.872" v="1" actId="255"/>
          <ac:spMkLst>
            <pc:docMk/>
            <pc:sldMk cId="909316388" sldId="322"/>
            <ac:spMk id="2" creationId="{A6D78D02-1841-5541-B0EB-134EDB52DFA0}"/>
          </ac:spMkLst>
        </pc:spChg>
        <pc:spChg chg="mod">
          <ac:chgData name="Sharon Moore" userId="11e493e1b6637736" providerId="LiveId" clId="{0C3629FA-EED7-4F6D-8CC0-F2B8BE05EDC6}" dt="2022-09-09T09:07:49.922" v="2" actId="6549"/>
          <ac:spMkLst>
            <pc:docMk/>
            <pc:sldMk cId="909316388" sldId="322"/>
            <ac:spMk id="3" creationId="{A39FE6D9-D96B-E748-810E-8BBC981DD009}"/>
          </ac:spMkLst>
        </pc:spChg>
      </pc:sldChg>
    </pc:docChg>
  </pc:docChgLst>
  <pc:docChgLst>
    <pc:chgData name="Dee Vijayakumar" userId="S::dvijayakumar@hrc.ac.uk::79f3fe44-c0a7-40e7-903a-583114a16b45" providerId="AD" clId="Web-{E6BFCE8E-DA49-4669-B9BA-0E6A353A7902}"/>
    <pc:docChg chg="addSld modSld">
      <pc:chgData name="Dee Vijayakumar" userId="S::dvijayakumar@hrc.ac.uk::79f3fe44-c0a7-40e7-903a-583114a16b45" providerId="AD" clId="Web-{E6BFCE8E-DA49-4669-B9BA-0E6A353A7902}" dt="2022-06-28T10:53:05.720" v="2" actId="1076"/>
      <pc:docMkLst>
        <pc:docMk/>
      </pc:docMkLst>
      <pc:sldChg chg="addSp delSp modSp new">
        <pc:chgData name="Dee Vijayakumar" userId="S::dvijayakumar@hrc.ac.uk::79f3fe44-c0a7-40e7-903a-583114a16b45" providerId="AD" clId="Web-{E6BFCE8E-DA49-4669-B9BA-0E6A353A7902}" dt="2022-06-28T10:53:05.720" v="2" actId="1076"/>
        <pc:sldMkLst>
          <pc:docMk/>
          <pc:sldMk cId="2793771192" sldId="334"/>
        </pc:sldMkLst>
        <pc:spChg chg="del">
          <ac:chgData name="Dee Vijayakumar" userId="S::dvijayakumar@hrc.ac.uk::79f3fe44-c0a7-40e7-903a-583114a16b45" providerId="AD" clId="Web-{E6BFCE8E-DA49-4669-B9BA-0E6A353A7902}" dt="2022-06-28T10:53:02.126" v="1"/>
          <ac:spMkLst>
            <pc:docMk/>
            <pc:sldMk cId="2793771192" sldId="334"/>
            <ac:spMk id="3" creationId="{3F414BA7-6D16-7E17-065E-49D061CEBB21}"/>
          </ac:spMkLst>
        </pc:spChg>
        <pc:picChg chg="add mod ord">
          <ac:chgData name="Dee Vijayakumar" userId="S::dvijayakumar@hrc.ac.uk::79f3fe44-c0a7-40e7-903a-583114a16b45" providerId="AD" clId="Web-{E6BFCE8E-DA49-4669-B9BA-0E6A353A7902}" dt="2022-06-28T10:53:05.720" v="2" actId="1076"/>
          <ac:picMkLst>
            <pc:docMk/>
            <pc:sldMk cId="2793771192" sldId="334"/>
            <ac:picMk id="7" creationId="{B29CF765-D017-24A2-79F8-6210918DE38F}"/>
          </ac:picMkLst>
        </pc:picChg>
      </pc:sldChg>
    </pc:docChg>
  </pc:docChgLst>
  <pc:docChgLst>
    <pc:chgData name="Sharon Moore" userId="11e493e1b6637736" providerId="LiveId" clId="{EB5CED5A-D96B-4365-9371-A1F8AF692BDD}"/>
    <pc:docChg chg="custSel delSld modSld sldOrd">
      <pc:chgData name="Sharon Moore" userId="11e493e1b6637736" providerId="LiveId" clId="{EB5CED5A-D96B-4365-9371-A1F8AF692BDD}" dt="2022-09-08T14:07:01.216" v="101" actId="20577"/>
      <pc:docMkLst>
        <pc:docMk/>
      </pc:docMkLst>
      <pc:sldChg chg="addSp delSp modSp mod">
        <pc:chgData name="Sharon Moore" userId="11e493e1b6637736" providerId="LiveId" clId="{EB5CED5A-D96B-4365-9371-A1F8AF692BDD}" dt="2022-09-08T14:04:09.147" v="45" actId="14100"/>
        <pc:sldMkLst>
          <pc:docMk/>
          <pc:sldMk cId="3269314659" sldId="262"/>
        </pc:sldMkLst>
        <pc:spChg chg="del">
          <ac:chgData name="Sharon Moore" userId="11e493e1b6637736" providerId="LiveId" clId="{EB5CED5A-D96B-4365-9371-A1F8AF692BDD}" dt="2022-09-08T14:03:57.651" v="41" actId="478"/>
          <ac:spMkLst>
            <pc:docMk/>
            <pc:sldMk cId="3269314659" sldId="262"/>
            <ac:spMk id="13" creationId="{E2C579EE-E5CC-4F9A-A5AE-7CAF0043E178}"/>
          </ac:spMkLst>
        </pc:spChg>
        <pc:spChg chg="mod">
          <ac:chgData name="Sharon Moore" userId="11e493e1b6637736" providerId="LiveId" clId="{EB5CED5A-D96B-4365-9371-A1F8AF692BDD}" dt="2022-09-08T14:03:40.755" v="40" actId="20577"/>
          <ac:spMkLst>
            <pc:docMk/>
            <pc:sldMk cId="3269314659" sldId="262"/>
            <ac:spMk id="17" creationId="{36B2AE06-62E2-47AC-A4B8-78F23C87D5EA}"/>
          </ac:spMkLst>
        </pc:spChg>
        <pc:picChg chg="add mod">
          <ac:chgData name="Sharon Moore" userId="11e493e1b6637736" providerId="LiveId" clId="{EB5CED5A-D96B-4365-9371-A1F8AF692BDD}" dt="2022-09-08T14:04:09.147" v="45" actId="14100"/>
          <ac:picMkLst>
            <pc:docMk/>
            <pc:sldMk cId="3269314659" sldId="262"/>
            <ac:picMk id="2" creationId="{315E2A12-2D4A-8B2B-11B5-9A9FCB419E7C}"/>
          </ac:picMkLst>
        </pc:picChg>
      </pc:sldChg>
      <pc:sldChg chg="addSp delSp modSp mod">
        <pc:chgData name="Sharon Moore" userId="11e493e1b6637736" providerId="LiveId" clId="{EB5CED5A-D96B-4365-9371-A1F8AF692BDD}" dt="2022-09-08T14:05:19.983" v="80" actId="20577"/>
        <pc:sldMkLst>
          <pc:docMk/>
          <pc:sldMk cId="1945931993" sldId="296"/>
        </pc:sldMkLst>
        <pc:spChg chg="del">
          <ac:chgData name="Sharon Moore" userId="11e493e1b6637736" providerId="LiveId" clId="{EB5CED5A-D96B-4365-9371-A1F8AF692BDD}" dt="2022-09-08T14:05:10.215" v="68" actId="478"/>
          <ac:spMkLst>
            <pc:docMk/>
            <pc:sldMk cId="1945931993" sldId="296"/>
            <ac:spMk id="3" creationId="{FCD1F95F-D16E-774B-BA41-5586864A7E03}"/>
          </ac:spMkLst>
        </pc:spChg>
        <pc:spChg chg="mod">
          <ac:chgData name="Sharon Moore" userId="11e493e1b6637736" providerId="LiveId" clId="{EB5CED5A-D96B-4365-9371-A1F8AF692BDD}" dt="2022-09-08T14:05:15.705" v="70" actId="6549"/>
          <ac:spMkLst>
            <pc:docMk/>
            <pc:sldMk cId="1945931993" sldId="296"/>
            <ac:spMk id="4" creationId="{EB4CC04C-4404-2344-B3AF-3A1327FC7224}"/>
          </ac:spMkLst>
        </pc:spChg>
        <pc:spChg chg="mod">
          <ac:chgData name="Sharon Moore" userId="11e493e1b6637736" providerId="LiveId" clId="{EB5CED5A-D96B-4365-9371-A1F8AF692BDD}" dt="2022-09-08T14:05:19.983" v="80" actId="20577"/>
          <ac:spMkLst>
            <pc:docMk/>
            <pc:sldMk cId="1945931993" sldId="296"/>
            <ac:spMk id="5" creationId="{6B4643D2-5B40-084D-AF5C-E1AE7B10AF17}"/>
          </ac:spMkLst>
        </pc:spChg>
        <pc:spChg chg="add del mod">
          <ac:chgData name="Sharon Moore" userId="11e493e1b6637736" providerId="LiveId" clId="{EB5CED5A-D96B-4365-9371-A1F8AF692BDD}" dt="2022-09-08T14:05:12.990" v="69" actId="478"/>
          <ac:spMkLst>
            <pc:docMk/>
            <pc:sldMk cId="1945931993" sldId="296"/>
            <ac:spMk id="7" creationId="{AA683DAE-CFC2-8EE4-D5FE-EA0D7BF85B32}"/>
          </ac:spMkLst>
        </pc:spChg>
      </pc:sldChg>
      <pc:sldChg chg="modSp mod ord">
        <pc:chgData name="Sharon Moore" userId="11e493e1b6637736" providerId="LiveId" clId="{EB5CED5A-D96B-4365-9371-A1F8AF692BDD}" dt="2022-09-08T14:05:03.174" v="67" actId="20577"/>
        <pc:sldMkLst>
          <pc:docMk/>
          <pc:sldMk cId="325678688" sldId="298"/>
        </pc:sldMkLst>
        <pc:spChg chg="mod">
          <ac:chgData name="Sharon Moore" userId="11e493e1b6637736" providerId="LiveId" clId="{EB5CED5A-D96B-4365-9371-A1F8AF692BDD}" dt="2022-09-08T14:04:41.183" v="52" actId="255"/>
          <ac:spMkLst>
            <pc:docMk/>
            <pc:sldMk cId="325678688" sldId="298"/>
            <ac:spMk id="2" creationId="{A6D78D02-1841-5541-B0EB-134EDB52DFA0}"/>
          </ac:spMkLst>
        </pc:spChg>
        <pc:spChg chg="mod">
          <ac:chgData name="Sharon Moore" userId="11e493e1b6637736" providerId="LiveId" clId="{EB5CED5A-D96B-4365-9371-A1F8AF692BDD}" dt="2022-09-08T14:05:03.174" v="67" actId="20577"/>
          <ac:spMkLst>
            <pc:docMk/>
            <pc:sldMk cId="325678688" sldId="298"/>
            <ac:spMk id="3" creationId="{A39FE6D9-D96B-E748-810E-8BBC981DD009}"/>
          </ac:spMkLst>
        </pc:spChg>
      </pc:sldChg>
      <pc:sldChg chg="modSp mod">
        <pc:chgData name="Sharon Moore" userId="11e493e1b6637736" providerId="LiveId" clId="{EB5CED5A-D96B-4365-9371-A1F8AF692BDD}" dt="2022-09-08T14:07:01.216" v="101" actId="20577"/>
        <pc:sldMkLst>
          <pc:docMk/>
          <pc:sldMk cId="909316388" sldId="322"/>
        </pc:sldMkLst>
        <pc:spChg chg="mod">
          <ac:chgData name="Sharon Moore" userId="11e493e1b6637736" providerId="LiveId" clId="{EB5CED5A-D96B-4365-9371-A1F8AF692BDD}" dt="2022-09-08T14:07:01.216" v="101" actId="20577"/>
          <ac:spMkLst>
            <pc:docMk/>
            <pc:sldMk cId="909316388" sldId="322"/>
            <ac:spMk id="2" creationId="{A6D78D02-1841-5541-B0EB-134EDB52DFA0}"/>
          </ac:spMkLst>
        </pc:spChg>
      </pc:sldChg>
      <pc:sldChg chg="modSp mod">
        <pc:chgData name="Sharon Moore" userId="11e493e1b6637736" providerId="LiveId" clId="{EB5CED5A-D96B-4365-9371-A1F8AF692BDD}" dt="2022-09-08T14:06:34.146" v="99" actId="20577"/>
        <pc:sldMkLst>
          <pc:docMk/>
          <pc:sldMk cId="2298593973" sldId="330"/>
        </pc:sldMkLst>
        <pc:spChg chg="mod">
          <ac:chgData name="Sharon Moore" userId="11e493e1b6637736" providerId="LiveId" clId="{EB5CED5A-D96B-4365-9371-A1F8AF692BDD}" dt="2022-09-08T14:06:34.146" v="99" actId="20577"/>
          <ac:spMkLst>
            <pc:docMk/>
            <pc:sldMk cId="2298593973" sldId="330"/>
            <ac:spMk id="4" creationId="{29DB7DA1-52DC-4841-A875-6BDD03379368}"/>
          </ac:spMkLst>
        </pc:spChg>
      </pc:sldChg>
      <pc:sldChg chg="del">
        <pc:chgData name="Sharon Moore" userId="11e493e1b6637736" providerId="LiveId" clId="{EB5CED5A-D96B-4365-9371-A1F8AF692BDD}" dt="2022-09-08T14:03:26.481" v="0" actId="47"/>
        <pc:sldMkLst>
          <pc:docMk/>
          <pc:sldMk cId="2793771192" sldId="33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09/09/2022</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dirty="0"/>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09/09/2022</a:t>
            </a:fld>
            <a:endParaRPr lang="en-GB"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dirty="0"/>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dirty="0"/>
          </a:p>
        </p:txBody>
      </p:sp>
    </p:spTree>
    <p:extLst>
      <p:ext uri="{BB962C8B-B14F-4D97-AF65-F5344CB8AC3E}">
        <p14:creationId xmlns:p14="http://schemas.microsoft.com/office/powerpoint/2010/main" val="1988266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dirty="0"/>
          </a:p>
        </p:txBody>
      </p:sp>
    </p:spTree>
    <p:extLst>
      <p:ext uri="{BB962C8B-B14F-4D97-AF65-F5344CB8AC3E}">
        <p14:creationId xmlns:p14="http://schemas.microsoft.com/office/powerpoint/2010/main" val="2072797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dirty="0"/>
          </a:p>
        </p:txBody>
      </p:sp>
    </p:spTree>
    <p:extLst>
      <p:ext uri="{BB962C8B-B14F-4D97-AF65-F5344CB8AC3E}">
        <p14:creationId xmlns:p14="http://schemas.microsoft.com/office/powerpoint/2010/main" val="2349900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http://brilliantbiologystudent.weebly.com/benedicts-test-for-reducing-sugars.html</a:t>
            </a:r>
          </a:p>
        </p:txBody>
      </p:sp>
      <p:sp>
        <p:nvSpPr>
          <p:cNvPr id="4" name="Slide Number Placeholder 3"/>
          <p:cNvSpPr>
            <a:spLocks noGrp="1"/>
          </p:cNvSpPr>
          <p:nvPr>
            <p:ph type="sldNum" sz="quarter" idx="10"/>
          </p:nvPr>
        </p:nvSpPr>
        <p:spPr/>
        <p:txBody>
          <a:bodyPr/>
          <a:lstStyle/>
          <a:p>
            <a:fld id="{8BFF892D-98EF-4FAD-B1B3-DE357336E749}" type="slidenum">
              <a:rPr lang="en-GB" smtClean="0"/>
              <a:t>20</a:t>
            </a:fld>
            <a:endParaRPr lang="en-GB" dirty="0"/>
          </a:p>
        </p:txBody>
      </p:sp>
    </p:spTree>
    <p:extLst>
      <p:ext uri="{BB962C8B-B14F-4D97-AF65-F5344CB8AC3E}">
        <p14:creationId xmlns:p14="http://schemas.microsoft.com/office/powerpoint/2010/main" val="3461382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http://brilliantbiologystudent.weebly.com/benedicts-test-for-reducing-sugars.html</a:t>
            </a:r>
          </a:p>
        </p:txBody>
      </p:sp>
      <p:sp>
        <p:nvSpPr>
          <p:cNvPr id="4" name="Slide Number Placeholder 3"/>
          <p:cNvSpPr>
            <a:spLocks noGrp="1"/>
          </p:cNvSpPr>
          <p:nvPr>
            <p:ph type="sldNum" sz="quarter" idx="10"/>
          </p:nvPr>
        </p:nvSpPr>
        <p:spPr/>
        <p:txBody>
          <a:bodyPr/>
          <a:lstStyle/>
          <a:p>
            <a:fld id="{8BFF892D-98EF-4FAD-B1B3-DE357336E749}" type="slidenum">
              <a:rPr lang="en-GB" smtClean="0"/>
              <a:t>21</a:t>
            </a:fld>
            <a:endParaRPr lang="en-GB" dirty="0"/>
          </a:p>
        </p:txBody>
      </p:sp>
    </p:spTree>
    <p:extLst>
      <p:ext uri="{BB962C8B-B14F-4D97-AF65-F5344CB8AC3E}">
        <p14:creationId xmlns:p14="http://schemas.microsoft.com/office/powerpoint/2010/main" val="1880708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http://brilliantbiologystudent.weebly.com/benedicts-test-for-reducing-sugars.html</a:t>
            </a:r>
          </a:p>
        </p:txBody>
      </p:sp>
      <p:sp>
        <p:nvSpPr>
          <p:cNvPr id="4" name="Slide Number Placeholder 3"/>
          <p:cNvSpPr>
            <a:spLocks noGrp="1"/>
          </p:cNvSpPr>
          <p:nvPr>
            <p:ph type="sldNum" sz="quarter" idx="10"/>
          </p:nvPr>
        </p:nvSpPr>
        <p:spPr/>
        <p:txBody>
          <a:bodyPr/>
          <a:lstStyle/>
          <a:p>
            <a:fld id="{8BFF892D-98EF-4FAD-B1B3-DE357336E749}" type="slidenum">
              <a:rPr lang="en-GB" smtClean="0"/>
              <a:t>22</a:t>
            </a:fld>
            <a:endParaRPr lang="en-GB" dirty="0"/>
          </a:p>
        </p:txBody>
      </p:sp>
    </p:spTree>
    <p:extLst>
      <p:ext uri="{BB962C8B-B14F-4D97-AF65-F5344CB8AC3E}">
        <p14:creationId xmlns:p14="http://schemas.microsoft.com/office/powerpoint/2010/main" val="16720154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dirty="0"/>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1E7B2FE-531B-4FEB-9164-88E3B0CC1746}" type="datetimeFigureOut">
              <a:rPr lang="en-GB" smtClean="0"/>
              <a:t>09/09/2022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5489E36F-0F9B-4957-AE21-90E8F2E2CA48}" type="slidenum">
              <a:rPr lang="en-GB" smtClean="0"/>
              <a:t>‹#›</a:t>
            </a:fld>
            <a:endParaRPr lang="en-GB" dirty="0"/>
          </a:p>
        </p:txBody>
      </p:sp>
    </p:spTree>
    <p:extLst>
      <p:ext uri="{BB962C8B-B14F-4D97-AF65-F5344CB8AC3E}">
        <p14:creationId xmlns:p14="http://schemas.microsoft.com/office/powerpoint/2010/main" val="422434464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1E7B2FE-531B-4FEB-9164-88E3B0CC1746}" type="datetimeFigureOut">
              <a:rPr lang="en-GB" smtClean="0"/>
              <a:t>09/09/2022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5489E36F-0F9B-4957-AE21-90E8F2E2CA48}" type="slidenum">
              <a:rPr lang="en-GB" smtClean="0"/>
              <a:t>‹#›</a:t>
            </a:fld>
            <a:endParaRPr lang="en-GB" dirty="0"/>
          </a:p>
        </p:txBody>
      </p:sp>
    </p:spTree>
    <p:extLst>
      <p:ext uri="{BB962C8B-B14F-4D97-AF65-F5344CB8AC3E}">
        <p14:creationId xmlns:p14="http://schemas.microsoft.com/office/powerpoint/2010/main" val="16872561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 id="2147483773" r:id="rId61"/>
    <p:sldLayoutId id="2147483774" r:id="rId62"/>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gif"/><Relationship Id="rId1" Type="http://schemas.openxmlformats.org/officeDocument/2006/relationships/slideLayout" Target="../slideLayouts/slideLayout61.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61.xml"/><Relationship Id="rId5" Type="http://schemas.openxmlformats.org/officeDocument/2006/relationships/image" Target="../media/image32.jp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61.xml"/></Relationships>
</file>

<file path=ppt/slides/_rels/slide1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1.xml"/></Relationships>
</file>

<file path=ppt/slides/_rels/slide1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6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Lt7RCIfudYQ" TargetMode="External"/><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4.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0.xml"/><Relationship Id="rId1" Type="http://schemas.openxmlformats.org/officeDocument/2006/relationships/slideLayout" Target="../slideLayouts/slideLayout40.xml"/><Relationship Id="rId5" Type="http://schemas.openxmlformats.org/officeDocument/2006/relationships/image" Target="../media/image41.jpeg"/><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hyperlink" Target="https://www.youtube.com/watch?v=wxzc_2c6GMg" TargetMode="Externa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Underpinning Excellence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endParaRPr lang="en-US" dirty="0"/>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endParaRPr lang="en-US" dirty="0"/>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7474"/>
            <a:ext cx="8820472" cy="857250"/>
          </a:xfrm>
        </p:spPr>
        <p:txBody>
          <a:bodyPr>
            <a:normAutofit/>
          </a:bodyPr>
          <a:lstStyle/>
          <a:p>
            <a:r>
              <a:rPr lang="en-GB" dirty="0"/>
              <a:t>Task 3:  All Carbs are NOT Equal!!</a:t>
            </a:r>
          </a:p>
        </p:txBody>
      </p:sp>
      <p:sp>
        <p:nvSpPr>
          <p:cNvPr id="3" name="Content Placeholder 2"/>
          <p:cNvSpPr>
            <a:spLocks noGrp="1"/>
          </p:cNvSpPr>
          <p:nvPr>
            <p:ph sz="half" idx="1"/>
          </p:nvPr>
        </p:nvSpPr>
        <p:spPr>
          <a:xfrm>
            <a:off x="467544" y="1491630"/>
            <a:ext cx="3402378" cy="3747864"/>
          </a:xfrm>
        </p:spPr>
        <p:txBody>
          <a:bodyPr/>
          <a:lstStyle/>
          <a:p>
            <a:pPr marL="0" indent="0">
              <a:buNone/>
            </a:pPr>
            <a:r>
              <a:rPr lang="en-GB" dirty="0"/>
              <a:t>Quickfire!!</a:t>
            </a:r>
          </a:p>
          <a:p>
            <a:pPr marL="0" indent="0">
              <a:buNone/>
            </a:pPr>
            <a:endParaRPr lang="en-GB" sz="750" dirty="0"/>
          </a:p>
          <a:p>
            <a:pPr marL="0" indent="0">
              <a:buNone/>
            </a:pPr>
            <a:r>
              <a:rPr lang="en-GB" dirty="0"/>
              <a:t>Create a list of:</a:t>
            </a:r>
          </a:p>
          <a:p>
            <a:r>
              <a:rPr lang="en-GB" dirty="0"/>
              <a:t>Healthy carbohydrates</a:t>
            </a:r>
          </a:p>
          <a:p>
            <a:r>
              <a:rPr lang="en-GB" dirty="0"/>
              <a:t>Unhealthy carbohydrates</a:t>
            </a:r>
          </a:p>
          <a:p>
            <a:pPr>
              <a:buFont typeface="Wingdings" panose="05000000000000000000" pitchFamily="2" charset="2"/>
              <a:buChar char="Ø"/>
            </a:pPr>
            <a:endParaRPr lang="en-GB" sz="750" dirty="0"/>
          </a:p>
          <a:p>
            <a:pPr marL="0" indent="0">
              <a:buNone/>
            </a:pPr>
            <a:r>
              <a:rPr lang="en-GB" dirty="0"/>
              <a:t>From a health care practioner’s perspective can you explain what makes them healthy or unhealthy?</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463988" y="2301720"/>
            <a:ext cx="3092667" cy="2342696"/>
          </a:xfr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4784" t="4352" r="4064" b="4640"/>
          <a:stretch/>
        </p:blipFill>
        <p:spPr>
          <a:xfrm>
            <a:off x="5598114" y="951570"/>
            <a:ext cx="1298652" cy="1296601"/>
          </a:xfrm>
          <a:prstGeom prst="rect">
            <a:avLst/>
          </a:prstGeom>
        </p:spPr>
      </p:pic>
    </p:spTree>
    <p:extLst>
      <p:ext uri="{BB962C8B-B14F-4D97-AF65-F5344CB8AC3E}">
        <p14:creationId xmlns:p14="http://schemas.microsoft.com/office/powerpoint/2010/main" val="1081900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3658" y="17178"/>
            <a:ext cx="6172200" cy="857250"/>
          </a:xfrm>
        </p:spPr>
        <p:txBody>
          <a:bodyPr>
            <a:normAutofit fontScale="90000"/>
          </a:bodyPr>
          <a:lstStyle/>
          <a:p>
            <a:r>
              <a:rPr lang="en-GB" dirty="0"/>
              <a:t>Sources of Carbohydrates</a:t>
            </a:r>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23528" y="1429264"/>
            <a:ext cx="3207968" cy="3697058"/>
          </a:xfrm>
        </p:spPr>
      </p:pic>
      <p:pic>
        <p:nvPicPr>
          <p:cNvPr id="10" name="Content Placeholder 9"/>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004047" y="1692544"/>
            <a:ext cx="3768361" cy="2616918"/>
          </a:xfr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2240" y="834038"/>
            <a:ext cx="642938" cy="642938"/>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1886" y="810184"/>
            <a:ext cx="636936" cy="636936"/>
          </a:xfrm>
          <a:prstGeom prst="rect">
            <a:avLst/>
          </a:prstGeom>
        </p:spPr>
      </p:pic>
    </p:spTree>
    <p:extLst>
      <p:ext uri="{BB962C8B-B14F-4D97-AF65-F5344CB8AC3E}">
        <p14:creationId xmlns:p14="http://schemas.microsoft.com/office/powerpoint/2010/main" val="3558145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A13EB-14F7-4C51-B4B7-D23613BD0265}"/>
              </a:ext>
            </a:extLst>
          </p:cNvPr>
          <p:cNvSpPr>
            <a:spLocks noGrp="1"/>
          </p:cNvSpPr>
          <p:nvPr>
            <p:ph type="title"/>
          </p:nvPr>
        </p:nvSpPr>
        <p:spPr>
          <a:xfrm>
            <a:off x="2699792" y="0"/>
            <a:ext cx="8423593" cy="857250"/>
          </a:xfrm>
        </p:spPr>
        <p:txBody>
          <a:bodyPr>
            <a:normAutofit/>
          </a:bodyPr>
          <a:lstStyle/>
          <a:p>
            <a:r>
              <a:rPr lang="en-GB" sz="3600" dirty="0"/>
              <a:t>Case study </a:t>
            </a:r>
          </a:p>
        </p:txBody>
      </p:sp>
      <p:sp>
        <p:nvSpPr>
          <p:cNvPr id="4" name="Content Placeholder 3">
            <a:extLst>
              <a:ext uri="{FF2B5EF4-FFF2-40B4-BE49-F238E27FC236}">
                <a16:creationId xmlns:a16="http://schemas.microsoft.com/office/drawing/2014/main" id="{1DBF7B46-3532-47FB-8195-0A54ADEE0C6C}"/>
              </a:ext>
            </a:extLst>
          </p:cNvPr>
          <p:cNvSpPr>
            <a:spLocks noGrp="1"/>
          </p:cNvSpPr>
          <p:nvPr>
            <p:ph sz="half" idx="2"/>
          </p:nvPr>
        </p:nvSpPr>
        <p:spPr>
          <a:xfrm>
            <a:off x="35496" y="857250"/>
            <a:ext cx="9001000" cy="3737373"/>
          </a:xfrm>
        </p:spPr>
        <p:txBody>
          <a:bodyPr/>
          <a:lstStyle/>
          <a:p>
            <a:r>
              <a:rPr lang="en-GB" sz="1800" dirty="0"/>
              <a:t>Sue is a 38 year old office worker. She works sociable hours and eats out regularly. She does not smoke and drinks ¾ glasses of wine per week. She goes to the gym 4 times a week. She was 5’6 and weighed 9 stone. She has lost half a stone recently. She has had cold and flu-like feelings for 4 weeks She is generally well but has noticed she is urinating frequently. She is also constantly thirsty. She has not been sleeping well and feels tired all the time.</a:t>
            </a:r>
          </a:p>
          <a:p>
            <a:endParaRPr lang="en-GB" sz="1800" dirty="0"/>
          </a:p>
          <a:p>
            <a:r>
              <a:rPr lang="en-GB" sz="1800" dirty="0"/>
              <a:t>Discuss which tests would be arranged and justify your reason.</a:t>
            </a:r>
          </a:p>
          <a:p>
            <a:endParaRPr lang="en-GB" dirty="0"/>
          </a:p>
        </p:txBody>
      </p:sp>
      <p:sp>
        <p:nvSpPr>
          <p:cNvPr id="5" name="Footer Placeholder 4">
            <a:extLst>
              <a:ext uri="{FF2B5EF4-FFF2-40B4-BE49-F238E27FC236}">
                <a16:creationId xmlns:a16="http://schemas.microsoft.com/office/drawing/2014/main" id="{AE6574D7-4262-4CD8-AB14-EC332AC13E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4528BA1-AB2F-4E8B-8303-3BE9275037A0}"/>
              </a:ext>
            </a:extLst>
          </p:cNvPr>
          <p:cNvSpPr>
            <a:spLocks noGrp="1"/>
          </p:cNvSpPr>
          <p:nvPr>
            <p:ph type="sldNum" sz="quarter" idx="12"/>
          </p:nvPr>
        </p:nvSpPr>
        <p:spPr/>
        <p:txBody>
          <a:bodyPr/>
          <a:lstStyle/>
          <a:p>
            <a:fld id="{5489E36F-0F9B-4957-AE21-90E8F2E2CA48}" type="slidenum">
              <a:rPr lang="en-GB" smtClean="0"/>
              <a:t>12</a:t>
            </a:fld>
            <a:endParaRPr lang="en-GB" dirty="0"/>
          </a:p>
        </p:txBody>
      </p:sp>
    </p:spTree>
    <p:extLst>
      <p:ext uri="{BB962C8B-B14F-4D97-AF65-F5344CB8AC3E}">
        <p14:creationId xmlns:p14="http://schemas.microsoft.com/office/powerpoint/2010/main" val="3263219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A13EB-14F7-4C51-B4B7-D23613BD0265}"/>
              </a:ext>
            </a:extLst>
          </p:cNvPr>
          <p:cNvSpPr>
            <a:spLocks noGrp="1"/>
          </p:cNvSpPr>
          <p:nvPr>
            <p:ph type="title"/>
          </p:nvPr>
        </p:nvSpPr>
        <p:spPr>
          <a:xfrm>
            <a:off x="2699792" y="0"/>
            <a:ext cx="8423593" cy="857250"/>
          </a:xfrm>
        </p:spPr>
        <p:txBody>
          <a:bodyPr>
            <a:normAutofit/>
          </a:bodyPr>
          <a:lstStyle/>
          <a:p>
            <a:r>
              <a:rPr lang="en-GB" sz="3600" dirty="0"/>
              <a:t>Case study </a:t>
            </a:r>
          </a:p>
        </p:txBody>
      </p:sp>
      <p:sp>
        <p:nvSpPr>
          <p:cNvPr id="4" name="Content Placeholder 3">
            <a:extLst>
              <a:ext uri="{FF2B5EF4-FFF2-40B4-BE49-F238E27FC236}">
                <a16:creationId xmlns:a16="http://schemas.microsoft.com/office/drawing/2014/main" id="{1DBF7B46-3532-47FB-8195-0A54ADEE0C6C}"/>
              </a:ext>
            </a:extLst>
          </p:cNvPr>
          <p:cNvSpPr>
            <a:spLocks noGrp="1"/>
          </p:cNvSpPr>
          <p:nvPr>
            <p:ph sz="half" idx="2"/>
          </p:nvPr>
        </p:nvSpPr>
        <p:spPr>
          <a:xfrm>
            <a:off x="35496" y="857251"/>
            <a:ext cx="9001000" cy="857250"/>
          </a:xfrm>
        </p:spPr>
        <p:txBody>
          <a:bodyPr/>
          <a:lstStyle/>
          <a:p>
            <a:r>
              <a:rPr lang="en-GB" sz="1800" dirty="0"/>
              <a:t>Discuss which tests would </a:t>
            </a:r>
            <a:r>
              <a:rPr lang="en-GB" sz="1800"/>
              <a:t>be arranged</a:t>
            </a:r>
            <a:endParaRPr lang="en-GB" sz="1800" dirty="0"/>
          </a:p>
          <a:p>
            <a:r>
              <a:rPr lang="en-GB" sz="1800" dirty="0"/>
              <a:t>Blood tests and urine tests due to Sue’s lifestyle. Eating out and drinking.</a:t>
            </a:r>
            <a:endParaRPr lang="en-GB" dirty="0"/>
          </a:p>
        </p:txBody>
      </p:sp>
      <p:sp>
        <p:nvSpPr>
          <p:cNvPr id="5" name="Footer Placeholder 4">
            <a:extLst>
              <a:ext uri="{FF2B5EF4-FFF2-40B4-BE49-F238E27FC236}">
                <a16:creationId xmlns:a16="http://schemas.microsoft.com/office/drawing/2014/main" id="{AE6574D7-4262-4CD8-AB14-EC332AC13E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4528BA1-AB2F-4E8B-8303-3BE9275037A0}"/>
              </a:ext>
            </a:extLst>
          </p:cNvPr>
          <p:cNvSpPr>
            <a:spLocks noGrp="1"/>
          </p:cNvSpPr>
          <p:nvPr>
            <p:ph type="sldNum" sz="quarter" idx="12"/>
          </p:nvPr>
        </p:nvSpPr>
        <p:spPr/>
        <p:txBody>
          <a:bodyPr/>
          <a:lstStyle/>
          <a:p>
            <a:fld id="{5489E36F-0F9B-4957-AE21-90E8F2E2CA48}" type="slidenum">
              <a:rPr lang="en-GB" smtClean="0"/>
              <a:t>13</a:t>
            </a:fld>
            <a:endParaRPr lang="en-GB" dirty="0"/>
          </a:p>
        </p:txBody>
      </p:sp>
      <p:sp>
        <p:nvSpPr>
          <p:cNvPr id="7" name="Content Placeholder 3">
            <a:extLst>
              <a:ext uri="{FF2B5EF4-FFF2-40B4-BE49-F238E27FC236}">
                <a16:creationId xmlns:a16="http://schemas.microsoft.com/office/drawing/2014/main" id="{697CD6C6-5E54-499C-B928-DEDDF2EC8EC8}"/>
              </a:ext>
            </a:extLst>
          </p:cNvPr>
          <p:cNvSpPr txBox="1">
            <a:spLocks/>
          </p:cNvSpPr>
          <p:nvPr/>
        </p:nvSpPr>
        <p:spPr>
          <a:xfrm>
            <a:off x="-34362" y="1714501"/>
            <a:ext cx="9001000" cy="684611"/>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9pPr>
          </a:lstStyle>
          <a:p>
            <a:r>
              <a:rPr lang="en-GB" sz="1800" dirty="0"/>
              <a:t>Blood tests results have show that urine sample contain high sugar and protein levels, suggest diagnosis for Sue.</a:t>
            </a:r>
          </a:p>
          <a:p>
            <a:pPr marL="0" indent="0">
              <a:buFont typeface="Arial" panose="020B0604020202020204" pitchFamily="34" charset="0"/>
              <a:buNone/>
            </a:pPr>
            <a:endParaRPr lang="en-GB" sz="1800" dirty="0"/>
          </a:p>
          <a:p>
            <a:endParaRPr lang="en-GB" dirty="0"/>
          </a:p>
        </p:txBody>
      </p:sp>
      <p:sp>
        <p:nvSpPr>
          <p:cNvPr id="8" name="Content Placeholder 3">
            <a:extLst>
              <a:ext uri="{FF2B5EF4-FFF2-40B4-BE49-F238E27FC236}">
                <a16:creationId xmlns:a16="http://schemas.microsoft.com/office/drawing/2014/main" id="{B73D6C29-7423-4B87-B2F6-2B6CD5D95E5B}"/>
              </a:ext>
            </a:extLst>
          </p:cNvPr>
          <p:cNvSpPr txBox="1">
            <a:spLocks/>
          </p:cNvSpPr>
          <p:nvPr/>
        </p:nvSpPr>
        <p:spPr>
          <a:xfrm>
            <a:off x="35496" y="3363838"/>
            <a:ext cx="9001000" cy="1230785"/>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endParaRPr lang="en-GB" sz="1800" dirty="0"/>
          </a:p>
          <a:p>
            <a:r>
              <a:rPr lang="en-GB" sz="1800" dirty="0"/>
              <a:t>She has had an annual health check and her blood sugar was found to be unusually high. She has been referred by the practice nurse to the endocrinologist and been diagnosed with late onset type 1 diabetes.</a:t>
            </a:r>
          </a:p>
          <a:p>
            <a:endParaRPr lang="en-GB" dirty="0"/>
          </a:p>
        </p:txBody>
      </p:sp>
      <p:sp>
        <p:nvSpPr>
          <p:cNvPr id="9" name="Content Placeholder 3">
            <a:extLst>
              <a:ext uri="{FF2B5EF4-FFF2-40B4-BE49-F238E27FC236}">
                <a16:creationId xmlns:a16="http://schemas.microsoft.com/office/drawing/2014/main" id="{CE4F741E-BB0C-4D32-B159-D12591C928F8}"/>
              </a:ext>
            </a:extLst>
          </p:cNvPr>
          <p:cNvSpPr txBox="1">
            <a:spLocks/>
          </p:cNvSpPr>
          <p:nvPr/>
        </p:nvSpPr>
        <p:spPr>
          <a:xfrm>
            <a:off x="27824" y="2744389"/>
            <a:ext cx="9001000" cy="684611"/>
          </a:xfrm>
          <a:prstGeom prst="rect">
            <a:avLst/>
          </a:prstGeom>
        </p:spPr>
        <p:txBody>
          <a:bodyPr vert="horz" lIns="0" tIns="0" rIns="0" bIns="0" rtlCol="0">
            <a:noAutofit/>
          </a:bodyPr>
          <a:lstStyle>
            <a:lvl1pPr marL="342900" indent="-342900" algn="l" defTabSz="9144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9pPr>
          </a:lstStyle>
          <a:p>
            <a:r>
              <a:rPr lang="en-GB" sz="1800" dirty="0"/>
              <a:t>Suggest a diagnosis, discuss your reasons with your partner</a:t>
            </a:r>
          </a:p>
          <a:p>
            <a:pPr marL="0" indent="0">
              <a:buFont typeface="Arial" panose="020B0604020202020204" pitchFamily="34" charset="0"/>
              <a:buNone/>
            </a:pPr>
            <a:endParaRPr lang="en-GB" sz="1800" dirty="0"/>
          </a:p>
          <a:p>
            <a:endParaRPr lang="en-GB" dirty="0"/>
          </a:p>
        </p:txBody>
      </p:sp>
    </p:spTree>
    <p:extLst>
      <p:ext uri="{BB962C8B-B14F-4D97-AF65-F5344CB8AC3E}">
        <p14:creationId xmlns:p14="http://schemas.microsoft.com/office/powerpoint/2010/main" val="3579893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79512" y="0"/>
            <a:ext cx="8964488" cy="857250"/>
          </a:xfrm>
        </p:spPr>
        <p:txBody>
          <a:bodyPr>
            <a:normAutofit/>
          </a:bodyPr>
          <a:lstStyle/>
          <a:p>
            <a:r>
              <a:rPr lang="en-GB" dirty="0"/>
              <a:t>Complex vs Simple Carbohydrates</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5656" y="771550"/>
            <a:ext cx="5400600" cy="4279009"/>
          </a:xfrm>
        </p:spPr>
      </p:pic>
    </p:spTree>
    <p:extLst>
      <p:ext uri="{BB962C8B-B14F-4D97-AF65-F5344CB8AC3E}">
        <p14:creationId xmlns:p14="http://schemas.microsoft.com/office/powerpoint/2010/main" val="33231669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Complex vs Simple Carbohydrates</a:t>
            </a:r>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574126" y="1827700"/>
            <a:ext cx="2852498" cy="2139373"/>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17376" y="1200151"/>
            <a:ext cx="2852498" cy="3394472"/>
          </a:xfrm>
        </p:spPr>
      </p:pic>
    </p:spTree>
    <p:extLst>
      <p:ext uri="{BB962C8B-B14F-4D97-AF65-F5344CB8AC3E}">
        <p14:creationId xmlns:p14="http://schemas.microsoft.com/office/powerpoint/2010/main" val="2334220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Overconsumption of Carbohydrates</a:t>
            </a:r>
          </a:p>
        </p:txBody>
      </p:sp>
      <p:sp>
        <p:nvSpPr>
          <p:cNvPr id="3" name="Content Placeholder 2"/>
          <p:cNvSpPr>
            <a:spLocks noGrp="1"/>
          </p:cNvSpPr>
          <p:nvPr>
            <p:ph sz="half" idx="1"/>
          </p:nvPr>
        </p:nvSpPr>
        <p:spPr/>
        <p:txBody>
          <a:bodyPr>
            <a:normAutofit fontScale="77500" lnSpcReduction="20000"/>
          </a:bodyPr>
          <a:lstStyle/>
          <a:p>
            <a:r>
              <a:rPr lang="en-GB" b="1" i="1" dirty="0">
                <a:solidFill>
                  <a:srgbClr val="FF0000"/>
                </a:solidFill>
              </a:rPr>
              <a:t>Hyperglycaemia</a:t>
            </a:r>
          </a:p>
          <a:p>
            <a:pPr marL="0" indent="0">
              <a:buNone/>
            </a:pPr>
            <a:r>
              <a:rPr lang="en-GB" dirty="0"/>
              <a:t>Refined carbohydrates in particular create a series of blood sugar highs and lows</a:t>
            </a:r>
          </a:p>
          <a:p>
            <a:pPr marL="0" indent="0">
              <a:buNone/>
            </a:pPr>
            <a:endParaRPr lang="en-GB" sz="1200" dirty="0"/>
          </a:p>
          <a:p>
            <a:pPr marL="0" indent="0">
              <a:buNone/>
            </a:pPr>
            <a:r>
              <a:rPr lang="en-GB" dirty="0"/>
              <a:t>Insulin levels rise significantly, paving the way for fat storage</a:t>
            </a:r>
          </a:p>
          <a:p>
            <a:pPr marL="0" indent="0">
              <a:buNone/>
            </a:pPr>
            <a:endParaRPr lang="en-GB" sz="1200" dirty="0"/>
          </a:p>
          <a:p>
            <a:pPr marL="0" indent="0">
              <a:buNone/>
            </a:pPr>
            <a:r>
              <a:rPr lang="en-GB" dirty="0"/>
              <a:t>Can lead to </a:t>
            </a:r>
            <a:r>
              <a:rPr lang="en-GB" b="1" i="1" dirty="0">
                <a:solidFill>
                  <a:srgbClr val="FF0000"/>
                </a:solidFill>
              </a:rPr>
              <a:t>obesity</a:t>
            </a:r>
            <a:r>
              <a:rPr lang="en-GB" dirty="0"/>
              <a:t> and </a:t>
            </a:r>
            <a:r>
              <a:rPr lang="en-GB" b="1" i="1" dirty="0">
                <a:solidFill>
                  <a:srgbClr val="FF0000"/>
                </a:solidFill>
              </a:rPr>
              <a:t>Type 2 diabetes</a:t>
            </a:r>
          </a:p>
          <a:p>
            <a:pPr marL="0" indent="0">
              <a:buNone/>
            </a:pPr>
            <a:endParaRPr lang="en-GB" dirty="0"/>
          </a:p>
          <a:p>
            <a:pPr marL="0" indent="0">
              <a:buNone/>
            </a:pPr>
            <a:r>
              <a:rPr lang="en-GB" dirty="0"/>
              <a:t>Advice is to stick to whole grains, fruits and vegetables to get the required amounts of carbohydrates</a:t>
            </a:r>
          </a:p>
          <a:p>
            <a:pPr marL="0" indent="0">
              <a:buNone/>
            </a:pPr>
            <a:endParaRPr lang="en-GB" dirty="0"/>
          </a:p>
          <a:p>
            <a:pPr marL="0" indent="0">
              <a:buNone/>
            </a:pPr>
            <a:r>
              <a:rPr lang="en-GB" dirty="0"/>
              <a:t>Difficult to significantly overeat when the diet omits refined carbohydrates</a:t>
            </a:r>
          </a:p>
          <a:p>
            <a:pPr marL="0" indent="0">
              <a:buNone/>
            </a:pPr>
            <a:endParaRPr lang="en-GB" dirty="0"/>
          </a:p>
        </p:txBody>
      </p:sp>
      <p:sp>
        <p:nvSpPr>
          <p:cNvPr id="4" name="Content Placeholder 3"/>
          <p:cNvSpPr>
            <a:spLocks noGrp="1"/>
          </p:cNvSpPr>
          <p:nvPr>
            <p:ph sz="half" idx="2"/>
          </p:nvPr>
        </p:nvSpPr>
        <p:spPr/>
        <p:txBody>
          <a:bodyPr>
            <a:normAutofit fontScale="77500" lnSpcReduction="20000"/>
          </a:bodyPr>
          <a:lstStyle/>
          <a:p>
            <a:pPr marL="0" indent="0">
              <a:buNone/>
            </a:pPr>
            <a:endParaRPr lang="en-GB" dirty="0"/>
          </a:p>
          <a:p>
            <a:pPr marL="0" indent="0">
              <a:buNone/>
            </a:pPr>
            <a:endParaRPr lang="en-GB"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b="6045"/>
          <a:stretch/>
        </p:blipFill>
        <p:spPr>
          <a:xfrm>
            <a:off x="4647402" y="1167594"/>
            <a:ext cx="3226478" cy="3233526"/>
          </a:xfrm>
          <a:prstGeom prst="rect">
            <a:avLst/>
          </a:prstGeom>
        </p:spPr>
      </p:pic>
    </p:spTree>
    <p:extLst>
      <p:ext uri="{BB962C8B-B14F-4D97-AF65-F5344CB8AC3E}">
        <p14:creationId xmlns:p14="http://schemas.microsoft.com/office/powerpoint/2010/main" val="42591283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3658" y="17178"/>
            <a:ext cx="6172200" cy="857250"/>
          </a:xfrm>
        </p:spPr>
        <p:txBody>
          <a:bodyPr/>
          <a:lstStyle/>
          <a:p>
            <a:r>
              <a:rPr lang="en-GB" dirty="0"/>
              <a:t>Carbohydrate deficiency</a:t>
            </a:r>
          </a:p>
        </p:txBody>
      </p:sp>
      <p:sp>
        <p:nvSpPr>
          <p:cNvPr id="3" name="Content Placeholder 2"/>
          <p:cNvSpPr>
            <a:spLocks noGrp="1"/>
          </p:cNvSpPr>
          <p:nvPr>
            <p:ph sz="half" idx="1"/>
          </p:nvPr>
        </p:nvSpPr>
        <p:spPr>
          <a:xfrm>
            <a:off x="179512" y="843558"/>
            <a:ext cx="4104456" cy="4050450"/>
          </a:xfrm>
        </p:spPr>
        <p:txBody>
          <a:bodyPr>
            <a:normAutofit fontScale="77500" lnSpcReduction="20000"/>
          </a:bodyPr>
          <a:lstStyle/>
          <a:p>
            <a:r>
              <a:rPr lang="en-GB" b="1" i="1" dirty="0">
                <a:solidFill>
                  <a:srgbClr val="FF0000"/>
                </a:solidFill>
              </a:rPr>
              <a:t>Hypoglycaemia</a:t>
            </a:r>
          </a:p>
          <a:p>
            <a:endParaRPr lang="en-GB" sz="1350" dirty="0"/>
          </a:p>
          <a:p>
            <a:pPr marL="0" indent="0">
              <a:buNone/>
            </a:pPr>
            <a:r>
              <a:rPr lang="en-GB" dirty="0"/>
              <a:t>Often associated with diabetes but can be caused by a lack of carbohydrates in healthy people</a:t>
            </a:r>
          </a:p>
          <a:p>
            <a:pPr marL="0" indent="0">
              <a:buNone/>
            </a:pPr>
            <a:endParaRPr lang="en-GB" sz="1350" dirty="0"/>
          </a:p>
          <a:p>
            <a:pPr marL="0" indent="0">
              <a:buNone/>
            </a:pPr>
            <a:r>
              <a:rPr lang="en-GB" dirty="0"/>
              <a:t>Eating less than 130 grams of carbohydrates a day can cause a build-up of ketones (partially broken-down fats) in the blood</a:t>
            </a:r>
          </a:p>
          <a:p>
            <a:pPr marL="0" indent="0">
              <a:buNone/>
            </a:pPr>
            <a:endParaRPr lang="en-GB" sz="1350" dirty="0"/>
          </a:p>
          <a:p>
            <a:pPr marL="0" indent="0">
              <a:buNone/>
            </a:pPr>
            <a:r>
              <a:rPr lang="en-GB" dirty="0"/>
              <a:t>Mild ketosis can cause mental fatigue, bad breath, nausea and a headache</a:t>
            </a:r>
          </a:p>
          <a:p>
            <a:pPr marL="0" indent="0">
              <a:buNone/>
            </a:pPr>
            <a:endParaRPr lang="en-GB" sz="1350" dirty="0"/>
          </a:p>
          <a:p>
            <a:pPr marL="0" indent="0">
              <a:buNone/>
            </a:pPr>
            <a:r>
              <a:rPr lang="en-GB" dirty="0"/>
              <a:t>Severe ketosis can lead to painful swelling of the joints and kidney stones</a:t>
            </a:r>
          </a:p>
          <a:p>
            <a:pPr marL="0" indent="0">
              <a:buNone/>
            </a:pPr>
            <a:endParaRPr lang="en-GB" sz="1350" dirty="0"/>
          </a:p>
          <a:p>
            <a:pPr marL="0" indent="0">
              <a:buNone/>
            </a:pPr>
            <a:r>
              <a:rPr lang="en-GB" dirty="0"/>
              <a:t>Aim for 225 to 325 grams of carbohydrates a day to prevent ketosis and other health problems</a:t>
            </a:r>
          </a:p>
        </p:txBody>
      </p:sp>
      <p:sp>
        <p:nvSpPr>
          <p:cNvPr id="6" name="Content Placeholder 5"/>
          <p:cNvSpPr>
            <a:spLocks noGrp="1"/>
          </p:cNvSpPr>
          <p:nvPr>
            <p:ph sz="half" idx="2"/>
          </p:nvPr>
        </p:nvSpPr>
        <p:spPr>
          <a:xfrm>
            <a:off x="4629150" y="843559"/>
            <a:ext cx="3028950" cy="3751064"/>
          </a:xfrm>
        </p:spPr>
        <p:txBody>
          <a:bodyPr/>
          <a:lstStyle/>
          <a:p>
            <a:pPr marL="0" indent="0">
              <a:buNone/>
            </a:pPr>
            <a:endParaRPr lang="en-GB" sz="1350" dirty="0"/>
          </a:p>
          <a:p>
            <a:pPr marL="0" indent="0">
              <a:buNone/>
            </a:pPr>
            <a:r>
              <a:rPr lang="en-GB" sz="1350" dirty="0"/>
              <a:t>Ketones used as an energy source in diets designed to avoid insulin spikes (low carb – high fat diets)</a:t>
            </a:r>
          </a:p>
          <a:p>
            <a:pPr marL="0" indent="0">
              <a:buNone/>
            </a:pPr>
            <a:endParaRPr lang="en-GB"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1408" y="2517744"/>
            <a:ext cx="3102006" cy="1182640"/>
          </a:xfrm>
          <a:prstGeom prst="rect">
            <a:avLst/>
          </a:prstGeom>
        </p:spPr>
      </p:pic>
    </p:spTree>
    <p:extLst>
      <p:ext uri="{BB962C8B-B14F-4D97-AF65-F5344CB8AC3E}">
        <p14:creationId xmlns:p14="http://schemas.microsoft.com/office/powerpoint/2010/main" val="15147071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5303B-15CB-4C5B-9998-E22BCC3034EC}"/>
              </a:ext>
            </a:extLst>
          </p:cNvPr>
          <p:cNvSpPr>
            <a:spLocks noGrp="1"/>
          </p:cNvSpPr>
          <p:nvPr>
            <p:ph type="title"/>
          </p:nvPr>
        </p:nvSpPr>
        <p:spPr/>
        <p:txBody>
          <a:bodyPr/>
          <a:lstStyle/>
          <a:p>
            <a:r>
              <a:rPr lang="en-GB" dirty="0"/>
              <a:t>Research Activity </a:t>
            </a:r>
          </a:p>
        </p:txBody>
      </p:sp>
      <p:sp>
        <p:nvSpPr>
          <p:cNvPr id="3" name="Content Placeholder 2">
            <a:extLst>
              <a:ext uri="{FF2B5EF4-FFF2-40B4-BE49-F238E27FC236}">
                <a16:creationId xmlns:a16="http://schemas.microsoft.com/office/drawing/2014/main" id="{8669D009-5826-496A-AB4E-50EED08FF942}"/>
              </a:ext>
            </a:extLst>
          </p:cNvPr>
          <p:cNvSpPr>
            <a:spLocks noGrp="1"/>
          </p:cNvSpPr>
          <p:nvPr>
            <p:ph sz="half" idx="1"/>
          </p:nvPr>
        </p:nvSpPr>
        <p:spPr>
          <a:xfrm>
            <a:off x="232390" y="1346700"/>
            <a:ext cx="7787208" cy="3394472"/>
          </a:xfrm>
        </p:spPr>
        <p:txBody>
          <a:bodyPr/>
          <a:lstStyle/>
          <a:p>
            <a:pPr marL="0" indent="0">
              <a:spcAft>
                <a:spcPts val="0"/>
              </a:spcAft>
              <a:buNone/>
            </a:pPr>
            <a:r>
              <a:rPr lang="en-GB" sz="1800" dirty="0">
                <a:solidFill>
                  <a:srgbClr val="000000"/>
                </a:solidFill>
                <a:effectLst/>
                <a:latin typeface="Arial" panose="020B0604020202020204" pitchFamily="34" charset="0"/>
                <a:ea typeface="Calibri" panose="020F0502020204030204" pitchFamily="34" charset="0"/>
                <a:cs typeface="Symbol" panose="05050102010706020507" pitchFamily="18" charset="2"/>
              </a:rPr>
              <a:t>Group 1 – Create a bank of examples disaccharides showing which monosaccharides are involved. </a:t>
            </a:r>
          </a:p>
          <a:p>
            <a:pPr marL="0" indent="0">
              <a:spcAft>
                <a:spcPts val="0"/>
              </a:spcAft>
              <a:buNone/>
            </a:pPr>
            <a:endParaRPr lang="en-GB" sz="1800" dirty="0">
              <a:solidFill>
                <a:srgbClr val="000000"/>
              </a:solidFill>
              <a:latin typeface="Arial" panose="020B0604020202020204" pitchFamily="34" charset="0"/>
              <a:ea typeface="Calibri" panose="020F0502020204030204" pitchFamily="34" charset="0"/>
              <a:cs typeface="Symbol" panose="05050102010706020507" pitchFamily="18" charset="2"/>
            </a:endParaRPr>
          </a:p>
          <a:p>
            <a:pPr marL="0" indent="0">
              <a:spcAft>
                <a:spcPts val="0"/>
              </a:spcAft>
              <a:buNone/>
            </a:pPr>
            <a:r>
              <a:rPr lang="en-GB" sz="1800" dirty="0">
                <a:solidFill>
                  <a:srgbClr val="000000"/>
                </a:solidFill>
                <a:effectLst/>
                <a:latin typeface="Arial" panose="020B0604020202020204" pitchFamily="34" charset="0"/>
                <a:ea typeface="Calibri" panose="020F0502020204030204" pitchFamily="34" charset="0"/>
                <a:cs typeface="Symbol" panose="05050102010706020507" pitchFamily="18" charset="2"/>
              </a:rPr>
              <a:t>Group 2 – </a:t>
            </a:r>
            <a:r>
              <a:rPr lang="en-GB" sz="1800" dirty="0">
                <a:solidFill>
                  <a:srgbClr val="000000"/>
                </a:solidFill>
                <a:latin typeface="Arial" panose="020B0604020202020204" pitchFamily="34" charset="0"/>
                <a:ea typeface="Calibri" panose="020F0502020204030204" pitchFamily="34" charset="0"/>
                <a:cs typeface="Symbol" panose="05050102010706020507" pitchFamily="18" charset="2"/>
              </a:rPr>
              <a:t>Explain c</a:t>
            </a:r>
            <a:r>
              <a:rPr lang="en-GB" sz="1800" dirty="0">
                <a:solidFill>
                  <a:srgbClr val="000000"/>
                </a:solidFill>
                <a:effectLst/>
                <a:latin typeface="Arial" panose="020B0604020202020204" pitchFamily="34" charset="0"/>
                <a:ea typeface="Calibri" panose="020F0502020204030204" pitchFamily="34" charset="0"/>
                <a:cs typeface="Symbol" panose="05050102010706020507" pitchFamily="18" charset="2"/>
              </a:rPr>
              <a:t>eliac disease.</a:t>
            </a:r>
            <a:r>
              <a:rPr lang="en-GB" sz="1800" dirty="0">
                <a:solidFill>
                  <a:srgbClr val="000000"/>
                </a:solidFill>
                <a:latin typeface="Arial" panose="020B0604020202020204" pitchFamily="34" charset="0"/>
                <a:ea typeface="Calibri" panose="020F0502020204030204" pitchFamily="34" charset="0"/>
                <a:cs typeface="Symbol" panose="05050102010706020507" pitchFamily="18" charset="2"/>
              </a:rPr>
              <a:t> </a:t>
            </a:r>
            <a:r>
              <a:rPr lang="en-GB" sz="1800" dirty="0">
                <a:solidFill>
                  <a:srgbClr val="000000"/>
                </a:solidFill>
                <a:effectLst/>
                <a:latin typeface="Arial" panose="020B0604020202020204" pitchFamily="34" charset="0"/>
                <a:ea typeface="Calibri" panose="020F0502020204030204" pitchFamily="34" charset="0"/>
                <a:cs typeface="Symbol" panose="05050102010706020507" pitchFamily="18" charset="2"/>
              </a:rPr>
              <a:t> Provide a meal plan for an individual with </a:t>
            </a:r>
            <a:r>
              <a:rPr lang="en-GB" sz="1800" dirty="0">
                <a:solidFill>
                  <a:srgbClr val="000000"/>
                </a:solidFill>
                <a:latin typeface="Arial" panose="020B0604020202020204" pitchFamily="34" charset="0"/>
                <a:ea typeface="Calibri" panose="020F0502020204030204" pitchFamily="34" charset="0"/>
                <a:cs typeface="Symbol" panose="05050102010706020507" pitchFamily="18" charset="2"/>
              </a:rPr>
              <a:t>c</a:t>
            </a:r>
            <a:r>
              <a:rPr lang="en-GB" sz="1800" dirty="0">
                <a:solidFill>
                  <a:srgbClr val="000000"/>
                </a:solidFill>
                <a:effectLst/>
                <a:latin typeface="Arial" panose="020B0604020202020204" pitchFamily="34" charset="0"/>
                <a:ea typeface="Calibri" panose="020F0502020204030204" pitchFamily="34" charset="0"/>
                <a:cs typeface="Symbol" panose="05050102010706020507" pitchFamily="18" charset="2"/>
              </a:rPr>
              <a:t>eliac disease. </a:t>
            </a:r>
          </a:p>
          <a:p>
            <a:pPr marL="0" indent="0">
              <a:spcAft>
                <a:spcPts val="0"/>
              </a:spcAft>
              <a:buNone/>
            </a:pPr>
            <a:endParaRPr lang="en-GB" sz="1800" dirty="0">
              <a:solidFill>
                <a:srgbClr val="000000"/>
              </a:solidFill>
              <a:latin typeface="Arial" panose="020B0604020202020204" pitchFamily="34" charset="0"/>
              <a:ea typeface="Calibri" panose="020F0502020204030204" pitchFamily="34" charset="0"/>
              <a:cs typeface="Symbol" panose="05050102010706020507" pitchFamily="18" charset="2"/>
            </a:endParaRPr>
          </a:p>
          <a:p>
            <a:pPr marL="0" indent="0">
              <a:buNone/>
            </a:pPr>
            <a:r>
              <a:rPr lang="en-GB" sz="1800" dirty="0">
                <a:solidFill>
                  <a:srgbClr val="000000"/>
                </a:solidFill>
                <a:effectLst/>
                <a:latin typeface="Arial" panose="020B0604020202020204" pitchFamily="34" charset="0"/>
                <a:ea typeface="Calibri" panose="020F0502020204030204" pitchFamily="34" charset="0"/>
                <a:cs typeface="Symbol" panose="05050102010706020507" pitchFamily="18" charset="2"/>
              </a:rPr>
              <a:t>Group 3 – </a:t>
            </a:r>
            <a:r>
              <a:rPr lang="en-GB" sz="1800" dirty="0">
                <a:solidFill>
                  <a:srgbClr val="000000"/>
                </a:solidFill>
                <a:latin typeface="Arial" panose="020B0604020202020204" pitchFamily="34" charset="0"/>
                <a:ea typeface="Calibri" panose="020F0502020204030204" pitchFamily="34" charset="0"/>
                <a:cs typeface="Symbol" panose="05050102010706020507" pitchFamily="18" charset="2"/>
              </a:rPr>
              <a:t>Explain diabetes and causation of diabetes. </a:t>
            </a:r>
            <a:r>
              <a:rPr lang="en-GB" sz="1800" dirty="0">
                <a:solidFill>
                  <a:srgbClr val="000000"/>
                </a:solidFill>
                <a:effectLst/>
                <a:latin typeface="Arial" panose="020B0604020202020204" pitchFamily="34" charset="0"/>
                <a:ea typeface="Calibri" panose="020F0502020204030204" pitchFamily="34" charset="0"/>
                <a:cs typeface="Symbol" panose="05050102010706020507" pitchFamily="18" charset="2"/>
              </a:rPr>
              <a:t>Provide a meal plan for an individual with </a:t>
            </a:r>
            <a:r>
              <a:rPr lang="en-GB" sz="1800" dirty="0">
                <a:solidFill>
                  <a:srgbClr val="000000"/>
                </a:solidFill>
                <a:latin typeface="Arial" panose="020B0604020202020204" pitchFamily="34" charset="0"/>
                <a:ea typeface="Calibri" panose="020F0502020204030204" pitchFamily="34" charset="0"/>
                <a:cs typeface="Symbol" panose="05050102010706020507" pitchFamily="18" charset="2"/>
              </a:rPr>
              <a:t>diabetes</a:t>
            </a:r>
            <a:r>
              <a:rPr lang="en-GB" sz="1800" dirty="0">
                <a:solidFill>
                  <a:srgbClr val="000000"/>
                </a:solidFill>
                <a:effectLst/>
                <a:latin typeface="Arial" panose="020B0604020202020204" pitchFamily="34" charset="0"/>
                <a:ea typeface="Calibri" panose="020F0502020204030204" pitchFamily="34" charset="0"/>
                <a:cs typeface="Symbol" panose="05050102010706020507" pitchFamily="18" charset="2"/>
              </a:rPr>
              <a:t>. </a:t>
            </a:r>
          </a:p>
          <a:p>
            <a:pPr marL="0" indent="0">
              <a:spcAft>
                <a:spcPts val="0"/>
              </a:spcAft>
              <a:buNone/>
            </a:pPr>
            <a:endParaRPr lang="en-GB" sz="1800" dirty="0">
              <a:solidFill>
                <a:srgbClr val="000000"/>
              </a:solidFill>
              <a:latin typeface="Arial" panose="020B0604020202020204" pitchFamily="34" charset="0"/>
              <a:ea typeface="Calibri" panose="020F0502020204030204" pitchFamily="34" charset="0"/>
              <a:cs typeface="Symbol" panose="05050102010706020507" pitchFamily="18" charset="2"/>
            </a:endParaRPr>
          </a:p>
          <a:p>
            <a:pPr marL="0" indent="0">
              <a:buNone/>
            </a:pPr>
            <a:endParaRPr lang="en-GB" dirty="0"/>
          </a:p>
        </p:txBody>
      </p:sp>
      <p:sp>
        <p:nvSpPr>
          <p:cNvPr id="5" name="Footer Placeholder 4">
            <a:extLst>
              <a:ext uri="{FF2B5EF4-FFF2-40B4-BE49-F238E27FC236}">
                <a16:creationId xmlns:a16="http://schemas.microsoft.com/office/drawing/2014/main" id="{91C74414-5751-4E56-9939-698CFED07B0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769056DC-CE30-490F-B55A-635F803AF655}"/>
              </a:ext>
            </a:extLst>
          </p:cNvPr>
          <p:cNvSpPr>
            <a:spLocks noGrp="1"/>
          </p:cNvSpPr>
          <p:nvPr>
            <p:ph type="sldNum" sz="quarter" idx="12"/>
          </p:nvPr>
        </p:nvSpPr>
        <p:spPr/>
        <p:txBody>
          <a:bodyPr/>
          <a:lstStyle/>
          <a:p>
            <a:fld id="{5489E36F-0F9B-4957-AE21-90E8F2E2CA48}" type="slidenum">
              <a:rPr lang="en-GB" smtClean="0"/>
              <a:t>18</a:t>
            </a:fld>
            <a:endParaRPr lang="en-GB" dirty="0"/>
          </a:p>
        </p:txBody>
      </p:sp>
    </p:spTree>
    <p:extLst>
      <p:ext uri="{BB962C8B-B14F-4D97-AF65-F5344CB8AC3E}">
        <p14:creationId xmlns:p14="http://schemas.microsoft.com/office/powerpoint/2010/main" val="3531199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2413837" y="1491630"/>
            <a:ext cx="6408720" cy="1602360"/>
          </a:xfrm>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2413837" y="3291830"/>
            <a:ext cx="6409980" cy="1602360"/>
          </a:xfrm>
        </p:spPr>
        <p:txBody>
          <a:bodyPr/>
          <a:lstStyle/>
          <a:p>
            <a:r>
              <a:rPr lang="en-US" dirty="0"/>
              <a:t>Practical – Benedict test for sugars </a:t>
            </a:r>
          </a:p>
        </p:txBody>
      </p:sp>
    </p:spTree>
    <p:extLst>
      <p:ext uri="{BB962C8B-B14F-4D97-AF65-F5344CB8AC3E}">
        <p14:creationId xmlns:p14="http://schemas.microsoft.com/office/powerpoint/2010/main" val="3460870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6000" dirty="0"/>
              <a:t>Carbohydrates</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 Healthy diets </a:t>
            </a:r>
          </a:p>
        </p:txBody>
      </p:sp>
    </p:spTree>
    <p:extLst>
      <p:ext uri="{BB962C8B-B14F-4D97-AF65-F5344CB8AC3E}">
        <p14:creationId xmlns:p14="http://schemas.microsoft.com/office/powerpoint/2010/main" val="3256786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96525" y="1381440"/>
            <a:ext cx="7920880" cy="3134526"/>
          </a:xfrm>
          <a:prstGeom prst="roundRect">
            <a:avLst>
              <a:gd name="adj" fmla="val 1537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rgbClr val="FF0000"/>
                </a:solidFill>
              </a:rPr>
              <a:t>Reducing sugars are simple sugars and include all monosaccharides and most disaccharides</a:t>
            </a:r>
            <a:r>
              <a:rPr lang="en-GB" dirty="0">
                <a:solidFill>
                  <a:schemeClr val="tx1"/>
                </a:solidFill>
              </a:rPr>
              <a:t>. Some examples of monosaccharides are glucose, fructose and galactose.</a:t>
            </a:r>
          </a:p>
          <a:p>
            <a:r>
              <a:rPr lang="en-GB" dirty="0">
                <a:solidFill>
                  <a:schemeClr val="tx1"/>
                </a:solidFill>
              </a:rPr>
              <a:t>Examples of reducing disaccharides are lactose and maltose. </a:t>
            </a:r>
          </a:p>
          <a:p>
            <a:endParaRPr lang="en-GB" dirty="0">
              <a:solidFill>
                <a:schemeClr val="tx1"/>
              </a:solidFill>
            </a:endParaRPr>
          </a:p>
          <a:p>
            <a:r>
              <a:rPr lang="en-GB" dirty="0">
                <a:solidFill>
                  <a:srgbClr val="FF0000"/>
                </a:solidFill>
              </a:rPr>
              <a:t>Reducing Sugars  have an aldehyde functional group </a:t>
            </a:r>
            <a:r>
              <a:rPr lang="en-GB" dirty="0">
                <a:solidFill>
                  <a:schemeClr val="tx1"/>
                </a:solidFill>
              </a:rPr>
              <a:t>which can reduce soluble copper (II) ions  - in copper (II) sulphate -  to insoluble copper (I) ions - in copper (i)oxide. The copper (I) oxide is seen as a precipitate.</a:t>
            </a:r>
          </a:p>
          <a:p>
            <a:r>
              <a:rPr lang="en-GB" dirty="0">
                <a:solidFill>
                  <a:schemeClr val="tx1"/>
                </a:solidFill>
                <a:hlinkClick r:id="rId3"/>
              </a:rPr>
              <a:t>https://www.youtube.com/watch?v=Lt7RCIfudYQ</a:t>
            </a:r>
            <a:r>
              <a:rPr lang="en-GB" dirty="0">
                <a:solidFill>
                  <a:schemeClr val="tx1"/>
                </a:solidFill>
              </a:rPr>
              <a:t> </a:t>
            </a:r>
          </a:p>
        </p:txBody>
      </p:sp>
      <p:sp>
        <p:nvSpPr>
          <p:cNvPr id="8" name="Rounded Rectangle 7"/>
          <p:cNvSpPr/>
          <p:nvPr/>
        </p:nvSpPr>
        <p:spPr>
          <a:xfrm>
            <a:off x="1979712" y="627534"/>
            <a:ext cx="6426714" cy="432048"/>
          </a:xfrm>
          <a:prstGeom prst="roundRect">
            <a:avLst>
              <a:gd name="adj" fmla="val 1537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solidFill>
                  <a:schemeClr val="tx1"/>
                </a:solidFill>
              </a:rPr>
              <a:t>Reducing sugars (Benedict’s test)</a:t>
            </a:r>
          </a:p>
        </p:txBody>
      </p:sp>
    </p:spTree>
    <p:extLst>
      <p:ext uri="{BB962C8B-B14F-4D97-AF65-F5344CB8AC3E}">
        <p14:creationId xmlns:p14="http://schemas.microsoft.com/office/powerpoint/2010/main" val="8884092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79512" y="699542"/>
            <a:ext cx="8784976" cy="4248472"/>
          </a:xfrm>
          <a:prstGeom prst="roundRect">
            <a:avLst>
              <a:gd name="adj" fmla="val 1537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buFont typeface="Arial" panose="020B0604020202020204" pitchFamily="34" charset="0"/>
              <a:buChar char="•"/>
            </a:pPr>
            <a:r>
              <a:rPr lang="en-GB" sz="2000" dirty="0">
                <a:solidFill>
                  <a:schemeClr val="tx1"/>
                </a:solidFill>
              </a:rPr>
              <a:t>Add 2 cm3 of the sample solution to a test tube. </a:t>
            </a:r>
          </a:p>
          <a:p>
            <a:pPr marL="257175" indent="-257175">
              <a:buFont typeface="Arial" panose="020B0604020202020204" pitchFamily="34" charset="0"/>
              <a:buChar char="•"/>
            </a:pPr>
            <a:r>
              <a:rPr lang="en-GB" sz="2000" dirty="0">
                <a:solidFill>
                  <a:schemeClr val="tx1"/>
                </a:solidFill>
              </a:rPr>
              <a:t>Add an equal volume of Benedict's solution to the test tube and swirl or vortex the mixture.</a:t>
            </a:r>
          </a:p>
          <a:p>
            <a:pPr marL="257175" indent="-257175">
              <a:buFont typeface="Arial" panose="020B0604020202020204" pitchFamily="34" charset="0"/>
              <a:buChar char="•"/>
            </a:pPr>
            <a:r>
              <a:rPr lang="en-GB" sz="2000" dirty="0">
                <a:solidFill>
                  <a:schemeClr val="tx1"/>
                </a:solidFill>
              </a:rPr>
              <a:t>Leave the test tube in a boiling water bath for about 5 minutes, or until the colour of the mixture does not change.</a:t>
            </a:r>
          </a:p>
          <a:p>
            <a:pPr marL="257175" indent="-257175">
              <a:buFont typeface="Arial" panose="020B0604020202020204" pitchFamily="34" charset="0"/>
              <a:buChar char="•"/>
            </a:pPr>
            <a:r>
              <a:rPr lang="en-GB" sz="2000" dirty="0">
                <a:solidFill>
                  <a:schemeClr val="tx1"/>
                </a:solidFill>
              </a:rPr>
              <a:t>Observe the colour changes during that time as well as the final colour.</a:t>
            </a:r>
          </a:p>
          <a:p>
            <a:pPr marL="257175" indent="-257175">
              <a:buFont typeface="Arial" panose="020B0604020202020204" pitchFamily="34" charset="0"/>
              <a:buChar char="•"/>
            </a:pPr>
            <a:r>
              <a:rPr lang="en-GB" sz="2000" dirty="0">
                <a:solidFill>
                  <a:schemeClr val="tx1"/>
                </a:solidFill>
              </a:rPr>
              <a:t>To prepare a control, repeat the steps above using 2 cm3 of distilled water instead of sample solution</a:t>
            </a:r>
          </a:p>
        </p:txBody>
      </p:sp>
      <p:sp>
        <p:nvSpPr>
          <p:cNvPr id="8" name="Rounded Rectangle 7"/>
          <p:cNvSpPr/>
          <p:nvPr/>
        </p:nvSpPr>
        <p:spPr>
          <a:xfrm>
            <a:off x="1835696" y="339502"/>
            <a:ext cx="6426714" cy="432048"/>
          </a:xfrm>
          <a:prstGeom prst="roundRect">
            <a:avLst>
              <a:gd name="adj" fmla="val 1537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chemeClr val="tx1"/>
                </a:solidFill>
              </a:rPr>
              <a:t>Method for reducing sugars (Benedict’s test)</a:t>
            </a:r>
          </a:p>
        </p:txBody>
      </p:sp>
    </p:spTree>
    <p:extLst>
      <p:ext uri="{BB962C8B-B14F-4D97-AF65-F5344CB8AC3E}">
        <p14:creationId xmlns:p14="http://schemas.microsoft.com/office/powerpoint/2010/main" val="2687650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683568" y="766862"/>
            <a:ext cx="7632848" cy="1352328"/>
          </a:xfrm>
          <a:prstGeom prst="roundRect">
            <a:avLst>
              <a:gd name="adj" fmla="val 1537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chemeClr val="tx1"/>
                </a:solidFill>
              </a:rPr>
              <a:t>The qualitative test produces a colour change from </a:t>
            </a:r>
            <a:r>
              <a:rPr lang="en-GB" sz="2000" dirty="0">
                <a:solidFill>
                  <a:srgbClr val="FF0000"/>
                </a:solidFill>
              </a:rPr>
              <a:t>blue to green to yellow to orange to brick red</a:t>
            </a:r>
            <a:r>
              <a:rPr lang="en-GB" sz="2000" dirty="0">
                <a:solidFill>
                  <a:schemeClr val="tx1"/>
                </a:solidFill>
              </a:rPr>
              <a:t>.  The qualitative test is also regarded as semi-quantitative as the colour obtained correlates to the concentration of reducing sugars in the solution. </a:t>
            </a:r>
          </a:p>
        </p:txBody>
      </p:sp>
      <p:sp>
        <p:nvSpPr>
          <p:cNvPr id="8" name="Rounded Rectangle 7"/>
          <p:cNvSpPr/>
          <p:nvPr/>
        </p:nvSpPr>
        <p:spPr>
          <a:xfrm>
            <a:off x="755576" y="288225"/>
            <a:ext cx="6490900" cy="432048"/>
          </a:xfrm>
          <a:prstGeom prst="roundRect">
            <a:avLst>
              <a:gd name="adj" fmla="val 1537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solidFill>
                  <a:schemeClr val="tx1"/>
                </a:solidFill>
              </a:rPr>
              <a:t>Results: Reducing sugars (Benedict’s test)</a:t>
            </a:r>
          </a:p>
        </p:txBody>
      </p:sp>
      <p:graphicFrame>
        <p:nvGraphicFramePr>
          <p:cNvPr id="6" name="Table 5"/>
          <p:cNvGraphicFramePr>
            <a:graphicFrameLocks noGrp="1"/>
          </p:cNvGraphicFramePr>
          <p:nvPr>
            <p:extLst>
              <p:ext uri="{D42A27DB-BD31-4B8C-83A1-F6EECF244321}">
                <p14:modId xmlns:p14="http://schemas.microsoft.com/office/powerpoint/2010/main" val="1258113646"/>
              </p:ext>
            </p:extLst>
          </p:nvPr>
        </p:nvGraphicFramePr>
        <p:xfrm>
          <a:off x="683568" y="2093932"/>
          <a:ext cx="3603010" cy="3079238"/>
        </p:xfrm>
        <a:graphic>
          <a:graphicData uri="http://schemas.openxmlformats.org/drawingml/2006/table">
            <a:tbl>
              <a:tblPr/>
              <a:tblGrid>
                <a:gridCol w="1214968">
                  <a:extLst>
                    <a:ext uri="{9D8B030D-6E8A-4147-A177-3AD203B41FA5}">
                      <a16:colId xmlns:a16="http://schemas.microsoft.com/office/drawing/2014/main" val="20000"/>
                    </a:ext>
                  </a:extLst>
                </a:gridCol>
                <a:gridCol w="2388042">
                  <a:extLst>
                    <a:ext uri="{9D8B030D-6E8A-4147-A177-3AD203B41FA5}">
                      <a16:colId xmlns:a16="http://schemas.microsoft.com/office/drawing/2014/main" val="20001"/>
                    </a:ext>
                  </a:extLst>
                </a:gridCol>
              </a:tblGrid>
              <a:tr h="2433781">
                <a:tc>
                  <a:txBody>
                    <a:bodyPr/>
                    <a:lstStyle/>
                    <a:p>
                      <a:pPr algn="l" fontAlgn="t"/>
                      <a:r>
                        <a:rPr lang="en-GB" sz="1100" b="1" i="0" dirty="0">
                          <a:effectLst/>
                          <a:latin typeface="Comic Sans MS" panose="030F0702030302020204" pitchFamily="66" charset="0"/>
                        </a:rPr>
                        <a:t>Observations</a:t>
                      </a:r>
                      <a:br>
                        <a:rPr lang="en-GB" sz="1100" i="0" dirty="0">
                          <a:effectLst/>
                          <a:latin typeface="Comic Sans MS" panose="030F0702030302020204" pitchFamily="66" charset="0"/>
                        </a:rPr>
                      </a:br>
                      <a:br>
                        <a:rPr lang="en-GB" sz="1100" i="0" dirty="0">
                          <a:effectLst/>
                          <a:latin typeface="Comic Sans MS" panose="030F0702030302020204" pitchFamily="66" charset="0"/>
                        </a:rPr>
                      </a:br>
                      <a:r>
                        <a:rPr lang="en-GB" sz="1100" i="0" dirty="0">
                          <a:effectLst/>
                          <a:latin typeface="Comic Sans MS" panose="030F0702030302020204" pitchFamily="66" charset="0"/>
                        </a:rPr>
                        <a:t>No Colour Change (Blue)</a:t>
                      </a:r>
                      <a:br>
                        <a:rPr lang="en-GB" sz="1100" i="0" dirty="0">
                          <a:effectLst/>
                          <a:latin typeface="Comic Sans MS" panose="030F0702030302020204" pitchFamily="66" charset="0"/>
                        </a:rPr>
                      </a:br>
                      <a:br>
                        <a:rPr lang="en-GB" sz="1100" i="0" dirty="0">
                          <a:effectLst/>
                          <a:latin typeface="Comic Sans MS" panose="030F0702030302020204" pitchFamily="66" charset="0"/>
                        </a:rPr>
                      </a:br>
                      <a:r>
                        <a:rPr lang="en-GB" sz="1100" i="0" dirty="0">
                          <a:effectLst/>
                          <a:latin typeface="Comic Sans MS" panose="030F0702030302020204" pitchFamily="66" charset="0"/>
                        </a:rPr>
                        <a:t>Green</a:t>
                      </a:r>
                      <a:br>
                        <a:rPr lang="en-GB" sz="1100" i="0" dirty="0">
                          <a:effectLst/>
                          <a:latin typeface="Comic Sans MS" panose="030F0702030302020204" pitchFamily="66" charset="0"/>
                        </a:rPr>
                      </a:br>
                      <a:br>
                        <a:rPr lang="en-GB" sz="1100" i="0" dirty="0">
                          <a:effectLst/>
                          <a:latin typeface="Comic Sans MS" panose="030F0702030302020204" pitchFamily="66" charset="0"/>
                        </a:rPr>
                      </a:br>
                      <a:br>
                        <a:rPr lang="en-GB" sz="1100" i="0" dirty="0">
                          <a:effectLst/>
                          <a:latin typeface="Comic Sans MS" panose="030F0702030302020204" pitchFamily="66" charset="0"/>
                        </a:rPr>
                      </a:br>
                      <a:r>
                        <a:rPr lang="en-GB" sz="1100" i="0" dirty="0">
                          <a:effectLst/>
                          <a:latin typeface="Comic Sans MS" panose="030F0702030302020204" pitchFamily="66" charset="0"/>
                        </a:rPr>
                        <a:t>Yellow</a:t>
                      </a:r>
                      <a:br>
                        <a:rPr lang="en-GB" sz="1100" i="0" dirty="0">
                          <a:effectLst/>
                          <a:latin typeface="Comic Sans MS" panose="030F0702030302020204" pitchFamily="66" charset="0"/>
                        </a:rPr>
                      </a:br>
                      <a:br>
                        <a:rPr lang="en-GB" sz="1100" i="0" dirty="0">
                          <a:effectLst/>
                          <a:latin typeface="Comic Sans MS" panose="030F0702030302020204" pitchFamily="66" charset="0"/>
                        </a:rPr>
                      </a:br>
                      <a:br>
                        <a:rPr lang="en-GB" sz="1100" i="0" dirty="0">
                          <a:effectLst/>
                          <a:latin typeface="Comic Sans MS" panose="030F0702030302020204" pitchFamily="66" charset="0"/>
                        </a:rPr>
                      </a:br>
                      <a:r>
                        <a:rPr lang="en-GB" sz="1100" i="0" dirty="0">
                          <a:effectLst/>
                          <a:latin typeface="Comic Sans MS" panose="030F0702030302020204" pitchFamily="66" charset="0"/>
                        </a:rPr>
                        <a:t>Orange</a:t>
                      </a:r>
                      <a:br>
                        <a:rPr lang="en-GB" sz="1100" i="0" dirty="0">
                          <a:effectLst/>
                          <a:latin typeface="Comic Sans MS" panose="030F0702030302020204" pitchFamily="66" charset="0"/>
                        </a:rPr>
                      </a:br>
                      <a:br>
                        <a:rPr lang="en-GB" sz="1100" i="0" dirty="0">
                          <a:effectLst/>
                          <a:latin typeface="Comic Sans MS" panose="030F0702030302020204" pitchFamily="66" charset="0"/>
                        </a:rPr>
                      </a:br>
                      <a:r>
                        <a:rPr lang="en-GB" sz="1100" i="0" dirty="0">
                          <a:effectLst/>
                          <a:latin typeface="Comic Sans MS" panose="030F0702030302020204" pitchFamily="66" charset="0"/>
                        </a:rPr>
                        <a:t>Brick-red</a:t>
                      </a:r>
                    </a:p>
                  </a:txBody>
                  <a:tcPr marL="96434" marR="96434" marT="30859" marB="30859">
                    <a:lnL>
                      <a:noFill/>
                    </a:lnL>
                    <a:lnR>
                      <a:noFill/>
                    </a:lnR>
                    <a:lnT>
                      <a:noFill/>
                    </a:lnT>
                    <a:lnB>
                      <a:noFill/>
                    </a:lnB>
                    <a:solidFill>
                      <a:srgbClr val="FFFFFF"/>
                    </a:solidFill>
                  </a:tcPr>
                </a:tc>
                <a:tc>
                  <a:txBody>
                    <a:bodyPr/>
                    <a:lstStyle/>
                    <a:p>
                      <a:pPr algn="l" fontAlgn="t"/>
                      <a:r>
                        <a:rPr lang="en-GB" sz="1100" b="1" i="0" dirty="0">
                          <a:effectLst/>
                          <a:latin typeface="Comic Sans MS" panose="030F0702030302020204" pitchFamily="66" charset="0"/>
                        </a:rPr>
                        <a:t>Interpretations</a:t>
                      </a:r>
                      <a:br>
                        <a:rPr lang="en-GB" sz="1100" i="0" dirty="0">
                          <a:effectLst/>
                          <a:latin typeface="Comic Sans MS" panose="030F0702030302020204" pitchFamily="66" charset="0"/>
                        </a:rPr>
                      </a:br>
                      <a:br>
                        <a:rPr lang="en-GB" sz="1100" i="0" dirty="0">
                          <a:effectLst/>
                          <a:latin typeface="Comic Sans MS" panose="030F0702030302020204" pitchFamily="66" charset="0"/>
                        </a:rPr>
                      </a:br>
                      <a:r>
                        <a:rPr lang="en-GB" sz="1100" i="0" dirty="0">
                          <a:effectLst/>
                          <a:latin typeface="Comic Sans MS" panose="030F0702030302020204" pitchFamily="66" charset="0"/>
                        </a:rPr>
                        <a:t>No reducing sugars present</a:t>
                      </a:r>
                      <a:br>
                        <a:rPr lang="en-GB" sz="1100" i="0" dirty="0">
                          <a:effectLst/>
                          <a:latin typeface="Comic Sans MS" panose="030F0702030302020204" pitchFamily="66" charset="0"/>
                        </a:rPr>
                      </a:br>
                      <a:br>
                        <a:rPr lang="en-GB" sz="1100" i="0" dirty="0">
                          <a:effectLst/>
                          <a:latin typeface="Comic Sans MS" panose="030F0702030302020204" pitchFamily="66" charset="0"/>
                        </a:rPr>
                      </a:br>
                      <a:br>
                        <a:rPr lang="en-GB" sz="1100" i="0" dirty="0">
                          <a:effectLst/>
                          <a:latin typeface="Comic Sans MS" panose="030F0702030302020204" pitchFamily="66" charset="0"/>
                        </a:rPr>
                      </a:br>
                      <a:r>
                        <a:rPr lang="en-GB" sz="1100" i="0" dirty="0">
                          <a:effectLst/>
                          <a:latin typeface="Comic Sans MS" panose="030F0702030302020204" pitchFamily="66" charset="0"/>
                        </a:rPr>
                        <a:t>Trace amounts of reducing sugars present</a:t>
                      </a:r>
                      <a:br>
                        <a:rPr lang="en-GB" sz="1100" i="0" dirty="0">
                          <a:effectLst/>
                          <a:latin typeface="Comic Sans MS" panose="030F0702030302020204" pitchFamily="66" charset="0"/>
                        </a:rPr>
                      </a:br>
                      <a:br>
                        <a:rPr lang="en-GB" sz="1100" i="0" dirty="0">
                          <a:effectLst/>
                          <a:latin typeface="Comic Sans MS" panose="030F0702030302020204" pitchFamily="66" charset="0"/>
                        </a:rPr>
                      </a:br>
                      <a:br>
                        <a:rPr lang="en-GB" sz="1100" i="0" dirty="0">
                          <a:effectLst/>
                          <a:latin typeface="Comic Sans MS" panose="030F0702030302020204" pitchFamily="66" charset="0"/>
                        </a:rPr>
                      </a:br>
                      <a:r>
                        <a:rPr lang="en-GB" sz="1100" i="0" dirty="0">
                          <a:effectLst/>
                          <a:latin typeface="Comic Sans MS" panose="030F0702030302020204" pitchFamily="66" charset="0"/>
                        </a:rPr>
                        <a:t>Low amounts of reducing sugars present</a:t>
                      </a:r>
                      <a:br>
                        <a:rPr lang="en-GB" sz="1100" i="0" dirty="0">
                          <a:effectLst/>
                          <a:latin typeface="Comic Sans MS" panose="030F0702030302020204" pitchFamily="66" charset="0"/>
                        </a:rPr>
                      </a:br>
                      <a:br>
                        <a:rPr lang="en-GB" sz="1100" i="0" dirty="0">
                          <a:effectLst/>
                          <a:latin typeface="Comic Sans MS" panose="030F0702030302020204" pitchFamily="66" charset="0"/>
                        </a:rPr>
                      </a:br>
                      <a:br>
                        <a:rPr lang="en-GB" sz="1100" i="0" dirty="0">
                          <a:effectLst/>
                          <a:latin typeface="Comic Sans MS" panose="030F0702030302020204" pitchFamily="66" charset="0"/>
                        </a:rPr>
                      </a:br>
                      <a:r>
                        <a:rPr lang="en-GB" sz="1100" i="0" dirty="0">
                          <a:effectLst/>
                          <a:latin typeface="Comic Sans MS" panose="030F0702030302020204" pitchFamily="66" charset="0"/>
                        </a:rPr>
                        <a:t>Moderate amounts of reducing sugars present</a:t>
                      </a:r>
                      <a:br>
                        <a:rPr lang="en-GB" sz="1100" i="0" dirty="0">
                          <a:effectLst/>
                          <a:latin typeface="Comic Sans MS" panose="030F0702030302020204" pitchFamily="66" charset="0"/>
                        </a:rPr>
                      </a:br>
                      <a:br>
                        <a:rPr lang="en-GB" sz="1100" i="0" dirty="0">
                          <a:effectLst/>
                          <a:latin typeface="Comic Sans MS" panose="030F0702030302020204" pitchFamily="66" charset="0"/>
                        </a:rPr>
                      </a:br>
                      <a:r>
                        <a:rPr lang="en-GB" sz="1100" i="0" dirty="0">
                          <a:effectLst/>
                          <a:latin typeface="Comic Sans MS" panose="030F0702030302020204" pitchFamily="66" charset="0"/>
                        </a:rPr>
                        <a:t>Large amounts of non-reducing sugars present</a:t>
                      </a:r>
                    </a:p>
                  </a:txBody>
                  <a:tcPr marL="96434" marR="96434" marT="30859" marB="30859">
                    <a:lnL>
                      <a:noFill/>
                    </a:lnL>
                    <a:lnR>
                      <a:noFill/>
                    </a:lnR>
                    <a:lnT>
                      <a:noFill/>
                    </a:lnT>
                    <a:lnB>
                      <a:noFill/>
                    </a:lnB>
                    <a:solidFill>
                      <a:srgbClr val="FFFFFF"/>
                    </a:solidFill>
                  </a:tcPr>
                </a:tc>
                <a:extLst>
                  <a:ext uri="{0D108BD9-81ED-4DB2-BD59-A6C34878D82A}">
                    <a16:rowId xmlns:a16="http://schemas.microsoft.com/office/drawing/2014/main" val="10000"/>
                  </a:ext>
                </a:extLst>
              </a:tr>
            </a:tbl>
          </a:graphicData>
        </a:graphic>
      </p:graphicFrame>
      <p:pic>
        <p:nvPicPr>
          <p:cNvPr id="5122" name="Picture 2" descr="Pic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1396" y="2119190"/>
            <a:ext cx="4931974" cy="1748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835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B91BF-69BD-48B1-9044-30643F1913DD}"/>
              </a:ext>
            </a:extLst>
          </p:cNvPr>
          <p:cNvSpPr>
            <a:spLocks noGrp="1"/>
          </p:cNvSpPr>
          <p:nvPr>
            <p:ph type="title"/>
          </p:nvPr>
        </p:nvSpPr>
        <p:spPr>
          <a:xfrm>
            <a:off x="234000" y="0"/>
            <a:ext cx="8423593" cy="857250"/>
          </a:xfrm>
        </p:spPr>
        <p:txBody>
          <a:bodyPr>
            <a:normAutofit/>
          </a:bodyPr>
          <a:lstStyle/>
          <a:p>
            <a:r>
              <a:rPr lang="en-GB" sz="3600" dirty="0"/>
              <a:t>Exam question</a:t>
            </a:r>
          </a:p>
        </p:txBody>
      </p:sp>
      <p:sp>
        <p:nvSpPr>
          <p:cNvPr id="3" name="Content Placeholder 2">
            <a:extLst>
              <a:ext uri="{FF2B5EF4-FFF2-40B4-BE49-F238E27FC236}">
                <a16:creationId xmlns:a16="http://schemas.microsoft.com/office/drawing/2014/main" id="{C62A9E4B-91BE-4DFB-85FD-C871755FFC9F}"/>
              </a:ext>
            </a:extLst>
          </p:cNvPr>
          <p:cNvSpPr>
            <a:spLocks noGrp="1"/>
          </p:cNvSpPr>
          <p:nvPr>
            <p:ph sz="half" idx="1"/>
          </p:nvPr>
        </p:nvSpPr>
        <p:spPr>
          <a:xfrm>
            <a:off x="179512" y="699542"/>
            <a:ext cx="8075240" cy="3394472"/>
          </a:xfrm>
        </p:spPr>
        <p:txBody>
          <a:bodyPr/>
          <a:lstStyle/>
          <a:p>
            <a:pPr>
              <a:spcAft>
                <a:spcPts val="0"/>
              </a:spcAft>
            </a:pPr>
            <a:endParaRPr lang="en-GB" sz="1800" dirty="0">
              <a:solidFill>
                <a:srgbClr val="000000"/>
              </a:solidFill>
              <a:effectLst/>
              <a:latin typeface="Arial" panose="020B0604020202020204" pitchFamily="34" charset="0"/>
              <a:ea typeface="Calibri" panose="020F0502020204030204" pitchFamily="34" charset="0"/>
              <a:cs typeface="Symbol" panose="05050102010706020507" pitchFamily="18" charset="2"/>
            </a:endParaRPr>
          </a:p>
          <a:p>
            <a:pPr>
              <a:spcAft>
                <a:spcPts val="0"/>
              </a:spcAft>
            </a:pPr>
            <a:r>
              <a:rPr lang="en-GB" sz="1800" dirty="0">
                <a:solidFill>
                  <a:srgbClr val="000000"/>
                </a:solidFill>
                <a:effectLst/>
                <a:latin typeface="Arial" panose="020B0604020202020204" pitchFamily="34" charset="0"/>
                <a:ea typeface="Calibri" panose="020F0502020204030204" pitchFamily="34" charset="0"/>
                <a:cs typeface="Symbol" panose="05050102010706020507" pitchFamily="18" charset="2"/>
              </a:rPr>
              <a:t>What do you think the benefits and factors to consider are when monitoring carbohydrate intake? What is considered a healthy amount?</a:t>
            </a:r>
            <a:endParaRPr lang="en-GB" sz="1800" dirty="0">
              <a:solidFill>
                <a:srgbClr val="000000"/>
              </a:solidFill>
              <a:effectLst/>
              <a:latin typeface="Symbol" panose="05050102010706020507" pitchFamily="18" charset="2"/>
              <a:ea typeface="Calibri" panose="020F0502020204030204" pitchFamily="34" charset="0"/>
              <a:cs typeface="Symbol" panose="05050102010706020507" pitchFamily="18" charset="2"/>
            </a:endParaRPr>
          </a:p>
          <a:p>
            <a:endParaRPr lang="en-GB" dirty="0"/>
          </a:p>
        </p:txBody>
      </p:sp>
      <p:sp>
        <p:nvSpPr>
          <p:cNvPr id="5" name="Footer Placeholder 4">
            <a:extLst>
              <a:ext uri="{FF2B5EF4-FFF2-40B4-BE49-F238E27FC236}">
                <a16:creationId xmlns:a16="http://schemas.microsoft.com/office/drawing/2014/main" id="{BA678C5F-A618-42E5-A5F0-2C02FF26AB4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8C7A7505-1592-467C-AE45-F6D42F769FD9}"/>
              </a:ext>
            </a:extLst>
          </p:cNvPr>
          <p:cNvSpPr>
            <a:spLocks noGrp="1"/>
          </p:cNvSpPr>
          <p:nvPr>
            <p:ph type="sldNum" sz="quarter" idx="12"/>
          </p:nvPr>
        </p:nvSpPr>
        <p:spPr/>
        <p:txBody>
          <a:bodyPr/>
          <a:lstStyle/>
          <a:p>
            <a:fld id="{5489E36F-0F9B-4957-AE21-90E8F2E2CA48}" type="slidenum">
              <a:rPr lang="en-GB" smtClean="0"/>
              <a:t>23</a:t>
            </a:fld>
            <a:endParaRPr lang="en-GB" dirty="0"/>
          </a:p>
        </p:txBody>
      </p:sp>
    </p:spTree>
    <p:extLst>
      <p:ext uri="{BB962C8B-B14F-4D97-AF65-F5344CB8AC3E}">
        <p14:creationId xmlns:p14="http://schemas.microsoft.com/office/powerpoint/2010/main" val="13644410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dirty="0"/>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dirty="0"/>
              <a:t>Hertford Regional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descr="Logo, company name&#10;&#10;Description automatically generated">
            <a:extLst>
              <a:ext uri="{FF2B5EF4-FFF2-40B4-BE49-F238E27FC236}">
                <a16:creationId xmlns:a16="http://schemas.microsoft.com/office/drawing/2014/main" id="{315E2A12-2D4A-8B2B-11B5-9A9FCB419E7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5656" y="1585533"/>
            <a:ext cx="1915533" cy="646331"/>
          </a:xfrm>
          <a:prstGeom prst="rect">
            <a:avLst/>
          </a:prstGeom>
          <a:noFill/>
          <a:ln>
            <a:noFill/>
          </a:ln>
        </p:spPr>
      </p:pic>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B309A5-636C-4E3D-B488-45564FA2A7F6}"/>
              </a:ext>
            </a:extLst>
          </p:cNvPr>
          <p:cNvSpPr>
            <a:spLocks noGrp="1"/>
          </p:cNvSpPr>
          <p:nvPr>
            <p:ph type="sldNum" sz="quarter" idx="11"/>
          </p:nvPr>
        </p:nvSpPr>
        <p:spPr/>
        <p:txBody>
          <a:bodyPr/>
          <a:lstStyle/>
          <a:p>
            <a:fld id="{DA2C159E-F13C-4A85-9A41-E7669D3E0D70}" type="slidenum">
              <a:rPr lang="en-GB" smtClean="0"/>
              <a:pPr/>
              <a:t>3</a:t>
            </a:fld>
            <a:endParaRPr lang="en-GB" dirty="0"/>
          </a:p>
        </p:txBody>
      </p:sp>
      <p:sp>
        <p:nvSpPr>
          <p:cNvPr id="3" name="Title 2">
            <a:extLst>
              <a:ext uri="{FF2B5EF4-FFF2-40B4-BE49-F238E27FC236}">
                <a16:creationId xmlns:a16="http://schemas.microsoft.com/office/drawing/2014/main" id="{465135F4-6051-4A3B-8F9E-04EE4C6606F1}"/>
              </a:ext>
            </a:extLst>
          </p:cNvPr>
          <p:cNvSpPr>
            <a:spLocks noGrp="1"/>
          </p:cNvSpPr>
          <p:nvPr>
            <p:ph type="title"/>
          </p:nvPr>
        </p:nvSpPr>
        <p:spPr>
          <a:xfrm>
            <a:off x="234000" y="457398"/>
            <a:ext cx="8437563" cy="699425"/>
          </a:xfrm>
        </p:spPr>
        <p:txBody>
          <a:bodyPr/>
          <a:lstStyle/>
          <a:p>
            <a:r>
              <a:rPr lang="en-GB" dirty="0"/>
              <a:t>Learning Objectives</a:t>
            </a:r>
          </a:p>
        </p:txBody>
      </p:sp>
      <p:sp>
        <p:nvSpPr>
          <p:cNvPr id="4" name="Text Placeholder 3">
            <a:extLst>
              <a:ext uri="{FF2B5EF4-FFF2-40B4-BE49-F238E27FC236}">
                <a16:creationId xmlns:a16="http://schemas.microsoft.com/office/drawing/2014/main" id="{29DB7DA1-52DC-4841-A875-6BDD03379368}"/>
              </a:ext>
            </a:extLst>
          </p:cNvPr>
          <p:cNvSpPr>
            <a:spLocks noGrp="1"/>
          </p:cNvSpPr>
          <p:nvPr>
            <p:ph type="body" sz="quarter" idx="12"/>
          </p:nvPr>
        </p:nvSpPr>
        <p:spPr/>
        <p:txBody>
          <a:bodyPr/>
          <a:lstStyle/>
          <a:p>
            <a:pPr>
              <a:spcAft>
                <a:spcPts val="0"/>
              </a:spcAft>
            </a:pPr>
            <a:r>
              <a:rPr lang="en-GB" sz="1400" dirty="0">
                <a:effectLst/>
                <a:ea typeface="Calibri" panose="020F0502020204030204" pitchFamily="34" charset="0"/>
                <a:cs typeface="Arial" panose="020B0604020202020204" pitchFamily="34" charset="0"/>
              </a:rPr>
              <a:t>By end of session learners will be able to identify, describe and recall to a peer or tutor</a:t>
            </a:r>
          </a:p>
          <a:p>
            <a:pPr>
              <a:spcAft>
                <a:spcPts val="0"/>
              </a:spcAft>
            </a:pPr>
            <a:endParaRPr lang="en-GB" sz="1400" dirty="0">
              <a:effectLst/>
              <a:ea typeface="Calibri" panose="020F0502020204030204" pitchFamily="34" charset="0"/>
              <a:cs typeface="Times New Roman" panose="02020603050405020304" pitchFamily="18" charset="0"/>
            </a:endParaRPr>
          </a:p>
          <a:p>
            <a:pPr>
              <a:spcAft>
                <a:spcPts val="0"/>
              </a:spcAft>
            </a:pPr>
            <a:r>
              <a:rPr lang="en-GB" sz="1400" dirty="0">
                <a:solidFill>
                  <a:srgbClr val="000000"/>
                </a:solidFill>
                <a:effectLst/>
                <a:ea typeface="Calibri" panose="020F0502020204030204" pitchFamily="34" charset="0"/>
                <a:cs typeface="Symbol" panose="05050102010706020507" pitchFamily="18" charset="2"/>
              </a:rPr>
              <a:t> • Monosaccharides - the small molecules (monomers) from which all larger carbohydrates are made (disaccharides and polysaccharides) </a:t>
            </a:r>
          </a:p>
          <a:p>
            <a:pPr>
              <a:spcAft>
                <a:spcPts val="0"/>
              </a:spcAft>
            </a:pPr>
            <a:r>
              <a:rPr lang="en-GB" sz="1400" dirty="0">
                <a:solidFill>
                  <a:srgbClr val="000000"/>
                </a:solidFill>
                <a:effectLst/>
                <a:ea typeface="Calibri" panose="020F0502020204030204" pitchFamily="34" charset="0"/>
                <a:cs typeface="Symbol" panose="05050102010706020507" pitchFamily="18" charset="2"/>
              </a:rPr>
              <a:t> •  the common monosaccharides: glucose, galactose and fructose </a:t>
            </a:r>
          </a:p>
          <a:p>
            <a:pPr>
              <a:spcAft>
                <a:spcPts val="0"/>
              </a:spcAft>
            </a:pPr>
            <a:r>
              <a:rPr lang="en-GB" sz="1400" dirty="0">
                <a:solidFill>
                  <a:srgbClr val="000000"/>
                </a:solidFill>
                <a:effectLst/>
                <a:ea typeface="Calibri" panose="020F0502020204030204" pitchFamily="34" charset="0"/>
                <a:cs typeface="Symbol" panose="05050102010706020507" pitchFamily="18" charset="2"/>
              </a:rPr>
              <a:t> • Disaccharides – which are formed from 2 monosaccharides (for example maltose and sucrose)</a:t>
            </a:r>
          </a:p>
          <a:p>
            <a:pPr>
              <a:spcAft>
                <a:spcPts val="0"/>
              </a:spcAft>
            </a:pPr>
            <a:r>
              <a:rPr lang="en-GB" sz="1400" dirty="0">
                <a:solidFill>
                  <a:srgbClr val="000000"/>
                </a:solidFill>
                <a:effectLst/>
                <a:ea typeface="Calibri" panose="020F0502020204030204" pitchFamily="34" charset="0"/>
                <a:cs typeface="Symbol" panose="05050102010706020507" pitchFamily="18" charset="2"/>
              </a:rPr>
              <a:t> • Polysaccharides – which are formed from many monosaccharide molecules suitable to carry out storage and support functions (for example glycogen, starch and cellulose) </a:t>
            </a:r>
          </a:p>
          <a:p>
            <a:endParaRPr lang="en-GB" dirty="0"/>
          </a:p>
        </p:txBody>
      </p:sp>
      <p:sp>
        <p:nvSpPr>
          <p:cNvPr id="5" name="Footer Placeholder 4">
            <a:extLst>
              <a:ext uri="{FF2B5EF4-FFF2-40B4-BE49-F238E27FC236}">
                <a16:creationId xmlns:a16="http://schemas.microsoft.com/office/drawing/2014/main" id="{80D9C660-1C62-4949-B50C-F65B7AB1326D}"/>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2298593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Starter Activity </a:t>
            </a:r>
          </a:p>
        </p:txBody>
      </p:sp>
      <p:sp>
        <p:nvSpPr>
          <p:cNvPr id="5" name="Text Placeholder 4"/>
          <p:cNvSpPr>
            <a:spLocks noGrp="1"/>
          </p:cNvSpPr>
          <p:nvPr>
            <p:ph type="body" sz="quarter" idx="12"/>
          </p:nvPr>
        </p:nvSpPr>
        <p:spPr/>
        <p:txBody>
          <a:bodyPr/>
          <a:lstStyle/>
          <a:p>
            <a:pPr>
              <a:spcAft>
                <a:spcPts val="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Working in small groups research and identify a definition of Carbohydrates</a:t>
            </a:r>
          </a:p>
          <a:p>
            <a:pPr>
              <a:spcAft>
                <a:spcPts val="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a:t>
            </a:r>
          </a:p>
          <a:p>
            <a:pPr>
              <a:spcAft>
                <a:spcPts val="0"/>
              </a:spcAft>
            </a:pPr>
            <a:endParaRPr lang="en-GB" sz="1800" dirty="0">
              <a:latin typeface="Arial" panose="020B0604020202020204" pitchFamily="34" charset="0"/>
              <a:ea typeface="Calibri" panose="020F0502020204030204" pitchFamily="34" charset="0"/>
              <a:cs typeface="Times New Roman" panose="02020603050405020304" pitchFamily="18" charset="0"/>
            </a:endParaRPr>
          </a:p>
          <a:p>
            <a:pPr>
              <a:spcAft>
                <a:spcPts val="0"/>
              </a:spcAft>
            </a:pP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a:spcAft>
                <a:spcPts val="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Produce a list of simple Carbohydrates and in which food stuffs you would find them.</a:t>
            </a:r>
          </a:p>
          <a:p>
            <a:r>
              <a:rPr lang="en-GB" dirty="0">
                <a:solidFill>
                  <a:srgbClr val="E51C41"/>
                </a:solidFill>
              </a:rPr>
              <a:t> </a:t>
            </a:r>
          </a:p>
          <a:p>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dirty="0"/>
          </a:p>
        </p:txBody>
      </p:sp>
    </p:spTree>
    <p:extLst>
      <p:ext uri="{BB962C8B-B14F-4D97-AF65-F5344CB8AC3E}">
        <p14:creationId xmlns:p14="http://schemas.microsoft.com/office/powerpoint/2010/main" val="2623175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a:spcAft>
                <a:spcPts val="0"/>
              </a:spcAft>
            </a:pPr>
            <a:r>
              <a:rPr lang="en-GB" sz="2000" dirty="0">
                <a:effectLst/>
                <a:latin typeface="Arial" panose="020B0604020202020204" pitchFamily="34" charset="0"/>
                <a:ea typeface="Calibri" panose="020F0502020204030204" pitchFamily="34" charset="0"/>
                <a:cs typeface="Times New Roman" panose="02020603050405020304" pitchFamily="18" charset="0"/>
              </a:rPr>
              <a:t>Working in small groups research and identify a definition of Carbohydrates</a:t>
            </a:r>
          </a:p>
        </p:txBody>
      </p:sp>
      <p:sp>
        <p:nvSpPr>
          <p:cNvPr id="5" name="Text Placeholder 4"/>
          <p:cNvSpPr>
            <a:spLocks noGrp="1"/>
          </p:cNvSpPr>
          <p:nvPr>
            <p:ph type="body" sz="quarter" idx="12"/>
          </p:nvPr>
        </p:nvSpPr>
        <p:spPr/>
        <p:txBody>
          <a:bodyPr/>
          <a:lstStyle/>
          <a:p>
            <a:pPr>
              <a:spcAft>
                <a:spcPts val="0"/>
              </a:spcAft>
            </a:pPr>
            <a:r>
              <a:rPr lang="en-GB" sz="1800" dirty="0">
                <a:latin typeface="Arial" panose="020B0604020202020204" pitchFamily="34" charset="0"/>
                <a:ea typeface="Calibri" panose="020F0502020204030204" pitchFamily="34" charset="0"/>
                <a:cs typeface="Times New Roman" panose="02020603050405020304" pitchFamily="18" charset="0"/>
              </a:rPr>
              <a:t>Carbohydrates </a:t>
            </a:r>
            <a:r>
              <a:rPr lang="en-GB" sz="1800" dirty="0">
                <a:effectLst/>
                <a:latin typeface="Arial" panose="020B0604020202020204" pitchFamily="34" charset="0"/>
                <a:ea typeface="Calibri" panose="020F0502020204030204" pitchFamily="34" charset="0"/>
                <a:cs typeface="Times New Roman" panose="02020603050405020304" pitchFamily="18" charset="0"/>
              </a:rPr>
              <a:t>consist of</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 carbon, hydrogen, and oxygen</a:t>
            </a:r>
            <a:r>
              <a:rPr lang="en-GB" sz="1800" dirty="0">
                <a:effectLst/>
                <a:latin typeface="Arial" panose="020B0604020202020204" pitchFamily="34" charset="0"/>
                <a:ea typeface="Calibri" panose="020F0502020204030204" pitchFamily="34" charset="0"/>
                <a:cs typeface="Times New Roman" panose="02020603050405020304" pitchFamily="18" charset="0"/>
              </a:rPr>
              <a:t>. The general empirical structure for carbohydrates is (CH2O)n. They are</a:t>
            </a:r>
            <a:r>
              <a:rPr lang="en-GB" sz="1800" b="1" dirty="0">
                <a:effectLst/>
                <a:latin typeface="Arial" panose="020B0604020202020204" pitchFamily="34" charset="0"/>
                <a:ea typeface="Calibri" panose="020F0502020204030204" pitchFamily="34" charset="0"/>
                <a:cs typeface="Times New Roman" panose="02020603050405020304" pitchFamily="18" charset="0"/>
              </a:rPr>
              <a:t> organic compounds </a:t>
            </a:r>
            <a:r>
              <a:rPr lang="en-GB" sz="1800" dirty="0">
                <a:effectLst/>
                <a:latin typeface="Arial" panose="020B0604020202020204" pitchFamily="34" charset="0"/>
                <a:ea typeface="Calibri" panose="020F0502020204030204" pitchFamily="34" charset="0"/>
                <a:cs typeface="Times New Roman" panose="02020603050405020304" pitchFamily="18" charset="0"/>
              </a:rPr>
              <a:t>organized in the form of aldehydes or ketones with multiple hydroxyl groups coming off the carbon chain.” They can be found in products such as bread.</a:t>
            </a:r>
          </a:p>
          <a:p>
            <a:pPr>
              <a:spcAft>
                <a:spcPts val="0"/>
              </a:spcAft>
            </a:pP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a:spcAft>
                <a:spcPts val="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Produce a list of simple Carbohydrates and in which food stuffs you would find them.</a:t>
            </a:r>
          </a:p>
          <a:p>
            <a:pPr>
              <a:spcAft>
                <a:spcPts val="0"/>
              </a:spcAft>
            </a:pPr>
            <a:r>
              <a:rPr lang="en-GB" sz="1800" dirty="0">
                <a:solidFill>
                  <a:srgbClr val="FF0000"/>
                </a:solidFill>
                <a:latin typeface="Arial" panose="020B0604020202020204" pitchFamily="34" charset="0"/>
                <a:ea typeface="Calibri" panose="020F0502020204030204" pitchFamily="34" charset="0"/>
                <a:cs typeface="Times New Roman" panose="02020603050405020304" pitchFamily="18" charset="0"/>
              </a:rPr>
              <a:t>Rice, bread, beans, pasta, milk, popcorn, potatoes, cookies, soft drinks, corn, pies and pastries</a:t>
            </a:r>
            <a:r>
              <a:rPr lang="en-GB" sz="1800" dirty="0">
                <a:latin typeface="Arial" panose="020B0604020202020204" pitchFamily="34" charset="0"/>
                <a:ea typeface="Calibri" panose="020F0502020204030204" pitchFamily="34" charset="0"/>
                <a:cs typeface="Times New Roman" panose="02020603050405020304" pitchFamily="18" charset="0"/>
              </a:rPr>
              <a:t>. </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a:spcAft>
                <a:spcPts val="0"/>
              </a:spcAft>
            </a:pP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r>
              <a:rPr lang="en-GB" dirty="0">
                <a:solidFill>
                  <a:srgbClr val="E51C41"/>
                </a:solidFill>
              </a:rPr>
              <a:t> </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dirty="0"/>
          </a:p>
        </p:txBody>
      </p:sp>
    </p:spTree>
    <p:extLst>
      <p:ext uri="{BB962C8B-B14F-4D97-AF65-F5344CB8AC3E}">
        <p14:creationId xmlns:p14="http://schemas.microsoft.com/office/powerpoint/2010/main" val="42636672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BE9B32-34D0-4D57-B306-EA2F3B3D7C99}"/>
              </a:ext>
            </a:extLst>
          </p:cNvPr>
          <p:cNvSpPr>
            <a:spLocks noGrp="1"/>
          </p:cNvSpPr>
          <p:nvPr>
            <p:ph type="sldNum" sz="quarter" idx="11"/>
          </p:nvPr>
        </p:nvSpPr>
        <p:spPr/>
        <p:txBody>
          <a:bodyPr/>
          <a:lstStyle/>
          <a:p>
            <a:fld id="{DA2C159E-F13C-4A85-9A41-E7669D3E0D70}" type="slidenum">
              <a:rPr lang="en-GB" smtClean="0"/>
              <a:pPr/>
              <a:t>6</a:t>
            </a:fld>
            <a:endParaRPr lang="en-GB" dirty="0"/>
          </a:p>
        </p:txBody>
      </p:sp>
      <p:sp>
        <p:nvSpPr>
          <p:cNvPr id="3" name="Title 2">
            <a:extLst>
              <a:ext uri="{FF2B5EF4-FFF2-40B4-BE49-F238E27FC236}">
                <a16:creationId xmlns:a16="http://schemas.microsoft.com/office/drawing/2014/main" id="{F8048882-D4C5-483D-9D01-31E1D0969204}"/>
              </a:ext>
            </a:extLst>
          </p:cNvPr>
          <p:cNvSpPr>
            <a:spLocks noGrp="1"/>
          </p:cNvSpPr>
          <p:nvPr>
            <p:ph type="title"/>
          </p:nvPr>
        </p:nvSpPr>
        <p:spPr/>
        <p:txBody>
          <a:bodyPr>
            <a:normAutofit fontScale="90000"/>
          </a:bodyPr>
          <a:lstStyle/>
          <a:p>
            <a:r>
              <a:rPr lang="en-GB" dirty="0"/>
              <a:t>Watch the following YouTube video using this link:</a:t>
            </a:r>
            <a:br>
              <a:rPr lang="en-GB" dirty="0"/>
            </a:br>
            <a:r>
              <a:rPr lang="en-GB" sz="2000" u="sng" dirty="0">
                <a:solidFill>
                  <a:srgbClr val="0563C1"/>
                </a:solidFill>
                <a:effectLst/>
                <a:latin typeface="Arial" panose="020B0604020202020204" pitchFamily="34" charset="0"/>
                <a:ea typeface="Calibri" panose="020F0502020204030204" pitchFamily="34" charset="0"/>
                <a:cs typeface="Times New Roman" panose="02020603050405020304" pitchFamily="18" charset="0"/>
                <a:hlinkClick r:id="rId2"/>
              </a:rPr>
              <a:t>https://www.youtube.com/watch?v=wxzc_2c6GMg</a:t>
            </a:r>
            <a:br>
              <a:rPr lang="en-GB" sz="2000" dirty="0">
                <a:effectLst/>
                <a:latin typeface="Arial" panose="020B0604020202020204" pitchFamily="34" charset="0"/>
                <a:ea typeface="Calibri" panose="020F0502020204030204" pitchFamily="34" charset="0"/>
                <a:cs typeface="Times New Roman" panose="02020603050405020304" pitchFamily="18" charset="0"/>
              </a:rPr>
            </a:br>
            <a:r>
              <a:rPr lang="en-GB" dirty="0"/>
              <a:t> </a:t>
            </a:r>
          </a:p>
        </p:txBody>
      </p:sp>
      <p:sp>
        <p:nvSpPr>
          <p:cNvPr id="5" name="Footer Placeholder 4">
            <a:extLst>
              <a:ext uri="{FF2B5EF4-FFF2-40B4-BE49-F238E27FC236}">
                <a16:creationId xmlns:a16="http://schemas.microsoft.com/office/drawing/2014/main" id="{88D7D3EF-7659-4F8D-A692-2FEB66263C5A}"/>
              </a:ext>
            </a:extLst>
          </p:cNvPr>
          <p:cNvSpPr>
            <a:spLocks noGrp="1"/>
          </p:cNvSpPr>
          <p:nvPr>
            <p:ph type="ftr" sz="quarter" idx="10"/>
          </p:nvPr>
        </p:nvSpPr>
        <p:spPr/>
        <p:txBody>
          <a:bodyPr/>
          <a:lstStyle/>
          <a:p>
            <a:r>
              <a:rPr lang="en-GB" dirty="0"/>
              <a:t>Education &amp; Training Foundation</a:t>
            </a:r>
          </a:p>
        </p:txBody>
      </p:sp>
      <p:sp>
        <p:nvSpPr>
          <p:cNvPr id="9" name="TextBox 8">
            <a:extLst>
              <a:ext uri="{FF2B5EF4-FFF2-40B4-BE49-F238E27FC236}">
                <a16:creationId xmlns:a16="http://schemas.microsoft.com/office/drawing/2014/main" id="{F2D98F33-33B2-44EA-939C-3A8058CF575F}"/>
              </a:ext>
            </a:extLst>
          </p:cNvPr>
          <p:cNvSpPr txBox="1"/>
          <p:nvPr/>
        </p:nvSpPr>
        <p:spPr>
          <a:xfrm>
            <a:off x="0" y="843558"/>
            <a:ext cx="9036496" cy="3785652"/>
          </a:xfrm>
          <a:prstGeom prst="rect">
            <a:avLst/>
          </a:prstGeom>
          <a:noFill/>
        </p:spPr>
        <p:txBody>
          <a:bodyPr wrap="square">
            <a:spAutoFit/>
          </a:bodyPr>
          <a:lstStyle/>
          <a:p>
            <a:r>
              <a:rPr lang="en-GB" sz="2000" dirty="0"/>
              <a:t>In your notebooks, note the following questions:</a:t>
            </a:r>
          </a:p>
          <a:p>
            <a:endParaRPr lang="en-GB" sz="2000" dirty="0"/>
          </a:p>
          <a:p>
            <a:pPr marL="285750" indent="-285750">
              <a:buFont typeface="Arial" panose="020B0604020202020204" pitchFamily="34" charset="0"/>
              <a:buChar char="•"/>
            </a:pPr>
            <a:r>
              <a:rPr lang="en-GB" sz="2000" dirty="0"/>
              <a:t>Carbohydrate is the nutritional category for s_________</a:t>
            </a:r>
          </a:p>
          <a:p>
            <a:pPr marL="285750" indent="-285750">
              <a:buFont typeface="Arial" panose="020B0604020202020204" pitchFamily="34" charset="0"/>
              <a:buChar char="•"/>
            </a:pPr>
            <a:r>
              <a:rPr lang="en-GB" sz="2000" dirty="0"/>
              <a:t>Carbohydrates can be s_________ or c_________</a:t>
            </a:r>
          </a:p>
          <a:p>
            <a:pPr marL="285750" indent="-285750">
              <a:buFont typeface="Arial" panose="020B0604020202020204" pitchFamily="34" charset="0"/>
              <a:buChar char="•"/>
            </a:pPr>
            <a:r>
              <a:rPr lang="en-GB" sz="2000" dirty="0"/>
              <a:t>A simple sugar is called m___________________</a:t>
            </a:r>
          </a:p>
          <a:p>
            <a:pPr marL="285750" indent="-285750">
              <a:buFont typeface="Arial" panose="020B0604020202020204" pitchFamily="34" charset="0"/>
              <a:buChar char="•"/>
            </a:pPr>
            <a:r>
              <a:rPr lang="en-GB" sz="2000" dirty="0"/>
              <a:t>Examples of monosaccharides are g_______, f______ and g________ </a:t>
            </a:r>
          </a:p>
          <a:p>
            <a:pPr marL="285750" indent="-285750">
              <a:buFont typeface="Arial" panose="020B0604020202020204" pitchFamily="34" charset="0"/>
              <a:buChar char="•"/>
            </a:pPr>
            <a:r>
              <a:rPr lang="en-GB" sz="2000" dirty="0"/>
              <a:t>Two monosaccharides are called d__________</a:t>
            </a:r>
          </a:p>
          <a:p>
            <a:pPr marL="285750" indent="-285750">
              <a:buFont typeface="Arial" panose="020B0604020202020204" pitchFamily="34" charset="0"/>
              <a:buChar char="•"/>
            </a:pPr>
            <a:r>
              <a:rPr lang="en-GB" sz="2000" dirty="0"/>
              <a:t>Examples of disaccharides are l________, s_________ and m________ </a:t>
            </a:r>
          </a:p>
          <a:p>
            <a:pPr marL="285750" indent="-285750">
              <a:buFont typeface="Arial" panose="020B0604020202020204" pitchFamily="34" charset="0"/>
              <a:buChar char="•"/>
            </a:pPr>
            <a:r>
              <a:rPr lang="en-GB" sz="2000" dirty="0"/>
              <a:t>Simple sugars are m__________ and d____________</a:t>
            </a:r>
          </a:p>
          <a:p>
            <a:pPr marL="285750" indent="-285750">
              <a:buFont typeface="Arial" panose="020B0604020202020204" pitchFamily="34" charset="0"/>
              <a:buChar char="•"/>
            </a:pPr>
            <a:r>
              <a:rPr lang="en-GB" sz="2000" dirty="0"/>
              <a:t>Complex sugars are called p____________</a:t>
            </a:r>
          </a:p>
          <a:p>
            <a:pPr marL="285750" indent="-285750">
              <a:buFont typeface="Arial" panose="020B0604020202020204" pitchFamily="34" charset="0"/>
              <a:buChar char="•"/>
            </a:pPr>
            <a:r>
              <a:rPr lang="en-GB" sz="2000" dirty="0"/>
              <a:t>Explain high glycaemic index, give examples of foodstuffs containing high &amp; low high glycaemic index</a:t>
            </a:r>
          </a:p>
        </p:txBody>
      </p:sp>
    </p:spTree>
    <p:extLst>
      <p:ext uri="{BB962C8B-B14F-4D97-AF65-F5344CB8AC3E}">
        <p14:creationId xmlns:p14="http://schemas.microsoft.com/office/powerpoint/2010/main" val="824473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BE9B32-34D0-4D57-B306-EA2F3B3D7C99}"/>
              </a:ext>
            </a:extLst>
          </p:cNvPr>
          <p:cNvSpPr>
            <a:spLocks noGrp="1"/>
          </p:cNvSpPr>
          <p:nvPr>
            <p:ph type="sldNum" sz="quarter" idx="11"/>
          </p:nvPr>
        </p:nvSpPr>
        <p:spPr/>
        <p:txBody>
          <a:bodyPr/>
          <a:lstStyle/>
          <a:p>
            <a:fld id="{DA2C159E-F13C-4A85-9A41-E7669D3E0D70}" type="slidenum">
              <a:rPr lang="en-GB" smtClean="0"/>
              <a:pPr/>
              <a:t>7</a:t>
            </a:fld>
            <a:endParaRPr lang="en-GB" dirty="0"/>
          </a:p>
        </p:txBody>
      </p:sp>
      <p:sp>
        <p:nvSpPr>
          <p:cNvPr id="4" name="Text Placeholder 3">
            <a:extLst>
              <a:ext uri="{FF2B5EF4-FFF2-40B4-BE49-F238E27FC236}">
                <a16:creationId xmlns:a16="http://schemas.microsoft.com/office/drawing/2014/main" id="{BBEFE3D0-8B6D-4010-A4FF-3226139604B8}"/>
              </a:ext>
            </a:extLst>
          </p:cNvPr>
          <p:cNvSpPr>
            <a:spLocks noGrp="1"/>
          </p:cNvSpPr>
          <p:nvPr>
            <p:ph type="body" sz="quarter" idx="12"/>
          </p:nvPr>
        </p:nvSpPr>
        <p:spPr>
          <a:xfrm>
            <a:off x="117000" y="499011"/>
            <a:ext cx="8910000" cy="4392488"/>
          </a:xfrm>
        </p:spPr>
        <p:txBody>
          <a:bodyPr/>
          <a:lstStyle/>
          <a:p>
            <a:r>
              <a:rPr lang="en-GB" sz="2000" dirty="0"/>
              <a:t>In your notebooks, note the following questions:</a:t>
            </a:r>
          </a:p>
          <a:p>
            <a:pPr marL="342900" indent="-342900">
              <a:buFont typeface="Arial" panose="020B0604020202020204" pitchFamily="34" charset="0"/>
              <a:buChar char="•"/>
            </a:pPr>
            <a:r>
              <a:rPr lang="en-GB" sz="2000" dirty="0"/>
              <a:t>Carbohydrate is the nutritional category for </a:t>
            </a:r>
            <a:r>
              <a:rPr lang="en-GB" sz="2000" dirty="0">
                <a:solidFill>
                  <a:srgbClr val="FF0000"/>
                </a:solidFill>
              </a:rPr>
              <a:t>sugars</a:t>
            </a:r>
          </a:p>
          <a:p>
            <a:pPr marL="342900" indent="-342900">
              <a:buFont typeface="Arial" panose="020B0604020202020204" pitchFamily="34" charset="0"/>
              <a:buChar char="•"/>
            </a:pPr>
            <a:r>
              <a:rPr lang="en-GB" sz="2000" dirty="0"/>
              <a:t>Carbohydrates can be simple or </a:t>
            </a:r>
            <a:r>
              <a:rPr lang="en-GB" sz="2000" dirty="0">
                <a:solidFill>
                  <a:srgbClr val="FF0000"/>
                </a:solidFill>
              </a:rPr>
              <a:t>complex</a:t>
            </a:r>
          </a:p>
          <a:p>
            <a:pPr marL="342900" indent="-342900">
              <a:buFont typeface="Arial" panose="020B0604020202020204" pitchFamily="34" charset="0"/>
              <a:buChar char="•"/>
            </a:pPr>
            <a:r>
              <a:rPr lang="en-GB" sz="2000" dirty="0"/>
              <a:t>A simple sugar is called </a:t>
            </a:r>
            <a:r>
              <a:rPr lang="en-GB" sz="2000" dirty="0">
                <a:solidFill>
                  <a:srgbClr val="FF0000"/>
                </a:solidFill>
              </a:rPr>
              <a:t>monosaccharide</a:t>
            </a:r>
            <a:r>
              <a:rPr lang="en-GB" sz="2000" dirty="0"/>
              <a:t> </a:t>
            </a:r>
          </a:p>
          <a:p>
            <a:pPr marL="342900" indent="-342900">
              <a:buFont typeface="Arial" panose="020B0604020202020204" pitchFamily="34" charset="0"/>
              <a:buChar char="•"/>
            </a:pPr>
            <a:r>
              <a:rPr lang="en-GB" sz="2000" dirty="0"/>
              <a:t>Examples of monosaccharides are </a:t>
            </a:r>
            <a:r>
              <a:rPr lang="en-GB" sz="2000" dirty="0">
                <a:solidFill>
                  <a:srgbClr val="FF0000"/>
                </a:solidFill>
              </a:rPr>
              <a:t>glucose, fructose and galactose </a:t>
            </a:r>
          </a:p>
          <a:p>
            <a:pPr marL="342900" indent="-342900">
              <a:buFont typeface="Arial" panose="020B0604020202020204" pitchFamily="34" charset="0"/>
              <a:buChar char="•"/>
            </a:pPr>
            <a:r>
              <a:rPr lang="en-GB" sz="2000" dirty="0"/>
              <a:t>Two monosaccharides are called </a:t>
            </a:r>
            <a:r>
              <a:rPr lang="en-GB" sz="2000" dirty="0">
                <a:solidFill>
                  <a:srgbClr val="FF0000"/>
                </a:solidFill>
              </a:rPr>
              <a:t>disaccharide</a:t>
            </a:r>
          </a:p>
          <a:p>
            <a:pPr marL="342900" indent="-342900">
              <a:buFont typeface="Arial" panose="020B0604020202020204" pitchFamily="34" charset="0"/>
              <a:buChar char="•"/>
            </a:pPr>
            <a:r>
              <a:rPr lang="en-GB" sz="2000" dirty="0"/>
              <a:t>Examples of disaccharides are </a:t>
            </a:r>
            <a:r>
              <a:rPr lang="en-GB" sz="2000" dirty="0">
                <a:solidFill>
                  <a:srgbClr val="FF0000"/>
                </a:solidFill>
              </a:rPr>
              <a:t>lactose</a:t>
            </a:r>
            <a:r>
              <a:rPr lang="en-GB" sz="2000" dirty="0"/>
              <a:t>, </a:t>
            </a:r>
            <a:r>
              <a:rPr lang="en-GB" sz="2000" dirty="0">
                <a:solidFill>
                  <a:srgbClr val="FF0000"/>
                </a:solidFill>
              </a:rPr>
              <a:t>sucrose</a:t>
            </a:r>
            <a:r>
              <a:rPr lang="en-GB" sz="2000" dirty="0"/>
              <a:t> </a:t>
            </a:r>
            <a:r>
              <a:rPr lang="en-GB" sz="2000" dirty="0">
                <a:solidFill>
                  <a:srgbClr val="FF0000"/>
                </a:solidFill>
              </a:rPr>
              <a:t>and</a:t>
            </a:r>
            <a:r>
              <a:rPr lang="en-GB" sz="2000" dirty="0"/>
              <a:t> </a:t>
            </a:r>
            <a:r>
              <a:rPr lang="en-GB" sz="2000" dirty="0">
                <a:solidFill>
                  <a:srgbClr val="FF0000"/>
                </a:solidFill>
              </a:rPr>
              <a:t>maltose</a:t>
            </a:r>
            <a:r>
              <a:rPr lang="en-GB" sz="2000" dirty="0"/>
              <a:t>  </a:t>
            </a:r>
          </a:p>
          <a:p>
            <a:pPr marL="342900" indent="-342900">
              <a:buFont typeface="Arial" panose="020B0604020202020204" pitchFamily="34" charset="0"/>
              <a:buChar char="•"/>
            </a:pPr>
            <a:r>
              <a:rPr lang="en-GB" sz="2000" dirty="0"/>
              <a:t>Simple sugars are </a:t>
            </a:r>
            <a:r>
              <a:rPr lang="en-GB" sz="2000" dirty="0">
                <a:solidFill>
                  <a:srgbClr val="FF0000"/>
                </a:solidFill>
              </a:rPr>
              <a:t>monosaccharides</a:t>
            </a:r>
            <a:r>
              <a:rPr lang="en-GB" sz="2000" dirty="0"/>
              <a:t> </a:t>
            </a:r>
            <a:r>
              <a:rPr lang="en-GB" sz="2000" dirty="0">
                <a:solidFill>
                  <a:srgbClr val="FF0000"/>
                </a:solidFill>
              </a:rPr>
              <a:t>and</a:t>
            </a:r>
            <a:r>
              <a:rPr lang="en-GB" sz="2000" dirty="0"/>
              <a:t> </a:t>
            </a:r>
            <a:r>
              <a:rPr lang="en-GB" sz="2000" dirty="0">
                <a:solidFill>
                  <a:srgbClr val="FF0000"/>
                </a:solidFill>
              </a:rPr>
              <a:t>disaccharides</a:t>
            </a:r>
            <a:r>
              <a:rPr lang="en-GB" sz="2000" dirty="0"/>
              <a:t> </a:t>
            </a:r>
          </a:p>
          <a:p>
            <a:pPr marL="342900" indent="-342900">
              <a:buFont typeface="Arial" panose="020B0604020202020204" pitchFamily="34" charset="0"/>
              <a:buChar char="•"/>
            </a:pPr>
            <a:r>
              <a:rPr lang="en-GB" sz="2000" dirty="0"/>
              <a:t>Complex sugars are called </a:t>
            </a:r>
            <a:r>
              <a:rPr lang="en-GB" sz="2000" dirty="0">
                <a:solidFill>
                  <a:srgbClr val="FF0000"/>
                </a:solidFill>
              </a:rPr>
              <a:t>polysaccharides</a:t>
            </a:r>
            <a:r>
              <a:rPr lang="en-GB" sz="2000" dirty="0"/>
              <a:t> </a:t>
            </a:r>
          </a:p>
          <a:p>
            <a:pPr marL="342900" indent="-342900">
              <a:buFont typeface="Arial" panose="020B0604020202020204" pitchFamily="34" charset="0"/>
              <a:buChar char="•"/>
            </a:pPr>
            <a:r>
              <a:rPr lang="en-GB" sz="2000" dirty="0"/>
              <a:t>The amount that a food can </a:t>
            </a:r>
            <a:r>
              <a:rPr lang="en-GB" sz="2000" dirty="0">
                <a:solidFill>
                  <a:srgbClr val="FF0000"/>
                </a:solidFill>
              </a:rPr>
              <a:t>raise blood sugar levels</a:t>
            </a:r>
            <a:r>
              <a:rPr lang="en-GB" sz="2000" dirty="0"/>
              <a:t>. Bread or soda have a high glycaemic index. Eggs, cheese and meat have a low glycaemic index.</a:t>
            </a:r>
          </a:p>
          <a:p>
            <a:endParaRPr lang="en-GB" dirty="0"/>
          </a:p>
        </p:txBody>
      </p:sp>
      <p:sp>
        <p:nvSpPr>
          <p:cNvPr id="5" name="Footer Placeholder 4">
            <a:extLst>
              <a:ext uri="{FF2B5EF4-FFF2-40B4-BE49-F238E27FC236}">
                <a16:creationId xmlns:a16="http://schemas.microsoft.com/office/drawing/2014/main" id="{88D7D3EF-7659-4F8D-A692-2FEB66263C5A}"/>
              </a:ext>
            </a:extLst>
          </p:cNvPr>
          <p:cNvSpPr>
            <a:spLocks noGrp="1"/>
          </p:cNvSpPr>
          <p:nvPr>
            <p:ph type="ftr" sz="quarter" idx="10"/>
          </p:nvPr>
        </p:nvSpPr>
        <p:spPr>
          <a:xfrm>
            <a:off x="108840" y="4869656"/>
            <a:ext cx="7686376" cy="273844"/>
          </a:xfrm>
        </p:spPr>
        <p:txBody>
          <a:bodyPr/>
          <a:lstStyle/>
          <a:p>
            <a:r>
              <a:rPr lang="en-GB" dirty="0"/>
              <a:t>Education &amp; Training Foundation</a:t>
            </a:r>
          </a:p>
        </p:txBody>
      </p:sp>
    </p:spTree>
    <p:extLst>
      <p:ext uri="{BB962C8B-B14F-4D97-AF65-F5344CB8AC3E}">
        <p14:creationId xmlns:p14="http://schemas.microsoft.com/office/powerpoint/2010/main" val="3542909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a:xfrm>
            <a:off x="2413837" y="1491630"/>
            <a:ext cx="6408720" cy="1602360"/>
          </a:xfrm>
        </p:spPr>
        <p:txBody>
          <a:bodyPr/>
          <a:lstStyle/>
          <a:p>
            <a:r>
              <a:rPr lang="en-US" sz="4400" dirty="0"/>
              <a:t>Carbohydrates in detail</a:t>
            </a:r>
            <a:br>
              <a:rPr lang="en-US" dirty="0"/>
            </a:br>
            <a:endParaRPr lang="en-US" dirty="0"/>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a:xfrm>
            <a:off x="2413837" y="3291830"/>
            <a:ext cx="6409980" cy="1602360"/>
          </a:xfrm>
        </p:spPr>
        <p:txBody>
          <a:bodyPr/>
          <a:lstStyle/>
          <a:p>
            <a:endParaRPr lang="en-US" dirty="0"/>
          </a:p>
        </p:txBody>
      </p:sp>
    </p:spTree>
    <p:extLst>
      <p:ext uri="{BB962C8B-B14F-4D97-AF65-F5344CB8AC3E}">
        <p14:creationId xmlns:p14="http://schemas.microsoft.com/office/powerpoint/2010/main" val="909316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93658" y="15166"/>
            <a:ext cx="6172200" cy="857250"/>
          </a:xfrm>
        </p:spPr>
        <p:txBody>
          <a:bodyPr/>
          <a:lstStyle/>
          <a:p>
            <a:r>
              <a:rPr lang="en-GB" dirty="0"/>
              <a:t>Carbohydrates</a:t>
            </a:r>
          </a:p>
        </p:txBody>
      </p:sp>
      <p:sp>
        <p:nvSpPr>
          <p:cNvPr id="5" name="Content Placeholder 4"/>
          <p:cNvSpPr>
            <a:spLocks noGrp="1"/>
          </p:cNvSpPr>
          <p:nvPr>
            <p:ph sz="half" idx="1"/>
          </p:nvPr>
        </p:nvSpPr>
        <p:spPr>
          <a:xfrm>
            <a:off x="86077" y="1092138"/>
            <a:ext cx="4191322" cy="3693858"/>
          </a:xfrm>
        </p:spPr>
        <p:txBody>
          <a:bodyPr>
            <a:noAutofit/>
          </a:bodyPr>
          <a:lstStyle/>
          <a:p>
            <a:pPr marL="0" indent="0">
              <a:buNone/>
            </a:pPr>
            <a:r>
              <a:rPr lang="en-GB" sz="1500" dirty="0"/>
              <a:t>A source of chemical energy for generating ATP that fuels metabolic reactions</a:t>
            </a:r>
          </a:p>
          <a:p>
            <a:pPr marL="0" indent="0">
              <a:buNone/>
            </a:pPr>
            <a:endParaRPr lang="en-GB" sz="600" dirty="0"/>
          </a:p>
          <a:p>
            <a:pPr marL="0" indent="0">
              <a:buNone/>
            </a:pPr>
            <a:r>
              <a:rPr lang="en-GB" sz="1500" dirty="0"/>
              <a:t>Constructed from carbon, hydrogen &amp; oxygen</a:t>
            </a:r>
          </a:p>
          <a:p>
            <a:pPr marL="0" indent="0">
              <a:buNone/>
            </a:pPr>
            <a:endParaRPr lang="en-GB" sz="600" dirty="0"/>
          </a:p>
          <a:p>
            <a:pPr marL="0" indent="0">
              <a:buNone/>
            </a:pPr>
            <a:endParaRPr lang="en-GB" sz="600" dirty="0"/>
          </a:p>
          <a:p>
            <a:r>
              <a:rPr lang="en-GB" sz="1500" dirty="0"/>
              <a:t>Sugars</a:t>
            </a:r>
          </a:p>
          <a:p>
            <a:r>
              <a:rPr lang="en-GB" sz="1500" dirty="0"/>
              <a:t>Glycogen</a:t>
            </a:r>
          </a:p>
          <a:p>
            <a:r>
              <a:rPr lang="en-GB" sz="1500" dirty="0"/>
              <a:t>Starches</a:t>
            </a:r>
          </a:p>
          <a:p>
            <a:r>
              <a:rPr lang="en-GB" sz="1500" dirty="0"/>
              <a:t>Cellulose (dietary fibre)</a:t>
            </a:r>
          </a:p>
          <a:p>
            <a:endParaRPr lang="en-GB" sz="1500" dirty="0"/>
          </a:p>
          <a:p>
            <a:pPr marL="0" indent="0">
              <a:buNone/>
            </a:pPr>
            <a:r>
              <a:rPr lang="en-GB" sz="1500" dirty="0"/>
              <a:t>Broken down into glucose for immediate use or converted to glycogen for later use</a:t>
            </a:r>
          </a:p>
          <a:p>
            <a:endParaRPr lang="en-GB" sz="1500" dirty="0"/>
          </a:p>
          <a:p>
            <a:pPr marL="0" indent="0">
              <a:buNone/>
            </a:pPr>
            <a:endParaRPr lang="en-GB" sz="1500" dirty="0"/>
          </a:p>
          <a:p>
            <a:pPr marL="0" indent="0">
              <a:buNone/>
            </a:pPr>
            <a:endParaRPr lang="en-GB" sz="1500" dirty="0"/>
          </a:p>
          <a:p>
            <a:pPr marL="0" indent="0">
              <a:buNone/>
            </a:pPr>
            <a:endParaRPr lang="en-GB" sz="1500" dirty="0"/>
          </a:p>
        </p:txBody>
      </p:sp>
      <p:sp>
        <p:nvSpPr>
          <p:cNvPr id="6" name="Content Placeholder 5"/>
          <p:cNvSpPr>
            <a:spLocks noGrp="1"/>
          </p:cNvSpPr>
          <p:nvPr>
            <p:ph sz="half" idx="2"/>
          </p:nvPr>
        </p:nvSpPr>
        <p:spPr>
          <a:xfrm>
            <a:off x="4607855" y="789552"/>
            <a:ext cx="3028950" cy="3996444"/>
          </a:xfrm>
        </p:spPr>
        <p:txBody>
          <a:bodyPr>
            <a:normAutofit lnSpcReduction="10000"/>
          </a:bodyPr>
          <a:lstStyle/>
          <a:p>
            <a:pPr marL="0" indent="0">
              <a:buNone/>
            </a:pPr>
            <a:r>
              <a:rPr lang="en-GB" sz="1500" dirty="0"/>
              <a:t>Basic unit: </a:t>
            </a:r>
            <a:r>
              <a:rPr lang="en-GB" sz="1500" b="1" i="1" dirty="0">
                <a:solidFill>
                  <a:srgbClr val="FF0000"/>
                </a:solidFill>
              </a:rPr>
              <a:t>Monosaccharides</a:t>
            </a:r>
          </a:p>
          <a:p>
            <a:pPr marL="0" indent="0">
              <a:buNone/>
            </a:pPr>
            <a:endParaRPr lang="en-GB" sz="600" dirty="0"/>
          </a:p>
          <a:p>
            <a:r>
              <a:rPr lang="en-GB" sz="1500" dirty="0"/>
              <a:t>Glucose</a:t>
            </a:r>
          </a:p>
          <a:p>
            <a:r>
              <a:rPr lang="en-GB" sz="1500" dirty="0"/>
              <a:t>Fructose</a:t>
            </a:r>
          </a:p>
          <a:p>
            <a:r>
              <a:rPr lang="en-GB" sz="1500" dirty="0"/>
              <a:t>Galactose</a:t>
            </a:r>
          </a:p>
          <a:p>
            <a:endParaRPr lang="en-GB" sz="1500" dirty="0"/>
          </a:p>
          <a:p>
            <a:endParaRPr lang="en-GB" sz="1500" dirty="0"/>
          </a:p>
          <a:p>
            <a:endParaRPr lang="en-GB" sz="1500" dirty="0"/>
          </a:p>
          <a:p>
            <a:endParaRPr lang="en-GB" sz="1500" dirty="0"/>
          </a:p>
          <a:p>
            <a:endParaRPr lang="en-GB" sz="1500" dirty="0"/>
          </a:p>
          <a:p>
            <a:endParaRPr lang="en-GB" sz="1500" dirty="0"/>
          </a:p>
          <a:p>
            <a:endParaRPr lang="en-GB" sz="1500" dirty="0"/>
          </a:p>
          <a:p>
            <a:endParaRPr lang="en-GB" sz="1500" dirty="0"/>
          </a:p>
          <a:p>
            <a:pPr marL="0" indent="0">
              <a:buNone/>
            </a:pPr>
            <a:endParaRPr lang="en-GB" b="1" baseline="-25000" dirty="0"/>
          </a:p>
          <a:p>
            <a:pPr marL="0" indent="0">
              <a:buNone/>
            </a:pPr>
            <a:r>
              <a:rPr lang="en-GB" sz="2700" b="1" i="1" dirty="0">
                <a:solidFill>
                  <a:srgbClr val="0070C0"/>
                </a:solidFill>
              </a:rPr>
              <a:t>Glucose C</a:t>
            </a:r>
            <a:r>
              <a:rPr lang="en-GB" sz="2700" b="1" i="1" baseline="-25000" dirty="0">
                <a:solidFill>
                  <a:srgbClr val="0070C0"/>
                </a:solidFill>
              </a:rPr>
              <a:t>6</a:t>
            </a:r>
            <a:r>
              <a:rPr lang="en-GB" sz="2700" b="1" i="1" dirty="0">
                <a:solidFill>
                  <a:srgbClr val="0070C0"/>
                </a:solidFill>
              </a:rPr>
              <a:t>H</a:t>
            </a:r>
            <a:r>
              <a:rPr lang="en-GB" sz="2700" b="1" i="1" baseline="-25000" dirty="0">
                <a:solidFill>
                  <a:srgbClr val="0070C0"/>
                </a:solidFill>
              </a:rPr>
              <a:t>12</a:t>
            </a:r>
            <a:r>
              <a:rPr lang="en-GB" sz="2700" b="1" i="1" dirty="0">
                <a:solidFill>
                  <a:srgbClr val="0070C0"/>
                </a:solidFill>
              </a:rPr>
              <a:t>O</a:t>
            </a:r>
            <a:r>
              <a:rPr lang="en-GB" sz="2700" b="1" i="1" baseline="-25000" dirty="0">
                <a:solidFill>
                  <a:srgbClr val="0070C0"/>
                </a:solidFill>
              </a:rPr>
              <a:t>6</a:t>
            </a:r>
          </a:p>
          <a:p>
            <a:endParaRPr lang="en-GB" sz="1500" dirty="0"/>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2030" y="1977685"/>
            <a:ext cx="2452587" cy="2114765"/>
          </a:xfrm>
          <a:prstGeom prst="rect">
            <a:avLst/>
          </a:prstGeom>
        </p:spPr>
      </p:pic>
    </p:spTree>
    <p:extLst>
      <p:ext uri="{BB962C8B-B14F-4D97-AF65-F5344CB8AC3E}">
        <p14:creationId xmlns:p14="http://schemas.microsoft.com/office/powerpoint/2010/main" val="1112122957"/>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Props1.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2.xml><?xml version="1.0" encoding="utf-8"?>
<ds:datastoreItem xmlns:ds="http://schemas.openxmlformats.org/officeDocument/2006/customXml" ds:itemID="{1A20EC66-5B00-421A-BD39-A4D68C950F82}"/>
</file>

<file path=customXml/itemProps3.xml><?xml version="1.0" encoding="utf-8"?>
<ds:datastoreItem xmlns:ds="http://schemas.openxmlformats.org/officeDocument/2006/customXml" ds:itemID="{4A76E745-D9E8-4D93-8B7F-BCE1E4A491AA}">
  <ds:schemaRefs>
    <ds:schemaRef ds:uri="http://purl.org/dc/terms/"/>
    <ds:schemaRef ds:uri="7a2b7cb5-d34b-455e-a536-627111db02db"/>
    <ds:schemaRef ds:uri="http://schemas.microsoft.com/office/infopath/2007/PartnerControls"/>
    <ds:schemaRef ds:uri="http://schemas.microsoft.com/office/2006/documentManagement/types"/>
    <ds:schemaRef ds:uri="7b990464-2d21-4c42-9062-7b453107eefc"/>
    <ds:schemaRef ds:uri="http://schemas.microsoft.com/office/2006/metadata/properties"/>
    <ds:schemaRef ds:uri="http://purl.org/dc/dcmitype/"/>
    <ds:schemaRef ds:uri="http://schemas.openxmlformats.org/package/2006/metadata/core-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1104</TotalTime>
  <Words>1442</Words>
  <Application>Microsoft Office PowerPoint</Application>
  <PresentationFormat>On-screen Show (16:9)</PresentationFormat>
  <Paragraphs>185</Paragraphs>
  <Slides>24</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Comic Sans MS</vt:lpstr>
      <vt:lpstr>Symbol</vt:lpstr>
      <vt:lpstr>Wingdings</vt:lpstr>
      <vt:lpstr>ETF Master</vt:lpstr>
      <vt:lpstr>Underpinning Excellence</vt:lpstr>
      <vt:lpstr>Carbohydrates</vt:lpstr>
      <vt:lpstr>Learning Objectives</vt:lpstr>
      <vt:lpstr>Starter Activity </vt:lpstr>
      <vt:lpstr>Working in small groups research and identify a definition of Carbohydrates</vt:lpstr>
      <vt:lpstr>Watch the following YouTube video using this link: https://www.youtube.com/watch?v=wxzc_2c6GMg  </vt:lpstr>
      <vt:lpstr>PowerPoint Presentation</vt:lpstr>
      <vt:lpstr>Carbohydrates in detail </vt:lpstr>
      <vt:lpstr>Carbohydrates</vt:lpstr>
      <vt:lpstr>Task 3:  All Carbs are NOT Equal!!</vt:lpstr>
      <vt:lpstr>Sources of Carbohydrates</vt:lpstr>
      <vt:lpstr>Case study </vt:lpstr>
      <vt:lpstr>Case study </vt:lpstr>
      <vt:lpstr>Complex vs Simple Carbohydrates</vt:lpstr>
      <vt:lpstr>Complex vs Simple Carbohydrates</vt:lpstr>
      <vt:lpstr>Overconsumption of Carbohydrates</vt:lpstr>
      <vt:lpstr>Carbohydrate deficiency</vt:lpstr>
      <vt:lpstr>Research Activity </vt:lpstr>
      <vt:lpstr>03</vt:lpstr>
      <vt:lpstr>PowerPoint Presentation</vt:lpstr>
      <vt:lpstr>PowerPoint Presentation</vt:lpstr>
      <vt:lpstr>PowerPoint Presentation</vt:lpstr>
      <vt:lpstr>Exam question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Sharon Moore</cp:lastModifiedBy>
  <cp:revision>69</cp:revision>
  <dcterms:created xsi:type="dcterms:W3CDTF">2020-10-20T08:50:32Z</dcterms:created>
  <dcterms:modified xsi:type="dcterms:W3CDTF">2022-09-09T09:07:56Z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