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167_5CEF211.xml" ContentType="application/vnd.ms-powerpoint.comments+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7"/>
  </p:notesMasterIdLst>
  <p:handoutMasterIdLst>
    <p:handoutMasterId r:id="rId198"/>
  </p:handoutMasterIdLst>
  <p:sldIdLst>
    <p:sldId id="296" r:id="rId5"/>
    <p:sldId id="340" r:id="rId6"/>
    <p:sldId id="341" r:id="rId7"/>
    <p:sldId id="299" r:id="rId8"/>
    <p:sldId id="344" r:id="rId9"/>
    <p:sldId id="301" r:id="rId10"/>
    <p:sldId id="364" r:id="rId11"/>
    <p:sldId id="330" r:id="rId12"/>
    <p:sldId id="345" r:id="rId13"/>
    <p:sldId id="561" r:id="rId14"/>
    <p:sldId id="562" r:id="rId15"/>
    <p:sldId id="332" r:id="rId16"/>
    <p:sldId id="333" r:id="rId17"/>
    <p:sldId id="334" r:id="rId18"/>
    <p:sldId id="335" r:id="rId19"/>
    <p:sldId id="336" r:id="rId20"/>
    <p:sldId id="337" r:id="rId21"/>
    <p:sldId id="338" r:id="rId22"/>
    <p:sldId id="489" r:id="rId23"/>
    <p:sldId id="339" r:id="rId24"/>
    <p:sldId id="559" r:id="rId25"/>
    <p:sldId id="366" r:id="rId26"/>
    <p:sldId id="347" r:id="rId27"/>
    <p:sldId id="370" r:id="rId28"/>
    <p:sldId id="376" r:id="rId29"/>
    <p:sldId id="496" r:id="rId30"/>
    <p:sldId id="497" r:id="rId31"/>
    <p:sldId id="378" r:id="rId32"/>
    <p:sldId id="498" r:id="rId33"/>
    <p:sldId id="381" r:id="rId34"/>
    <p:sldId id="380" r:id="rId35"/>
    <p:sldId id="382" r:id="rId36"/>
    <p:sldId id="544" r:id="rId37"/>
    <p:sldId id="425" r:id="rId38"/>
    <p:sldId id="507" r:id="rId39"/>
    <p:sldId id="505" r:id="rId40"/>
    <p:sldId id="501" r:id="rId41"/>
    <p:sldId id="506" r:id="rId42"/>
    <p:sldId id="500" r:id="rId43"/>
    <p:sldId id="548" r:id="rId44"/>
    <p:sldId id="384" r:id="rId45"/>
    <p:sldId id="499" r:id="rId46"/>
    <p:sldId id="426" r:id="rId47"/>
    <p:sldId id="427" r:id="rId48"/>
    <p:sldId id="428" r:id="rId49"/>
    <p:sldId id="487" r:id="rId50"/>
    <p:sldId id="488" r:id="rId51"/>
    <p:sldId id="348" r:id="rId52"/>
    <p:sldId id="305" r:id="rId53"/>
    <p:sldId id="306" r:id="rId54"/>
    <p:sldId id="371" r:id="rId55"/>
    <p:sldId id="372" r:id="rId56"/>
    <p:sldId id="429" r:id="rId57"/>
    <p:sldId id="430" r:id="rId58"/>
    <p:sldId id="431" r:id="rId59"/>
    <p:sldId id="433" r:id="rId60"/>
    <p:sldId id="490" r:id="rId61"/>
    <p:sldId id="434" r:id="rId62"/>
    <p:sldId id="435" r:id="rId63"/>
    <p:sldId id="436" r:id="rId64"/>
    <p:sldId id="439" r:id="rId65"/>
    <p:sldId id="437" r:id="rId66"/>
    <p:sldId id="438" r:id="rId67"/>
    <p:sldId id="440" r:id="rId68"/>
    <p:sldId id="442" r:id="rId69"/>
    <p:sldId id="441" r:id="rId70"/>
    <p:sldId id="549" r:id="rId71"/>
    <p:sldId id="443" r:id="rId72"/>
    <p:sldId id="445" r:id="rId73"/>
    <p:sldId id="550" r:id="rId74"/>
    <p:sldId id="446" r:id="rId75"/>
    <p:sldId id="551" r:id="rId76"/>
    <p:sldId id="448" r:id="rId77"/>
    <p:sldId id="447" r:id="rId78"/>
    <p:sldId id="449" r:id="rId79"/>
    <p:sldId id="450" r:id="rId80"/>
    <p:sldId id="451" r:id="rId81"/>
    <p:sldId id="452" r:id="rId82"/>
    <p:sldId id="552" r:id="rId83"/>
    <p:sldId id="453" r:id="rId84"/>
    <p:sldId id="454" r:id="rId85"/>
    <p:sldId id="508" r:id="rId86"/>
    <p:sldId id="455" r:id="rId87"/>
    <p:sldId id="486" r:id="rId88"/>
    <p:sldId id="349" r:id="rId89"/>
    <p:sldId id="308" r:id="rId90"/>
    <p:sldId id="373" r:id="rId91"/>
    <p:sldId id="374" r:id="rId92"/>
    <p:sldId id="456" r:id="rId93"/>
    <p:sldId id="457" r:id="rId94"/>
    <p:sldId id="458" r:id="rId95"/>
    <p:sldId id="459" r:id="rId96"/>
    <p:sldId id="502" r:id="rId97"/>
    <p:sldId id="503" r:id="rId98"/>
    <p:sldId id="462" r:id="rId99"/>
    <p:sldId id="463" r:id="rId100"/>
    <p:sldId id="464" r:id="rId101"/>
    <p:sldId id="553" r:id="rId102"/>
    <p:sldId id="465" r:id="rId103"/>
    <p:sldId id="466" r:id="rId104"/>
    <p:sldId id="467" r:id="rId105"/>
    <p:sldId id="554" r:id="rId106"/>
    <p:sldId id="468" r:id="rId107"/>
    <p:sldId id="555" r:id="rId108"/>
    <p:sldId id="469" r:id="rId109"/>
    <p:sldId id="470" r:id="rId110"/>
    <p:sldId id="556" r:id="rId111"/>
    <p:sldId id="471" r:id="rId112"/>
    <p:sldId id="557" r:id="rId113"/>
    <p:sldId id="504" r:id="rId114"/>
    <p:sldId id="472" r:id="rId115"/>
    <p:sldId id="473" r:id="rId116"/>
    <p:sldId id="474" r:id="rId117"/>
    <p:sldId id="475" r:id="rId118"/>
    <p:sldId id="476" r:id="rId119"/>
    <p:sldId id="477" r:id="rId120"/>
    <p:sldId id="558" r:id="rId121"/>
    <p:sldId id="478" r:id="rId122"/>
    <p:sldId id="479" r:id="rId123"/>
    <p:sldId id="350" r:id="rId124"/>
    <p:sldId id="311" r:id="rId125"/>
    <p:sldId id="312" r:id="rId126"/>
    <p:sldId id="375" r:id="rId127"/>
    <p:sldId id="480" r:id="rId128"/>
    <p:sldId id="481" r:id="rId129"/>
    <p:sldId id="514" r:id="rId130"/>
    <p:sldId id="515" r:id="rId131"/>
    <p:sldId id="560" r:id="rId132"/>
    <p:sldId id="510" r:id="rId133"/>
    <p:sldId id="491" r:id="rId134"/>
    <p:sldId id="494" r:id="rId135"/>
    <p:sldId id="516" r:id="rId136"/>
    <p:sldId id="484" r:id="rId137"/>
    <p:sldId id="483" r:id="rId138"/>
    <p:sldId id="513" r:id="rId139"/>
    <p:sldId id="485" r:id="rId140"/>
    <p:sldId id="509" r:id="rId141"/>
    <p:sldId id="492" r:id="rId142"/>
    <p:sldId id="493" r:id="rId143"/>
    <p:sldId id="351" r:id="rId144"/>
    <p:sldId id="314" r:id="rId145"/>
    <p:sldId id="511" r:id="rId146"/>
    <p:sldId id="512" r:id="rId147"/>
    <p:sldId id="315" r:id="rId148"/>
    <p:sldId id="541" r:id="rId149"/>
    <p:sldId id="352" r:id="rId150"/>
    <p:sldId id="317" r:id="rId151"/>
    <p:sldId id="517" r:id="rId152"/>
    <p:sldId id="518" r:id="rId153"/>
    <p:sldId id="519" r:id="rId154"/>
    <p:sldId id="520" r:id="rId155"/>
    <p:sldId id="521" r:id="rId156"/>
    <p:sldId id="353" r:id="rId157"/>
    <p:sldId id="542" r:id="rId158"/>
    <p:sldId id="321" r:id="rId159"/>
    <p:sldId id="543" r:id="rId160"/>
    <p:sldId id="354" r:id="rId161"/>
    <p:sldId id="323" r:id="rId162"/>
    <p:sldId id="524" r:id="rId163"/>
    <p:sldId id="324" r:id="rId164"/>
    <p:sldId id="522" r:id="rId165"/>
    <p:sldId id="532" r:id="rId166"/>
    <p:sldId id="531" r:id="rId167"/>
    <p:sldId id="530" r:id="rId168"/>
    <p:sldId id="525" r:id="rId169"/>
    <p:sldId id="526" r:id="rId170"/>
    <p:sldId id="527" r:id="rId171"/>
    <p:sldId id="528" r:id="rId172"/>
    <p:sldId id="533" r:id="rId173"/>
    <p:sldId id="534" r:id="rId174"/>
    <p:sldId id="535" r:id="rId175"/>
    <p:sldId id="536" r:id="rId176"/>
    <p:sldId id="537" r:id="rId177"/>
    <p:sldId id="538" r:id="rId178"/>
    <p:sldId id="539" r:id="rId179"/>
    <p:sldId id="540" r:id="rId180"/>
    <p:sldId id="355" r:id="rId181"/>
    <p:sldId id="387" r:id="rId182"/>
    <p:sldId id="356" r:id="rId183"/>
    <p:sldId id="357" r:id="rId184"/>
    <p:sldId id="358" r:id="rId185"/>
    <p:sldId id="359" r:id="rId186"/>
    <p:sldId id="388" r:id="rId187"/>
    <p:sldId id="415" r:id="rId188"/>
    <p:sldId id="416" r:id="rId189"/>
    <p:sldId id="417" r:id="rId190"/>
    <p:sldId id="418" r:id="rId191"/>
    <p:sldId id="419" r:id="rId192"/>
    <p:sldId id="389" r:id="rId193"/>
    <p:sldId id="390" r:id="rId194"/>
    <p:sldId id="421" r:id="rId195"/>
    <p:sldId id="262" r:id="rId19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60">
          <p15:clr>
            <a:srgbClr val="A4A3A4"/>
          </p15:clr>
        </p15:guide>
        <p15:guide id="3" orient="horz" pos="169">
          <p15:clr>
            <a:srgbClr val="A4A3A4"/>
          </p15:clr>
        </p15:guide>
        <p15:guide id="4" orient="horz" pos="2890">
          <p15:clr>
            <a:srgbClr val="A4A3A4"/>
          </p15:clr>
        </p15:guide>
        <p15:guide id="5" orient="horz">
          <p15:clr>
            <a:srgbClr val="A4A3A4"/>
          </p15:clr>
        </p15:guide>
        <p15:guide id="6" orient="horz" pos="622">
          <p15:clr>
            <a:srgbClr val="A4A3A4"/>
          </p15:clr>
        </p15:guide>
        <p15:guide id="7" orient="horz" pos="1575">
          <p15:clr>
            <a:srgbClr val="A4A3A4"/>
          </p15:clr>
        </p15:guide>
        <p15:guide id="8" orient="horz" pos="868">
          <p15:clr>
            <a:srgbClr val="A4A3A4"/>
          </p15:clr>
        </p15:guide>
        <p15:guide id="9" pos="2835">
          <p15:clr>
            <a:srgbClr val="A4A3A4"/>
          </p15:clr>
        </p15:guide>
        <p15:guide id="10" pos="5583">
          <p15:clr>
            <a:srgbClr val="A4A3A4"/>
          </p15:clr>
        </p15:guide>
        <p15:guide id="11" pos="158">
          <p15:clr>
            <a:srgbClr val="A4A3A4"/>
          </p15:clr>
        </p15:guide>
        <p15:guide id="12" pos="5012">
          <p15:clr>
            <a:srgbClr val="A4A3A4"/>
          </p15:clr>
        </p15:guide>
        <p15:guide id="13" pos="1651">
          <p15:clr>
            <a:srgbClr val="A4A3A4"/>
          </p15:clr>
        </p15:guide>
        <p15:guide id="14" pos="2744">
          <p15:clr>
            <a:srgbClr val="A4A3A4"/>
          </p15:clr>
        </p15:guide>
        <p15:guide id="15" pos="5465">
          <p15:clr>
            <a:srgbClr val="A4A3A4"/>
          </p15:clr>
        </p15:guide>
        <p15:guide id="16" pos="956">
          <p15:clr>
            <a:srgbClr val="A4A3A4"/>
          </p15:clr>
        </p15:guide>
        <p15:guide id="17" pos="2562">
          <p15:clr>
            <a:srgbClr val="A4A3A4"/>
          </p15:clr>
        </p15:guide>
        <p15:guide id="18" pos="325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EFD313-1BA3-57E7-8195-39DEBB6E17DA}" name="Olabode Ake" initials="OA" userId="S::jake_buckscollegegroup.ac.uk#ext#@aoctenant.onmicrosoft.com::6e53a2bb-ddfb-4070-bb7d-e1df16c71d24" providerId="AD"/>
  <p188:author id="{2C2AFA17-8C1A-6786-7731-5853A4E37279}" name="Tate &amp; Clayburn" initials="Ed" userId="Tate &amp; Clayburn" providerId="None"/>
  <p188:author id="{57F8962F-A25F-C59B-8D18-8B512374B299}" name="gaillydon@me.com" initials="ga" userId="S::gaillydon_me.com#ext#@aoctenant.onmicrosoft.com::f8886d07-ae06-416f-a89b-1b6937040910" providerId="AD"/>
  <p188:author id="{A3C6053E-7344-41C9-710A-EE3214E8C615}" name="Olabode Ake" initials="OA" userId="Olabode Ake" providerId="None"/>
  <p188:author id="{070E914B-88E1-1F95-5C3D-222ECB5113C6}" name="Gail Lydon" initials="GL" userId="bfbd3a6187324213" providerId="Windows Live"/>
  <p188:author id="{473F2D82-C3C3-DDA7-9377-E23167EA6B6B}" name="Elise James" initials="EJ" userId="42537d0e53cac1b1" providerId="Windows Live"/>
  <p188:author id="{0EB5D5CD-C5E7-58EC-4B95-D6C83A0C2ACD}" name="Kirsten Hollister" initials="KH" userId="Kirsten Hollister" providerId="None"/>
  <p188:author id="{6BEE51D8-7DFA-0C73-07A6-B6FDEC75D2C7}" name="Sharon Moore" initials="SM" userId="11e493e1b663773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1C41"/>
    <a:srgbClr val="0071F8"/>
    <a:srgbClr val="00A068"/>
    <a:srgbClr val="BE0064"/>
    <a:srgbClr val="FEB9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5225D2-C3C8-951F-2B12-AB63AD88C028}" v="1" dt="2025-07-17T14:40:59.6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guide orient="horz" pos="1620"/>
        <p:guide orient="horz" pos="3060"/>
        <p:guide orient="horz" pos="169"/>
        <p:guide orient="horz" pos="2890"/>
        <p:guide orient="horz"/>
        <p:guide orient="horz" pos="622"/>
        <p:guide orient="horz" pos="1575"/>
        <p:guide orient="horz" pos="868"/>
        <p:guide pos="2835"/>
        <p:guide pos="5583"/>
        <p:guide pos="158"/>
        <p:guide pos="5012"/>
        <p:guide pos="1651"/>
        <p:guide pos="2744"/>
        <p:guide pos="5465"/>
        <p:guide pos="956"/>
        <p:guide pos="2562"/>
        <p:guide pos="3257"/>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microsoft.com/office/2018/10/relationships/authors" Target="author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presProps" Target="presProps.xml"/><Relationship Id="rId203"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190" Type="http://schemas.openxmlformats.org/officeDocument/2006/relationships/slide" Target="slides/slide186.xml"/><Relationship Id="rId204"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viewProps" Target="view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notesMaster" Target="notesMasters/notesMaster1.xml"/><Relationship Id="rId201" Type="http://schemas.openxmlformats.org/officeDocument/2006/relationships/theme" Target="theme/theme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handoutMaster" Target="handoutMasters/handoutMaster1.xml"/><Relationship Id="rId202" Type="http://schemas.openxmlformats.org/officeDocument/2006/relationships/tableStyles" Target="tableStyles.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on Moore" userId="11e493e1b6637736" providerId="LiveId" clId="{205B35D6-3F17-4F57-855A-4C28D3FF2644}"/>
    <pc:docChg chg="undo custSel modSld">
      <pc:chgData name="Sharon Moore" userId="11e493e1b6637736" providerId="LiveId" clId="{205B35D6-3F17-4F57-855A-4C28D3FF2644}" dt="2025-06-28T10:32:24.766" v="246" actId="20577"/>
      <pc:docMkLst>
        <pc:docMk/>
      </pc:docMkLst>
      <pc:sldChg chg="modSp mod modCm">
        <pc:chgData name="Sharon Moore" userId="11e493e1b6637736" providerId="LiveId" clId="{205B35D6-3F17-4F57-855A-4C28D3FF2644}" dt="2025-06-28T10:32:24.766" v="246" actId="20577"/>
        <pc:sldMkLst>
          <pc:docMk/>
          <pc:sldMk cId="3205108715" sldId="321"/>
        </pc:sldMkLst>
        <pc:spChg chg="mod">
          <ac:chgData name="Sharon Moore" userId="11e493e1b6637736" providerId="LiveId" clId="{205B35D6-3F17-4F57-855A-4C28D3FF2644}" dt="2025-06-28T10:32:24.766" v="246" actId="20577"/>
          <ac:spMkLst>
            <pc:docMk/>
            <pc:sldMk cId="3205108715" sldId="321"/>
            <ac:spMk id="5" creationId="{00000000-0000-0000-0000-000000000000}"/>
          </ac:spMkLst>
        </pc:sp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32:24.766" v="246" actId="20577"/>
              <pc2:cmMkLst xmlns:pc2="http://schemas.microsoft.com/office/powerpoint/2019/9/main/command">
                <pc:docMk/>
                <pc:sldMk cId="3205108715" sldId="321"/>
                <pc2:cmMk id="{DCEF9C09-2C73-F848-B361-9613AC04CDB5}"/>
              </pc2:cmMkLst>
            </pc226:cmChg>
            <pc226:cmChg xmlns:pc226="http://schemas.microsoft.com/office/powerpoint/2022/06/main/command" chg="mod">
              <pc226:chgData name="Sharon Moore" userId="11e493e1b6637736" providerId="LiveId" clId="{205B35D6-3F17-4F57-855A-4C28D3FF2644}" dt="2025-06-28T10:32:24.766" v="246" actId="20577"/>
              <pc2:cmMkLst xmlns:pc2="http://schemas.microsoft.com/office/powerpoint/2019/9/main/command">
                <pc:docMk/>
                <pc:sldMk cId="3205108715" sldId="321"/>
                <pc2:cmMk id="{1846E725-6A0E-4340-B8ED-2245BE2B25D6}"/>
              </pc2:cmMkLst>
            </pc226:cmChg>
          </p:ext>
        </pc:extLst>
      </pc:sldChg>
      <pc:sldChg chg="modSp mod modCm">
        <pc:chgData name="Sharon Moore" userId="11e493e1b6637736" providerId="LiveId" clId="{205B35D6-3F17-4F57-855A-4C28D3FF2644}" dt="2025-06-28T10:11:49.904" v="35" actId="20577"/>
        <pc:sldMkLst>
          <pc:docMk/>
          <pc:sldMk cId="4251337427" sldId="330"/>
        </pc:sldMkLst>
        <pc:graphicFrameChg chg="modGraphic">
          <ac:chgData name="Sharon Moore" userId="11e493e1b6637736" providerId="LiveId" clId="{205B35D6-3F17-4F57-855A-4C28D3FF2644}" dt="2025-06-28T10:11:49.904" v="35" actId="20577"/>
          <ac:graphicFrameMkLst>
            <pc:docMk/>
            <pc:sldMk cId="4251337427" sldId="330"/>
            <ac:graphicFrameMk id="8" creationId="{871730FF-DA99-4574-92E6-368111BB6F3F}"/>
          </ac:graphicFrameMkLst>
        </pc:graphicFrame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11:49.904" v="35" actId="20577"/>
              <pc2:cmMkLst xmlns:pc2="http://schemas.microsoft.com/office/powerpoint/2019/9/main/command">
                <pc:docMk/>
                <pc:sldMk cId="4251337427" sldId="330"/>
                <pc2:cmMk id="{7691D9E3-BF4C-1F4A-8994-1686B503D88E}"/>
              </pc2:cmMkLst>
            </pc226:cmChg>
          </p:ext>
        </pc:extLst>
      </pc:sldChg>
      <pc:sldChg chg="modSp mod modCm">
        <pc:chgData name="Sharon Moore" userId="11e493e1b6637736" providerId="LiveId" clId="{205B35D6-3F17-4F57-855A-4C28D3FF2644}" dt="2025-06-28T10:21:00.504" v="92" actId="20577"/>
        <pc:sldMkLst>
          <pc:docMk/>
          <pc:sldMk cId="1665419063" sldId="374"/>
        </pc:sldMkLst>
        <pc:spChg chg="mod">
          <ac:chgData name="Sharon Moore" userId="11e493e1b6637736" providerId="LiveId" clId="{205B35D6-3F17-4F57-855A-4C28D3FF2644}" dt="2025-06-28T10:21:00.504" v="92" actId="20577"/>
          <ac:spMkLst>
            <pc:docMk/>
            <pc:sldMk cId="1665419063" sldId="374"/>
            <ac:spMk id="4" creationId="{25DF92D2-BAFE-792E-9DE4-9C6DC5AA6666}"/>
          </ac:spMkLst>
        </pc:sp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21:00.504" v="92" actId="20577"/>
              <pc2:cmMkLst xmlns:pc2="http://schemas.microsoft.com/office/powerpoint/2019/9/main/command">
                <pc:docMk/>
                <pc:sldMk cId="1665419063" sldId="374"/>
                <pc2:cmMk id="{F99A3582-6287-E14B-A7EF-4F2E8F688EFD}"/>
              </pc2:cmMkLst>
            </pc226:cmChg>
            <pc226:cmChg xmlns:pc226="http://schemas.microsoft.com/office/powerpoint/2022/06/main/command" chg="mod">
              <pc226:chgData name="Sharon Moore" userId="11e493e1b6637736" providerId="LiveId" clId="{205B35D6-3F17-4F57-855A-4C28D3FF2644}" dt="2025-06-28T10:21:00.504" v="92" actId="20577"/>
              <pc2:cmMkLst xmlns:pc2="http://schemas.microsoft.com/office/powerpoint/2019/9/main/command">
                <pc:docMk/>
                <pc:sldMk cId="1665419063" sldId="374"/>
                <pc2:cmMk id="{9122B7F2-97DF-804D-8822-9FD89AAC51FF}"/>
              </pc2:cmMkLst>
            </pc226:cmChg>
          </p:ext>
        </pc:extLst>
      </pc:sldChg>
      <pc:sldChg chg="modSp mod modCm">
        <pc:chgData name="Sharon Moore" userId="11e493e1b6637736" providerId="LiveId" clId="{205B35D6-3F17-4F57-855A-4C28D3FF2644}" dt="2025-06-28T10:12:30.529" v="37" actId="20577"/>
        <pc:sldMkLst>
          <pc:docMk/>
          <pc:sldMk cId="4009450658" sldId="378"/>
        </pc:sldMkLst>
        <pc:spChg chg="mod">
          <ac:chgData name="Sharon Moore" userId="11e493e1b6637736" providerId="LiveId" clId="{205B35D6-3F17-4F57-855A-4C28D3FF2644}" dt="2025-06-28T10:12:30.529" v="37" actId="20577"/>
          <ac:spMkLst>
            <pc:docMk/>
            <pc:sldMk cId="4009450658" sldId="378"/>
            <ac:spMk id="6" creationId="{542E608E-F05E-97FA-6B12-B36A3AB8ADFA}"/>
          </ac:spMkLst>
        </pc:sp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12:30.529" v="37" actId="20577"/>
              <pc2:cmMkLst xmlns:pc2="http://schemas.microsoft.com/office/powerpoint/2019/9/main/command">
                <pc:docMk/>
                <pc:sldMk cId="4009450658" sldId="378"/>
                <pc2:cmMk id="{077C8E4C-B87E-F64E-AD45-1473EC7BE630}"/>
              </pc2:cmMkLst>
            </pc226:cmChg>
          </p:ext>
        </pc:extLst>
      </pc:sldChg>
      <pc:sldChg chg="modSp mod modCm">
        <pc:chgData name="Sharon Moore" userId="11e493e1b6637736" providerId="LiveId" clId="{205B35D6-3F17-4F57-855A-4C28D3FF2644}" dt="2025-06-28T10:13:00.045" v="59" actId="20577"/>
        <pc:sldMkLst>
          <pc:docMk/>
          <pc:sldMk cId="3308917152" sldId="381"/>
        </pc:sldMkLst>
        <pc:spChg chg="mod">
          <ac:chgData name="Sharon Moore" userId="11e493e1b6637736" providerId="LiveId" clId="{205B35D6-3F17-4F57-855A-4C28D3FF2644}" dt="2025-06-28T10:13:00.045" v="59" actId="20577"/>
          <ac:spMkLst>
            <pc:docMk/>
            <pc:sldMk cId="3308917152" sldId="381"/>
            <ac:spMk id="3" creationId="{824EBAC4-4142-E189-DE2A-DC698930A8F0}"/>
          </ac:spMkLst>
        </pc:sp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13:00.045" v="59" actId="20577"/>
              <pc2:cmMkLst xmlns:pc2="http://schemas.microsoft.com/office/powerpoint/2019/9/main/command">
                <pc:docMk/>
                <pc:sldMk cId="3308917152" sldId="381"/>
                <pc2:cmMk id="{C1AB2307-E0A6-6A48-8873-0857A11B12FF}"/>
              </pc2:cmMkLst>
            </pc226:cmChg>
          </p:ext>
        </pc:extLst>
      </pc:sldChg>
      <pc:sldChg chg="modSp mod modCm">
        <pc:chgData name="Sharon Moore" userId="11e493e1b6637736" providerId="LiveId" clId="{205B35D6-3F17-4F57-855A-4C28D3FF2644}" dt="2025-06-28T10:17:01.677" v="63" actId="20577"/>
        <pc:sldMkLst>
          <pc:docMk/>
          <pc:sldMk cId="260769087" sldId="447"/>
        </pc:sldMkLst>
        <pc:spChg chg="mod">
          <ac:chgData name="Sharon Moore" userId="11e493e1b6637736" providerId="LiveId" clId="{205B35D6-3F17-4F57-855A-4C28D3FF2644}" dt="2025-06-28T10:16:53.373" v="61" actId="20577"/>
          <ac:spMkLst>
            <pc:docMk/>
            <pc:sldMk cId="260769087" sldId="447"/>
            <ac:spMk id="2" creationId="{27E0FC3E-0A49-485F-94A0-79B64595E882}"/>
          </ac:spMkLst>
        </pc:spChg>
        <pc:spChg chg="mod">
          <ac:chgData name="Sharon Moore" userId="11e493e1b6637736" providerId="LiveId" clId="{205B35D6-3F17-4F57-855A-4C28D3FF2644}" dt="2025-06-28T10:17:01.677" v="63" actId="20577"/>
          <ac:spMkLst>
            <pc:docMk/>
            <pc:sldMk cId="260769087" sldId="447"/>
            <ac:spMk id="6" creationId="{7EBF68F2-3E73-469C-9C81-D2C8E2538D7A}"/>
          </ac:spMkLst>
        </pc:sp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17:01.677" v="63" actId="20577"/>
              <pc2:cmMkLst xmlns:pc2="http://schemas.microsoft.com/office/powerpoint/2019/9/main/command">
                <pc:docMk/>
                <pc:sldMk cId="260769087" sldId="447"/>
                <pc2:cmMk id="{778CFEBE-740E-2F4A-B8AF-61AEF023DDC8}"/>
              </pc2:cmMkLst>
            </pc226:cmChg>
            <pc226:cmChg xmlns:pc226="http://schemas.microsoft.com/office/powerpoint/2022/06/main/command" chg="mod">
              <pc226:chgData name="Sharon Moore" userId="11e493e1b6637736" providerId="LiveId" clId="{205B35D6-3F17-4F57-855A-4C28D3FF2644}" dt="2025-06-28T10:17:01.677" v="63" actId="20577"/>
              <pc2:cmMkLst xmlns:pc2="http://schemas.microsoft.com/office/powerpoint/2019/9/main/command">
                <pc:docMk/>
                <pc:sldMk cId="260769087" sldId="447"/>
                <pc2:cmMk id="{9A944FFD-46E6-784D-90DE-AEB6E7D8D60C}"/>
              </pc2:cmMkLst>
            </pc226:cmChg>
          </p:ext>
        </pc:extLst>
      </pc:sldChg>
      <pc:sldChg chg="modSp mod modCm">
        <pc:chgData name="Sharon Moore" userId="11e493e1b6637736" providerId="LiveId" clId="{205B35D6-3F17-4F57-855A-4C28D3FF2644}" dt="2025-06-28T10:17:32.264" v="78" actId="20577"/>
        <pc:sldMkLst>
          <pc:docMk/>
          <pc:sldMk cId="4079992359" sldId="449"/>
        </pc:sldMkLst>
        <pc:spChg chg="mod">
          <ac:chgData name="Sharon Moore" userId="11e493e1b6637736" providerId="LiveId" clId="{205B35D6-3F17-4F57-855A-4C28D3FF2644}" dt="2025-06-28T10:17:32.264" v="78" actId="20577"/>
          <ac:spMkLst>
            <pc:docMk/>
            <pc:sldMk cId="4079992359" sldId="449"/>
            <ac:spMk id="3" creationId="{2CFAACBB-BDC7-4D71-868E-199B6AF2C7E8}"/>
          </ac:spMkLst>
        </pc:sp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17:32.264" v="78" actId="20577"/>
              <pc2:cmMkLst xmlns:pc2="http://schemas.microsoft.com/office/powerpoint/2019/9/main/command">
                <pc:docMk/>
                <pc:sldMk cId="4079992359" sldId="449"/>
                <pc2:cmMk id="{6094B454-B68A-C942-8BF1-B00B9DD96182}"/>
              </pc2:cmMkLst>
            </pc226:cmChg>
            <pc226:cmChg xmlns:pc226="http://schemas.microsoft.com/office/powerpoint/2022/06/main/command" chg="mod">
              <pc226:chgData name="Sharon Moore" userId="11e493e1b6637736" providerId="LiveId" clId="{205B35D6-3F17-4F57-855A-4C28D3FF2644}" dt="2025-06-28T10:17:32.264" v="78" actId="20577"/>
              <pc2:cmMkLst xmlns:pc2="http://schemas.microsoft.com/office/powerpoint/2019/9/main/command">
                <pc:docMk/>
                <pc:sldMk cId="4079992359" sldId="449"/>
                <pc2:cmMk id="{48FA629A-E2FF-4A4D-B4F4-225822B22040}"/>
              </pc2:cmMkLst>
            </pc226:cmChg>
          </p:ext>
        </pc:extLst>
      </pc:sldChg>
      <pc:sldChg chg="modSp mod modCm">
        <pc:chgData name="Sharon Moore" userId="11e493e1b6637736" providerId="LiveId" clId="{205B35D6-3F17-4F57-855A-4C28D3FF2644}" dt="2025-06-28T10:18:20.219" v="82" actId="108"/>
        <pc:sldMkLst>
          <pc:docMk/>
          <pc:sldMk cId="2771144490" sldId="450"/>
        </pc:sldMkLst>
        <pc:spChg chg="mod">
          <ac:chgData name="Sharon Moore" userId="11e493e1b6637736" providerId="LiveId" clId="{205B35D6-3F17-4F57-855A-4C28D3FF2644}" dt="2025-06-28T10:18:20.219" v="82" actId="108"/>
          <ac:spMkLst>
            <pc:docMk/>
            <pc:sldMk cId="2771144490" sldId="450"/>
            <ac:spMk id="7" creationId="{F7379CA4-6A40-4838-91C9-5FD33284C007}"/>
          </ac:spMkLst>
        </pc:sp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18:10.769" v="80" actId="20577"/>
              <pc2:cmMkLst xmlns:pc2="http://schemas.microsoft.com/office/powerpoint/2019/9/main/command">
                <pc:docMk/>
                <pc:sldMk cId="2771144490" sldId="450"/>
                <pc2:cmMk id="{DF1891C6-40D4-A44D-9FD2-EDA62535D336}"/>
              </pc2:cmMkLst>
            </pc226:cmChg>
          </p:ext>
        </pc:extLst>
      </pc:sldChg>
      <pc:sldChg chg="modSp mod modCm">
        <pc:chgData name="Sharon Moore" userId="11e493e1b6637736" providerId="LiveId" clId="{205B35D6-3F17-4F57-855A-4C28D3FF2644}" dt="2025-06-28T10:18:54.461" v="83" actId="20577"/>
        <pc:sldMkLst>
          <pc:docMk/>
          <pc:sldMk cId="769354947" sldId="451"/>
        </pc:sldMkLst>
        <pc:spChg chg="mod">
          <ac:chgData name="Sharon Moore" userId="11e493e1b6637736" providerId="LiveId" clId="{205B35D6-3F17-4F57-855A-4C28D3FF2644}" dt="2025-06-28T10:18:54.461" v="83" actId="20577"/>
          <ac:spMkLst>
            <pc:docMk/>
            <pc:sldMk cId="769354947" sldId="451"/>
            <ac:spMk id="7" creationId="{509613B8-C233-4309-A2AA-85D68EB32E42}"/>
          </ac:spMkLst>
        </pc:sp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18:54.461" v="83" actId="20577"/>
              <pc2:cmMkLst xmlns:pc2="http://schemas.microsoft.com/office/powerpoint/2019/9/main/command">
                <pc:docMk/>
                <pc:sldMk cId="769354947" sldId="451"/>
                <pc2:cmMk id="{8EEA5041-E2A3-6E46-8342-A5A0C8F7F4C8}"/>
              </pc2:cmMkLst>
            </pc226:cmChg>
          </p:ext>
        </pc:extLst>
      </pc:sldChg>
      <pc:sldChg chg="modSp mod">
        <pc:chgData name="Sharon Moore" userId="11e493e1b6637736" providerId="LiveId" clId="{205B35D6-3F17-4F57-855A-4C28D3FF2644}" dt="2025-06-28T10:20:38.932" v="87" actId="108"/>
        <pc:sldMkLst>
          <pc:docMk/>
          <pc:sldMk cId="2618820801" sldId="455"/>
        </pc:sldMkLst>
        <pc:spChg chg="mod">
          <ac:chgData name="Sharon Moore" userId="11e493e1b6637736" providerId="LiveId" clId="{205B35D6-3F17-4F57-855A-4C28D3FF2644}" dt="2025-06-28T10:20:38.932" v="87" actId="108"/>
          <ac:spMkLst>
            <pc:docMk/>
            <pc:sldMk cId="2618820801" sldId="455"/>
            <ac:spMk id="9" creationId="{5248C7AB-4474-45F5-B9CD-47E029EDA024}"/>
          </ac:spMkLst>
        </pc:spChg>
      </pc:sldChg>
      <pc:sldChg chg="modSp mod modCm">
        <pc:chgData name="Sharon Moore" userId="11e493e1b6637736" providerId="LiveId" clId="{205B35D6-3F17-4F57-855A-4C28D3FF2644}" dt="2025-06-28T10:21:24.986" v="96" actId="20577"/>
        <pc:sldMkLst>
          <pc:docMk/>
          <pc:sldMk cId="1406007170" sldId="456"/>
        </pc:sldMkLst>
        <pc:spChg chg="mod">
          <ac:chgData name="Sharon Moore" userId="11e493e1b6637736" providerId="LiveId" clId="{205B35D6-3F17-4F57-855A-4C28D3FF2644}" dt="2025-06-28T10:21:24.986" v="96" actId="20577"/>
          <ac:spMkLst>
            <pc:docMk/>
            <pc:sldMk cId="1406007170" sldId="456"/>
            <ac:spMk id="8" creationId="{DC818AD9-5914-5305-70A2-456E97BFD1D7}"/>
          </ac:spMkLst>
        </pc:sp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21:24.986" v="96" actId="20577"/>
              <pc2:cmMkLst xmlns:pc2="http://schemas.microsoft.com/office/powerpoint/2019/9/main/command">
                <pc:docMk/>
                <pc:sldMk cId="1406007170" sldId="456"/>
                <pc2:cmMk id="{9DB394B1-53FA-9444-98F1-526BDBC24404}"/>
              </pc2:cmMkLst>
            </pc226:cmChg>
          </p:ext>
        </pc:extLst>
      </pc:sldChg>
      <pc:sldChg chg="modSp mod modCm">
        <pc:chgData name="Sharon Moore" userId="11e493e1b6637736" providerId="LiveId" clId="{205B35D6-3F17-4F57-855A-4C28D3FF2644}" dt="2025-06-28T10:22:20.975" v="102" actId="20577"/>
        <pc:sldMkLst>
          <pc:docMk/>
          <pc:sldMk cId="2287351438" sldId="457"/>
        </pc:sldMkLst>
        <pc:spChg chg="mod">
          <ac:chgData name="Sharon Moore" userId="11e493e1b6637736" providerId="LiveId" clId="{205B35D6-3F17-4F57-855A-4C28D3FF2644}" dt="2025-06-28T10:21:47.532" v="97" actId="20577"/>
          <ac:spMkLst>
            <pc:docMk/>
            <pc:sldMk cId="2287351438" sldId="457"/>
            <ac:spMk id="8" creationId="{63D4616A-7B72-8F0C-0B6E-9E9238DB591A}"/>
          </ac:spMkLst>
        </pc:spChg>
        <pc:spChg chg="mod">
          <ac:chgData name="Sharon Moore" userId="11e493e1b6637736" providerId="LiveId" clId="{205B35D6-3F17-4F57-855A-4C28D3FF2644}" dt="2025-06-28T10:22:20.975" v="102" actId="20577"/>
          <ac:spMkLst>
            <pc:docMk/>
            <pc:sldMk cId="2287351438" sldId="457"/>
            <ac:spMk id="9" creationId="{CF9C754F-F892-E06F-C3D7-2D8484526B2E}"/>
          </ac:spMkLst>
        </pc:sp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21:47.532" v="97" actId="20577"/>
              <pc2:cmMkLst xmlns:pc2="http://schemas.microsoft.com/office/powerpoint/2019/9/main/command">
                <pc:docMk/>
                <pc:sldMk cId="2287351438" sldId="457"/>
                <pc2:cmMk id="{5452BA4C-5512-4D4F-A586-7A0778C37823}"/>
              </pc2:cmMkLst>
            </pc226:cmChg>
            <pc226:cmChg xmlns:pc226="http://schemas.microsoft.com/office/powerpoint/2022/06/main/command" chg="mod">
              <pc226:chgData name="Sharon Moore" userId="11e493e1b6637736" providerId="LiveId" clId="{205B35D6-3F17-4F57-855A-4C28D3FF2644}" dt="2025-06-28T10:22:10.142" v="101" actId="20577"/>
              <pc2:cmMkLst xmlns:pc2="http://schemas.microsoft.com/office/powerpoint/2019/9/main/command">
                <pc:docMk/>
                <pc:sldMk cId="2287351438" sldId="457"/>
                <pc2:cmMk id="{2DDF6CFF-D90B-B247-B277-F4704C2262BA}"/>
              </pc2:cmMkLst>
            </pc226:cmChg>
          </p:ext>
        </pc:extLst>
      </pc:sldChg>
      <pc:sldChg chg="modSp mod">
        <pc:chgData name="Sharon Moore" userId="11e493e1b6637736" providerId="LiveId" clId="{205B35D6-3F17-4F57-855A-4C28D3FF2644}" dt="2025-06-28T10:24:10.770" v="149" actId="1036"/>
        <pc:sldMkLst>
          <pc:docMk/>
          <pc:sldMk cId="469238672" sldId="469"/>
        </pc:sldMkLst>
        <pc:spChg chg="mod">
          <ac:chgData name="Sharon Moore" userId="11e493e1b6637736" providerId="LiveId" clId="{205B35D6-3F17-4F57-855A-4C28D3FF2644}" dt="2025-06-28T10:24:10.770" v="149" actId="1036"/>
          <ac:spMkLst>
            <pc:docMk/>
            <pc:sldMk cId="469238672" sldId="469"/>
            <ac:spMk id="7" creationId="{948CED30-276D-405F-B880-CAA2DA3CAC92}"/>
          </ac:spMkLst>
        </pc:spChg>
      </pc:sldChg>
      <pc:sldChg chg="modSp mod modCm">
        <pc:chgData name="Sharon Moore" userId="11e493e1b6637736" providerId="LiveId" clId="{205B35D6-3F17-4F57-855A-4C28D3FF2644}" dt="2025-06-28T10:24:29.621" v="160" actId="20577"/>
        <pc:sldMkLst>
          <pc:docMk/>
          <pc:sldMk cId="2095280077" sldId="471"/>
        </pc:sldMkLst>
        <pc:spChg chg="mod">
          <ac:chgData name="Sharon Moore" userId="11e493e1b6637736" providerId="LiveId" clId="{205B35D6-3F17-4F57-855A-4C28D3FF2644}" dt="2025-06-28T10:24:29.621" v="160" actId="20577"/>
          <ac:spMkLst>
            <pc:docMk/>
            <pc:sldMk cId="2095280077" sldId="471"/>
            <ac:spMk id="2" creationId="{F3258DDE-C31E-4B69-A172-8E1FABD2B0DF}"/>
          </ac:spMkLst>
        </pc:sp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24:29.621" v="160" actId="20577"/>
              <pc2:cmMkLst xmlns:pc2="http://schemas.microsoft.com/office/powerpoint/2019/9/main/command">
                <pc:docMk/>
                <pc:sldMk cId="2095280077" sldId="471"/>
                <pc2:cmMk id="{7120876E-8495-FF49-A1CB-0440A9175FA2}"/>
              </pc2:cmMkLst>
            </pc226:cmChg>
          </p:ext>
        </pc:extLst>
      </pc:sldChg>
      <pc:sldChg chg="modSp mod">
        <pc:chgData name="Sharon Moore" userId="11e493e1b6637736" providerId="LiveId" clId="{205B35D6-3F17-4F57-855A-4C28D3FF2644}" dt="2025-06-28T10:25:45.986" v="171" actId="20577"/>
        <pc:sldMkLst>
          <pc:docMk/>
          <pc:sldMk cId="1389471186" sldId="474"/>
        </pc:sldMkLst>
        <pc:spChg chg="mod">
          <ac:chgData name="Sharon Moore" userId="11e493e1b6637736" providerId="LiveId" clId="{205B35D6-3F17-4F57-855A-4C28D3FF2644}" dt="2025-06-28T10:25:45.986" v="171" actId="20577"/>
          <ac:spMkLst>
            <pc:docMk/>
            <pc:sldMk cId="1389471186" sldId="474"/>
            <ac:spMk id="3" creationId="{FF2F37DB-9B33-45B4-A75A-5EB4182CCACC}"/>
          </ac:spMkLst>
        </pc:spChg>
      </pc:sldChg>
      <pc:sldChg chg="modSp mod modCm">
        <pc:chgData name="Sharon Moore" userId="11e493e1b6637736" providerId="LiveId" clId="{205B35D6-3F17-4F57-855A-4C28D3FF2644}" dt="2025-06-28T10:26:29.492" v="183" actId="20577"/>
        <pc:sldMkLst>
          <pc:docMk/>
          <pc:sldMk cId="1150426161" sldId="477"/>
        </pc:sldMkLst>
        <pc:spChg chg="mod">
          <ac:chgData name="Sharon Moore" userId="11e493e1b6637736" providerId="LiveId" clId="{205B35D6-3F17-4F57-855A-4C28D3FF2644}" dt="2025-06-28T10:26:03.513" v="175" actId="20577"/>
          <ac:spMkLst>
            <pc:docMk/>
            <pc:sldMk cId="1150426161" sldId="477"/>
            <ac:spMk id="6" creationId="{8162C46E-FF84-4597-9EFC-B3C27083E069}"/>
          </ac:spMkLst>
        </pc:spChg>
        <pc:spChg chg="mod">
          <ac:chgData name="Sharon Moore" userId="11e493e1b6637736" providerId="LiveId" clId="{205B35D6-3F17-4F57-855A-4C28D3FF2644}" dt="2025-06-28T10:26:29.492" v="183" actId="20577"/>
          <ac:spMkLst>
            <pc:docMk/>
            <pc:sldMk cId="1150426161" sldId="477"/>
            <ac:spMk id="11" creationId="{ABB7FDF5-77A1-4C36-8693-5A13979B1F7B}"/>
          </ac:spMkLst>
        </pc:sp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26:03.513" v="175" actId="20577"/>
              <pc2:cmMkLst xmlns:pc2="http://schemas.microsoft.com/office/powerpoint/2019/9/main/command">
                <pc:docMk/>
                <pc:sldMk cId="1150426161" sldId="477"/>
                <pc2:cmMk id="{641D1902-BBF4-D24C-83A8-CEFE358895EE}"/>
              </pc2:cmMkLst>
            </pc226:cmChg>
          </p:ext>
        </pc:extLst>
      </pc:sldChg>
      <pc:sldChg chg="modSp mod modCm">
        <pc:chgData name="Sharon Moore" userId="11e493e1b6637736" providerId="LiveId" clId="{205B35D6-3F17-4F57-855A-4C28D3FF2644}" dt="2025-06-28T10:28:55.402" v="210" actId="20577"/>
        <pc:sldMkLst>
          <pc:docMk/>
          <pc:sldMk cId="2463944325" sldId="483"/>
        </pc:sldMkLst>
        <pc:spChg chg="mod">
          <ac:chgData name="Sharon Moore" userId="11e493e1b6637736" providerId="LiveId" clId="{205B35D6-3F17-4F57-855A-4C28D3FF2644}" dt="2025-06-28T10:28:55.402" v="210" actId="20577"/>
          <ac:spMkLst>
            <pc:docMk/>
            <pc:sldMk cId="2463944325" sldId="483"/>
            <ac:spMk id="4" creationId="{49729308-A00D-B271-2F50-3D2B3B2399ED}"/>
          </ac:spMkLst>
        </pc:sp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28:55.402" v="210" actId="20577"/>
              <pc2:cmMkLst xmlns:pc2="http://schemas.microsoft.com/office/powerpoint/2019/9/main/command">
                <pc:docMk/>
                <pc:sldMk cId="2463944325" sldId="483"/>
                <pc2:cmMk id="{6EA7F517-207F-BE4A-B7E6-0851A01E03EE}"/>
              </pc2:cmMkLst>
            </pc226:cmChg>
          </p:ext>
        </pc:extLst>
      </pc:sldChg>
      <pc:sldChg chg="modSp mod modCm">
        <pc:chgData name="Sharon Moore" userId="11e493e1b6637736" providerId="LiveId" clId="{205B35D6-3F17-4F57-855A-4C28D3FF2644}" dt="2025-06-28T10:30:07.348" v="220" actId="20577"/>
        <pc:sldMkLst>
          <pc:docMk/>
          <pc:sldMk cId="67755158" sldId="492"/>
        </pc:sldMkLst>
        <pc:spChg chg="mod">
          <ac:chgData name="Sharon Moore" userId="11e493e1b6637736" providerId="LiveId" clId="{205B35D6-3F17-4F57-855A-4C28D3FF2644}" dt="2025-06-28T10:30:07.348" v="220" actId="20577"/>
          <ac:spMkLst>
            <pc:docMk/>
            <pc:sldMk cId="67755158" sldId="492"/>
            <ac:spMk id="4" creationId="{1B9BE54A-DD97-4C41-FAF4-9E185B2F4CCB}"/>
          </ac:spMkLst>
        </pc:sp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30:07.348" v="220" actId="20577"/>
              <pc2:cmMkLst xmlns:pc2="http://schemas.microsoft.com/office/powerpoint/2019/9/main/command">
                <pc:docMk/>
                <pc:sldMk cId="67755158" sldId="492"/>
                <pc2:cmMk id="{C2BF7C6B-6F14-CA44-B9FF-DA5A17A3ADA3}"/>
              </pc2:cmMkLst>
            </pc226:cmChg>
            <pc226:cmChg xmlns:pc226="http://schemas.microsoft.com/office/powerpoint/2022/06/main/command" chg="mod">
              <pc226:chgData name="Sharon Moore" userId="11e493e1b6637736" providerId="LiveId" clId="{205B35D6-3F17-4F57-855A-4C28D3FF2644}" dt="2025-06-28T10:30:07.348" v="220" actId="20577"/>
              <pc2:cmMkLst xmlns:pc2="http://schemas.microsoft.com/office/powerpoint/2019/9/main/command">
                <pc:docMk/>
                <pc:sldMk cId="67755158" sldId="492"/>
                <pc2:cmMk id="{14C85D81-8510-E74E-9D61-0B13E110225A}"/>
              </pc2:cmMkLst>
            </pc226:cmChg>
          </p:ext>
        </pc:extLst>
      </pc:sldChg>
      <pc:sldChg chg="modSp mod modCm">
        <pc:chgData name="Sharon Moore" userId="11e493e1b6637736" providerId="LiveId" clId="{205B35D6-3F17-4F57-855A-4C28D3FF2644}" dt="2025-06-28T10:28:25.252" v="193" actId="1076"/>
        <pc:sldMkLst>
          <pc:docMk/>
          <pc:sldMk cId="1614241027" sldId="510"/>
        </pc:sldMkLst>
        <pc:spChg chg="mod">
          <ac:chgData name="Sharon Moore" userId="11e493e1b6637736" providerId="LiveId" clId="{205B35D6-3F17-4F57-855A-4C28D3FF2644}" dt="2025-06-28T10:28:01.034" v="192" actId="20577"/>
          <ac:spMkLst>
            <pc:docMk/>
            <pc:sldMk cId="1614241027" sldId="510"/>
            <ac:spMk id="6" creationId="{7B1C06F4-DC7C-F81E-119A-CCA7EC48A84A}"/>
          </ac:spMkLst>
        </pc:spChg>
        <pc:picChg chg="mod">
          <ac:chgData name="Sharon Moore" userId="11e493e1b6637736" providerId="LiveId" clId="{205B35D6-3F17-4F57-855A-4C28D3FF2644}" dt="2025-06-28T10:28:25.252" v="193" actId="1076"/>
          <ac:picMkLst>
            <pc:docMk/>
            <pc:sldMk cId="1614241027" sldId="510"/>
            <ac:picMk id="7" creationId="{A16C0E27-5B27-1179-EE15-9AFE9B4EE418}"/>
          </ac:picMkLst>
        </pc:pic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28:01.034" v="192" actId="20577"/>
              <pc2:cmMkLst xmlns:pc2="http://schemas.microsoft.com/office/powerpoint/2019/9/main/command">
                <pc:docMk/>
                <pc:sldMk cId="1614241027" sldId="510"/>
                <pc2:cmMk id="{468A6C06-EABB-7441-A8D3-DEA7D017042F}"/>
              </pc2:cmMkLst>
            </pc226:cmChg>
            <pc226:cmChg xmlns:pc226="http://schemas.microsoft.com/office/powerpoint/2022/06/main/command" chg="mod">
              <pc226:chgData name="Sharon Moore" userId="11e493e1b6637736" providerId="LiveId" clId="{205B35D6-3F17-4F57-855A-4C28D3FF2644}" dt="2025-06-28T10:28:01.034" v="192" actId="20577"/>
              <pc2:cmMkLst xmlns:pc2="http://schemas.microsoft.com/office/powerpoint/2019/9/main/command">
                <pc:docMk/>
                <pc:sldMk cId="1614241027" sldId="510"/>
                <pc2:cmMk id="{D7A79308-78C4-A649-AFCE-85293A86DC18}"/>
              </pc2:cmMkLst>
            </pc226:cmChg>
            <pc226:cmChg xmlns:pc226="http://schemas.microsoft.com/office/powerpoint/2022/06/main/command" chg="mod">
              <pc226:chgData name="Sharon Moore" userId="11e493e1b6637736" providerId="LiveId" clId="{205B35D6-3F17-4F57-855A-4C28D3FF2644}" dt="2025-06-28T10:28:01.034" v="192" actId="20577"/>
              <pc2:cmMkLst xmlns:pc2="http://schemas.microsoft.com/office/powerpoint/2019/9/main/command">
                <pc:docMk/>
                <pc:sldMk cId="1614241027" sldId="510"/>
                <pc2:cmMk id="{79A6C620-8A40-4049-AB71-196E4D1540B4}"/>
              </pc2:cmMkLst>
            </pc226:cmChg>
            <pc226:cmChg xmlns:pc226="http://schemas.microsoft.com/office/powerpoint/2022/06/main/command" chg="mod">
              <pc226:chgData name="Sharon Moore" userId="11e493e1b6637736" providerId="LiveId" clId="{205B35D6-3F17-4F57-855A-4C28D3FF2644}" dt="2025-06-28T10:28:01.034" v="192" actId="20577"/>
              <pc2:cmMkLst xmlns:pc2="http://schemas.microsoft.com/office/powerpoint/2019/9/main/command">
                <pc:docMk/>
                <pc:sldMk cId="1614241027" sldId="510"/>
                <pc2:cmMk id="{044EA2B8-0363-A242-873B-1E81724C859A}"/>
              </pc2:cmMkLst>
            </pc226:cmChg>
          </p:ext>
        </pc:extLst>
      </pc:sldChg>
      <pc:sldChg chg="modSp">
        <pc:chgData name="Sharon Moore" userId="11e493e1b6637736" providerId="LiveId" clId="{205B35D6-3F17-4F57-855A-4C28D3FF2644}" dt="2025-06-28T10:27:34.887" v="184"/>
        <pc:sldMkLst>
          <pc:docMk/>
          <pc:sldMk cId="1901400369" sldId="515"/>
        </pc:sldMkLst>
        <pc:spChg chg="mod">
          <ac:chgData name="Sharon Moore" userId="11e493e1b6637736" providerId="LiveId" clId="{205B35D6-3F17-4F57-855A-4C28D3FF2644}" dt="2025-06-28T10:27:34.887" v="184"/>
          <ac:spMkLst>
            <pc:docMk/>
            <pc:sldMk cId="1901400369" sldId="515"/>
            <ac:spMk id="4" creationId="{6249876D-6F67-2954-FFF7-BFCDD4B1C363}"/>
          </ac:spMkLst>
        </pc:spChg>
      </pc:sldChg>
      <pc:sldChg chg="modSp mod modCm">
        <pc:chgData name="Sharon Moore" userId="11e493e1b6637736" providerId="LiveId" clId="{205B35D6-3F17-4F57-855A-4C28D3FF2644}" dt="2025-06-28T10:31:45.153" v="239" actId="20577"/>
        <pc:sldMkLst>
          <pc:docMk/>
          <pc:sldMk cId="2089436300" sldId="541"/>
        </pc:sldMkLst>
        <pc:spChg chg="mod">
          <ac:chgData name="Sharon Moore" userId="11e493e1b6637736" providerId="LiveId" clId="{205B35D6-3F17-4F57-855A-4C28D3FF2644}" dt="2025-06-28T10:31:45.153" v="239" actId="20577"/>
          <ac:spMkLst>
            <pc:docMk/>
            <pc:sldMk cId="2089436300" sldId="541"/>
            <ac:spMk id="4" creationId="{A79C4919-C9D1-9CF0-3CCB-9DCA0F0D65D6}"/>
          </ac:spMkLst>
        </pc:sp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31:10.013" v="228" actId="20577"/>
              <pc2:cmMkLst xmlns:pc2="http://schemas.microsoft.com/office/powerpoint/2019/9/main/command">
                <pc:docMk/>
                <pc:sldMk cId="2089436300" sldId="541"/>
                <pc2:cmMk id="{CABA623F-2BD2-9047-8CF6-071F77412289}"/>
              </pc2:cmMkLst>
            </pc226:cmChg>
            <pc226:cmChg xmlns:pc226="http://schemas.microsoft.com/office/powerpoint/2022/06/main/command" chg="mod">
              <pc226:chgData name="Sharon Moore" userId="11e493e1b6637736" providerId="LiveId" clId="{205B35D6-3F17-4F57-855A-4C28D3FF2644}" dt="2025-06-28T10:31:30.870" v="234" actId="20577"/>
              <pc2:cmMkLst xmlns:pc2="http://schemas.microsoft.com/office/powerpoint/2019/9/main/command">
                <pc:docMk/>
                <pc:sldMk cId="2089436300" sldId="541"/>
                <pc2:cmMk id="{8F971861-5186-0D46-A614-45A5A8DEE312}"/>
              </pc2:cmMkLst>
            </pc226:cmChg>
          </p:ext>
        </pc:extLst>
      </pc:sldChg>
      <pc:sldChg chg="modSp mod modCm">
        <pc:chgData name="Sharon Moore" userId="11e493e1b6637736" providerId="LiveId" clId="{205B35D6-3F17-4F57-855A-4C28D3FF2644}" dt="2025-06-28T10:23:50.080" v="146" actId="108"/>
        <pc:sldMkLst>
          <pc:docMk/>
          <pc:sldMk cId="1901341547" sldId="554"/>
        </pc:sldMkLst>
        <pc:spChg chg="mod">
          <ac:chgData name="Sharon Moore" userId="11e493e1b6637736" providerId="LiveId" clId="{205B35D6-3F17-4F57-855A-4C28D3FF2644}" dt="2025-06-28T10:23:50.080" v="146" actId="108"/>
          <ac:spMkLst>
            <pc:docMk/>
            <pc:sldMk cId="1901341547" sldId="554"/>
            <ac:spMk id="9" creationId="{53567C53-6039-F5F2-ED37-B793811CD2FD}"/>
          </ac:spMkLst>
        </pc:sp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23:42.609" v="145" actId="20577"/>
              <pc2:cmMkLst xmlns:pc2="http://schemas.microsoft.com/office/powerpoint/2019/9/main/command">
                <pc:docMk/>
                <pc:sldMk cId="1901341547" sldId="554"/>
                <pc2:cmMk id="{9EA646D6-4169-DE46-9D01-BEB8F9875145}"/>
              </pc2:cmMkLst>
            </pc226:cmChg>
          </p:ext>
        </pc:extLst>
      </pc:sldChg>
      <pc:sldChg chg="modSp mod modCm">
        <pc:chgData name="Sharon Moore" userId="11e493e1b6637736" providerId="LiveId" clId="{205B35D6-3F17-4F57-855A-4C28D3FF2644}" dt="2025-06-28T10:25:05.358" v="168" actId="20577"/>
        <pc:sldMkLst>
          <pc:docMk/>
          <pc:sldMk cId="1756104775" sldId="557"/>
        </pc:sldMkLst>
        <pc:spChg chg="mod">
          <ac:chgData name="Sharon Moore" userId="11e493e1b6637736" providerId="LiveId" clId="{205B35D6-3F17-4F57-855A-4C28D3FF2644}" dt="2025-06-28T10:24:43.673" v="167" actId="20577"/>
          <ac:spMkLst>
            <pc:docMk/>
            <pc:sldMk cId="1756104775" sldId="557"/>
            <ac:spMk id="2" creationId="{FBCE9C29-AD16-0F68-1AED-6AA24FAB280F}"/>
          </ac:spMkLst>
        </pc:spChg>
        <pc:graphicFrameChg chg="modGraphic">
          <ac:chgData name="Sharon Moore" userId="11e493e1b6637736" providerId="LiveId" clId="{205B35D6-3F17-4F57-855A-4C28D3FF2644}" dt="2025-06-28T10:25:05.358" v="168" actId="20577"/>
          <ac:graphicFrameMkLst>
            <pc:docMk/>
            <pc:sldMk cId="1756104775" sldId="557"/>
            <ac:graphicFrameMk id="12" creationId="{21DCE1D0-2C95-9039-3108-AA5AEA51AE66}"/>
          </ac:graphicFrameMkLst>
        </pc:graphicFrameChg>
        <pc:extLst>
          <p:ext xmlns:p="http://schemas.openxmlformats.org/presentationml/2006/main" uri="{D6D511B9-2390-475A-947B-AFAB55BFBCF1}">
            <pc226:cmChg xmlns:pc226="http://schemas.microsoft.com/office/powerpoint/2022/06/main/command" chg="mod">
              <pc226:chgData name="Sharon Moore" userId="11e493e1b6637736" providerId="LiveId" clId="{205B35D6-3F17-4F57-855A-4C28D3FF2644}" dt="2025-06-28T10:25:05.358" v="168" actId="20577"/>
              <pc2:cmMkLst xmlns:pc2="http://schemas.microsoft.com/office/powerpoint/2019/9/main/command">
                <pc:docMk/>
                <pc:sldMk cId="1756104775" sldId="557"/>
                <pc2:cmMk id="{DE81AE84-B6D6-0549-B451-E03E2CD362A3}"/>
              </pc2:cmMkLst>
            </pc226:cmChg>
          </p:ext>
        </pc:extLst>
      </pc:sldChg>
    </pc:docChg>
  </pc:docChgLst>
  <pc:docChgLst>
    <pc:chgData name="Ellis Baird" userId="S::ellis.baird@etfoundation.co.uk::a1c13cd3-65c1-4bba-9527-2206a6554c02" providerId="AD" clId="Web-{4D5225D2-C3C8-951F-2B12-AB63AD88C028}"/>
    <pc:docChg chg="modSld">
      <pc:chgData name="Ellis Baird" userId="S::ellis.baird@etfoundation.co.uk::a1c13cd3-65c1-4bba-9527-2206a6554c02" providerId="AD" clId="Web-{4D5225D2-C3C8-951F-2B12-AB63AD88C028}" dt="2025-07-17T14:40:59.659" v="0" actId="1076"/>
      <pc:docMkLst>
        <pc:docMk/>
      </pc:docMkLst>
      <pc:sldChg chg="modSp">
        <pc:chgData name="Ellis Baird" userId="S::ellis.baird@etfoundation.co.uk::a1c13cd3-65c1-4bba-9527-2206a6554c02" providerId="AD" clId="Web-{4D5225D2-C3C8-951F-2B12-AB63AD88C028}" dt="2025-07-17T14:40:59.659" v="0" actId="1076"/>
        <pc:sldMkLst>
          <pc:docMk/>
          <pc:sldMk cId="1286558585" sldId="339"/>
        </pc:sldMkLst>
        <pc:picChg chg="mod">
          <ac:chgData name="Ellis Baird" userId="S::ellis.baird@etfoundation.co.uk::a1c13cd3-65c1-4bba-9527-2206a6554c02" providerId="AD" clId="Web-{4D5225D2-C3C8-951F-2B12-AB63AD88C028}" dt="2025-07-17T14:40:59.659" v="0" actId="1076"/>
          <ac:picMkLst>
            <pc:docMk/>
            <pc:sldMk cId="1286558585" sldId="339"/>
            <ac:picMk id="6" creationId="{480BEC05-4400-470B-A0FB-53A67BE02982}"/>
          </ac:picMkLst>
        </pc:picChg>
      </pc:sldChg>
    </pc:docChg>
  </pc:docChgLst>
  <pc:docChgLst>
    <pc:chgData name="Kirsten Hollister" userId="f82291c8-99d5-47cd-8c9c-47767899496e" providerId="ADAL" clId="{DCB87903-3100-43E2-8AD1-4A88E282EC28}"/>
    <pc:docChg chg="custSel modSld">
      <pc:chgData name="Kirsten Hollister" userId="f82291c8-99d5-47cd-8c9c-47767899496e" providerId="ADAL" clId="{DCB87903-3100-43E2-8AD1-4A88E282EC28}" dt="2025-06-15T12:50:00.536" v="15" actId="790"/>
      <pc:docMkLst>
        <pc:docMk/>
      </pc:docMkLst>
      <pc:sldChg chg="modSp mod">
        <pc:chgData name="Kirsten Hollister" userId="f82291c8-99d5-47cd-8c9c-47767899496e" providerId="ADAL" clId="{DCB87903-3100-43E2-8AD1-4A88E282EC28}" dt="2025-06-15T12:50:00.536" v="15" actId="790"/>
        <pc:sldMkLst>
          <pc:docMk/>
          <pc:sldMk cId="3269314659" sldId="262"/>
        </pc:sldMkLst>
        <pc:spChg chg="mod">
          <ac:chgData name="Kirsten Hollister" userId="f82291c8-99d5-47cd-8c9c-47767899496e" providerId="ADAL" clId="{DCB87903-3100-43E2-8AD1-4A88E282EC28}" dt="2025-06-15T12:50:00.536" v="15" actId="790"/>
          <ac:spMkLst>
            <pc:docMk/>
            <pc:sldMk cId="3269314659" sldId="262"/>
            <ac:spMk id="2" creationId="{FA64AF4D-3314-1F0D-3889-357A9A2A6159}"/>
          </ac:spMkLst>
        </pc:spChg>
        <pc:spChg chg="mod">
          <ac:chgData name="Kirsten Hollister" userId="f82291c8-99d5-47cd-8c9c-47767899496e" providerId="ADAL" clId="{DCB87903-3100-43E2-8AD1-4A88E282EC28}" dt="2025-06-15T12:50:00.536" v="15" actId="790"/>
          <ac:spMkLst>
            <pc:docMk/>
            <pc:sldMk cId="3269314659" sldId="262"/>
            <ac:spMk id="3" creationId="{00000000-0000-0000-0000-000000000000}"/>
          </ac:spMkLst>
        </pc:spChg>
        <pc:spChg chg="mod">
          <ac:chgData name="Kirsten Hollister" userId="f82291c8-99d5-47cd-8c9c-47767899496e" providerId="ADAL" clId="{DCB87903-3100-43E2-8AD1-4A88E282EC28}" dt="2025-06-15T12:50:00.536" v="15" actId="790"/>
          <ac:spMkLst>
            <pc:docMk/>
            <pc:sldMk cId="3269314659" sldId="262"/>
            <ac:spMk id="4" creationId="{00000000-0000-0000-0000-000000000000}"/>
          </ac:spMkLst>
        </pc:spChg>
        <pc:spChg chg="mod">
          <ac:chgData name="Kirsten Hollister" userId="f82291c8-99d5-47cd-8c9c-47767899496e" providerId="ADAL" clId="{DCB87903-3100-43E2-8AD1-4A88E282EC28}" dt="2025-06-15T12:50:00.536" v="15" actId="790"/>
          <ac:spMkLst>
            <pc:docMk/>
            <pc:sldMk cId="3269314659" sldId="262"/>
            <ac:spMk id="9" creationId="{93ED7E31-0A20-431C-92C7-87EA77ED0CA9}"/>
          </ac:spMkLst>
        </pc:spChg>
        <pc:spChg chg="mod">
          <ac:chgData name="Kirsten Hollister" userId="f82291c8-99d5-47cd-8c9c-47767899496e" providerId="ADAL" clId="{DCB87903-3100-43E2-8AD1-4A88E282EC28}" dt="2025-06-15T12:50:00.536" v="15" actId="790"/>
          <ac:spMkLst>
            <pc:docMk/>
            <pc:sldMk cId="3269314659" sldId="262"/>
            <ac:spMk id="15" creationId="{5E3E1E1C-19A4-4F4A-B678-E274A9DA15DB}"/>
          </ac:spMkLst>
        </pc:spChg>
        <pc:spChg chg="mod">
          <ac:chgData name="Kirsten Hollister" userId="f82291c8-99d5-47cd-8c9c-47767899496e" providerId="ADAL" clId="{DCB87903-3100-43E2-8AD1-4A88E282EC28}" dt="2025-06-15T12:50:00.536" v="15" actId="790"/>
          <ac:spMkLst>
            <pc:docMk/>
            <pc:sldMk cId="3269314659" sldId="262"/>
            <ac:spMk id="16" creationId="{3F2C459C-FDFD-413A-AA47-C10B685C2A01}"/>
          </ac:spMkLst>
        </pc:spChg>
        <pc:spChg chg="mod">
          <ac:chgData name="Kirsten Hollister" userId="f82291c8-99d5-47cd-8c9c-47767899496e" providerId="ADAL" clId="{DCB87903-3100-43E2-8AD1-4A88E282EC28}" dt="2025-06-15T12:50:00.536" v="15" actId="790"/>
          <ac:spMkLst>
            <pc:docMk/>
            <pc:sldMk cId="3269314659" sldId="262"/>
            <ac:spMk id="17" creationId="{36B2AE06-62E2-47AC-A4B8-78F23C87D5EA}"/>
          </ac:spMkLst>
        </pc:spChg>
        <pc:spChg chg="mod">
          <ac:chgData name="Kirsten Hollister" userId="f82291c8-99d5-47cd-8c9c-47767899496e" providerId="ADAL" clId="{DCB87903-3100-43E2-8AD1-4A88E282EC28}" dt="2025-06-15T12:50:00.536" v="15" actId="790"/>
          <ac:spMkLst>
            <pc:docMk/>
            <pc:sldMk cId="3269314659" sldId="262"/>
            <ac:spMk id="18" creationId="{CA481ADA-FC14-4FE3-9F8D-6121602D1055}"/>
          </ac:spMkLst>
        </pc:spChg>
        <pc:picChg chg="mod">
          <ac:chgData name="Kirsten Hollister" userId="f82291c8-99d5-47cd-8c9c-47767899496e" providerId="ADAL" clId="{DCB87903-3100-43E2-8AD1-4A88E282EC28}" dt="2025-06-15T12:48:31.356" v="3" actId="962"/>
          <ac:picMkLst>
            <pc:docMk/>
            <pc:sldMk cId="3269314659" sldId="262"/>
            <ac:picMk id="10" creationId="{7D81F657-4060-360E-3FDA-4F7918A8A1F1}"/>
          </ac:picMkLst>
        </pc:picChg>
      </pc:sldChg>
      <pc:sldChg chg="modSp mod">
        <pc:chgData name="Kirsten Hollister" userId="f82291c8-99d5-47cd-8c9c-47767899496e" providerId="ADAL" clId="{DCB87903-3100-43E2-8AD1-4A88E282EC28}" dt="2025-06-15T12:50:00.536" v="15" actId="790"/>
        <pc:sldMkLst>
          <pc:docMk/>
          <pc:sldMk cId="1945931993" sldId="296"/>
        </pc:sldMkLst>
        <pc:spChg chg="mod">
          <ac:chgData name="Kirsten Hollister" userId="f82291c8-99d5-47cd-8c9c-47767899496e" providerId="ADAL" clId="{DCB87903-3100-43E2-8AD1-4A88E282EC28}" dt="2025-06-15T12:50:00.536" v="15" actId="790"/>
          <ac:spMkLst>
            <pc:docMk/>
            <pc:sldMk cId="1945931993" sldId="296"/>
            <ac:spMk id="2" creationId="{B7E12C84-47CE-F14E-9879-50B5699FE8E9}"/>
          </ac:spMkLst>
        </pc:spChg>
        <pc:spChg chg="mod">
          <ac:chgData name="Kirsten Hollister" userId="f82291c8-99d5-47cd-8c9c-47767899496e" providerId="ADAL" clId="{DCB87903-3100-43E2-8AD1-4A88E282EC28}" dt="2025-06-15T12:50:00.536" v="15" actId="790"/>
          <ac:spMkLst>
            <pc:docMk/>
            <pc:sldMk cId="1945931993" sldId="296"/>
            <ac:spMk id="3" creationId="{FCD1F95F-D16E-774B-BA41-5586864A7E03}"/>
          </ac:spMkLst>
        </pc:spChg>
      </pc:sldChg>
      <pc:sldChg chg="modSp mod">
        <pc:chgData name="Kirsten Hollister" userId="f82291c8-99d5-47cd-8c9c-47767899496e" providerId="ADAL" clId="{DCB87903-3100-43E2-8AD1-4A88E282EC28}" dt="2025-06-15T12:50:00.536" v="15" actId="790"/>
        <pc:sldMkLst>
          <pc:docMk/>
          <pc:sldMk cId="2623175481" sldId="299"/>
        </pc:sldMkLst>
        <pc:spChg chg="mod">
          <ac:chgData name="Kirsten Hollister" userId="f82291c8-99d5-47cd-8c9c-47767899496e" providerId="ADAL" clId="{DCB87903-3100-43E2-8AD1-4A88E282EC28}" dt="2025-06-15T12:50:00.536" v="15" actId="790"/>
          <ac:spMkLst>
            <pc:docMk/>
            <pc:sldMk cId="2623175481" sldId="299"/>
            <ac:spMk id="3" creationId="{00000000-0000-0000-0000-000000000000}"/>
          </ac:spMkLst>
        </pc:spChg>
        <pc:spChg chg="mod">
          <ac:chgData name="Kirsten Hollister" userId="f82291c8-99d5-47cd-8c9c-47767899496e" providerId="ADAL" clId="{DCB87903-3100-43E2-8AD1-4A88E282EC28}" dt="2025-06-15T12:50:00.536" v="15" actId="790"/>
          <ac:spMkLst>
            <pc:docMk/>
            <pc:sldMk cId="2623175481" sldId="299"/>
            <ac:spMk id="4" creationId="{00000000-0000-0000-0000-000000000000}"/>
          </ac:spMkLst>
        </pc:spChg>
        <pc:spChg chg="mod">
          <ac:chgData name="Kirsten Hollister" userId="f82291c8-99d5-47cd-8c9c-47767899496e" providerId="ADAL" clId="{DCB87903-3100-43E2-8AD1-4A88E282EC28}" dt="2025-06-15T12:50:00.536" v="15" actId="790"/>
          <ac:spMkLst>
            <pc:docMk/>
            <pc:sldMk cId="2623175481" sldId="299"/>
            <ac:spMk id="5" creationId="{00000000-0000-0000-0000-000000000000}"/>
          </ac:spMkLst>
        </pc:spChg>
        <pc:spChg chg="mod">
          <ac:chgData name="Kirsten Hollister" userId="f82291c8-99d5-47cd-8c9c-47767899496e" providerId="ADAL" clId="{DCB87903-3100-43E2-8AD1-4A88E282EC28}" dt="2025-06-15T12:50:00.536" v="15" actId="790"/>
          <ac:spMkLst>
            <pc:docMk/>
            <pc:sldMk cId="2623175481" sldId="299"/>
            <ac:spMk id="12" creationId="{00000000-0000-0000-0000-000000000000}"/>
          </ac:spMkLst>
        </pc:spChg>
      </pc:sldChg>
      <pc:sldChg chg="modSp mod">
        <pc:chgData name="Kirsten Hollister" userId="f82291c8-99d5-47cd-8c9c-47767899496e" providerId="ADAL" clId="{DCB87903-3100-43E2-8AD1-4A88E282EC28}" dt="2025-06-15T12:50:00.536" v="15" actId="790"/>
        <pc:sldMkLst>
          <pc:docMk/>
          <pc:sldMk cId="2903473761" sldId="301"/>
        </pc:sldMkLst>
        <pc:spChg chg="mod">
          <ac:chgData name="Kirsten Hollister" userId="f82291c8-99d5-47cd-8c9c-47767899496e" providerId="ADAL" clId="{DCB87903-3100-43E2-8AD1-4A88E282EC28}" dt="2025-06-15T12:50:00.536" v="15" actId="790"/>
          <ac:spMkLst>
            <pc:docMk/>
            <pc:sldMk cId="2903473761" sldId="301"/>
            <ac:spMk id="3" creationId="{00000000-0000-0000-0000-000000000000}"/>
          </ac:spMkLst>
        </pc:spChg>
        <pc:spChg chg="mod">
          <ac:chgData name="Kirsten Hollister" userId="f82291c8-99d5-47cd-8c9c-47767899496e" providerId="ADAL" clId="{DCB87903-3100-43E2-8AD1-4A88E282EC28}" dt="2025-06-15T12:50:00.536" v="15" actId="790"/>
          <ac:spMkLst>
            <pc:docMk/>
            <pc:sldMk cId="2903473761" sldId="301"/>
            <ac:spMk id="4" creationId="{00000000-0000-0000-0000-000000000000}"/>
          </ac:spMkLst>
        </pc:spChg>
        <pc:spChg chg="mod">
          <ac:chgData name="Kirsten Hollister" userId="f82291c8-99d5-47cd-8c9c-47767899496e" providerId="ADAL" clId="{DCB87903-3100-43E2-8AD1-4A88E282EC28}" dt="2025-06-15T12:50:00.536" v="15" actId="790"/>
          <ac:spMkLst>
            <pc:docMk/>
            <pc:sldMk cId="2903473761" sldId="301"/>
            <ac:spMk id="5" creationId="{00000000-0000-0000-0000-000000000000}"/>
          </ac:spMkLst>
        </pc:spChg>
        <pc:spChg chg="mod">
          <ac:chgData name="Kirsten Hollister" userId="f82291c8-99d5-47cd-8c9c-47767899496e" providerId="ADAL" clId="{DCB87903-3100-43E2-8AD1-4A88E282EC28}" dt="2025-06-15T12:50:00.536" v="15" actId="790"/>
          <ac:spMkLst>
            <pc:docMk/>
            <pc:sldMk cId="2903473761" sldId="301"/>
            <ac:spMk id="12" creationId="{00000000-0000-0000-0000-000000000000}"/>
          </ac:spMkLst>
        </pc:spChg>
      </pc:sldChg>
      <pc:sldChg chg="modSp mod">
        <pc:chgData name="Kirsten Hollister" userId="f82291c8-99d5-47cd-8c9c-47767899496e" providerId="ADAL" clId="{DCB87903-3100-43E2-8AD1-4A88E282EC28}" dt="2025-06-15T12:50:00.536" v="15" actId="790"/>
        <pc:sldMkLst>
          <pc:docMk/>
          <pc:sldMk cId="1280455679" sldId="305"/>
        </pc:sldMkLst>
        <pc:spChg chg="mod">
          <ac:chgData name="Kirsten Hollister" userId="f82291c8-99d5-47cd-8c9c-47767899496e" providerId="ADAL" clId="{DCB87903-3100-43E2-8AD1-4A88E282EC28}" dt="2025-06-15T12:50:00.536" v="15" actId="790"/>
          <ac:spMkLst>
            <pc:docMk/>
            <pc:sldMk cId="1280455679" sldId="305"/>
            <ac:spMk id="3" creationId="{00000000-0000-0000-0000-000000000000}"/>
          </ac:spMkLst>
        </pc:spChg>
        <pc:spChg chg="mod">
          <ac:chgData name="Kirsten Hollister" userId="f82291c8-99d5-47cd-8c9c-47767899496e" providerId="ADAL" clId="{DCB87903-3100-43E2-8AD1-4A88E282EC28}" dt="2025-06-15T12:50:00.536" v="15" actId="790"/>
          <ac:spMkLst>
            <pc:docMk/>
            <pc:sldMk cId="1280455679" sldId="305"/>
            <ac:spMk id="4" creationId="{00000000-0000-0000-0000-000000000000}"/>
          </ac:spMkLst>
        </pc:spChg>
        <pc:spChg chg="mod">
          <ac:chgData name="Kirsten Hollister" userId="f82291c8-99d5-47cd-8c9c-47767899496e" providerId="ADAL" clId="{DCB87903-3100-43E2-8AD1-4A88E282EC28}" dt="2025-06-15T12:50:00.536" v="15" actId="790"/>
          <ac:spMkLst>
            <pc:docMk/>
            <pc:sldMk cId="1280455679" sldId="305"/>
            <ac:spMk id="5" creationId="{00000000-0000-0000-0000-000000000000}"/>
          </ac:spMkLst>
        </pc:spChg>
        <pc:spChg chg="mod">
          <ac:chgData name="Kirsten Hollister" userId="f82291c8-99d5-47cd-8c9c-47767899496e" providerId="ADAL" clId="{DCB87903-3100-43E2-8AD1-4A88E282EC28}" dt="2025-06-15T12:50:00.536" v="15" actId="790"/>
          <ac:spMkLst>
            <pc:docMk/>
            <pc:sldMk cId="1280455679" sldId="305"/>
            <ac:spMk id="12" creationId="{00000000-0000-0000-0000-000000000000}"/>
          </ac:spMkLst>
        </pc:spChg>
      </pc:sldChg>
      <pc:sldChg chg="modSp mod">
        <pc:chgData name="Kirsten Hollister" userId="f82291c8-99d5-47cd-8c9c-47767899496e" providerId="ADAL" clId="{DCB87903-3100-43E2-8AD1-4A88E282EC28}" dt="2025-06-15T12:50:00.536" v="15" actId="790"/>
        <pc:sldMkLst>
          <pc:docMk/>
          <pc:sldMk cId="3279871641" sldId="306"/>
        </pc:sldMkLst>
        <pc:spChg chg="mod">
          <ac:chgData name="Kirsten Hollister" userId="f82291c8-99d5-47cd-8c9c-47767899496e" providerId="ADAL" clId="{DCB87903-3100-43E2-8AD1-4A88E282EC28}" dt="2025-06-15T12:50:00.536" v="15" actId="790"/>
          <ac:spMkLst>
            <pc:docMk/>
            <pc:sldMk cId="3279871641" sldId="306"/>
            <ac:spMk id="3" creationId="{00000000-0000-0000-0000-000000000000}"/>
          </ac:spMkLst>
        </pc:spChg>
        <pc:spChg chg="mod">
          <ac:chgData name="Kirsten Hollister" userId="f82291c8-99d5-47cd-8c9c-47767899496e" providerId="ADAL" clId="{DCB87903-3100-43E2-8AD1-4A88E282EC28}" dt="2025-06-15T12:50:00.536" v="15" actId="790"/>
          <ac:spMkLst>
            <pc:docMk/>
            <pc:sldMk cId="3279871641" sldId="306"/>
            <ac:spMk id="4" creationId="{00000000-0000-0000-0000-000000000000}"/>
          </ac:spMkLst>
        </pc:spChg>
        <pc:spChg chg="mod">
          <ac:chgData name="Kirsten Hollister" userId="f82291c8-99d5-47cd-8c9c-47767899496e" providerId="ADAL" clId="{DCB87903-3100-43E2-8AD1-4A88E282EC28}" dt="2025-06-15T12:50:00.536" v="15" actId="790"/>
          <ac:spMkLst>
            <pc:docMk/>
            <pc:sldMk cId="3279871641" sldId="306"/>
            <ac:spMk id="5" creationId="{00000000-0000-0000-0000-000000000000}"/>
          </ac:spMkLst>
        </pc:spChg>
        <pc:spChg chg="mod">
          <ac:chgData name="Kirsten Hollister" userId="f82291c8-99d5-47cd-8c9c-47767899496e" providerId="ADAL" clId="{DCB87903-3100-43E2-8AD1-4A88E282EC28}" dt="2025-06-15T12:50:00.536" v="15" actId="790"/>
          <ac:spMkLst>
            <pc:docMk/>
            <pc:sldMk cId="3279871641" sldId="306"/>
            <ac:spMk id="12" creationId="{00000000-0000-0000-0000-000000000000}"/>
          </ac:spMkLst>
        </pc:spChg>
      </pc:sldChg>
      <pc:sldChg chg="modSp mod">
        <pc:chgData name="Kirsten Hollister" userId="f82291c8-99d5-47cd-8c9c-47767899496e" providerId="ADAL" clId="{DCB87903-3100-43E2-8AD1-4A88E282EC28}" dt="2025-06-15T12:50:00.536" v="15" actId="790"/>
        <pc:sldMkLst>
          <pc:docMk/>
          <pc:sldMk cId="4025735094" sldId="308"/>
        </pc:sldMkLst>
        <pc:spChg chg="mod">
          <ac:chgData name="Kirsten Hollister" userId="f82291c8-99d5-47cd-8c9c-47767899496e" providerId="ADAL" clId="{DCB87903-3100-43E2-8AD1-4A88E282EC28}" dt="2025-06-15T12:50:00.536" v="15" actId="790"/>
          <ac:spMkLst>
            <pc:docMk/>
            <pc:sldMk cId="4025735094" sldId="308"/>
            <ac:spMk id="3" creationId="{00000000-0000-0000-0000-000000000000}"/>
          </ac:spMkLst>
        </pc:spChg>
        <pc:spChg chg="mod">
          <ac:chgData name="Kirsten Hollister" userId="f82291c8-99d5-47cd-8c9c-47767899496e" providerId="ADAL" clId="{DCB87903-3100-43E2-8AD1-4A88E282EC28}" dt="2025-06-15T12:50:00.536" v="15" actId="790"/>
          <ac:spMkLst>
            <pc:docMk/>
            <pc:sldMk cId="4025735094" sldId="308"/>
            <ac:spMk id="4" creationId="{00000000-0000-0000-0000-000000000000}"/>
          </ac:spMkLst>
        </pc:spChg>
        <pc:spChg chg="mod">
          <ac:chgData name="Kirsten Hollister" userId="f82291c8-99d5-47cd-8c9c-47767899496e" providerId="ADAL" clId="{DCB87903-3100-43E2-8AD1-4A88E282EC28}" dt="2025-06-15T12:50:00.536" v="15" actId="790"/>
          <ac:spMkLst>
            <pc:docMk/>
            <pc:sldMk cId="4025735094" sldId="308"/>
            <ac:spMk id="5" creationId="{00000000-0000-0000-0000-000000000000}"/>
          </ac:spMkLst>
        </pc:spChg>
        <pc:spChg chg="mod">
          <ac:chgData name="Kirsten Hollister" userId="f82291c8-99d5-47cd-8c9c-47767899496e" providerId="ADAL" clId="{DCB87903-3100-43E2-8AD1-4A88E282EC28}" dt="2025-06-15T12:50:00.536" v="15" actId="790"/>
          <ac:spMkLst>
            <pc:docMk/>
            <pc:sldMk cId="4025735094" sldId="308"/>
            <ac:spMk id="12" creationId="{00000000-0000-0000-0000-000000000000}"/>
          </ac:spMkLst>
        </pc:spChg>
      </pc:sldChg>
      <pc:sldChg chg="modSp mod">
        <pc:chgData name="Kirsten Hollister" userId="f82291c8-99d5-47cd-8c9c-47767899496e" providerId="ADAL" clId="{DCB87903-3100-43E2-8AD1-4A88E282EC28}" dt="2025-06-15T12:50:00.536" v="15" actId="790"/>
        <pc:sldMkLst>
          <pc:docMk/>
          <pc:sldMk cId="4186302390" sldId="311"/>
        </pc:sldMkLst>
        <pc:spChg chg="mod">
          <ac:chgData name="Kirsten Hollister" userId="f82291c8-99d5-47cd-8c9c-47767899496e" providerId="ADAL" clId="{DCB87903-3100-43E2-8AD1-4A88E282EC28}" dt="2025-06-15T12:50:00.536" v="15" actId="790"/>
          <ac:spMkLst>
            <pc:docMk/>
            <pc:sldMk cId="4186302390" sldId="311"/>
            <ac:spMk id="3" creationId="{00000000-0000-0000-0000-000000000000}"/>
          </ac:spMkLst>
        </pc:spChg>
        <pc:spChg chg="mod">
          <ac:chgData name="Kirsten Hollister" userId="f82291c8-99d5-47cd-8c9c-47767899496e" providerId="ADAL" clId="{DCB87903-3100-43E2-8AD1-4A88E282EC28}" dt="2025-06-15T12:50:00.536" v="15" actId="790"/>
          <ac:spMkLst>
            <pc:docMk/>
            <pc:sldMk cId="4186302390" sldId="311"/>
            <ac:spMk id="4" creationId="{00000000-0000-0000-0000-000000000000}"/>
          </ac:spMkLst>
        </pc:spChg>
        <pc:spChg chg="mod">
          <ac:chgData name="Kirsten Hollister" userId="f82291c8-99d5-47cd-8c9c-47767899496e" providerId="ADAL" clId="{DCB87903-3100-43E2-8AD1-4A88E282EC28}" dt="2025-06-15T12:50:00.536" v="15" actId="790"/>
          <ac:spMkLst>
            <pc:docMk/>
            <pc:sldMk cId="4186302390" sldId="311"/>
            <ac:spMk id="5" creationId="{00000000-0000-0000-0000-000000000000}"/>
          </ac:spMkLst>
        </pc:spChg>
        <pc:spChg chg="mod">
          <ac:chgData name="Kirsten Hollister" userId="f82291c8-99d5-47cd-8c9c-47767899496e" providerId="ADAL" clId="{DCB87903-3100-43E2-8AD1-4A88E282EC28}" dt="2025-06-15T12:50:00.536" v="15" actId="790"/>
          <ac:spMkLst>
            <pc:docMk/>
            <pc:sldMk cId="4186302390" sldId="311"/>
            <ac:spMk id="12" creationId="{00000000-0000-0000-0000-000000000000}"/>
          </ac:spMkLst>
        </pc:spChg>
      </pc:sldChg>
      <pc:sldChg chg="modSp mod">
        <pc:chgData name="Kirsten Hollister" userId="f82291c8-99d5-47cd-8c9c-47767899496e" providerId="ADAL" clId="{DCB87903-3100-43E2-8AD1-4A88E282EC28}" dt="2025-06-15T12:50:00.536" v="15" actId="790"/>
        <pc:sldMkLst>
          <pc:docMk/>
          <pc:sldMk cId="2789639152" sldId="312"/>
        </pc:sldMkLst>
        <pc:spChg chg="mod">
          <ac:chgData name="Kirsten Hollister" userId="f82291c8-99d5-47cd-8c9c-47767899496e" providerId="ADAL" clId="{DCB87903-3100-43E2-8AD1-4A88E282EC28}" dt="2025-06-15T12:50:00.536" v="15" actId="790"/>
          <ac:spMkLst>
            <pc:docMk/>
            <pc:sldMk cId="2789639152" sldId="312"/>
            <ac:spMk id="3" creationId="{00000000-0000-0000-0000-000000000000}"/>
          </ac:spMkLst>
        </pc:spChg>
        <pc:spChg chg="mod">
          <ac:chgData name="Kirsten Hollister" userId="f82291c8-99d5-47cd-8c9c-47767899496e" providerId="ADAL" clId="{DCB87903-3100-43E2-8AD1-4A88E282EC28}" dt="2025-06-15T12:50:00.536" v="15" actId="790"/>
          <ac:spMkLst>
            <pc:docMk/>
            <pc:sldMk cId="2789639152" sldId="312"/>
            <ac:spMk id="4" creationId="{00000000-0000-0000-0000-000000000000}"/>
          </ac:spMkLst>
        </pc:spChg>
        <pc:spChg chg="mod">
          <ac:chgData name="Kirsten Hollister" userId="f82291c8-99d5-47cd-8c9c-47767899496e" providerId="ADAL" clId="{DCB87903-3100-43E2-8AD1-4A88E282EC28}" dt="2025-06-15T12:50:00.536" v="15" actId="790"/>
          <ac:spMkLst>
            <pc:docMk/>
            <pc:sldMk cId="2789639152" sldId="312"/>
            <ac:spMk id="5" creationId="{00000000-0000-0000-0000-000000000000}"/>
          </ac:spMkLst>
        </pc:spChg>
        <pc:spChg chg="mod">
          <ac:chgData name="Kirsten Hollister" userId="f82291c8-99d5-47cd-8c9c-47767899496e" providerId="ADAL" clId="{DCB87903-3100-43E2-8AD1-4A88E282EC28}" dt="2025-06-15T12:50:00.536" v="15" actId="790"/>
          <ac:spMkLst>
            <pc:docMk/>
            <pc:sldMk cId="2789639152" sldId="312"/>
            <ac:spMk id="12" creationId="{00000000-0000-0000-0000-000000000000}"/>
          </ac:spMkLst>
        </pc:spChg>
      </pc:sldChg>
      <pc:sldChg chg="modSp mod">
        <pc:chgData name="Kirsten Hollister" userId="f82291c8-99d5-47cd-8c9c-47767899496e" providerId="ADAL" clId="{DCB87903-3100-43E2-8AD1-4A88E282EC28}" dt="2025-06-15T12:50:00.536" v="15" actId="790"/>
        <pc:sldMkLst>
          <pc:docMk/>
          <pc:sldMk cId="1361789256" sldId="314"/>
        </pc:sldMkLst>
        <pc:spChg chg="mod">
          <ac:chgData name="Kirsten Hollister" userId="f82291c8-99d5-47cd-8c9c-47767899496e" providerId="ADAL" clId="{DCB87903-3100-43E2-8AD1-4A88E282EC28}" dt="2025-06-15T12:50:00.536" v="15" actId="790"/>
          <ac:spMkLst>
            <pc:docMk/>
            <pc:sldMk cId="1361789256" sldId="314"/>
            <ac:spMk id="3" creationId="{00000000-0000-0000-0000-000000000000}"/>
          </ac:spMkLst>
        </pc:spChg>
        <pc:spChg chg="mod">
          <ac:chgData name="Kirsten Hollister" userId="f82291c8-99d5-47cd-8c9c-47767899496e" providerId="ADAL" clId="{DCB87903-3100-43E2-8AD1-4A88E282EC28}" dt="2025-06-15T12:50:00.536" v="15" actId="790"/>
          <ac:spMkLst>
            <pc:docMk/>
            <pc:sldMk cId="1361789256" sldId="314"/>
            <ac:spMk id="4" creationId="{00000000-0000-0000-0000-000000000000}"/>
          </ac:spMkLst>
        </pc:spChg>
        <pc:spChg chg="mod">
          <ac:chgData name="Kirsten Hollister" userId="f82291c8-99d5-47cd-8c9c-47767899496e" providerId="ADAL" clId="{DCB87903-3100-43E2-8AD1-4A88E282EC28}" dt="2025-06-15T12:50:00.536" v="15" actId="790"/>
          <ac:spMkLst>
            <pc:docMk/>
            <pc:sldMk cId="1361789256" sldId="314"/>
            <ac:spMk id="5" creationId="{00000000-0000-0000-0000-000000000000}"/>
          </ac:spMkLst>
        </pc:spChg>
        <pc:spChg chg="mod">
          <ac:chgData name="Kirsten Hollister" userId="f82291c8-99d5-47cd-8c9c-47767899496e" providerId="ADAL" clId="{DCB87903-3100-43E2-8AD1-4A88E282EC28}" dt="2025-06-15T12:50:00.536" v="15" actId="790"/>
          <ac:spMkLst>
            <pc:docMk/>
            <pc:sldMk cId="1361789256" sldId="314"/>
            <ac:spMk id="12" creationId="{00000000-0000-0000-0000-000000000000}"/>
          </ac:spMkLst>
        </pc:spChg>
      </pc:sldChg>
      <pc:sldChg chg="modSp mod">
        <pc:chgData name="Kirsten Hollister" userId="f82291c8-99d5-47cd-8c9c-47767899496e" providerId="ADAL" clId="{DCB87903-3100-43E2-8AD1-4A88E282EC28}" dt="2025-06-15T12:50:00.536" v="15" actId="790"/>
        <pc:sldMkLst>
          <pc:docMk/>
          <pc:sldMk cId="3402824919" sldId="315"/>
        </pc:sldMkLst>
        <pc:spChg chg="mod">
          <ac:chgData name="Kirsten Hollister" userId="f82291c8-99d5-47cd-8c9c-47767899496e" providerId="ADAL" clId="{DCB87903-3100-43E2-8AD1-4A88E282EC28}" dt="2025-06-15T12:50:00.536" v="15" actId="790"/>
          <ac:spMkLst>
            <pc:docMk/>
            <pc:sldMk cId="3402824919" sldId="315"/>
            <ac:spMk id="3" creationId="{00000000-0000-0000-0000-000000000000}"/>
          </ac:spMkLst>
        </pc:spChg>
        <pc:spChg chg="mod">
          <ac:chgData name="Kirsten Hollister" userId="f82291c8-99d5-47cd-8c9c-47767899496e" providerId="ADAL" clId="{DCB87903-3100-43E2-8AD1-4A88E282EC28}" dt="2025-06-15T12:50:00.536" v="15" actId="790"/>
          <ac:spMkLst>
            <pc:docMk/>
            <pc:sldMk cId="3402824919" sldId="315"/>
            <ac:spMk id="4" creationId="{00000000-0000-0000-0000-000000000000}"/>
          </ac:spMkLst>
        </pc:spChg>
        <pc:spChg chg="mod">
          <ac:chgData name="Kirsten Hollister" userId="f82291c8-99d5-47cd-8c9c-47767899496e" providerId="ADAL" clId="{DCB87903-3100-43E2-8AD1-4A88E282EC28}" dt="2025-06-15T12:50:00.536" v="15" actId="790"/>
          <ac:spMkLst>
            <pc:docMk/>
            <pc:sldMk cId="3402824919" sldId="315"/>
            <ac:spMk id="5" creationId="{00000000-0000-0000-0000-000000000000}"/>
          </ac:spMkLst>
        </pc:spChg>
        <pc:spChg chg="mod">
          <ac:chgData name="Kirsten Hollister" userId="f82291c8-99d5-47cd-8c9c-47767899496e" providerId="ADAL" clId="{DCB87903-3100-43E2-8AD1-4A88E282EC28}" dt="2025-06-15T12:50:00.536" v="15" actId="790"/>
          <ac:spMkLst>
            <pc:docMk/>
            <pc:sldMk cId="3402824919" sldId="315"/>
            <ac:spMk id="12" creationId="{00000000-0000-0000-0000-000000000000}"/>
          </ac:spMkLst>
        </pc:spChg>
      </pc:sldChg>
      <pc:sldChg chg="modSp mod">
        <pc:chgData name="Kirsten Hollister" userId="f82291c8-99d5-47cd-8c9c-47767899496e" providerId="ADAL" clId="{DCB87903-3100-43E2-8AD1-4A88E282EC28}" dt="2025-06-15T12:50:00.536" v="15" actId="790"/>
        <pc:sldMkLst>
          <pc:docMk/>
          <pc:sldMk cId="1342371237" sldId="317"/>
        </pc:sldMkLst>
        <pc:spChg chg="mod">
          <ac:chgData name="Kirsten Hollister" userId="f82291c8-99d5-47cd-8c9c-47767899496e" providerId="ADAL" clId="{DCB87903-3100-43E2-8AD1-4A88E282EC28}" dt="2025-06-15T12:50:00.536" v="15" actId="790"/>
          <ac:spMkLst>
            <pc:docMk/>
            <pc:sldMk cId="1342371237" sldId="317"/>
            <ac:spMk id="3" creationId="{00000000-0000-0000-0000-000000000000}"/>
          </ac:spMkLst>
        </pc:spChg>
        <pc:spChg chg="mod">
          <ac:chgData name="Kirsten Hollister" userId="f82291c8-99d5-47cd-8c9c-47767899496e" providerId="ADAL" clId="{DCB87903-3100-43E2-8AD1-4A88E282EC28}" dt="2025-06-15T12:50:00.536" v="15" actId="790"/>
          <ac:spMkLst>
            <pc:docMk/>
            <pc:sldMk cId="1342371237" sldId="317"/>
            <ac:spMk id="4" creationId="{00000000-0000-0000-0000-000000000000}"/>
          </ac:spMkLst>
        </pc:spChg>
        <pc:spChg chg="mod">
          <ac:chgData name="Kirsten Hollister" userId="f82291c8-99d5-47cd-8c9c-47767899496e" providerId="ADAL" clId="{DCB87903-3100-43E2-8AD1-4A88E282EC28}" dt="2025-06-15T12:50:00.536" v="15" actId="790"/>
          <ac:spMkLst>
            <pc:docMk/>
            <pc:sldMk cId="1342371237" sldId="317"/>
            <ac:spMk id="12" creationId="{00000000-0000-0000-0000-000000000000}"/>
          </ac:spMkLst>
        </pc:spChg>
      </pc:sldChg>
      <pc:sldChg chg="modSp mod">
        <pc:chgData name="Kirsten Hollister" userId="f82291c8-99d5-47cd-8c9c-47767899496e" providerId="ADAL" clId="{DCB87903-3100-43E2-8AD1-4A88E282EC28}" dt="2025-06-15T12:50:00.536" v="15" actId="790"/>
        <pc:sldMkLst>
          <pc:docMk/>
          <pc:sldMk cId="3205108715" sldId="321"/>
        </pc:sldMkLst>
        <pc:spChg chg="mod">
          <ac:chgData name="Kirsten Hollister" userId="f82291c8-99d5-47cd-8c9c-47767899496e" providerId="ADAL" clId="{DCB87903-3100-43E2-8AD1-4A88E282EC28}" dt="2025-06-15T12:50:00.536" v="15" actId="790"/>
          <ac:spMkLst>
            <pc:docMk/>
            <pc:sldMk cId="3205108715" sldId="321"/>
            <ac:spMk id="3" creationId="{00000000-0000-0000-0000-000000000000}"/>
          </ac:spMkLst>
        </pc:spChg>
        <pc:spChg chg="mod">
          <ac:chgData name="Kirsten Hollister" userId="f82291c8-99d5-47cd-8c9c-47767899496e" providerId="ADAL" clId="{DCB87903-3100-43E2-8AD1-4A88E282EC28}" dt="2025-06-15T12:50:00.536" v="15" actId="790"/>
          <ac:spMkLst>
            <pc:docMk/>
            <pc:sldMk cId="3205108715" sldId="321"/>
            <ac:spMk id="4" creationId="{00000000-0000-0000-0000-000000000000}"/>
          </ac:spMkLst>
        </pc:spChg>
        <pc:spChg chg="mod">
          <ac:chgData name="Kirsten Hollister" userId="f82291c8-99d5-47cd-8c9c-47767899496e" providerId="ADAL" clId="{DCB87903-3100-43E2-8AD1-4A88E282EC28}" dt="2025-06-15T12:50:00.536" v="15" actId="790"/>
          <ac:spMkLst>
            <pc:docMk/>
            <pc:sldMk cId="3205108715" sldId="321"/>
            <ac:spMk id="5" creationId="{00000000-0000-0000-0000-000000000000}"/>
          </ac:spMkLst>
        </pc:spChg>
        <pc:spChg chg="mod">
          <ac:chgData name="Kirsten Hollister" userId="f82291c8-99d5-47cd-8c9c-47767899496e" providerId="ADAL" clId="{DCB87903-3100-43E2-8AD1-4A88E282EC28}" dt="2025-06-15T12:50:00.536" v="15" actId="790"/>
          <ac:spMkLst>
            <pc:docMk/>
            <pc:sldMk cId="3205108715" sldId="321"/>
            <ac:spMk id="12" creationId="{00000000-0000-0000-0000-000000000000}"/>
          </ac:spMkLst>
        </pc:spChg>
      </pc:sldChg>
      <pc:sldChg chg="modSp mod">
        <pc:chgData name="Kirsten Hollister" userId="f82291c8-99d5-47cd-8c9c-47767899496e" providerId="ADAL" clId="{DCB87903-3100-43E2-8AD1-4A88E282EC28}" dt="2025-06-15T12:50:00.536" v="15" actId="790"/>
        <pc:sldMkLst>
          <pc:docMk/>
          <pc:sldMk cId="215111219" sldId="323"/>
        </pc:sldMkLst>
        <pc:spChg chg="mod">
          <ac:chgData name="Kirsten Hollister" userId="f82291c8-99d5-47cd-8c9c-47767899496e" providerId="ADAL" clId="{DCB87903-3100-43E2-8AD1-4A88E282EC28}" dt="2025-06-15T12:50:00.536" v="15" actId="790"/>
          <ac:spMkLst>
            <pc:docMk/>
            <pc:sldMk cId="215111219" sldId="323"/>
            <ac:spMk id="3" creationId="{00000000-0000-0000-0000-000000000000}"/>
          </ac:spMkLst>
        </pc:spChg>
        <pc:spChg chg="mod">
          <ac:chgData name="Kirsten Hollister" userId="f82291c8-99d5-47cd-8c9c-47767899496e" providerId="ADAL" clId="{DCB87903-3100-43E2-8AD1-4A88E282EC28}" dt="2025-06-15T12:50:00.536" v="15" actId="790"/>
          <ac:spMkLst>
            <pc:docMk/>
            <pc:sldMk cId="215111219" sldId="323"/>
            <ac:spMk id="4" creationId="{00000000-0000-0000-0000-000000000000}"/>
          </ac:spMkLst>
        </pc:spChg>
        <pc:spChg chg="mod">
          <ac:chgData name="Kirsten Hollister" userId="f82291c8-99d5-47cd-8c9c-47767899496e" providerId="ADAL" clId="{DCB87903-3100-43E2-8AD1-4A88E282EC28}" dt="2025-06-15T12:50:00.536" v="15" actId="790"/>
          <ac:spMkLst>
            <pc:docMk/>
            <pc:sldMk cId="215111219" sldId="323"/>
            <ac:spMk id="5" creationId="{00000000-0000-0000-0000-000000000000}"/>
          </ac:spMkLst>
        </pc:spChg>
        <pc:spChg chg="mod">
          <ac:chgData name="Kirsten Hollister" userId="f82291c8-99d5-47cd-8c9c-47767899496e" providerId="ADAL" clId="{DCB87903-3100-43E2-8AD1-4A88E282EC28}" dt="2025-06-15T12:50:00.536" v="15" actId="790"/>
          <ac:spMkLst>
            <pc:docMk/>
            <pc:sldMk cId="215111219" sldId="323"/>
            <ac:spMk id="12" creationId="{00000000-0000-0000-0000-000000000000}"/>
          </ac:spMkLst>
        </pc:spChg>
      </pc:sldChg>
      <pc:sldChg chg="modSp mod">
        <pc:chgData name="Kirsten Hollister" userId="f82291c8-99d5-47cd-8c9c-47767899496e" providerId="ADAL" clId="{DCB87903-3100-43E2-8AD1-4A88E282EC28}" dt="2025-06-15T12:50:00.536" v="15" actId="790"/>
        <pc:sldMkLst>
          <pc:docMk/>
          <pc:sldMk cId="3356834454" sldId="324"/>
        </pc:sldMkLst>
        <pc:spChg chg="mod">
          <ac:chgData name="Kirsten Hollister" userId="f82291c8-99d5-47cd-8c9c-47767899496e" providerId="ADAL" clId="{DCB87903-3100-43E2-8AD1-4A88E282EC28}" dt="2025-06-15T12:50:00.536" v="15" actId="790"/>
          <ac:spMkLst>
            <pc:docMk/>
            <pc:sldMk cId="3356834454" sldId="324"/>
            <ac:spMk id="3" creationId="{00000000-0000-0000-0000-000000000000}"/>
          </ac:spMkLst>
        </pc:spChg>
        <pc:spChg chg="mod">
          <ac:chgData name="Kirsten Hollister" userId="f82291c8-99d5-47cd-8c9c-47767899496e" providerId="ADAL" clId="{DCB87903-3100-43E2-8AD1-4A88E282EC28}" dt="2025-06-15T12:50:00.536" v="15" actId="790"/>
          <ac:spMkLst>
            <pc:docMk/>
            <pc:sldMk cId="3356834454" sldId="324"/>
            <ac:spMk id="4" creationId="{00000000-0000-0000-0000-000000000000}"/>
          </ac:spMkLst>
        </pc:spChg>
        <pc:spChg chg="mod">
          <ac:chgData name="Kirsten Hollister" userId="f82291c8-99d5-47cd-8c9c-47767899496e" providerId="ADAL" clId="{DCB87903-3100-43E2-8AD1-4A88E282EC28}" dt="2025-06-15T12:50:00.536" v="15" actId="790"/>
          <ac:spMkLst>
            <pc:docMk/>
            <pc:sldMk cId="3356834454" sldId="324"/>
            <ac:spMk id="12" creationId="{00000000-0000-0000-0000-000000000000}"/>
          </ac:spMkLst>
        </pc:spChg>
      </pc:sldChg>
      <pc:sldChg chg="modSp mod">
        <pc:chgData name="Kirsten Hollister" userId="f82291c8-99d5-47cd-8c9c-47767899496e" providerId="ADAL" clId="{DCB87903-3100-43E2-8AD1-4A88E282EC28}" dt="2025-06-15T12:50:00.536" v="15" actId="790"/>
        <pc:sldMkLst>
          <pc:docMk/>
          <pc:sldMk cId="4251337427" sldId="330"/>
        </pc:sldMkLst>
        <pc:spChg chg="mod">
          <ac:chgData name="Kirsten Hollister" userId="f82291c8-99d5-47cd-8c9c-47767899496e" providerId="ADAL" clId="{DCB87903-3100-43E2-8AD1-4A88E282EC28}" dt="2025-06-15T12:50:00.536" v="15" actId="790"/>
          <ac:spMkLst>
            <pc:docMk/>
            <pc:sldMk cId="4251337427" sldId="330"/>
            <ac:spMk id="2" creationId="{28A4DAF1-4C66-4628-AE54-0DD93E20361A}"/>
          </ac:spMkLst>
        </pc:spChg>
        <pc:spChg chg="mod">
          <ac:chgData name="Kirsten Hollister" userId="f82291c8-99d5-47cd-8c9c-47767899496e" providerId="ADAL" clId="{DCB87903-3100-43E2-8AD1-4A88E282EC28}" dt="2025-06-15T12:50:00.536" v="15" actId="790"/>
          <ac:spMkLst>
            <pc:docMk/>
            <pc:sldMk cId="4251337427" sldId="330"/>
            <ac:spMk id="4" creationId="{1C28DF2E-A519-4E25-9E46-F0011844F5DC}"/>
          </ac:spMkLst>
        </pc:spChg>
        <pc:spChg chg="mod">
          <ac:chgData name="Kirsten Hollister" userId="f82291c8-99d5-47cd-8c9c-47767899496e" providerId="ADAL" clId="{DCB87903-3100-43E2-8AD1-4A88E282EC28}" dt="2025-06-15T12:50:00.536" v="15" actId="790"/>
          <ac:spMkLst>
            <pc:docMk/>
            <pc:sldMk cId="4251337427" sldId="330"/>
            <ac:spMk id="5" creationId="{FCDA679B-8A13-42D2-AB9A-16989B3F2BD1}"/>
          </ac:spMkLst>
        </pc:spChg>
        <pc:graphicFrameChg chg="modGraphic">
          <ac:chgData name="Kirsten Hollister" userId="f82291c8-99d5-47cd-8c9c-47767899496e" providerId="ADAL" clId="{DCB87903-3100-43E2-8AD1-4A88E282EC28}" dt="2025-06-15T12:50:00.536" v="15" actId="790"/>
          <ac:graphicFrameMkLst>
            <pc:docMk/>
            <pc:sldMk cId="4251337427" sldId="330"/>
            <ac:graphicFrameMk id="8" creationId="{871730FF-DA99-4574-92E6-368111BB6F3F}"/>
          </ac:graphicFrameMkLst>
        </pc:graphicFrameChg>
      </pc:sldChg>
      <pc:sldChg chg="modSp mod">
        <pc:chgData name="Kirsten Hollister" userId="f82291c8-99d5-47cd-8c9c-47767899496e" providerId="ADAL" clId="{DCB87903-3100-43E2-8AD1-4A88E282EC28}" dt="2025-06-15T12:50:00.536" v="15" actId="790"/>
        <pc:sldMkLst>
          <pc:docMk/>
          <pc:sldMk cId="908245736" sldId="332"/>
        </pc:sldMkLst>
        <pc:spChg chg="mod">
          <ac:chgData name="Kirsten Hollister" userId="f82291c8-99d5-47cd-8c9c-47767899496e" providerId="ADAL" clId="{DCB87903-3100-43E2-8AD1-4A88E282EC28}" dt="2025-06-15T12:50:00.536" v="15" actId="790"/>
          <ac:spMkLst>
            <pc:docMk/>
            <pc:sldMk cId="908245736" sldId="332"/>
            <ac:spMk id="2" creationId="{D7D2BCBC-50AF-41F7-9132-413938F3DFB6}"/>
          </ac:spMkLst>
        </pc:spChg>
        <pc:spChg chg="mod">
          <ac:chgData name="Kirsten Hollister" userId="f82291c8-99d5-47cd-8c9c-47767899496e" providerId="ADAL" clId="{DCB87903-3100-43E2-8AD1-4A88E282EC28}" dt="2025-06-15T12:50:00.536" v="15" actId="790"/>
          <ac:spMkLst>
            <pc:docMk/>
            <pc:sldMk cId="908245736" sldId="332"/>
            <ac:spMk id="3" creationId="{2A16D950-295B-4A01-B6B0-E5F41C8D7F9A}"/>
          </ac:spMkLst>
        </pc:spChg>
        <pc:spChg chg="mod">
          <ac:chgData name="Kirsten Hollister" userId="f82291c8-99d5-47cd-8c9c-47767899496e" providerId="ADAL" clId="{DCB87903-3100-43E2-8AD1-4A88E282EC28}" dt="2025-06-15T12:50:00.536" v="15" actId="790"/>
          <ac:spMkLst>
            <pc:docMk/>
            <pc:sldMk cId="908245736" sldId="332"/>
            <ac:spMk id="4" creationId="{EB3A0615-997F-4550-9A8F-66271DD2E39B}"/>
          </ac:spMkLst>
        </pc:spChg>
        <pc:spChg chg="mod">
          <ac:chgData name="Kirsten Hollister" userId="f82291c8-99d5-47cd-8c9c-47767899496e" providerId="ADAL" clId="{DCB87903-3100-43E2-8AD1-4A88E282EC28}" dt="2025-06-15T12:50:00.536" v="15" actId="790"/>
          <ac:spMkLst>
            <pc:docMk/>
            <pc:sldMk cId="908245736" sldId="332"/>
            <ac:spMk id="5" creationId="{72DBD0EE-4AFE-4E4D-B85F-461F164E1A4E}"/>
          </ac:spMkLst>
        </pc:spChg>
      </pc:sldChg>
      <pc:sldChg chg="modSp mod">
        <pc:chgData name="Kirsten Hollister" userId="f82291c8-99d5-47cd-8c9c-47767899496e" providerId="ADAL" clId="{DCB87903-3100-43E2-8AD1-4A88E282EC28}" dt="2025-06-15T12:50:00.536" v="15" actId="790"/>
        <pc:sldMkLst>
          <pc:docMk/>
          <pc:sldMk cId="27154724" sldId="333"/>
        </pc:sldMkLst>
        <pc:spChg chg="mod">
          <ac:chgData name="Kirsten Hollister" userId="f82291c8-99d5-47cd-8c9c-47767899496e" providerId="ADAL" clId="{DCB87903-3100-43E2-8AD1-4A88E282EC28}" dt="2025-06-15T12:50:00.536" v="15" actId="790"/>
          <ac:spMkLst>
            <pc:docMk/>
            <pc:sldMk cId="27154724" sldId="333"/>
            <ac:spMk id="2" creationId="{D1537BF7-7EE1-4162-B545-DD406977D023}"/>
          </ac:spMkLst>
        </pc:spChg>
        <pc:spChg chg="mod">
          <ac:chgData name="Kirsten Hollister" userId="f82291c8-99d5-47cd-8c9c-47767899496e" providerId="ADAL" clId="{DCB87903-3100-43E2-8AD1-4A88E282EC28}" dt="2025-06-15T12:50:00.536" v="15" actId="790"/>
          <ac:spMkLst>
            <pc:docMk/>
            <pc:sldMk cId="27154724" sldId="333"/>
            <ac:spMk id="4" creationId="{13E4AEDA-F659-4934-8AF2-EC5D4EA05385}"/>
          </ac:spMkLst>
        </pc:spChg>
        <pc:spChg chg="mod">
          <ac:chgData name="Kirsten Hollister" userId="f82291c8-99d5-47cd-8c9c-47767899496e" providerId="ADAL" clId="{DCB87903-3100-43E2-8AD1-4A88E282EC28}" dt="2025-06-15T12:50:00.536" v="15" actId="790"/>
          <ac:spMkLst>
            <pc:docMk/>
            <pc:sldMk cId="27154724" sldId="333"/>
            <ac:spMk id="5" creationId="{138D3185-B860-45C2-BBE2-C026CE549F0C}"/>
          </ac:spMkLst>
        </pc:spChg>
        <pc:graphicFrameChg chg="modGraphic">
          <ac:chgData name="Kirsten Hollister" userId="f82291c8-99d5-47cd-8c9c-47767899496e" providerId="ADAL" clId="{DCB87903-3100-43E2-8AD1-4A88E282EC28}" dt="2025-06-15T12:50:00.536" v="15" actId="790"/>
          <ac:graphicFrameMkLst>
            <pc:docMk/>
            <pc:sldMk cId="27154724" sldId="333"/>
            <ac:graphicFrameMk id="6" creationId="{58FD0E97-AE71-4975-A111-F5C1C2CEB08C}"/>
          </ac:graphicFrameMkLst>
        </pc:graphicFrameChg>
      </pc:sldChg>
      <pc:sldChg chg="modSp mod">
        <pc:chgData name="Kirsten Hollister" userId="f82291c8-99d5-47cd-8c9c-47767899496e" providerId="ADAL" clId="{DCB87903-3100-43E2-8AD1-4A88E282EC28}" dt="2025-06-15T12:50:00.536" v="15" actId="790"/>
        <pc:sldMkLst>
          <pc:docMk/>
          <pc:sldMk cId="1923440304" sldId="334"/>
        </pc:sldMkLst>
        <pc:spChg chg="mod">
          <ac:chgData name="Kirsten Hollister" userId="f82291c8-99d5-47cd-8c9c-47767899496e" providerId="ADAL" clId="{DCB87903-3100-43E2-8AD1-4A88E282EC28}" dt="2025-06-15T12:50:00.536" v="15" actId="790"/>
          <ac:spMkLst>
            <pc:docMk/>
            <pc:sldMk cId="1923440304" sldId="334"/>
            <ac:spMk id="2" creationId="{F5370DE9-81E6-4465-9E39-A5A90B65B12D}"/>
          </ac:spMkLst>
        </pc:spChg>
        <pc:spChg chg="mod">
          <ac:chgData name="Kirsten Hollister" userId="f82291c8-99d5-47cd-8c9c-47767899496e" providerId="ADAL" clId="{DCB87903-3100-43E2-8AD1-4A88E282EC28}" dt="2025-06-15T12:50:00.536" v="15" actId="790"/>
          <ac:spMkLst>
            <pc:docMk/>
            <pc:sldMk cId="1923440304" sldId="334"/>
            <ac:spMk id="3" creationId="{128035A3-C72C-437E-8FF3-03C4674DD2BA}"/>
          </ac:spMkLst>
        </pc:spChg>
        <pc:spChg chg="mod">
          <ac:chgData name="Kirsten Hollister" userId="f82291c8-99d5-47cd-8c9c-47767899496e" providerId="ADAL" clId="{DCB87903-3100-43E2-8AD1-4A88E282EC28}" dt="2025-06-15T12:50:00.536" v="15" actId="790"/>
          <ac:spMkLst>
            <pc:docMk/>
            <pc:sldMk cId="1923440304" sldId="334"/>
            <ac:spMk id="4" creationId="{9C070B23-4B40-48EB-9FF7-22F2D74FDB6C}"/>
          </ac:spMkLst>
        </pc:spChg>
        <pc:spChg chg="mod">
          <ac:chgData name="Kirsten Hollister" userId="f82291c8-99d5-47cd-8c9c-47767899496e" providerId="ADAL" clId="{DCB87903-3100-43E2-8AD1-4A88E282EC28}" dt="2025-06-15T12:50:00.536" v="15" actId="790"/>
          <ac:spMkLst>
            <pc:docMk/>
            <pc:sldMk cId="1923440304" sldId="334"/>
            <ac:spMk id="5" creationId="{87589D6D-3C2D-4C11-AD35-2F87142674C8}"/>
          </ac:spMkLst>
        </pc:spChg>
      </pc:sldChg>
      <pc:sldChg chg="modSp mod">
        <pc:chgData name="Kirsten Hollister" userId="f82291c8-99d5-47cd-8c9c-47767899496e" providerId="ADAL" clId="{DCB87903-3100-43E2-8AD1-4A88E282EC28}" dt="2025-06-15T12:50:00.536" v="15" actId="790"/>
        <pc:sldMkLst>
          <pc:docMk/>
          <pc:sldMk cId="3933338876" sldId="335"/>
        </pc:sldMkLst>
        <pc:spChg chg="mod">
          <ac:chgData name="Kirsten Hollister" userId="f82291c8-99d5-47cd-8c9c-47767899496e" providerId="ADAL" clId="{DCB87903-3100-43E2-8AD1-4A88E282EC28}" dt="2025-06-15T12:50:00.536" v="15" actId="790"/>
          <ac:spMkLst>
            <pc:docMk/>
            <pc:sldMk cId="3933338876" sldId="335"/>
            <ac:spMk id="2" creationId="{CC2A900E-4D6C-46DD-9758-03D6FD8143C7}"/>
          </ac:spMkLst>
        </pc:spChg>
        <pc:spChg chg="mod">
          <ac:chgData name="Kirsten Hollister" userId="f82291c8-99d5-47cd-8c9c-47767899496e" providerId="ADAL" clId="{DCB87903-3100-43E2-8AD1-4A88E282EC28}" dt="2025-06-15T12:50:00.536" v="15" actId="790"/>
          <ac:spMkLst>
            <pc:docMk/>
            <pc:sldMk cId="3933338876" sldId="335"/>
            <ac:spMk id="3" creationId="{BA7E8F13-01E6-4AB4-9B77-753BD3DAABB6}"/>
          </ac:spMkLst>
        </pc:spChg>
        <pc:spChg chg="mod">
          <ac:chgData name="Kirsten Hollister" userId="f82291c8-99d5-47cd-8c9c-47767899496e" providerId="ADAL" clId="{DCB87903-3100-43E2-8AD1-4A88E282EC28}" dt="2025-06-15T12:50:00.536" v="15" actId="790"/>
          <ac:spMkLst>
            <pc:docMk/>
            <pc:sldMk cId="3933338876" sldId="335"/>
            <ac:spMk id="4" creationId="{051C11EE-23FF-4B9F-9E6A-CFCD29E4D6B5}"/>
          </ac:spMkLst>
        </pc:spChg>
        <pc:spChg chg="mod">
          <ac:chgData name="Kirsten Hollister" userId="f82291c8-99d5-47cd-8c9c-47767899496e" providerId="ADAL" clId="{DCB87903-3100-43E2-8AD1-4A88E282EC28}" dt="2025-06-15T12:50:00.536" v="15" actId="790"/>
          <ac:spMkLst>
            <pc:docMk/>
            <pc:sldMk cId="3933338876" sldId="335"/>
            <ac:spMk id="5" creationId="{FC1A33B4-6E39-4D44-A103-C428986FEF88}"/>
          </ac:spMkLst>
        </pc:spChg>
      </pc:sldChg>
      <pc:sldChg chg="modSp mod">
        <pc:chgData name="Kirsten Hollister" userId="f82291c8-99d5-47cd-8c9c-47767899496e" providerId="ADAL" clId="{DCB87903-3100-43E2-8AD1-4A88E282EC28}" dt="2025-06-15T12:50:00.536" v="15" actId="790"/>
        <pc:sldMkLst>
          <pc:docMk/>
          <pc:sldMk cId="2099210381" sldId="336"/>
        </pc:sldMkLst>
        <pc:spChg chg="mod">
          <ac:chgData name="Kirsten Hollister" userId="f82291c8-99d5-47cd-8c9c-47767899496e" providerId="ADAL" clId="{DCB87903-3100-43E2-8AD1-4A88E282EC28}" dt="2025-06-15T12:50:00.536" v="15" actId="790"/>
          <ac:spMkLst>
            <pc:docMk/>
            <pc:sldMk cId="2099210381" sldId="336"/>
            <ac:spMk id="2" creationId="{6D2814BC-45ED-43DD-89BE-AABD0AAC8941}"/>
          </ac:spMkLst>
        </pc:spChg>
        <pc:spChg chg="mod">
          <ac:chgData name="Kirsten Hollister" userId="f82291c8-99d5-47cd-8c9c-47767899496e" providerId="ADAL" clId="{DCB87903-3100-43E2-8AD1-4A88E282EC28}" dt="2025-06-15T12:50:00.536" v="15" actId="790"/>
          <ac:spMkLst>
            <pc:docMk/>
            <pc:sldMk cId="2099210381" sldId="336"/>
            <ac:spMk id="3" creationId="{F2E10D1C-C0C2-4DFC-B35A-F8DC257BBC4F}"/>
          </ac:spMkLst>
        </pc:spChg>
        <pc:spChg chg="mod">
          <ac:chgData name="Kirsten Hollister" userId="f82291c8-99d5-47cd-8c9c-47767899496e" providerId="ADAL" clId="{DCB87903-3100-43E2-8AD1-4A88E282EC28}" dt="2025-06-15T12:50:00.536" v="15" actId="790"/>
          <ac:spMkLst>
            <pc:docMk/>
            <pc:sldMk cId="2099210381" sldId="336"/>
            <ac:spMk id="4" creationId="{C0603013-F212-4C9D-BE59-5FD8C22CFD76}"/>
          </ac:spMkLst>
        </pc:spChg>
        <pc:spChg chg="mod">
          <ac:chgData name="Kirsten Hollister" userId="f82291c8-99d5-47cd-8c9c-47767899496e" providerId="ADAL" clId="{DCB87903-3100-43E2-8AD1-4A88E282EC28}" dt="2025-06-15T12:50:00.536" v="15" actId="790"/>
          <ac:spMkLst>
            <pc:docMk/>
            <pc:sldMk cId="2099210381" sldId="336"/>
            <ac:spMk id="5" creationId="{AC255F68-2807-4FA4-B356-DC0EF9204373}"/>
          </ac:spMkLst>
        </pc:spChg>
      </pc:sldChg>
      <pc:sldChg chg="modSp mod">
        <pc:chgData name="Kirsten Hollister" userId="f82291c8-99d5-47cd-8c9c-47767899496e" providerId="ADAL" clId="{DCB87903-3100-43E2-8AD1-4A88E282EC28}" dt="2025-06-15T12:50:00.536" v="15" actId="790"/>
        <pc:sldMkLst>
          <pc:docMk/>
          <pc:sldMk cId="3034897537" sldId="337"/>
        </pc:sldMkLst>
        <pc:spChg chg="mod">
          <ac:chgData name="Kirsten Hollister" userId="f82291c8-99d5-47cd-8c9c-47767899496e" providerId="ADAL" clId="{DCB87903-3100-43E2-8AD1-4A88E282EC28}" dt="2025-06-15T12:50:00.536" v="15" actId="790"/>
          <ac:spMkLst>
            <pc:docMk/>
            <pc:sldMk cId="3034897537" sldId="337"/>
            <ac:spMk id="2" creationId="{9BE6CD73-0C96-4B3B-A441-8900528D473B}"/>
          </ac:spMkLst>
        </pc:spChg>
        <pc:spChg chg="mod">
          <ac:chgData name="Kirsten Hollister" userId="f82291c8-99d5-47cd-8c9c-47767899496e" providerId="ADAL" clId="{DCB87903-3100-43E2-8AD1-4A88E282EC28}" dt="2025-06-15T12:50:00.536" v="15" actId="790"/>
          <ac:spMkLst>
            <pc:docMk/>
            <pc:sldMk cId="3034897537" sldId="337"/>
            <ac:spMk id="3" creationId="{8837DAF0-0192-4F83-9C2F-D3B12090ED0C}"/>
          </ac:spMkLst>
        </pc:spChg>
        <pc:spChg chg="mod">
          <ac:chgData name="Kirsten Hollister" userId="f82291c8-99d5-47cd-8c9c-47767899496e" providerId="ADAL" clId="{DCB87903-3100-43E2-8AD1-4A88E282EC28}" dt="2025-06-15T12:50:00.536" v="15" actId="790"/>
          <ac:spMkLst>
            <pc:docMk/>
            <pc:sldMk cId="3034897537" sldId="337"/>
            <ac:spMk id="4" creationId="{3F00770D-DD3B-4E5B-A3DB-BEFCA20406F2}"/>
          </ac:spMkLst>
        </pc:spChg>
        <pc:spChg chg="mod">
          <ac:chgData name="Kirsten Hollister" userId="f82291c8-99d5-47cd-8c9c-47767899496e" providerId="ADAL" clId="{DCB87903-3100-43E2-8AD1-4A88E282EC28}" dt="2025-06-15T12:50:00.536" v="15" actId="790"/>
          <ac:spMkLst>
            <pc:docMk/>
            <pc:sldMk cId="3034897537" sldId="337"/>
            <ac:spMk id="5" creationId="{052ADEB7-F81E-4541-BB11-5F3418337670}"/>
          </ac:spMkLst>
        </pc:spChg>
      </pc:sldChg>
      <pc:sldChg chg="modSp mod">
        <pc:chgData name="Kirsten Hollister" userId="f82291c8-99d5-47cd-8c9c-47767899496e" providerId="ADAL" clId="{DCB87903-3100-43E2-8AD1-4A88E282EC28}" dt="2025-06-15T12:50:00.536" v="15" actId="790"/>
        <pc:sldMkLst>
          <pc:docMk/>
          <pc:sldMk cId="4258841067" sldId="338"/>
        </pc:sldMkLst>
        <pc:spChg chg="mod">
          <ac:chgData name="Kirsten Hollister" userId="f82291c8-99d5-47cd-8c9c-47767899496e" providerId="ADAL" clId="{DCB87903-3100-43E2-8AD1-4A88E282EC28}" dt="2025-06-15T12:50:00.536" v="15" actId="790"/>
          <ac:spMkLst>
            <pc:docMk/>
            <pc:sldMk cId="4258841067" sldId="338"/>
            <ac:spMk id="2" creationId="{136E8AC8-08AF-45CC-B47A-43C3F31AA57B}"/>
          </ac:spMkLst>
        </pc:spChg>
        <pc:spChg chg="mod">
          <ac:chgData name="Kirsten Hollister" userId="f82291c8-99d5-47cd-8c9c-47767899496e" providerId="ADAL" clId="{DCB87903-3100-43E2-8AD1-4A88E282EC28}" dt="2025-06-15T12:50:00.536" v="15" actId="790"/>
          <ac:spMkLst>
            <pc:docMk/>
            <pc:sldMk cId="4258841067" sldId="338"/>
            <ac:spMk id="3" creationId="{18866865-FF1A-454B-AF7C-4A8548CBA1F3}"/>
          </ac:spMkLst>
        </pc:spChg>
        <pc:spChg chg="mod">
          <ac:chgData name="Kirsten Hollister" userId="f82291c8-99d5-47cd-8c9c-47767899496e" providerId="ADAL" clId="{DCB87903-3100-43E2-8AD1-4A88E282EC28}" dt="2025-06-15T12:50:00.536" v="15" actId="790"/>
          <ac:spMkLst>
            <pc:docMk/>
            <pc:sldMk cId="4258841067" sldId="338"/>
            <ac:spMk id="4" creationId="{442ACFF5-5840-4A0D-9C46-8E6F1C41B9BD}"/>
          </ac:spMkLst>
        </pc:spChg>
        <pc:spChg chg="mod">
          <ac:chgData name="Kirsten Hollister" userId="f82291c8-99d5-47cd-8c9c-47767899496e" providerId="ADAL" clId="{DCB87903-3100-43E2-8AD1-4A88E282EC28}" dt="2025-06-15T12:50:00.536" v="15" actId="790"/>
          <ac:spMkLst>
            <pc:docMk/>
            <pc:sldMk cId="4258841067" sldId="338"/>
            <ac:spMk id="5" creationId="{60CEA2EB-E421-4256-9E2F-7CE810344339}"/>
          </ac:spMkLst>
        </pc:spChg>
      </pc:sldChg>
      <pc:sldChg chg="modSp mod">
        <pc:chgData name="Kirsten Hollister" userId="f82291c8-99d5-47cd-8c9c-47767899496e" providerId="ADAL" clId="{DCB87903-3100-43E2-8AD1-4A88E282EC28}" dt="2025-06-15T12:50:00.536" v="15" actId="790"/>
        <pc:sldMkLst>
          <pc:docMk/>
          <pc:sldMk cId="1286558585" sldId="339"/>
        </pc:sldMkLst>
        <pc:spChg chg="mod">
          <ac:chgData name="Kirsten Hollister" userId="f82291c8-99d5-47cd-8c9c-47767899496e" providerId="ADAL" clId="{DCB87903-3100-43E2-8AD1-4A88E282EC28}" dt="2025-06-15T12:50:00.536" v="15" actId="790"/>
          <ac:spMkLst>
            <pc:docMk/>
            <pc:sldMk cId="1286558585" sldId="339"/>
            <ac:spMk id="2" creationId="{C95B7A71-7BD7-4BFF-8519-032D0ED4E024}"/>
          </ac:spMkLst>
        </pc:spChg>
        <pc:spChg chg="mod">
          <ac:chgData name="Kirsten Hollister" userId="f82291c8-99d5-47cd-8c9c-47767899496e" providerId="ADAL" clId="{DCB87903-3100-43E2-8AD1-4A88E282EC28}" dt="2025-06-15T12:50:00.536" v="15" actId="790"/>
          <ac:spMkLst>
            <pc:docMk/>
            <pc:sldMk cId="1286558585" sldId="339"/>
            <ac:spMk id="4" creationId="{BBC3385F-AD29-42B2-9E82-CA075D9FDAFA}"/>
          </ac:spMkLst>
        </pc:spChg>
        <pc:spChg chg="mod">
          <ac:chgData name="Kirsten Hollister" userId="f82291c8-99d5-47cd-8c9c-47767899496e" providerId="ADAL" clId="{DCB87903-3100-43E2-8AD1-4A88E282EC28}" dt="2025-06-15T12:50:00.536" v="15" actId="790"/>
          <ac:spMkLst>
            <pc:docMk/>
            <pc:sldMk cId="1286558585" sldId="339"/>
            <ac:spMk id="5" creationId="{1F2A0B09-1621-40CC-AEF6-C16436A0F29E}"/>
          </ac:spMkLst>
        </pc:spChg>
      </pc:sldChg>
      <pc:sldChg chg="modSp mod">
        <pc:chgData name="Kirsten Hollister" userId="f82291c8-99d5-47cd-8c9c-47767899496e" providerId="ADAL" clId="{DCB87903-3100-43E2-8AD1-4A88E282EC28}" dt="2025-06-15T12:50:00.536" v="15" actId="790"/>
        <pc:sldMkLst>
          <pc:docMk/>
          <pc:sldMk cId="1531830032" sldId="340"/>
        </pc:sldMkLst>
        <pc:spChg chg="mod">
          <ac:chgData name="Kirsten Hollister" userId="f82291c8-99d5-47cd-8c9c-47767899496e" providerId="ADAL" clId="{DCB87903-3100-43E2-8AD1-4A88E282EC28}" dt="2025-06-15T12:50:00.536" v="15" actId="790"/>
          <ac:spMkLst>
            <pc:docMk/>
            <pc:sldMk cId="1531830032" sldId="340"/>
            <ac:spMk id="2" creationId="{A6D78D02-1841-5541-B0EB-134EDB52DFA0}"/>
          </ac:spMkLst>
        </pc:spChg>
        <pc:spChg chg="mod">
          <ac:chgData name="Kirsten Hollister" userId="f82291c8-99d5-47cd-8c9c-47767899496e" providerId="ADAL" clId="{DCB87903-3100-43E2-8AD1-4A88E282EC28}" dt="2025-06-15T12:50:00.536" v="15" actId="790"/>
          <ac:spMkLst>
            <pc:docMk/>
            <pc:sldMk cId="1531830032" sldId="340"/>
            <ac:spMk id="3" creationId="{A39FE6D9-D96B-E748-810E-8BBC981DD009}"/>
          </ac:spMkLst>
        </pc:spChg>
      </pc:sldChg>
      <pc:sldChg chg="modSp mod">
        <pc:chgData name="Kirsten Hollister" userId="f82291c8-99d5-47cd-8c9c-47767899496e" providerId="ADAL" clId="{DCB87903-3100-43E2-8AD1-4A88E282EC28}" dt="2025-06-15T12:50:00.536" v="15" actId="790"/>
        <pc:sldMkLst>
          <pc:docMk/>
          <pc:sldMk cId="1489033340" sldId="341"/>
        </pc:sldMkLst>
        <pc:spChg chg="mod">
          <ac:chgData name="Kirsten Hollister" userId="f82291c8-99d5-47cd-8c9c-47767899496e" providerId="ADAL" clId="{DCB87903-3100-43E2-8AD1-4A88E282EC28}" dt="2025-06-15T12:50:00.536" v="15" actId="790"/>
          <ac:spMkLst>
            <pc:docMk/>
            <pc:sldMk cId="1489033340" sldId="341"/>
            <ac:spMk id="3" creationId="{00000000-0000-0000-0000-000000000000}"/>
          </ac:spMkLst>
        </pc:spChg>
        <pc:spChg chg="mod">
          <ac:chgData name="Kirsten Hollister" userId="f82291c8-99d5-47cd-8c9c-47767899496e" providerId="ADAL" clId="{DCB87903-3100-43E2-8AD1-4A88E282EC28}" dt="2025-06-15T12:50:00.536" v="15" actId="790"/>
          <ac:spMkLst>
            <pc:docMk/>
            <pc:sldMk cId="1489033340" sldId="341"/>
            <ac:spMk id="4" creationId="{00000000-0000-0000-0000-000000000000}"/>
          </ac:spMkLst>
        </pc:spChg>
        <pc:spChg chg="mod">
          <ac:chgData name="Kirsten Hollister" userId="f82291c8-99d5-47cd-8c9c-47767899496e" providerId="ADAL" clId="{DCB87903-3100-43E2-8AD1-4A88E282EC28}" dt="2025-06-15T12:50:00.536" v="15" actId="790"/>
          <ac:spMkLst>
            <pc:docMk/>
            <pc:sldMk cId="1489033340" sldId="341"/>
            <ac:spMk id="5" creationId="{00000000-0000-0000-0000-000000000000}"/>
          </ac:spMkLst>
        </pc:spChg>
        <pc:spChg chg="mod">
          <ac:chgData name="Kirsten Hollister" userId="f82291c8-99d5-47cd-8c9c-47767899496e" providerId="ADAL" clId="{DCB87903-3100-43E2-8AD1-4A88E282EC28}" dt="2025-06-15T12:50:00.536" v="15" actId="790"/>
          <ac:spMkLst>
            <pc:docMk/>
            <pc:sldMk cId="1489033340" sldId="341"/>
            <ac:spMk id="12" creationId="{00000000-0000-0000-0000-000000000000}"/>
          </ac:spMkLst>
        </pc:spChg>
      </pc:sldChg>
      <pc:sldChg chg="modSp mod">
        <pc:chgData name="Kirsten Hollister" userId="f82291c8-99d5-47cd-8c9c-47767899496e" providerId="ADAL" clId="{DCB87903-3100-43E2-8AD1-4A88E282EC28}" dt="2025-06-15T12:50:00.536" v="15" actId="790"/>
        <pc:sldMkLst>
          <pc:docMk/>
          <pc:sldMk cId="514139601" sldId="344"/>
        </pc:sldMkLst>
        <pc:spChg chg="mod">
          <ac:chgData name="Kirsten Hollister" userId="f82291c8-99d5-47cd-8c9c-47767899496e" providerId="ADAL" clId="{DCB87903-3100-43E2-8AD1-4A88E282EC28}" dt="2025-06-15T12:50:00.536" v="15" actId="790"/>
          <ac:spMkLst>
            <pc:docMk/>
            <pc:sldMk cId="514139601" sldId="344"/>
            <ac:spMk id="3" creationId="{00000000-0000-0000-0000-000000000000}"/>
          </ac:spMkLst>
        </pc:spChg>
        <pc:spChg chg="mod">
          <ac:chgData name="Kirsten Hollister" userId="f82291c8-99d5-47cd-8c9c-47767899496e" providerId="ADAL" clId="{DCB87903-3100-43E2-8AD1-4A88E282EC28}" dt="2025-06-15T12:50:00.536" v="15" actId="790"/>
          <ac:spMkLst>
            <pc:docMk/>
            <pc:sldMk cId="514139601" sldId="344"/>
            <ac:spMk id="4" creationId="{00000000-0000-0000-0000-000000000000}"/>
          </ac:spMkLst>
        </pc:spChg>
        <pc:spChg chg="mod">
          <ac:chgData name="Kirsten Hollister" userId="f82291c8-99d5-47cd-8c9c-47767899496e" providerId="ADAL" clId="{DCB87903-3100-43E2-8AD1-4A88E282EC28}" dt="2025-06-15T12:50:00.536" v="15" actId="790"/>
          <ac:spMkLst>
            <pc:docMk/>
            <pc:sldMk cId="514139601" sldId="344"/>
            <ac:spMk id="5" creationId="{00000000-0000-0000-0000-000000000000}"/>
          </ac:spMkLst>
        </pc:spChg>
        <pc:spChg chg="mod">
          <ac:chgData name="Kirsten Hollister" userId="f82291c8-99d5-47cd-8c9c-47767899496e" providerId="ADAL" clId="{DCB87903-3100-43E2-8AD1-4A88E282EC28}" dt="2025-06-15T12:50:00.536" v="15" actId="790"/>
          <ac:spMkLst>
            <pc:docMk/>
            <pc:sldMk cId="514139601" sldId="344"/>
            <ac:spMk id="12" creationId="{00000000-0000-0000-0000-000000000000}"/>
          </ac:spMkLst>
        </pc:spChg>
      </pc:sldChg>
      <pc:sldChg chg="modSp mod">
        <pc:chgData name="Kirsten Hollister" userId="f82291c8-99d5-47cd-8c9c-47767899496e" providerId="ADAL" clId="{DCB87903-3100-43E2-8AD1-4A88E282EC28}" dt="2025-06-15T12:50:00.536" v="15" actId="790"/>
        <pc:sldMkLst>
          <pc:docMk/>
          <pc:sldMk cId="1193659999" sldId="345"/>
        </pc:sldMkLst>
        <pc:spChg chg="mod">
          <ac:chgData name="Kirsten Hollister" userId="f82291c8-99d5-47cd-8c9c-47767899496e" providerId="ADAL" clId="{DCB87903-3100-43E2-8AD1-4A88E282EC28}" dt="2025-06-15T12:50:00.536" v="15" actId="790"/>
          <ac:spMkLst>
            <pc:docMk/>
            <pc:sldMk cId="1193659999" sldId="345"/>
            <ac:spMk id="2" creationId="{96903C9E-5716-CC2D-25B5-FF08F38CC3F3}"/>
          </ac:spMkLst>
        </pc:spChg>
        <pc:spChg chg="mod">
          <ac:chgData name="Kirsten Hollister" userId="f82291c8-99d5-47cd-8c9c-47767899496e" providerId="ADAL" clId="{DCB87903-3100-43E2-8AD1-4A88E282EC28}" dt="2025-06-15T12:50:00.536" v="15" actId="790"/>
          <ac:spMkLst>
            <pc:docMk/>
            <pc:sldMk cId="1193659999" sldId="345"/>
            <ac:spMk id="3" creationId="{6B0AA5DA-BC5B-415A-6A11-3F9D7C99D7AE}"/>
          </ac:spMkLst>
        </pc:spChg>
        <pc:spChg chg="mod">
          <ac:chgData name="Kirsten Hollister" userId="f82291c8-99d5-47cd-8c9c-47767899496e" providerId="ADAL" clId="{DCB87903-3100-43E2-8AD1-4A88E282EC28}" dt="2025-06-15T12:50:00.536" v="15" actId="790"/>
          <ac:spMkLst>
            <pc:docMk/>
            <pc:sldMk cId="1193659999" sldId="345"/>
            <ac:spMk id="4" creationId="{F2DCE056-6554-1CB4-FFA5-9141F1B67E68}"/>
          </ac:spMkLst>
        </pc:spChg>
        <pc:spChg chg="mod">
          <ac:chgData name="Kirsten Hollister" userId="f82291c8-99d5-47cd-8c9c-47767899496e" providerId="ADAL" clId="{DCB87903-3100-43E2-8AD1-4A88E282EC28}" dt="2025-06-15T12:50:00.536" v="15" actId="790"/>
          <ac:spMkLst>
            <pc:docMk/>
            <pc:sldMk cId="1193659999" sldId="345"/>
            <ac:spMk id="5" creationId="{A209B105-CE15-F0E9-776D-2EB493BBE587}"/>
          </ac:spMkLst>
        </pc:spChg>
      </pc:sldChg>
      <pc:sldChg chg="modSp mod">
        <pc:chgData name="Kirsten Hollister" userId="f82291c8-99d5-47cd-8c9c-47767899496e" providerId="ADAL" clId="{DCB87903-3100-43E2-8AD1-4A88E282EC28}" dt="2025-06-15T12:50:00.536" v="15" actId="790"/>
        <pc:sldMkLst>
          <pc:docMk/>
          <pc:sldMk cId="2416723850" sldId="347"/>
        </pc:sldMkLst>
        <pc:spChg chg="mod">
          <ac:chgData name="Kirsten Hollister" userId="f82291c8-99d5-47cd-8c9c-47767899496e" providerId="ADAL" clId="{DCB87903-3100-43E2-8AD1-4A88E282EC28}" dt="2025-06-15T12:50:00.536" v="15" actId="790"/>
          <ac:spMkLst>
            <pc:docMk/>
            <pc:sldMk cId="2416723850" sldId="347"/>
            <ac:spMk id="2" creationId="{A6D78D02-1841-5541-B0EB-134EDB52DFA0}"/>
          </ac:spMkLst>
        </pc:spChg>
        <pc:spChg chg="mod">
          <ac:chgData name="Kirsten Hollister" userId="f82291c8-99d5-47cd-8c9c-47767899496e" providerId="ADAL" clId="{DCB87903-3100-43E2-8AD1-4A88E282EC28}" dt="2025-06-15T12:50:00.536" v="15" actId="790"/>
          <ac:spMkLst>
            <pc:docMk/>
            <pc:sldMk cId="2416723850" sldId="347"/>
            <ac:spMk id="3" creationId="{A39FE6D9-D96B-E748-810E-8BBC981DD009}"/>
          </ac:spMkLst>
        </pc:spChg>
      </pc:sldChg>
      <pc:sldChg chg="modSp mod">
        <pc:chgData name="Kirsten Hollister" userId="f82291c8-99d5-47cd-8c9c-47767899496e" providerId="ADAL" clId="{DCB87903-3100-43E2-8AD1-4A88E282EC28}" dt="2025-06-15T12:50:00.536" v="15" actId="790"/>
        <pc:sldMkLst>
          <pc:docMk/>
          <pc:sldMk cId="1380626652" sldId="348"/>
        </pc:sldMkLst>
        <pc:spChg chg="mod">
          <ac:chgData name="Kirsten Hollister" userId="f82291c8-99d5-47cd-8c9c-47767899496e" providerId="ADAL" clId="{DCB87903-3100-43E2-8AD1-4A88E282EC28}" dt="2025-06-15T12:50:00.536" v="15" actId="790"/>
          <ac:spMkLst>
            <pc:docMk/>
            <pc:sldMk cId="1380626652" sldId="348"/>
            <ac:spMk id="2" creationId="{A6D78D02-1841-5541-B0EB-134EDB52DFA0}"/>
          </ac:spMkLst>
        </pc:spChg>
        <pc:spChg chg="mod">
          <ac:chgData name="Kirsten Hollister" userId="f82291c8-99d5-47cd-8c9c-47767899496e" providerId="ADAL" clId="{DCB87903-3100-43E2-8AD1-4A88E282EC28}" dt="2025-06-15T12:50:00.536" v="15" actId="790"/>
          <ac:spMkLst>
            <pc:docMk/>
            <pc:sldMk cId="1380626652" sldId="348"/>
            <ac:spMk id="3" creationId="{A39FE6D9-D96B-E748-810E-8BBC981DD009}"/>
          </ac:spMkLst>
        </pc:spChg>
      </pc:sldChg>
      <pc:sldChg chg="modSp mod">
        <pc:chgData name="Kirsten Hollister" userId="f82291c8-99d5-47cd-8c9c-47767899496e" providerId="ADAL" clId="{DCB87903-3100-43E2-8AD1-4A88E282EC28}" dt="2025-06-15T12:50:00.536" v="15" actId="790"/>
        <pc:sldMkLst>
          <pc:docMk/>
          <pc:sldMk cId="3656446514" sldId="349"/>
        </pc:sldMkLst>
        <pc:spChg chg="mod">
          <ac:chgData name="Kirsten Hollister" userId="f82291c8-99d5-47cd-8c9c-47767899496e" providerId="ADAL" clId="{DCB87903-3100-43E2-8AD1-4A88E282EC28}" dt="2025-06-15T12:50:00.536" v="15" actId="790"/>
          <ac:spMkLst>
            <pc:docMk/>
            <pc:sldMk cId="3656446514" sldId="349"/>
            <ac:spMk id="2" creationId="{A6D78D02-1841-5541-B0EB-134EDB52DFA0}"/>
          </ac:spMkLst>
        </pc:spChg>
        <pc:spChg chg="mod">
          <ac:chgData name="Kirsten Hollister" userId="f82291c8-99d5-47cd-8c9c-47767899496e" providerId="ADAL" clId="{DCB87903-3100-43E2-8AD1-4A88E282EC28}" dt="2025-06-15T12:50:00.536" v="15" actId="790"/>
          <ac:spMkLst>
            <pc:docMk/>
            <pc:sldMk cId="3656446514" sldId="349"/>
            <ac:spMk id="3" creationId="{A39FE6D9-D96B-E748-810E-8BBC981DD009}"/>
          </ac:spMkLst>
        </pc:spChg>
      </pc:sldChg>
      <pc:sldChg chg="modSp mod">
        <pc:chgData name="Kirsten Hollister" userId="f82291c8-99d5-47cd-8c9c-47767899496e" providerId="ADAL" clId="{DCB87903-3100-43E2-8AD1-4A88E282EC28}" dt="2025-06-15T12:50:00.536" v="15" actId="790"/>
        <pc:sldMkLst>
          <pc:docMk/>
          <pc:sldMk cId="2317404345" sldId="350"/>
        </pc:sldMkLst>
        <pc:spChg chg="mod">
          <ac:chgData name="Kirsten Hollister" userId="f82291c8-99d5-47cd-8c9c-47767899496e" providerId="ADAL" clId="{DCB87903-3100-43E2-8AD1-4A88E282EC28}" dt="2025-06-15T12:50:00.536" v="15" actId="790"/>
          <ac:spMkLst>
            <pc:docMk/>
            <pc:sldMk cId="2317404345" sldId="350"/>
            <ac:spMk id="2" creationId="{A6D78D02-1841-5541-B0EB-134EDB52DFA0}"/>
          </ac:spMkLst>
        </pc:spChg>
        <pc:spChg chg="mod">
          <ac:chgData name="Kirsten Hollister" userId="f82291c8-99d5-47cd-8c9c-47767899496e" providerId="ADAL" clId="{DCB87903-3100-43E2-8AD1-4A88E282EC28}" dt="2025-06-15T12:50:00.536" v="15" actId="790"/>
          <ac:spMkLst>
            <pc:docMk/>
            <pc:sldMk cId="2317404345" sldId="350"/>
            <ac:spMk id="3" creationId="{A39FE6D9-D96B-E748-810E-8BBC981DD009}"/>
          </ac:spMkLst>
        </pc:spChg>
      </pc:sldChg>
      <pc:sldChg chg="modSp mod">
        <pc:chgData name="Kirsten Hollister" userId="f82291c8-99d5-47cd-8c9c-47767899496e" providerId="ADAL" clId="{DCB87903-3100-43E2-8AD1-4A88E282EC28}" dt="2025-06-15T12:50:00.536" v="15" actId="790"/>
        <pc:sldMkLst>
          <pc:docMk/>
          <pc:sldMk cId="776250691" sldId="351"/>
        </pc:sldMkLst>
        <pc:spChg chg="mod">
          <ac:chgData name="Kirsten Hollister" userId="f82291c8-99d5-47cd-8c9c-47767899496e" providerId="ADAL" clId="{DCB87903-3100-43E2-8AD1-4A88E282EC28}" dt="2025-06-15T12:50:00.536" v="15" actId="790"/>
          <ac:spMkLst>
            <pc:docMk/>
            <pc:sldMk cId="776250691" sldId="351"/>
            <ac:spMk id="2" creationId="{A6D78D02-1841-5541-B0EB-134EDB52DFA0}"/>
          </ac:spMkLst>
        </pc:spChg>
        <pc:spChg chg="mod">
          <ac:chgData name="Kirsten Hollister" userId="f82291c8-99d5-47cd-8c9c-47767899496e" providerId="ADAL" clId="{DCB87903-3100-43E2-8AD1-4A88E282EC28}" dt="2025-06-15T12:50:00.536" v="15" actId="790"/>
          <ac:spMkLst>
            <pc:docMk/>
            <pc:sldMk cId="776250691" sldId="351"/>
            <ac:spMk id="3" creationId="{A39FE6D9-D96B-E748-810E-8BBC981DD009}"/>
          </ac:spMkLst>
        </pc:spChg>
      </pc:sldChg>
      <pc:sldChg chg="modSp mod">
        <pc:chgData name="Kirsten Hollister" userId="f82291c8-99d5-47cd-8c9c-47767899496e" providerId="ADAL" clId="{DCB87903-3100-43E2-8AD1-4A88E282EC28}" dt="2025-06-15T12:50:00.536" v="15" actId="790"/>
        <pc:sldMkLst>
          <pc:docMk/>
          <pc:sldMk cId="1571868555" sldId="352"/>
        </pc:sldMkLst>
        <pc:spChg chg="mod">
          <ac:chgData name="Kirsten Hollister" userId="f82291c8-99d5-47cd-8c9c-47767899496e" providerId="ADAL" clId="{DCB87903-3100-43E2-8AD1-4A88E282EC28}" dt="2025-06-15T12:50:00.536" v="15" actId="790"/>
          <ac:spMkLst>
            <pc:docMk/>
            <pc:sldMk cId="1571868555" sldId="352"/>
            <ac:spMk id="2" creationId="{A6D78D02-1841-5541-B0EB-134EDB52DFA0}"/>
          </ac:spMkLst>
        </pc:spChg>
        <pc:spChg chg="mod">
          <ac:chgData name="Kirsten Hollister" userId="f82291c8-99d5-47cd-8c9c-47767899496e" providerId="ADAL" clId="{DCB87903-3100-43E2-8AD1-4A88E282EC28}" dt="2025-06-15T12:50:00.536" v="15" actId="790"/>
          <ac:spMkLst>
            <pc:docMk/>
            <pc:sldMk cId="1571868555" sldId="352"/>
            <ac:spMk id="3" creationId="{A39FE6D9-D96B-E748-810E-8BBC981DD009}"/>
          </ac:spMkLst>
        </pc:spChg>
      </pc:sldChg>
      <pc:sldChg chg="modSp mod">
        <pc:chgData name="Kirsten Hollister" userId="f82291c8-99d5-47cd-8c9c-47767899496e" providerId="ADAL" clId="{DCB87903-3100-43E2-8AD1-4A88E282EC28}" dt="2025-06-15T12:50:00.536" v="15" actId="790"/>
        <pc:sldMkLst>
          <pc:docMk/>
          <pc:sldMk cId="2310249241" sldId="353"/>
        </pc:sldMkLst>
        <pc:spChg chg="mod">
          <ac:chgData name="Kirsten Hollister" userId="f82291c8-99d5-47cd-8c9c-47767899496e" providerId="ADAL" clId="{DCB87903-3100-43E2-8AD1-4A88E282EC28}" dt="2025-06-15T12:50:00.536" v="15" actId="790"/>
          <ac:spMkLst>
            <pc:docMk/>
            <pc:sldMk cId="2310249241" sldId="353"/>
            <ac:spMk id="2" creationId="{A6D78D02-1841-5541-B0EB-134EDB52DFA0}"/>
          </ac:spMkLst>
        </pc:spChg>
        <pc:spChg chg="mod">
          <ac:chgData name="Kirsten Hollister" userId="f82291c8-99d5-47cd-8c9c-47767899496e" providerId="ADAL" clId="{DCB87903-3100-43E2-8AD1-4A88E282EC28}" dt="2025-06-15T12:50:00.536" v="15" actId="790"/>
          <ac:spMkLst>
            <pc:docMk/>
            <pc:sldMk cId="2310249241" sldId="353"/>
            <ac:spMk id="3" creationId="{A39FE6D9-D96B-E748-810E-8BBC981DD009}"/>
          </ac:spMkLst>
        </pc:spChg>
      </pc:sldChg>
      <pc:sldChg chg="modSp mod">
        <pc:chgData name="Kirsten Hollister" userId="f82291c8-99d5-47cd-8c9c-47767899496e" providerId="ADAL" clId="{DCB87903-3100-43E2-8AD1-4A88E282EC28}" dt="2025-06-15T12:50:00.536" v="15" actId="790"/>
        <pc:sldMkLst>
          <pc:docMk/>
          <pc:sldMk cId="1139069971" sldId="354"/>
        </pc:sldMkLst>
        <pc:spChg chg="mod">
          <ac:chgData name="Kirsten Hollister" userId="f82291c8-99d5-47cd-8c9c-47767899496e" providerId="ADAL" clId="{DCB87903-3100-43E2-8AD1-4A88E282EC28}" dt="2025-06-15T12:50:00.536" v="15" actId="790"/>
          <ac:spMkLst>
            <pc:docMk/>
            <pc:sldMk cId="1139069971" sldId="354"/>
            <ac:spMk id="2" creationId="{A6D78D02-1841-5541-B0EB-134EDB52DFA0}"/>
          </ac:spMkLst>
        </pc:spChg>
        <pc:spChg chg="mod">
          <ac:chgData name="Kirsten Hollister" userId="f82291c8-99d5-47cd-8c9c-47767899496e" providerId="ADAL" clId="{DCB87903-3100-43E2-8AD1-4A88E282EC28}" dt="2025-06-15T12:50:00.536" v="15" actId="790"/>
          <ac:spMkLst>
            <pc:docMk/>
            <pc:sldMk cId="1139069971" sldId="354"/>
            <ac:spMk id="3" creationId="{A39FE6D9-D96B-E748-810E-8BBC981DD009}"/>
          </ac:spMkLst>
        </pc:spChg>
      </pc:sldChg>
      <pc:sldChg chg="modSp mod">
        <pc:chgData name="Kirsten Hollister" userId="f82291c8-99d5-47cd-8c9c-47767899496e" providerId="ADAL" clId="{DCB87903-3100-43E2-8AD1-4A88E282EC28}" dt="2025-06-15T12:50:00.536" v="15" actId="790"/>
        <pc:sldMkLst>
          <pc:docMk/>
          <pc:sldMk cId="2679020753" sldId="355"/>
        </pc:sldMkLst>
        <pc:spChg chg="mod">
          <ac:chgData name="Kirsten Hollister" userId="f82291c8-99d5-47cd-8c9c-47767899496e" providerId="ADAL" clId="{DCB87903-3100-43E2-8AD1-4A88E282EC28}" dt="2025-06-15T12:50:00.536" v="15" actId="790"/>
          <ac:spMkLst>
            <pc:docMk/>
            <pc:sldMk cId="2679020753" sldId="355"/>
            <ac:spMk id="2" creationId="{A6D78D02-1841-5541-B0EB-134EDB52DFA0}"/>
          </ac:spMkLst>
        </pc:spChg>
        <pc:spChg chg="mod">
          <ac:chgData name="Kirsten Hollister" userId="f82291c8-99d5-47cd-8c9c-47767899496e" providerId="ADAL" clId="{DCB87903-3100-43E2-8AD1-4A88E282EC28}" dt="2025-06-15T12:50:00.536" v="15" actId="790"/>
          <ac:spMkLst>
            <pc:docMk/>
            <pc:sldMk cId="2679020753" sldId="355"/>
            <ac:spMk id="3" creationId="{A39FE6D9-D96B-E748-810E-8BBC981DD009}"/>
          </ac:spMkLst>
        </pc:spChg>
      </pc:sldChg>
      <pc:sldChg chg="modSp mod">
        <pc:chgData name="Kirsten Hollister" userId="f82291c8-99d5-47cd-8c9c-47767899496e" providerId="ADAL" clId="{DCB87903-3100-43E2-8AD1-4A88E282EC28}" dt="2025-06-15T12:50:00.536" v="15" actId="790"/>
        <pc:sldMkLst>
          <pc:docMk/>
          <pc:sldMk cId="2645938108" sldId="356"/>
        </pc:sldMkLst>
        <pc:spChg chg="mod">
          <ac:chgData name="Kirsten Hollister" userId="f82291c8-99d5-47cd-8c9c-47767899496e" providerId="ADAL" clId="{DCB87903-3100-43E2-8AD1-4A88E282EC28}" dt="2025-06-15T12:50:00.536" v="15" actId="790"/>
          <ac:spMkLst>
            <pc:docMk/>
            <pc:sldMk cId="2645938108" sldId="356"/>
            <ac:spMk id="3" creationId="{00000000-0000-0000-0000-000000000000}"/>
          </ac:spMkLst>
        </pc:spChg>
        <pc:spChg chg="mod">
          <ac:chgData name="Kirsten Hollister" userId="f82291c8-99d5-47cd-8c9c-47767899496e" providerId="ADAL" clId="{DCB87903-3100-43E2-8AD1-4A88E282EC28}" dt="2025-06-15T12:50:00.536" v="15" actId="790"/>
          <ac:spMkLst>
            <pc:docMk/>
            <pc:sldMk cId="2645938108" sldId="356"/>
            <ac:spMk id="4" creationId="{00000000-0000-0000-0000-000000000000}"/>
          </ac:spMkLst>
        </pc:spChg>
        <pc:spChg chg="mod">
          <ac:chgData name="Kirsten Hollister" userId="f82291c8-99d5-47cd-8c9c-47767899496e" providerId="ADAL" clId="{DCB87903-3100-43E2-8AD1-4A88E282EC28}" dt="2025-06-15T12:50:00.536" v="15" actId="790"/>
          <ac:spMkLst>
            <pc:docMk/>
            <pc:sldMk cId="2645938108" sldId="356"/>
            <ac:spMk id="12" creationId="{00000000-0000-0000-0000-000000000000}"/>
          </ac:spMkLst>
        </pc:spChg>
      </pc:sldChg>
      <pc:sldChg chg="modSp mod">
        <pc:chgData name="Kirsten Hollister" userId="f82291c8-99d5-47cd-8c9c-47767899496e" providerId="ADAL" clId="{DCB87903-3100-43E2-8AD1-4A88E282EC28}" dt="2025-06-15T12:50:00.536" v="15" actId="790"/>
        <pc:sldMkLst>
          <pc:docMk/>
          <pc:sldMk cId="3912362065" sldId="357"/>
        </pc:sldMkLst>
        <pc:spChg chg="mod">
          <ac:chgData name="Kirsten Hollister" userId="f82291c8-99d5-47cd-8c9c-47767899496e" providerId="ADAL" clId="{DCB87903-3100-43E2-8AD1-4A88E282EC28}" dt="2025-06-15T12:50:00.536" v="15" actId="790"/>
          <ac:spMkLst>
            <pc:docMk/>
            <pc:sldMk cId="3912362065" sldId="357"/>
            <ac:spMk id="2" creationId="{D4A9D115-C3A8-489E-9D0E-700768C94D98}"/>
          </ac:spMkLst>
        </pc:spChg>
        <pc:spChg chg="mod">
          <ac:chgData name="Kirsten Hollister" userId="f82291c8-99d5-47cd-8c9c-47767899496e" providerId="ADAL" clId="{DCB87903-3100-43E2-8AD1-4A88E282EC28}" dt="2025-06-15T12:50:00.536" v="15" actId="790"/>
          <ac:spMkLst>
            <pc:docMk/>
            <pc:sldMk cId="3912362065" sldId="357"/>
            <ac:spMk id="3" creationId="{8F5EEF27-E3DB-4DC8-BBA3-F05ABCCFB0EE}"/>
          </ac:spMkLst>
        </pc:spChg>
        <pc:spChg chg="mod">
          <ac:chgData name="Kirsten Hollister" userId="f82291c8-99d5-47cd-8c9c-47767899496e" providerId="ADAL" clId="{DCB87903-3100-43E2-8AD1-4A88E282EC28}" dt="2025-06-15T12:50:00.536" v="15" actId="790"/>
          <ac:spMkLst>
            <pc:docMk/>
            <pc:sldMk cId="3912362065" sldId="357"/>
            <ac:spMk id="4" creationId="{5FBADA8B-7A7C-4B1B-B654-4124AB4C2DA4}"/>
          </ac:spMkLst>
        </pc:spChg>
        <pc:spChg chg="mod">
          <ac:chgData name="Kirsten Hollister" userId="f82291c8-99d5-47cd-8c9c-47767899496e" providerId="ADAL" clId="{DCB87903-3100-43E2-8AD1-4A88E282EC28}" dt="2025-06-15T12:50:00.536" v="15" actId="790"/>
          <ac:spMkLst>
            <pc:docMk/>
            <pc:sldMk cId="3912362065" sldId="357"/>
            <ac:spMk id="5" creationId="{5B93B6D8-B974-4C83-BB64-D968FB7FCFF8}"/>
          </ac:spMkLst>
        </pc:spChg>
      </pc:sldChg>
      <pc:sldChg chg="modSp mod">
        <pc:chgData name="Kirsten Hollister" userId="f82291c8-99d5-47cd-8c9c-47767899496e" providerId="ADAL" clId="{DCB87903-3100-43E2-8AD1-4A88E282EC28}" dt="2025-06-15T12:50:00.536" v="15" actId="790"/>
        <pc:sldMkLst>
          <pc:docMk/>
          <pc:sldMk cId="2255125019" sldId="358"/>
        </pc:sldMkLst>
        <pc:spChg chg="mod">
          <ac:chgData name="Kirsten Hollister" userId="f82291c8-99d5-47cd-8c9c-47767899496e" providerId="ADAL" clId="{DCB87903-3100-43E2-8AD1-4A88E282EC28}" dt="2025-06-15T12:50:00.536" v="15" actId="790"/>
          <ac:spMkLst>
            <pc:docMk/>
            <pc:sldMk cId="2255125019" sldId="358"/>
            <ac:spMk id="2" creationId="{6B7A9925-7B29-4FD9-ACE9-663337FF3E81}"/>
          </ac:spMkLst>
        </pc:spChg>
        <pc:spChg chg="mod">
          <ac:chgData name="Kirsten Hollister" userId="f82291c8-99d5-47cd-8c9c-47767899496e" providerId="ADAL" clId="{DCB87903-3100-43E2-8AD1-4A88E282EC28}" dt="2025-06-15T12:50:00.536" v="15" actId="790"/>
          <ac:spMkLst>
            <pc:docMk/>
            <pc:sldMk cId="2255125019" sldId="358"/>
            <ac:spMk id="3" creationId="{3FF54410-CC8A-4F59-B163-0C5D0BEBB8D1}"/>
          </ac:spMkLst>
        </pc:spChg>
        <pc:spChg chg="mod">
          <ac:chgData name="Kirsten Hollister" userId="f82291c8-99d5-47cd-8c9c-47767899496e" providerId="ADAL" clId="{DCB87903-3100-43E2-8AD1-4A88E282EC28}" dt="2025-06-15T12:50:00.536" v="15" actId="790"/>
          <ac:spMkLst>
            <pc:docMk/>
            <pc:sldMk cId="2255125019" sldId="358"/>
            <ac:spMk id="4" creationId="{BA20808B-FA93-43BA-B5EE-E25CE004FE38}"/>
          </ac:spMkLst>
        </pc:spChg>
        <pc:spChg chg="mod">
          <ac:chgData name="Kirsten Hollister" userId="f82291c8-99d5-47cd-8c9c-47767899496e" providerId="ADAL" clId="{DCB87903-3100-43E2-8AD1-4A88E282EC28}" dt="2025-06-15T12:50:00.536" v="15" actId="790"/>
          <ac:spMkLst>
            <pc:docMk/>
            <pc:sldMk cId="2255125019" sldId="358"/>
            <ac:spMk id="5" creationId="{1F324AF3-EF93-42CC-9836-FD5A75DBD71E}"/>
          </ac:spMkLst>
        </pc:spChg>
      </pc:sldChg>
      <pc:sldChg chg="modSp mod">
        <pc:chgData name="Kirsten Hollister" userId="f82291c8-99d5-47cd-8c9c-47767899496e" providerId="ADAL" clId="{DCB87903-3100-43E2-8AD1-4A88E282EC28}" dt="2025-06-15T12:50:00.536" v="15" actId="790"/>
        <pc:sldMkLst>
          <pc:docMk/>
          <pc:sldMk cId="97448465" sldId="359"/>
        </pc:sldMkLst>
        <pc:spChg chg="mod">
          <ac:chgData name="Kirsten Hollister" userId="f82291c8-99d5-47cd-8c9c-47767899496e" providerId="ADAL" clId="{DCB87903-3100-43E2-8AD1-4A88E282EC28}" dt="2025-06-15T12:50:00.536" v="15" actId="790"/>
          <ac:spMkLst>
            <pc:docMk/>
            <pc:sldMk cId="97448465" sldId="359"/>
            <ac:spMk id="2" creationId="{B122B9B1-B56C-4388-8F8A-15D40FB9DC93}"/>
          </ac:spMkLst>
        </pc:spChg>
        <pc:spChg chg="mod">
          <ac:chgData name="Kirsten Hollister" userId="f82291c8-99d5-47cd-8c9c-47767899496e" providerId="ADAL" clId="{DCB87903-3100-43E2-8AD1-4A88E282EC28}" dt="2025-06-15T12:50:00.536" v="15" actId="790"/>
          <ac:spMkLst>
            <pc:docMk/>
            <pc:sldMk cId="97448465" sldId="359"/>
            <ac:spMk id="3" creationId="{F76280A5-B4D7-4807-A4EC-33A67DBADF41}"/>
          </ac:spMkLst>
        </pc:spChg>
        <pc:spChg chg="mod">
          <ac:chgData name="Kirsten Hollister" userId="f82291c8-99d5-47cd-8c9c-47767899496e" providerId="ADAL" clId="{DCB87903-3100-43E2-8AD1-4A88E282EC28}" dt="2025-06-15T12:50:00.536" v="15" actId="790"/>
          <ac:spMkLst>
            <pc:docMk/>
            <pc:sldMk cId="97448465" sldId="359"/>
            <ac:spMk id="4" creationId="{76853FBA-C95C-436D-BAB2-31D144E64964}"/>
          </ac:spMkLst>
        </pc:spChg>
        <pc:spChg chg="mod">
          <ac:chgData name="Kirsten Hollister" userId="f82291c8-99d5-47cd-8c9c-47767899496e" providerId="ADAL" clId="{DCB87903-3100-43E2-8AD1-4A88E282EC28}" dt="2025-06-15T12:50:00.536" v="15" actId="790"/>
          <ac:spMkLst>
            <pc:docMk/>
            <pc:sldMk cId="97448465" sldId="359"/>
            <ac:spMk id="5" creationId="{FEF0C687-BED2-476C-AAE2-5EFF83AC789D}"/>
          </ac:spMkLst>
        </pc:spChg>
      </pc:sldChg>
      <pc:sldChg chg="modSp mod">
        <pc:chgData name="Kirsten Hollister" userId="f82291c8-99d5-47cd-8c9c-47767899496e" providerId="ADAL" clId="{DCB87903-3100-43E2-8AD1-4A88E282EC28}" dt="2025-06-15T12:50:00.536" v="15" actId="790"/>
        <pc:sldMkLst>
          <pc:docMk/>
          <pc:sldMk cId="3672309308" sldId="364"/>
        </pc:sldMkLst>
        <pc:spChg chg="mod">
          <ac:chgData name="Kirsten Hollister" userId="f82291c8-99d5-47cd-8c9c-47767899496e" providerId="ADAL" clId="{DCB87903-3100-43E2-8AD1-4A88E282EC28}" dt="2025-06-15T12:50:00.536" v="15" actId="790"/>
          <ac:spMkLst>
            <pc:docMk/>
            <pc:sldMk cId="3672309308" sldId="364"/>
            <ac:spMk id="4" creationId="{E82612B4-15B0-7942-96F7-0395BE62869F}"/>
          </ac:spMkLst>
        </pc:spChg>
        <pc:spChg chg="mod">
          <ac:chgData name="Kirsten Hollister" userId="f82291c8-99d5-47cd-8c9c-47767899496e" providerId="ADAL" clId="{DCB87903-3100-43E2-8AD1-4A88E282EC28}" dt="2025-06-15T12:50:00.536" v="15" actId="790"/>
          <ac:spMkLst>
            <pc:docMk/>
            <pc:sldMk cId="3672309308" sldId="364"/>
            <ac:spMk id="5" creationId="{F34980D8-D3BF-F053-6F1B-39A636B2C000}"/>
          </ac:spMkLst>
        </pc:spChg>
        <pc:spChg chg="mod">
          <ac:chgData name="Kirsten Hollister" userId="f82291c8-99d5-47cd-8c9c-47767899496e" providerId="ADAL" clId="{DCB87903-3100-43E2-8AD1-4A88E282EC28}" dt="2025-06-15T12:50:00.536" v="15" actId="790"/>
          <ac:spMkLst>
            <pc:docMk/>
            <pc:sldMk cId="3672309308" sldId="364"/>
            <ac:spMk id="6" creationId="{04412B34-D66F-075F-09F6-C8ACA5427F29}"/>
          </ac:spMkLst>
        </pc:spChg>
        <pc:spChg chg="mod">
          <ac:chgData name="Kirsten Hollister" userId="f82291c8-99d5-47cd-8c9c-47767899496e" providerId="ADAL" clId="{DCB87903-3100-43E2-8AD1-4A88E282EC28}" dt="2025-06-15T12:50:00.536" v="15" actId="790"/>
          <ac:spMkLst>
            <pc:docMk/>
            <pc:sldMk cId="3672309308" sldId="364"/>
            <ac:spMk id="7" creationId="{7DD5FD68-0F39-4643-405D-D96CF1473893}"/>
          </ac:spMkLst>
        </pc:spChg>
        <pc:spChg chg="mod">
          <ac:chgData name="Kirsten Hollister" userId="f82291c8-99d5-47cd-8c9c-47767899496e" providerId="ADAL" clId="{DCB87903-3100-43E2-8AD1-4A88E282EC28}" dt="2025-06-15T12:50:00.536" v="15" actId="790"/>
          <ac:spMkLst>
            <pc:docMk/>
            <pc:sldMk cId="3672309308" sldId="364"/>
            <ac:spMk id="11" creationId="{DA949B93-1446-43DC-BB6E-716603157C2B}"/>
          </ac:spMkLst>
        </pc:spChg>
      </pc:sldChg>
      <pc:sldChg chg="modSp mod">
        <pc:chgData name="Kirsten Hollister" userId="f82291c8-99d5-47cd-8c9c-47767899496e" providerId="ADAL" clId="{DCB87903-3100-43E2-8AD1-4A88E282EC28}" dt="2025-06-15T12:50:00.536" v="15" actId="790"/>
        <pc:sldMkLst>
          <pc:docMk/>
          <pc:sldMk cId="2856024427" sldId="366"/>
        </pc:sldMkLst>
        <pc:spChg chg="mod">
          <ac:chgData name="Kirsten Hollister" userId="f82291c8-99d5-47cd-8c9c-47767899496e" providerId="ADAL" clId="{DCB87903-3100-43E2-8AD1-4A88E282EC28}" dt="2025-06-15T12:50:00.536" v="15" actId="790"/>
          <ac:spMkLst>
            <pc:docMk/>
            <pc:sldMk cId="2856024427" sldId="366"/>
            <ac:spMk id="2" creationId="{E8B26A31-1B48-444F-B21A-19CC0A59F531}"/>
          </ac:spMkLst>
        </pc:spChg>
        <pc:spChg chg="mod">
          <ac:chgData name="Kirsten Hollister" userId="f82291c8-99d5-47cd-8c9c-47767899496e" providerId="ADAL" clId="{DCB87903-3100-43E2-8AD1-4A88E282EC28}" dt="2025-06-15T12:50:00.536" v="15" actId="790"/>
          <ac:spMkLst>
            <pc:docMk/>
            <pc:sldMk cId="2856024427" sldId="366"/>
            <ac:spMk id="3" creationId="{AFA26A6B-0638-40ED-A04B-BC630973552C}"/>
          </ac:spMkLst>
        </pc:spChg>
        <pc:spChg chg="mod">
          <ac:chgData name="Kirsten Hollister" userId="f82291c8-99d5-47cd-8c9c-47767899496e" providerId="ADAL" clId="{DCB87903-3100-43E2-8AD1-4A88E282EC28}" dt="2025-06-15T12:50:00.536" v="15" actId="790"/>
          <ac:spMkLst>
            <pc:docMk/>
            <pc:sldMk cId="2856024427" sldId="366"/>
            <ac:spMk id="4" creationId="{638C7409-FA6A-481F-B632-2AEDBA55A38B}"/>
          </ac:spMkLst>
        </pc:spChg>
        <pc:spChg chg="mod">
          <ac:chgData name="Kirsten Hollister" userId="f82291c8-99d5-47cd-8c9c-47767899496e" providerId="ADAL" clId="{DCB87903-3100-43E2-8AD1-4A88E282EC28}" dt="2025-06-15T12:50:00.536" v="15" actId="790"/>
          <ac:spMkLst>
            <pc:docMk/>
            <pc:sldMk cId="2856024427" sldId="366"/>
            <ac:spMk id="5" creationId="{80D472B1-95A4-4C20-BE80-710EFB604D51}"/>
          </ac:spMkLst>
        </pc:spChg>
      </pc:sldChg>
      <pc:sldChg chg="modSp mod">
        <pc:chgData name="Kirsten Hollister" userId="f82291c8-99d5-47cd-8c9c-47767899496e" providerId="ADAL" clId="{DCB87903-3100-43E2-8AD1-4A88E282EC28}" dt="2025-06-15T12:50:00.536" v="15" actId="790"/>
        <pc:sldMkLst>
          <pc:docMk/>
          <pc:sldMk cId="2869121851" sldId="370"/>
        </pc:sldMkLst>
        <pc:spChg chg="mod">
          <ac:chgData name="Kirsten Hollister" userId="f82291c8-99d5-47cd-8c9c-47767899496e" providerId="ADAL" clId="{DCB87903-3100-43E2-8AD1-4A88E282EC28}" dt="2025-06-15T12:50:00.536" v="15" actId="790"/>
          <ac:spMkLst>
            <pc:docMk/>
            <pc:sldMk cId="2869121851" sldId="370"/>
            <ac:spMk id="2" creationId="{E8F93456-AA14-261C-40D0-0C270B16948D}"/>
          </ac:spMkLst>
        </pc:spChg>
        <pc:spChg chg="mod">
          <ac:chgData name="Kirsten Hollister" userId="f82291c8-99d5-47cd-8c9c-47767899496e" providerId="ADAL" clId="{DCB87903-3100-43E2-8AD1-4A88E282EC28}" dt="2025-06-15T12:50:00.536" v="15" actId="790"/>
          <ac:spMkLst>
            <pc:docMk/>
            <pc:sldMk cId="2869121851" sldId="370"/>
            <ac:spMk id="3" creationId="{B8B304BE-8298-386F-0FCC-E0D9C0F33A0A}"/>
          </ac:spMkLst>
        </pc:spChg>
        <pc:spChg chg="mod">
          <ac:chgData name="Kirsten Hollister" userId="f82291c8-99d5-47cd-8c9c-47767899496e" providerId="ADAL" clId="{DCB87903-3100-43E2-8AD1-4A88E282EC28}" dt="2025-06-15T12:50:00.536" v="15" actId="790"/>
          <ac:spMkLst>
            <pc:docMk/>
            <pc:sldMk cId="2869121851" sldId="370"/>
            <ac:spMk id="4" creationId="{12B94711-59B1-357D-4EC1-65E83A8C0F0B}"/>
          </ac:spMkLst>
        </pc:spChg>
        <pc:spChg chg="mod">
          <ac:chgData name="Kirsten Hollister" userId="f82291c8-99d5-47cd-8c9c-47767899496e" providerId="ADAL" clId="{DCB87903-3100-43E2-8AD1-4A88E282EC28}" dt="2025-06-15T12:50:00.536" v="15" actId="790"/>
          <ac:spMkLst>
            <pc:docMk/>
            <pc:sldMk cId="2869121851" sldId="370"/>
            <ac:spMk id="5" creationId="{E5B2468D-1A0D-C495-FF6B-814F57F2DEE6}"/>
          </ac:spMkLst>
        </pc:spChg>
      </pc:sldChg>
      <pc:sldChg chg="modSp mod">
        <pc:chgData name="Kirsten Hollister" userId="f82291c8-99d5-47cd-8c9c-47767899496e" providerId="ADAL" clId="{DCB87903-3100-43E2-8AD1-4A88E282EC28}" dt="2025-06-15T12:50:00.536" v="15" actId="790"/>
        <pc:sldMkLst>
          <pc:docMk/>
          <pc:sldMk cId="2156227554" sldId="371"/>
        </pc:sldMkLst>
        <pc:spChg chg="mod">
          <ac:chgData name="Kirsten Hollister" userId="f82291c8-99d5-47cd-8c9c-47767899496e" providerId="ADAL" clId="{DCB87903-3100-43E2-8AD1-4A88E282EC28}" dt="2025-06-15T12:50:00.536" v="15" actId="790"/>
          <ac:spMkLst>
            <pc:docMk/>
            <pc:sldMk cId="2156227554" sldId="371"/>
            <ac:spMk id="2" creationId="{CF9EA47E-6103-17F3-65CE-489BCDFE4579}"/>
          </ac:spMkLst>
        </pc:spChg>
        <pc:spChg chg="mod">
          <ac:chgData name="Kirsten Hollister" userId="f82291c8-99d5-47cd-8c9c-47767899496e" providerId="ADAL" clId="{DCB87903-3100-43E2-8AD1-4A88E282EC28}" dt="2025-06-15T12:50:00.536" v="15" actId="790"/>
          <ac:spMkLst>
            <pc:docMk/>
            <pc:sldMk cId="2156227554" sldId="371"/>
            <ac:spMk id="3" creationId="{0A33C961-3363-8E4C-74EA-F2B08BE4F9EB}"/>
          </ac:spMkLst>
        </pc:spChg>
        <pc:spChg chg="mod">
          <ac:chgData name="Kirsten Hollister" userId="f82291c8-99d5-47cd-8c9c-47767899496e" providerId="ADAL" clId="{DCB87903-3100-43E2-8AD1-4A88E282EC28}" dt="2025-06-15T12:50:00.536" v="15" actId="790"/>
          <ac:spMkLst>
            <pc:docMk/>
            <pc:sldMk cId="2156227554" sldId="371"/>
            <ac:spMk id="4" creationId="{FA1F089A-FE22-02F5-AF00-DF2445DC140D}"/>
          </ac:spMkLst>
        </pc:spChg>
        <pc:spChg chg="mod">
          <ac:chgData name="Kirsten Hollister" userId="f82291c8-99d5-47cd-8c9c-47767899496e" providerId="ADAL" clId="{DCB87903-3100-43E2-8AD1-4A88E282EC28}" dt="2025-06-15T12:50:00.536" v="15" actId="790"/>
          <ac:spMkLst>
            <pc:docMk/>
            <pc:sldMk cId="2156227554" sldId="371"/>
            <ac:spMk id="5" creationId="{B1DE448C-78A6-547D-21B0-B232B4FB6BCE}"/>
          </ac:spMkLst>
        </pc:spChg>
        <pc:graphicFrameChg chg="modGraphic">
          <ac:chgData name="Kirsten Hollister" userId="f82291c8-99d5-47cd-8c9c-47767899496e" providerId="ADAL" clId="{DCB87903-3100-43E2-8AD1-4A88E282EC28}" dt="2025-06-15T12:50:00.536" v="15" actId="790"/>
          <ac:graphicFrameMkLst>
            <pc:docMk/>
            <pc:sldMk cId="2156227554" sldId="371"/>
            <ac:graphicFrameMk id="6" creationId="{7F11A12E-0CDD-F45B-E2E1-71E47EB4B1D6}"/>
          </ac:graphicFrameMkLst>
        </pc:graphicFrameChg>
        <pc:graphicFrameChg chg="modGraphic">
          <ac:chgData name="Kirsten Hollister" userId="f82291c8-99d5-47cd-8c9c-47767899496e" providerId="ADAL" clId="{DCB87903-3100-43E2-8AD1-4A88E282EC28}" dt="2025-06-15T12:50:00.536" v="15" actId="790"/>
          <ac:graphicFrameMkLst>
            <pc:docMk/>
            <pc:sldMk cId="2156227554" sldId="371"/>
            <ac:graphicFrameMk id="7" creationId="{C22097D1-FE69-52C9-D85B-D08B2D58C9F0}"/>
          </ac:graphicFrameMkLst>
        </pc:graphicFrameChg>
        <pc:graphicFrameChg chg="modGraphic">
          <ac:chgData name="Kirsten Hollister" userId="f82291c8-99d5-47cd-8c9c-47767899496e" providerId="ADAL" clId="{DCB87903-3100-43E2-8AD1-4A88E282EC28}" dt="2025-06-15T12:50:00.536" v="15" actId="790"/>
          <ac:graphicFrameMkLst>
            <pc:docMk/>
            <pc:sldMk cId="2156227554" sldId="371"/>
            <ac:graphicFrameMk id="8" creationId="{40DF8D5A-3642-7FE6-3E5A-AF1B03C09B67}"/>
          </ac:graphicFrameMkLst>
        </pc:graphicFrameChg>
      </pc:sldChg>
      <pc:sldChg chg="modSp mod">
        <pc:chgData name="Kirsten Hollister" userId="f82291c8-99d5-47cd-8c9c-47767899496e" providerId="ADAL" clId="{DCB87903-3100-43E2-8AD1-4A88E282EC28}" dt="2025-06-15T12:50:00.536" v="15" actId="790"/>
        <pc:sldMkLst>
          <pc:docMk/>
          <pc:sldMk cId="3270035140" sldId="372"/>
        </pc:sldMkLst>
        <pc:spChg chg="mod">
          <ac:chgData name="Kirsten Hollister" userId="f82291c8-99d5-47cd-8c9c-47767899496e" providerId="ADAL" clId="{DCB87903-3100-43E2-8AD1-4A88E282EC28}" dt="2025-06-15T12:50:00.536" v="15" actId="790"/>
          <ac:spMkLst>
            <pc:docMk/>
            <pc:sldMk cId="3270035140" sldId="372"/>
            <ac:spMk id="2" creationId="{E982B5DA-58B9-C844-86D2-B5E8CDFF4902}"/>
          </ac:spMkLst>
        </pc:spChg>
        <pc:spChg chg="mod">
          <ac:chgData name="Kirsten Hollister" userId="f82291c8-99d5-47cd-8c9c-47767899496e" providerId="ADAL" clId="{DCB87903-3100-43E2-8AD1-4A88E282EC28}" dt="2025-06-15T12:50:00.536" v="15" actId="790"/>
          <ac:spMkLst>
            <pc:docMk/>
            <pc:sldMk cId="3270035140" sldId="372"/>
            <ac:spMk id="3" creationId="{BC7F1D1B-3F7D-9BA6-472A-25FED4375523}"/>
          </ac:spMkLst>
        </pc:spChg>
        <pc:spChg chg="mod">
          <ac:chgData name="Kirsten Hollister" userId="f82291c8-99d5-47cd-8c9c-47767899496e" providerId="ADAL" clId="{DCB87903-3100-43E2-8AD1-4A88E282EC28}" dt="2025-06-15T12:50:00.536" v="15" actId="790"/>
          <ac:spMkLst>
            <pc:docMk/>
            <pc:sldMk cId="3270035140" sldId="372"/>
            <ac:spMk id="5" creationId="{DF36F0FA-B63C-43D4-0F51-4ED7753592B7}"/>
          </ac:spMkLst>
        </pc:spChg>
        <pc:graphicFrameChg chg="modGraphic">
          <ac:chgData name="Kirsten Hollister" userId="f82291c8-99d5-47cd-8c9c-47767899496e" providerId="ADAL" clId="{DCB87903-3100-43E2-8AD1-4A88E282EC28}" dt="2025-06-15T12:50:00.536" v="15" actId="790"/>
          <ac:graphicFrameMkLst>
            <pc:docMk/>
            <pc:sldMk cId="3270035140" sldId="372"/>
            <ac:graphicFrameMk id="4" creationId="{76E94996-6066-D91B-9C97-05E672A30B88}"/>
          </ac:graphicFrameMkLst>
        </pc:graphicFrameChg>
        <pc:graphicFrameChg chg="modGraphic">
          <ac:chgData name="Kirsten Hollister" userId="f82291c8-99d5-47cd-8c9c-47767899496e" providerId="ADAL" clId="{DCB87903-3100-43E2-8AD1-4A88E282EC28}" dt="2025-06-15T12:50:00.536" v="15" actId="790"/>
          <ac:graphicFrameMkLst>
            <pc:docMk/>
            <pc:sldMk cId="3270035140" sldId="372"/>
            <ac:graphicFrameMk id="7" creationId="{6C22F2F1-3BF7-E40E-80DE-9B51AE29F48B}"/>
          </ac:graphicFrameMkLst>
        </pc:graphicFrameChg>
      </pc:sldChg>
      <pc:sldChg chg="modSp mod">
        <pc:chgData name="Kirsten Hollister" userId="f82291c8-99d5-47cd-8c9c-47767899496e" providerId="ADAL" clId="{DCB87903-3100-43E2-8AD1-4A88E282EC28}" dt="2025-06-15T12:50:00.536" v="15" actId="790"/>
        <pc:sldMkLst>
          <pc:docMk/>
          <pc:sldMk cId="2810281774" sldId="373"/>
        </pc:sldMkLst>
        <pc:spChg chg="mod">
          <ac:chgData name="Kirsten Hollister" userId="f82291c8-99d5-47cd-8c9c-47767899496e" providerId="ADAL" clId="{DCB87903-3100-43E2-8AD1-4A88E282EC28}" dt="2025-06-15T12:50:00.536" v="15" actId="790"/>
          <ac:spMkLst>
            <pc:docMk/>
            <pc:sldMk cId="2810281774" sldId="373"/>
            <ac:spMk id="2" creationId="{4000C308-6D48-530A-C9E2-2BAEB611D8CD}"/>
          </ac:spMkLst>
        </pc:spChg>
        <pc:spChg chg="mod">
          <ac:chgData name="Kirsten Hollister" userId="f82291c8-99d5-47cd-8c9c-47767899496e" providerId="ADAL" clId="{DCB87903-3100-43E2-8AD1-4A88E282EC28}" dt="2025-06-15T12:50:00.536" v="15" actId="790"/>
          <ac:spMkLst>
            <pc:docMk/>
            <pc:sldMk cId="2810281774" sldId="373"/>
            <ac:spMk id="3" creationId="{CD2AB951-C8E9-1996-8442-1876C5C06E32}"/>
          </ac:spMkLst>
        </pc:spChg>
        <pc:spChg chg="mod">
          <ac:chgData name="Kirsten Hollister" userId="f82291c8-99d5-47cd-8c9c-47767899496e" providerId="ADAL" clId="{DCB87903-3100-43E2-8AD1-4A88E282EC28}" dt="2025-06-15T12:50:00.536" v="15" actId="790"/>
          <ac:spMkLst>
            <pc:docMk/>
            <pc:sldMk cId="2810281774" sldId="373"/>
            <ac:spMk id="5" creationId="{50AC0739-111C-8209-04BA-4494C0F9F304}"/>
          </ac:spMkLst>
        </pc:spChg>
        <pc:graphicFrameChg chg="modGraphic">
          <ac:chgData name="Kirsten Hollister" userId="f82291c8-99d5-47cd-8c9c-47767899496e" providerId="ADAL" clId="{DCB87903-3100-43E2-8AD1-4A88E282EC28}" dt="2025-06-15T12:50:00.536" v="15" actId="790"/>
          <ac:graphicFrameMkLst>
            <pc:docMk/>
            <pc:sldMk cId="2810281774" sldId="373"/>
            <ac:graphicFrameMk id="6" creationId="{908C79F1-A431-4571-8402-1614A0DAC101}"/>
          </ac:graphicFrameMkLst>
        </pc:graphicFrameChg>
      </pc:sldChg>
      <pc:sldChg chg="modSp mod">
        <pc:chgData name="Kirsten Hollister" userId="f82291c8-99d5-47cd-8c9c-47767899496e" providerId="ADAL" clId="{DCB87903-3100-43E2-8AD1-4A88E282EC28}" dt="2025-06-15T12:50:00.536" v="15" actId="790"/>
        <pc:sldMkLst>
          <pc:docMk/>
          <pc:sldMk cId="1665419063" sldId="374"/>
        </pc:sldMkLst>
        <pc:spChg chg="mod">
          <ac:chgData name="Kirsten Hollister" userId="f82291c8-99d5-47cd-8c9c-47767899496e" providerId="ADAL" clId="{DCB87903-3100-43E2-8AD1-4A88E282EC28}" dt="2025-06-15T12:50:00.536" v="15" actId="790"/>
          <ac:spMkLst>
            <pc:docMk/>
            <pc:sldMk cId="1665419063" sldId="374"/>
            <ac:spMk id="2" creationId="{20694432-AE4E-E93E-05BE-76D90315C7B3}"/>
          </ac:spMkLst>
        </pc:spChg>
        <pc:spChg chg="mod">
          <ac:chgData name="Kirsten Hollister" userId="f82291c8-99d5-47cd-8c9c-47767899496e" providerId="ADAL" clId="{DCB87903-3100-43E2-8AD1-4A88E282EC28}" dt="2025-06-15T12:50:00.536" v="15" actId="790"/>
          <ac:spMkLst>
            <pc:docMk/>
            <pc:sldMk cId="1665419063" sldId="374"/>
            <ac:spMk id="3" creationId="{442BB4B0-92D5-EBD7-E1DC-48F406A26BFA}"/>
          </ac:spMkLst>
        </pc:spChg>
        <pc:spChg chg="mod">
          <ac:chgData name="Kirsten Hollister" userId="f82291c8-99d5-47cd-8c9c-47767899496e" providerId="ADAL" clId="{DCB87903-3100-43E2-8AD1-4A88E282EC28}" dt="2025-06-15T12:50:00.536" v="15" actId="790"/>
          <ac:spMkLst>
            <pc:docMk/>
            <pc:sldMk cId="1665419063" sldId="374"/>
            <ac:spMk id="4" creationId="{25DF92D2-BAFE-792E-9DE4-9C6DC5AA6666}"/>
          </ac:spMkLst>
        </pc:spChg>
        <pc:spChg chg="mod">
          <ac:chgData name="Kirsten Hollister" userId="f82291c8-99d5-47cd-8c9c-47767899496e" providerId="ADAL" clId="{DCB87903-3100-43E2-8AD1-4A88E282EC28}" dt="2025-06-15T12:50:00.536" v="15" actId="790"/>
          <ac:spMkLst>
            <pc:docMk/>
            <pc:sldMk cId="1665419063" sldId="374"/>
            <ac:spMk id="5" creationId="{AAA5A672-7408-B9CF-45F4-12C19FA5C356}"/>
          </ac:spMkLst>
        </pc:spChg>
      </pc:sldChg>
      <pc:sldChg chg="modSp mod">
        <pc:chgData name="Kirsten Hollister" userId="f82291c8-99d5-47cd-8c9c-47767899496e" providerId="ADAL" clId="{DCB87903-3100-43E2-8AD1-4A88E282EC28}" dt="2025-06-15T12:50:00.536" v="15" actId="790"/>
        <pc:sldMkLst>
          <pc:docMk/>
          <pc:sldMk cId="3992888980" sldId="375"/>
        </pc:sldMkLst>
        <pc:spChg chg="mod">
          <ac:chgData name="Kirsten Hollister" userId="f82291c8-99d5-47cd-8c9c-47767899496e" providerId="ADAL" clId="{DCB87903-3100-43E2-8AD1-4A88E282EC28}" dt="2025-06-15T12:50:00.536" v="15" actId="790"/>
          <ac:spMkLst>
            <pc:docMk/>
            <pc:sldMk cId="3992888980" sldId="375"/>
            <ac:spMk id="2" creationId="{195A5C4F-290D-219F-31DF-697679955655}"/>
          </ac:spMkLst>
        </pc:spChg>
        <pc:spChg chg="mod">
          <ac:chgData name="Kirsten Hollister" userId="f82291c8-99d5-47cd-8c9c-47767899496e" providerId="ADAL" clId="{DCB87903-3100-43E2-8AD1-4A88E282EC28}" dt="2025-06-15T12:50:00.536" v="15" actId="790"/>
          <ac:spMkLst>
            <pc:docMk/>
            <pc:sldMk cId="3992888980" sldId="375"/>
            <ac:spMk id="3" creationId="{BAE3A56E-8436-2077-8DE3-12A2B95854AD}"/>
          </ac:spMkLst>
        </pc:spChg>
        <pc:spChg chg="mod">
          <ac:chgData name="Kirsten Hollister" userId="f82291c8-99d5-47cd-8c9c-47767899496e" providerId="ADAL" clId="{DCB87903-3100-43E2-8AD1-4A88E282EC28}" dt="2025-06-15T12:50:00.536" v="15" actId="790"/>
          <ac:spMkLst>
            <pc:docMk/>
            <pc:sldMk cId="3992888980" sldId="375"/>
            <ac:spMk id="5" creationId="{A84CE337-A97B-8DD3-8632-22937462E2BB}"/>
          </ac:spMkLst>
        </pc:spChg>
        <pc:spChg chg="mod">
          <ac:chgData name="Kirsten Hollister" userId="f82291c8-99d5-47cd-8c9c-47767899496e" providerId="ADAL" clId="{DCB87903-3100-43E2-8AD1-4A88E282EC28}" dt="2025-06-15T12:50:00.536" v="15" actId="790"/>
          <ac:spMkLst>
            <pc:docMk/>
            <pc:sldMk cId="3992888980" sldId="375"/>
            <ac:spMk id="6" creationId="{AF471DFC-D2E3-46EB-47F7-96ADF51B1783}"/>
          </ac:spMkLst>
        </pc:spChg>
        <pc:spChg chg="mod">
          <ac:chgData name="Kirsten Hollister" userId="f82291c8-99d5-47cd-8c9c-47767899496e" providerId="ADAL" clId="{DCB87903-3100-43E2-8AD1-4A88E282EC28}" dt="2025-06-15T12:50:00.536" v="15" actId="790"/>
          <ac:spMkLst>
            <pc:docMk/>
            <pc:sldMk cId="3992888980" sldId="375"/>
            <ac:spMk id="7" creationId="{CAEE4D78-6145-61DC-D3F3-E1CC8A2EAC93}"/>
          </ac:spMkLst>
        </pc:spChg>
        <pc:spChg chg="mod">
          <ac:chgData name="Kirsten Hollister" userId="f82291c8-99d5-47cd-8c9c-47767899496e" providerId="ADAL" clId="{DCB87903-3100-43E2-8AD1-4A88E282EC28}" dt="2025-06-15T12:50:00.536" v="15" actId="790"/>
          <ac:spMkLst>
            <pc:docMk/>
            <pc:sldMk cId="3992888980" sldId="375"/>
            <ac:spMk id="8" creationId="{951219CE-E46B-367F-2E8D-D81894A738E2}"/>
          </ac:spMkLst>
        </pc:spChg>
      </pc:sldChg>
      <pc:sldChg chg="modSp mod">
        <pc:chgData name="Kirsten Hollister" userId="f82291c8-99d5-47cd-8c9c-47767899496e" providerId="ADAL" clId="{DCB87903-3100-43E2-8AD1-4A88E282EC28}" dt="2025-06-15T12:50:00.536" v="15" actId="790"/>
        <pc:sldMkLst>
          <pc:docMk/>
          <pc:sldMk cId="1920590379" sldId="376"/>
        </pc:sldMkLst>
        <pc:spChg chg="mod">
          <ac:chgData name="Kirsten Hollister" userId="f82291c8-99d5-47cd-8c9c-47767899496e" providerId="ADAL" clId="{DCB87903-3100-43E2-8AD1-4A88E282EC28}" dt="2025-06-15T12:50:00.536" v="15" actId="790"/>
          <ac:spMkLst>
            <pc:docMk/>
            <pc:sldMk cId="1920590379" sldId="376"/>
            <ac:spMk id="2" creationId="{D7AF72F3-77B3-DD9D-A121-9E7CCB40E90C}"/>
          </ac:spMkLst>
        </pc:spChg>
        <pc:spChg chg="mod">
          <ac:chgData name="Kirsten Hollister" userId="f82291c8-99d5-47cd-8c9c-47767899496e" providerId="ADAL" clId="{DCB87903-3100-43E2-8AD1-4A88E282EC28}" dt="2025-06-15T12:50:00.536" v="15" actId="790"/>
          <ac:spMkLst>
            <pc:docMk/>
            <pc:sldMk cId="1920590379" sldId="376"/>
            <ac:spMk id="3" creationId="{E53D95BE-C520-82E8-C910-607E0C63FE7A}"/>
          </ac:spMkLst>
        </pc:spChg>
        <pc:spChg chg="mod">
          <ac:chgData name="Kirsten Hollister" userId="f82291c8-99d5-47cd-8c9c-47767899496e" providerId="ADAL" clId="{DCB87903-3100-43E2-8AD1-4A88E282EC28}" dt="2025-06-15T12:50:00.536" v="15" actId="790"/>
          <ac:spMkLst>
            <pc:docMk/>
            <pc:sldMk cId="1920590379" sldId="376"/>
            <ac:spMk id="4" creationId="{2BFBE966-064D-4655-E28A-CF92BF2EE5F4}"/>
          </ac:spMkLst>
        </pc:spChg>
        <pc:spChg chg="mod">
          <ac:chgData name="Kirsten Hollister" userId="f82291c8-99d5-47cd-8c9c-47767899496e" providerId="ADAL" clId="{DCB87903-3100-43E2-8AD1-4A88E282EC28}" dt="2025-06-15T12:50:00.536" v="15" actId="790"/>
          <ac:spMkLst>
            <pc:docMk/>
            <pc:sldMk cId="1920590379" sldId="376"/>
            <ac:spMk id="5" creationId="{A1D7DAC3-E121-DDC4-1206-FD8C5C6D16DE}"/>
          </ac:spMkLst>
        </pc:spChg>
      </pc:sldChg>
      <pc:sldChg chg="modSp mod">
        <pc:chgData name="Kirsten Hollister" userId="f82291c8-99d5-47cd-8c9c-47767899496e" providerId="ADAL" clId="{DCB87903-3100-43E2-8AD1-4A88E282EC28}" dt="2025-06-15T12:50:00.536" v="15" actId="790"/>
        <pc:sldMkLst>
          <pc:docMk/>
          <pc:sldMk cId="4009450658" sldId="378"/>
        </pc:sldMkLst>
        <pc:spChg chg="mod">
          <ac:chgData name="Kirsten Hollister" userId="f82291c8-99d5-47cd-8c9c-47767899496e" providerId="ADAL" clId="{DCB87903-3100-43E2-8AD1-4A88E282EC28}" dt="2025-06-15T12:50:00.536" v="15" actId="790"/>
          <ac:spMkLst>
            <pc:docMk/>
            <pc:sldMk cId="4009450658" sldId="378"/>
            <ac:spMk id="2" creationId="{7CAD7F8B-6A10-E3F4-C136-EA5629F1CA09}"/>
          </ac:spMkLst>
        </pc:spChg>
        <pc:spChg chg="mod">
          <ac:chgData name="Kirsten Hollister" userId="f82291c8-99d5-47cd-8c9c-47767899496e" providerId="ADAL" clId="{DCB87903-3100-43E2-8AD1-4A88E282EC28}" dt="2025-06-15T12:50:00.536" v="15" actId="790"/>
          <ac:spMkLst>
            <pc:docMk/>
            <pc:sldMk cId="4009450658" sldId="378"/>
            <ac:spMk id="4" creationId="{B3E0D868-3078-8AC0-5257-2ACB7DD23635}"/>
          </ac:spMkLst>
        </pc:spChg>
        <pc:spChg chg="mod">
          <ac:chgData name="Kirsten Hollister" userId="f82291c8-99d5-47cd-8c9c-47767899496e" providerId="ADAL" clId="{DCB87903-3100-43E2-8AD1-4A88E282EC28}" dt="2025-06-15T12:50:00.536" v="15" actId="790"/>
          <ac:spMkLst>
            <pc:docMk/>
            <pc:sldMk cId="4009450658" sldId="378"/>
            <ac:spMk id="5" creationId="{64DE79F8-F31C-EA93-26AB-F95E6FC567F9}"/>
          </ac:spMkLst>
        </pc:spChg>
        <pc:spChg chg="mod">
          <ac:chgData name="Kirsten Hollister" userId="f82291c8-99d5-47cd-8c9c-47767899496e" providerId="ADAL" clId="{DCB87903-3100-43E2-8AD1-4A88E282EC28}" dt="2025-06-15T12:50:00.536" v="15" actId="790"/>
          <ac:spMkLst>
            <pc:docMk/>
            <pc:sldMk cId="4009450658" sldId="378"/>
            <ac:spMk id="6" creationId="{542E608E-F05E-97FA-6B12-B36A3AB8ADFA}"/>
          </ac:spMkLst>
        </pc:spChg>
      </pc:sldChg>
      <pc:sldChg chg="modSp mod">
        <pc:chgData name="Kirsten Hollister" userId="f82291c8-99d5-47cd-8c9c-47767899496e" providerId="ADAL" clId="{DCB87903-3100-43E2-8AD1-4A88E282EC28}" dt="2025-06-15T12:50:00.536" v="15" actId="790"/>
        <pc:sldMkLst>
          <pc:docMk/>
          <pc:sldMk cId="561273966" sldId="380"/>
        </pc:sldMkLst>
        <pc:spChg chg="mod">
          <ac:chgData name="Kirsten Hollister" userId="f82291c8-99d5-47cd-8c9c-47767899496e" providerId="ADAL" clId="{DCB87903-3100-43E2-8AD1-4A88E282EC28}" dt="2025-06-15T12:50:00.536" v="15" actId="790"/>
          <ac:spMkLst>
            <pc:docMk/>
            <pc:sldMk cId="561273966" sldId="380"/>
            <ac:spMk id="2" creationId="{7DA9E0D1-641E-384C-24F2-F3D1AE7D886B}"/>
          </ac:spMkLst>
        </pc:spChg>
        <pc:spChg chg="mod">
          <ac:chgData name="Kirsten Hollister" userId="f82291c8-99d5-47cd-8c9c-47767899496e" providerId="ADAL" clId="{DCB87903-3100-43E2-8AD1-4A88E282EC28}" dt="2025-06-15T12:50:00.536" v="15" actId="790"/>
          <ac:spMkLst>
            <pc:docMk/>
            <pc:sldMk cId="561273966" sldId="380"/>
            <ac:spMk id="4" creationId="{7B857BC9-8B20-329B-BAFC-180BABC12AAA}"/>
          </ac:spMkLst>
        </pc:spChg>
        <pc:spChg chg="mod">
          <ac:chgData name="Kirsten Hollister" userId="f82291c8-99d5-47cd-8c9c-47767899496e" providerId="ADAL" clId="{DCB87903-3100-43E2-8AD1-4A88E282EC28}" dt="2025-06-15T12:50:00.536" v="15" actId="790"/>
          <ac:spMkLst>
            <pc:docMk/>
            <pc:sldMk cId="561273966" sldId="380"/>
            <ac:spMk id="5" creationId="{5E53C189-61E5-EB98-236C-25D3CE443DAD}"/>
          </ac:spMkLst>
        </pc:spChg>
      </pc:sldChg>
      <pc:sldChg chg="modSp mod">
        <pc:chgData name="Kirsten Hollister" userId="f82291c8-99d5-47cd-8c9c-47767899496e" providerId="ADAL" clId="{DCB87903-3100-43E2-8AD1-4A88E282EC28}" dt="2025-06-15T12:50:00.536" v="15" actId="790"/>
        <pc:sldMkLst>
          <pc:docMk/>
          <pc:sldMk cId="3308917152" sldId="381"/>
        </pc:sldMkLst>
        <pc:spChg chg="mod">
          <ac:chgData name="Kirsten Hollister" userId="f82291c8-99d5-47cd-8c9c-47767899496e" providerId="ADAL" clId="{DCB87903-3100-43E2-8AD1-4A88E282EC28}" dt="2025-06-15T12:50:00.536" v="15" actId="790"/>
          <ac:spMkLst>
            <pc:docMk/>
            <pc:sldMk cId="3308917152" sldId="381"/>
            <ac:spMk id="2" creationId="{FA4BC952-44C9-1424-DAF2-8471E6F9A98A}"/>
          </ac:spMkLst>
        </pc:spChg>
        <pc:spChg chg="mod">
          <ac:chgData name="Kirsten Hollister" userId="f82291c8-99d5-47cd-8c9c-47767899496e" providerId="ADAL" clId="{DCB87903-3100-43E2-8AD1-4A88E282EC28}" dt="2025-06-15T12:50:00.536" v="15" actId="790"/>
          <ac:spMkLst>
            <pc:docMk/>
            <pc:sldMk cId="3308917152" sldId="381"/>
            <ac:spMk id="3" creationId="{824EBAC4-4142-E189-DE2A-DC698930A8F0}"/>
          </ac:spMkLst>
        </pc:spChg>
        <pc:spChg chg="mod">
          <ac:chgData name="Kirsten Hollister" userId="f82291c8-99d5-47cd-8c9c-47767899496e" providerId="ADAL" clId="{DCB87903-3100-43E2-8AD1-4A88E282EC28}" dt="2025-06-15T12:50:00.536" v="15" actId="790"/>
          <ac:spMkLst>
            <pc:docMk/>
            <pc:sldMk cId="3308917152" sldId="381"/>
            <ac:spMk id="4" creationId="{4A6B846C-6B57-6702-4BAC-52FF89D82304}"/>
          </ac:spMkLst>
        </pc:spChg>
        <pc:spChg chg="mod">
          <ac:chgData name="Kirsten Hollister" userId="f82291c8-99d5-47cd-8c9c-47767899496e" providerId="ADAL" clId="{DCB87903-3100-43E2-8AD1-4A88E282EC28}" dt="2025-06-15T12:50:00.536" v="15" actId="790"/>
          <ac:spMkLst>
            <pc:docMk/>
            <pc:sldMk cId="3308917152" sldId="381"/>
            <ac:spMk id="5" creationId="{553A2671-65D8-79CF-CB7D-E4DC7E0B2FDC}"/>
          </ac:spMkLst>
        </pc:spChg>
      </pc:sldChg>
      <pc:sldChg chg="modSp mod">
        <pc:chgData name="Kirsten Hollister" userId="f82291c8-99d5-47cd-8c9c-47767899496e" providerId="ADAL" clId="{DCB87903-3100-43E2-8AD1-4A88E282EC28}" dt="2025-06-15T12:50:00.536" v="15" actId="790"/>
        <pc:sldMkLst>
          <pc:docMk/>
          <pc:sldMk cId="1257174324" sldId="382"/>
        </pc:sldMkLst>
        <pc:spChg chg="mod">
          <ac:chgData name="Kirsten Hollister" userId="f82291c8-99d5-47cd-8c9c-47767899496e" providerId="ADAL" clId="{DCB87903-3100-43E2-8AD1-4A88E282EC28}" dt="2025-06-15T12:50:00.536" v="15" actId="790"/>
          <ac:spMkLst>
            <pc:docMk/>
            <pc:sldMk cId="1257174324" sldId="382"/>
            <ac:spMk id="2" creationId="{8F7E196A-881D-862D-3A46-D4258E70261C}"/>
          </ac:spMkLst>
        </pc:spChg>
        <pc:spChg chg="mod">
          <ac:chgData name="Kirsten Hollister" userId="f82291c8-99d5-47cd-8c9c-47767899496e" providerId="ADAL" clId="{DCB87903-3100-43E2-8AD1-4A88E282EC28}" dt="2025-06-15T12:50:00.536" v="15" actId="790"/>
          <ac:spMkLst>
            <pc:docMk/>
            <pc:sldMk cId="1257174324" sldId="382"/>
            <ac:spMk id="3" creationId="{AB1F73B7-E6CB-401B-C0F2-7AE65329FD72}"/>
          </ac:spMkLst>
        </pc:spChg>
        <pc:spChg chg="mod">
          <ac:chgData name="Kirsten Hollister" userId="f82291c8-99d5-47cd-8c9c-47767899496e" providerId="ADAL" clId="{DCB87903-3100-43E2-8AD1-4A88E282EC28}" dt="2025-06-15T12:50:00.536" v="15" actId="790"/>
          <ac:spMkLst>
            <pc:docMk/>
            <pc:sldMk cId="1257174324" sldId="382"/>
            <ac:spMk id="4" creationId="{333E7617-6FE7-95BE-84FD-4BFE6A72DEE1}"/>
          </ac:spMkLst>
        </pc:spChg>
        <pc:spChg chg="mod">
          <ac:chgData name="Kirsten Hollister" userId="f82291c8-99d5-47cd-8c9c-47767899496e" providerId="ADAL" clId="{DCB87903-3100-43E2-8AD1-4A88E282EC28}" dt="2025-06-15T12:50:00.536" v="15" actId="790"/>
          <ac:spMkLst>
            <pc:docMk/>
            <pc:sldMk cId="1257174324" sldId="382"/>
            <ac:spMk id="5" creationId="{D28E8D60-1826-7F32-8A9F-D4D614E32546}"/>
          </ac:spMkLst>
        </pc:spChg>
      </pc:sldChg>
      <pc:sldChg chg="modSp mod">
        <pc:chgData name="Kirsten Hollister" userId="f82291c8-99d5-47cd-8c9c-47767899496e" providerId="ADAL" clId="{DCB87903-3100-43E2-8AD1-4A88E282EC28}" dt="2025-06-15T12:50:00.536" v="15" actId="790"/>
        <pc:sldMkLst>
          <pc:docMk/>
          <pc:sldMk cId="1482567002" sldId="384"/>
        </pc:sldMkLst>
        <pc:spChg chg="mod">
          <ac:chgData name="Kirsten Hollister" userId="f82291c8-99d5-47cd-8c9c-47767899496e" providerId="ADAL" clId="{DCB87903-3100-43E2-8AD1-4A88E282EC28}" dt="2025-06-15T12:50:00.536" v="15" actId="790"/>
          <ac:spMkLst>
            <pc:docMk/>
            <pc:sldMk cId="1482567002" sldId="384"/>
            <ac:spMk id="2" creationId="{3209FD69-A153-BAC5-51B8-EDFE35BD8748}"/>
          </ac:spMkLst>
        </pc:spChg>
        <pc:spChg chg="mod">
          <ac:chgData name="Kirsten Hollister" userId="f82291c8-99d5-47cd-8c9c-47767899496e" providerId="ADAL" clId="{DCB87903-3100-43E2-8AD1-4A88E282EC28}" dt="2025-06-15T12:50:00.536" v="15" actId="790"/>
          <ac:spMkLst>
            <pc:docMk/>
            <pc:sldMk cId="1482567002" sldId="384"/>
            <ac:spMk id="3" creationId="{57E4A292-D8AE-FDF1-0022-91F8C10D1C0A}"/>
          </ac:spMkLst>
        </pc:spChg>
        <pc:spChg chg="mod">
          <ac:chgData name="Kirsten Hollister" userId="f82291c8-99d5-47cd-8c9c-47767899496e" providerId="ADAL" clId="{DCB87903-3100-43E2-8AD1-4A88E282EC28}" dt="2025-06-15T12:50:00.536" v="15" actId="790"/>
          <ac:spMkLst>
            <pc:docMk/>
            <pc:sldMk cId="1482567002" sldId="384"/>
            <ac:spMk id="4" creationId="{A065985A-CE13-C587-6A97-FCF5E8ABA13C}"/>
          </ac:spMkLst>
        </pc:spChg>
        <pc:spChg chg="mod">
          <ac:chgData name="Kirsten Hollister" userId="f82291c8-99d5-47cd-8c9c-47767899496e" providerId="ADAL" clId="{DCB87903-3100-43E2-8AD1-4A88E282EC28}" dt="2025-06-15T12:50:00.536" v="15" actId="790"/>
          <ac:spMkLst>
            <pc:docMk/>
            <pc:sldMk cId="1482567002" sldId="384"/>
            <ac:spMk id="5" creationId="{37AA8B20-4709-388F-386A-F46E1EA5D52E}"/>
          </ac:spMkLst>
        </pc:spChg>
      </pc:sldChg>
      <pc:sldChg chg="modSp mod">
        <pc:chgData name="Kirsten Hollister" userId="f82291c8-99d5-47cd-8c9c-47767899496e" providerId="ADAL" clId="{DCB87903-3100-43E2-8AD1-4A88E282EC28}" dt="2025-06-15T12:50:00.536" v="15" actId="790"/>
        <pc:sldMkLst>
          <pc:docMk/>
          <pc:sldMk cId="2947414239" sldId="387"/>
        </pc:sldMkLst>
        <pc:spChg chg="mod">
          <ac:chgData name="Kirsten Hollister" userId="f82291c8-99d5-47cd-8c9c-47767899496e" providerId="ADAL" clId="{DCB87903-3100-43E2-8AD1-4A88E282EC28}" dt="2025-06-15T12:50:00.536" v="15" actId="790"/>
          <ac:spMkLst>
            <pc:docMk/>
            <pc:sldMk cId="2947414239" sldId="387"/>
            <ac:spMk id="2" creationId="{A74C59B2-B26D-538E-2516-37A8166CA0E1}"/>
          </ac:spMkLst>
        </pc:spChg>
        <pc:spChg chg="mod">
          <ac:chgData name="Kirsten Hollister" userId="f82291c8-99d5-47cd-8c9c-47767899496e" providerId="ADAL" clId="{DCB87903-3100-43E2-8AD1-4A88E282EC28}" dt="2025-06-15T12:50:00.536" v="15" actId="790"/>
          <ac:spMkLst>
            <pc:docMk/>
            <pc:sldMk cId="2947414239" sldId="387"/>
            <ac:spMk id="3" creationId="{9206701D-BCA4-DC04-6667-D310E86AAD85}"/>
          </ac:spMkLst>
        </pc:spChg>
        <pc:spChg chg="mod">
          <ac:chgData name="Kirsten Hollister" userId="f82291c8-99d5-47cd-8c9c-47767899496e" providerId="ADAL" clId="{DCB87903-3100-43E2-8AD1-4A88E282EC28}" dt="2025-06-15T12:50:00.536" v="15" actId="790"/>
          <ac:spMkLst>
            <pc:docMk/>
            <pc:sldMk cId="2947414239" sldId="387"/>
            <ac:spMk id="4" creationId="{1AFE7C2B-6EBB-20FC-9FA9-C92D6513D705}"/>
          </ac:spMkLst>
        </pc:spChg>
        <pc:spChg chg="mod">
          <ac:chgData name="Kirsten Hollister" userId="f82291c8-99d5-47cd-8c9c-47767899496e" providerId="ADAL" clId="{DCB87903-3100-43E2-8AD1-4A88E282EC28}" dt="2025-06-15T12:50:00.536" v="15" actId="790"/>
          <ac:spMkLst>
            <pc:docMk/>
            <pc:sldMk cId="2947414239" sldId="387"/>
            <ac:spMk id="5" creationId="{0B8CCF62-A86B-F9E5-20EA-103CD136E6A5}"/>
          </ac:spMkLst>
        </pc:spChg>
      </pc:sldChg>
      <pc:sldChg chg="modSp mod">
        <pc:chgData name="Kirsten Hollister" userId="f82291c8-99d5-47cd-8c9c-47767899496e" providerId="ADAL" clId="{DCB87903-3100-43E2-8AD1-4A88E282EC28}" dt="2025-06-15T12:50:00.536" v="15" actId="790"/>
        <pc:sldMkLst>
          <pc:docMk/>
          <pc:sldMk cId="588658367" sldId="388"/>
        </pc:sldMkLst>
        <pc:spChg chg="mod">
          <ac:chgData name="Kirsten Hollister" userId="f82291c8-99d5-47cd-8c9c-47767899496e" providerId="ADAL" clId="{DCB87903-3100-43E2-8AD1-4A88E282EC28}" dt="2025-06-15T12:50:00.536" v="15" actId="790"/>
          <ac:spMkLst>
            <pc:docMk/>
            <pc:sldMk cId="588658367" sldId="388"/>
            <ac:spMk id="2" creationId="{7DF323B0-94E0-140C-566F-D4F73140C86F}"/>
          </ac:spMkLst>
        </pc:spChg>
        <pc:spChg chg="mod">
          <ac:chgData name="Kirsten Hollister" userId="f82291c8-99d5-47cd-8c9c-47767899496e" providerId="ADAL" clId="{DCB87903-3100-43E2-8AD1-4A88E282EC28}" dt="2025-06-15T12:50:00.536" v="15" actId="790"/>
          <ac:spMkLst>
            <pc:docMk/>
            <pc:sldMk cId="588658367" sldId="388"/>
            <ac:spMk id="3" creationId="{D0ED9C9A-D4ED-4356-9488-C284BB105699}"/>
          </ac:spMkLst>
        </pc:spChg>
        <pc:spChg chg="mod">
          <ac:chgData name="Kirsten Hollister" userId="f82291c8-99d5-47cd-8c9c-47767899496e" providerId="ADAL" clId="{DCB87903-3100-43E2-8AD1-4A88E282EC28}" dt="2025-06-15T12:50:00.536" v="15" actId="790"/>
          <ac:spMkLst>
            <pc:docMk/>
            <pc:sldMk cId="588658367" sldId="388"/>
            <ac:spMk id="4" creationId="{7E092BBA-9903-C4EA-0F1D-5BB86F51C1BB}"/>
          </ac:spMkLst>
        </pc:spChg>
        <pc:spChg chg="mod">
          <ac:chgData name="Kirsten Hollister" userId="f82291c8-99d5-47cd-8c9c-47767899496e" providerId="ADAL" clId="{DCB87903-3100-43E2-8AD1-4A88E282EC28}" dt="2025-06-15T12:50:00.536" v="15" actId="790"/>
          <ac:spMkLst>
            <pc:docMk/>
            <pc:sldMk cId="588658367" sldId="388"/>
            <ac:spMk id="5" creationId="{E53ACF34-85DC-02C3-1A35-D18696465ABD}"/>
          </ac:spMkLst>
        </pc:spChg>
      </pc:sldChg>
      <pc:sldChg chg="modSp mod">
        <pc:chgData name="Kirsten Hollister" userId="f82291c8-99d5-47cd-8c9c-47767899496e" providerId="ADAL" clId="{DCB87903-3100-43E2-8AD1-4A88E282EC28}" dt="2025-06-15T12:50:00.536" v="15" actId="790"/>
        <pc:sldMkLst>
          <pc:docMk/>
          <pc:sldMk cId="537270601" sldId="389"/>
        </pc:sldMkLst>
        <pc:spChg chg="mod">
          <ac:chgData name="Kirsten Hollister" userId="f82291c8-99d5-47cd-8c9c-47767899496e" providerId="ADAL" clId="{DCB87903-3100-43E2-8AD1-4A88E282EC28}" dt="2025-06-15T12:50:00.536" v="15" actId="790"/>
          <ac:spMkLst>
            <pc:docMk/>
            <pc:sldMk cId="537270601" sldId="389"/>
            <ac:spMk id="2" creationId="{E3250C68-AA95-D812-92AF-BA6F114C265B}"/>
          </ac:spMkLst>
        </pc:spChg>
        <pc:spChg chg="mod">
          <ac:chgData name="Kirsten Hollister" userId="f82291c8-99d5-47cd-8c9c-47767899496e" providerId="ADAL" clId="{DCB87903-3100-43E2-8AD1-4A88E282EC28}" dt="2025-06-15T12:50:00.536" v="15" actId="790"/>
          <ac:spMkLst>
            <pc:docMk/>
            <pc:sldMk cId="537270601" sldId="389"/>
            <ac:spMk id="3" creationId="{47C3DDE0-052C-7516-AF73-FCD8E90CF176}"/>
          </ac:spMkLst>
        </pc:spChg>
        <pc:spChg chg="mod">
          <ac:chgData name="Kirsten Hollister" userId="f82291c8-99d5-47cd-8c9c-47767899496e" providerId="ADAL" clId="{DCB87903-3100-43E2-8AD1-4A88E282EC28}" dt="2025-06-15T12:50:00.536" v="15" actId="790"/>
          <ac:spMkLst>
            <pc:docMk/>
            <pc:sldMk cId="537270601" sldId="389"/>
            <ac:spMk id="4" creationId="{834BAC45-6DA1-114B-EFA9-960DB6F4501F}"/>
          </ac:spMkLst>
        </pc:spChg>
        <pc:spChg chg="mod">
          <ac:chgData name="Kirsten Hollister" userId="f82291c8-99d5-47cd-8c9c-47767899496e" providerId="ADAL" clId="{DCB87903-3100-43E2-8AD1-4A88E282EC28}" dt="2025-06-15T12:50:00.536" v="15" actId="790"/>
          <ac:spMkLst>
            <pc:docMk/>
            <pc:sldMk cId="537270601" sldId="389"/>
            <ac:spMk id="5" creationId="{42F01A49-3917-1377-CB9A-514A391342A3}"/>
          </ac:spMkLst>
        </pc:spChg>
      </pc:sldChg>
      <pc:sldChg chg="modSp mod">
        <pc:chgData name="Kirsten Hollister" userId="f82291c8-99d5-47cd-8c9c-47767899496e" providerId="ADAL" clId="{DCB87903-3100-43E2-8AD1-4A88E282EC28}" dt="2025-06-15T12:50:00.536" v="15" actId="790"/>
        <pc:sldMkLst>
          <pc:docMk/>
          <pc:sldMk cId="2122164639" sldId="390"/>
        </pc:sldMkLst>
        <pc:spChg chg="mod">
          <ac:chgData name="Kirsten Hollister" userId="f82291c8-99d5-47cd-8c9c-47767899496e" providerId="ADAL" clId="{DCB87903-3100-43E2-8AD1-4A88E282EC28}" dt="2025-06-15T12:50:00.536" v="15" actId="790"/>
          <ac:spMkLst>
            <pc:docMk/>
            <pc:sldMk cId="2122164639" sldId="390"/>
            <ac:spMk id="2" creationId="{5CB5C75C-40DA-FA9E-4EB4-F85255CBD0CB}"/>
          </ac:spMkLst>
        </pc:spChg>
        <pc:spChg chg="mod">
          <ac:chgData name="Kirsten Hollister" userId="f82291c8-99d5-47cd-8c9c-47767899496e" providerId="ADAL" clId="{DCB87903-3100-43E2-8AD1-4A88E282EC28}" dt="2025-06-15T12:50:00.536" v="15" actId="790"/>
          <ac:spMkLst>
            <pc:docMk/>
            <pc:sldMk cId="2122164639" sldId="390"/>
            <ac:spMk id="3" creationId="{B368B2C3-9320-1DE8-5DBF-15CC7C8FC793}"/>
          </ac:spMkLst>
        </pc:spChg>
        <pc:spChg chg="mod">
          <ac:chgData name="Kirsten Hollister" userId="f82291c8-99d5-47cd-8c9c-47767899496e" providerId="ADAL" clId="{DCB87903-3100-43E2-8AD1-4A88E282EC28}" dt="2025-06-15T12:50:00.536" v="15" actId="790"/>
          <ac:spMkLst>
            <pc:docMk/>
            <pc:sldMk cId="2122164639" sldId="390"/>
            <ac:spMk id="4" creationId="{DA2454B5-478C-2346-32C3-6E08DE401A3C}"/>
          </ac:spMkLst>
        </pc:spChg>
        <pc:spChg chg="mod">
          <ac:chgData name="Kirsten Hollister" userId="f82291c8-99d5-47cd-8c9c-47767899496e" providerId="ADAL" clId="{DCB87903-3100-43E2-8AD1-4A88E282EC28}" dt="2025-06-15T12:50:00.536" v="15" actId="790"/>
          <ac:spMkLst>
            <pc:docMk/>
            <pc:sldMk cId="2122164639" sldId="390"/>
            <ac:spMk id="5" creationId="{E868F9CE-F1CC-563A-EFC4-CC83B992402E}"/>
          </ac:spMkLst>
        </pc:spChg>
      </pc:sldChg>
      <pc:sldChg chg="modSp mod">
        <pc:chgData name="Kirsten Hollister" userId="f82291c8-99d5-47cd-8c9c-47767899496e" providerId="ADAL" clId="{DCB87903-3100-43E2-8AD1-4A88E282EC28}" dt="2025-06-15T12:50:00.536" v="15" actId="790"/>
        <pc:sldMkLst>
          <pc:docMk/>
          <pc:sldMk cId="1821249128" sldId="415"/>
        </pc:sldMkLst>
        <pc:spChg chg="mod">
          <ac:chgData name="Kirsten Hollister" userId="f82291c8-99d5-47cd-8c9c-47767899496e" providerId="ADAL" clId="{DCB87903-3100-43E2-8AD1-4A88E282EC28}" dt="2025-06-15T12:50:00.536" v="15" actId="790"/>
          <ac:spMkLst>
            <pc:docMk/>
            <pc:sldMk cId="1821249128" sldId="415"/>
            <ac:spMk id="2" creationId="{C1A0C628-A2DE-6198-AD61-57B3F8E74A78}"/>
          </ac:spMkLst>
        </pc:spChg>
        <pc:spChg chg="mod">
          <ac:chgData name="Kirsten Hollister" userId="f82291c8-99d5-47cd-8c9c-47767899496e" providerId="ADAL" clId="{DCB87903-3100-43E2-8AD1-4A88E282EC28}" dt="2025-06-15T12:50:00.536" v="15" actId="790"/>
          <ac:spMkLst>
            <pc:docMk/>
            <pc:sldMk cId="1821249128" sldId="415"/>
            <ac:spMk id="3" creationId="{F0B92523-13BE-CDD6-970D-88C19B22EF79}"/>
          </ac:spMkLst>
        </pc:spChg>
        <pc:spChg chg="mod">
          <ac:chgData name="Kirsten Hollister" userId="f82291c8-99d5-47cd-8c9c-47767899496e" providerId="ADAL" clId="{DCB87903-3100-43E2-8AD1-4A88E282EC28}" dt="2025-06-15T12:50:00.536" v="15" actId="790"/>
          <ac:spMkLst>
            <pc:docMk/>
            <pc:sldMk cId="1821249128" sldId="415"/>
            <ac:spMk id="4" creationId="{590216C6-45A4-6034-E4D7-AEF6706EA659}"/>
          </ac:spMkLst>
        </pc:spChg>
        <pc:spChg chg="mod">
          <ac:chgData name="Kirsten Hollister" userId="f82291c8-99d5-47cd-8c9c-47767899496e" providerId="ADAL" clId="{DCB87903-3100-43E2-8AD1-4A88E282EC28}" dt="2025-06-15T12:50:00.536" v="15" actId="790"/>
          <ac:spMkLst>
            <pc:docMk/>
            <pc:sldMk cId="1821249128" sldId="415"/>
            <ac:spMk id="5" creationId="{0015F106-C3A7-A21E-0156-435CEDCA4314}"/>
          </ac:spMkLst>
        </pc:spChg>
      </pc:sldChg>
      <pc:sldChg chg="modSp mod">
        <pc:chgData name="Kirsten Hollister" userId="f82291c8-99d5-47cd-8c9c-47767899496e" providerId="ADAL" clId="{DCB87903-3100-43E2-8AD1-4A88E282EC28}" dt="2025-06-15T12:50:00.536" v="15" actId="790"/>
        <pc:sldMkLst>
          <pc:docMk/>
          <pc:sldMk cId="2133594953" sldId="416"/>
        </pc:sldMkLst>
        <pc:spChg chg="mod">
          <ac:chgData name="Kirsten Hollister" userId="f82291c8-99d5-47cd-8c9c-47767899496e" providerId="ADAL" clId="{DCB87903-3100-43E2-8AD1-4A88E282EC28}" dt="2025-06-15T12:50:00.536" v="15" actId="790"/>
          <ac:spMkLst>
            <pc:docMk/>
            <pc:sldMk cId="2133594953" sldId="416"/>
            <ac:spMk id="2" creationId="{9A214117-4E21-851E-CB75-6D2CA66D707B}"/>
          </ac:spMkLst>
        </pc:spChg>
        <pc:spChg chg="mod">
          <ac:chgData name="Kirsten Hollister" userId="f82291c8-99d5-47cd-8c9c-47767899496e" providerId="ADAL" clId="{DCB87903-3100-43E2-8AD1-4A88E282EC28}" dt="2025-06-15T12:50:00.536" v="15" actId="790"/>
          <ac:spMkLst>
            <pc:docMk/>
            <pc:sldMk cId="2133594953" sldId="416"/>
            <ac:spMk id="3" creationId="{6A9D0082-4852-7DD3-40EC-607CF00F2428}"/>
          </ac:spMkLst>
        </pc:spChg>
        <pc:spChg chg="mod">
          <ac:chgData name="Kirsten Hollister" userId="f82291c8-99d5-47cd-8c9c-47767899496e" providerId="ADAL" clId="{DCB87903-3100-43E2-8AD1-4A88E282EC28}" dt="2025-06-15T12:50:00.536" v="15" actId="790"/>
          <ac:spMkLst>
            <pc:docMk/>
            <pc:sldMk cId="2133594953" sldId="416"/>
            <ac:spMk id="4" creationId="{DAF4029A-660F-9EBF-77E7-6F62411837B9}"/>
          </ac:spMkLst>
        </pc:spChg>
        <pc:spChg chg="mod">
          <ac:chgData name="Kirsten Hollister" userId="f82291c8-99d5-47cd-8c9c-47767899496e" providerId="ADAL" clId="{DCB87903-3100-43E2-8AD1-4A88E282EC28}" dt="2025-06-15T12:50:00.536" v="15" actId="790"/>
          <ac:spMkLst>
            <pc:docMk/>
            <pc:sldMk cId="2133594953" sldId="416"/>
            <ac:spMk id="5" creationId="{15306CE3-E6BD-15C1-3889-BBBF1BAEA0DE}"/>
          </ac:spMkLst>
        </pc:spChg>
      </pc:sldChg>
      <pc:sldChg chg="modSp mod">
        <pc:chgData name="Kirsten Hollister" userId="f82291c8-99d5-47cd-8c9c-47767899496e" providerId="ADAL" clId="{DCB87903-3100-43E2-8AD1-4A88E282EC28}" dt="2025-06-15T12:50:00.536" v="15" actId="790"/>
        <pc:sldMkLst>
          <pc:docMk/>
          <pc:sldMk cId="894249075" sldId="417"/>
        </pc:sldMkLst>
        <pc:spChg chg="mod">
          <ac:chgData name="Kirsten Hollister" userId="f82291c8-99d5-47cd-8c9c-47767899496e" providerId="ADAL" clId="{DCB87903-3100-43E2-8AD1-4A88E282EC28}" dt="2025-06-15T12:50:00.536" v="15" actId="790"/>
          <ac:spMkLst>
            <pc:docMk/>
            <pc:sldMk cId="894249075" sldId="417"/>
            <ac:spMk id="2" creationId="{D46AA273-B9B1-F4F8-49E5-0BBB21AD6441}"/>
          </ac:spMkLst>
        </pc:spChg>
        <pc:spChg chg="mod">
          <ac:chgData name="Kirsten Hollister" userId="f82291c8-99d5-47cd-8c9c-47767899496e" providerId="ADAL" clId="{DCB87903-3100-43E2-8AD1-4A88E282EC28}" dt="2025-06-15T12:50:00.536" v="15" actId="790"/>
          <ac:spMkLst>
            <pc:docMk/>
            <pc:sldMk cId="894249075" sldId="417"/>
            <ac:spMk id="3" creationId="{7ABD2CD3-5DDD-D3FF-71ED-A2379863D84F}"/>
          </ac:spMkLst>
        </pc:spChg>
        <pc:spChg chg="mod">
          <ac:chgData name="Kirsten Hollister" userId="f82291c8-99d5-47cd-8c9c-47767899496e" providerId="ADAL" clId="{DCB87903-3100-43E2-8AD1-4A88E282EC28}" dt="2025-06-15T12:50:00.536" v="15" actId="790"/>
          <ac:spMkLst>
            <pc:docMk/>
            <pc:sldMk cId="894249075" sldId="417"/>
            <ac:spMk id="4" creationId="{54238DD3-ECD2-7B52-05A8-4D54BDB872E3}"/>
          </ac:spMkLst>
        </pc:spChg>
        <pc:spChg chg="mod">
          <ac:chgData name="Kirsten Hollister" userId="f82291c8-99d5-47cd-8c9c-47767899496e" providerId="ADAL" clId="{DCB87903-3100-43E2-8AD1-4A88E282EC28}" dt="2025-06-15T12:50:00.536" v="15" actId="790"/>
          <ac:spMkLst>
            <pc:docMk/>
            <pc:sldMk cId="894249075" sldId="417"/>
            <ac:spMk id="5" creationId="{0BCDF756-E7A5-8C4C-00F6-1D941B9DC247}"/>
          </ac:spMkLst>
        </pc:spChg>
      </pc:sldChg>
      <pc:sldChg chg="modSp mod">
        <pc:chgData name="Kirsten Hollister" userId="f82291c8-99d5-47cd-8c9c-47767899496e" providerId="ADAL" clId="{DCB87903-3100-43E2-8AD1-4A88E282EC28}" dt="2025-06-15T12:50:00.536" v="15" actId="790"/>
        <pc:sldMkLst>
          <pc:docMk/>
          <pc:sldMk cId="2230818432" sldId="418"/>
        </pc:sldMkLst>
        <pc:spChg chg="mod">
          <ac:chgData name="Kirsten Hollister" userId="f82291c8-99d5-47cd-8c9c-47767899496e" providerId="ADAL" clId="{DCB87903-3100-43E2-8AD1-4A88E282EC28}" dt="2025-06-15T12:50:00.536" v="15" actId="790"/>
          <ac:spMkLst>
            <pc:docMk/>
            <pc:sldMk cId="2230818432" sldId="418"/>
            <ac:spMk id="2" creationId="{2B90AE58-DC58-6BBA-36E2-C8C8B7338726}"/>
          </ac:spMkLst>
        </pc:spChg>
        <pc:spChg chg="mod">
          <ac:chgData name="Kirsten Hollister" userId="f82291c8-99d5-47cd-8c9c-47767899496e" providerId="ADAL" clId="{DCB87903-3100-43E2-8AD1-4A88E282EC28}" dt="2025-06-15T12:50:00.536" v="15" actId="790"/>
          <ac:spMkLst>
            <pc:docMk/>
            <pc:sldMk cId="2230818432" sldId="418"/>
            <ac:spMk id="3" creationId="{C8F88AE3-5EF9-7241-849D-0F8E03FCD076}"/>
          </ac:spMkLst>
        </pc:spChg>
        <pc:spChg chg="mod">
          <ac:chgData name="Kirsten Hollister" userId="f82291c8-99d5-47cd-8c9c-47767899496e" providerId="ADAL" clId="{DCB87903-3100-43E2-8AD1-4A88E282EC28}" dt="2025-06-15T12:50:00.536" v="15" actId="790"/>
          <ac:spMkLst>
            <pc:docMk/>
            <pc:sldMk cId="2230818432" sldId="418"/>
            <ac:spMk id="4" creationId="{C50EFA56-BEE2-9CCA-1B01-5257F2EFC3B8}"/>
          </ac:spMkLst>
        </pc:spChg>
        <pc:spChg chg="mod">
          <ac:chgData name="Kirsten Hollister" userId="f82291c8-99d5-47cd-8c9c-47767899496e" providerId="ADAL" clId="{DCB87903-3100-43E2-8AD1-4A88E282EC28}" dt="2025-06-15T12:50:00.536" v="15" actId="790"/>
          <ac:spMkLst>
            <pc:docMk/>
            <pc:sldMk cId="2230818432" sldId="418"/>
            <ac:spMk id="5" creationId="{E4A32538-94AF-1468-75B5-16123AC875C4}"/>
          </ac:spMkLst>
        </pc:spChg>
      </pc:sldChg>
      <pc:sldChg chg="modSp mod">
        <pc:chgData name="Kirsten Hollister" userId="f82291c8-99d5-47cd-8c9c-47767899496e" providerId="ADAL" clId="{DCB87903-3100-43E2-8AD1-4A88E282EC28}" dt="2025-06-15T12:50:00.536" v="15" actId="790"/>
        <pc:sldMkLst>
          <pc:docMk/>
          <pc:sldMk cId="1821718263" sldId="419"/>
        </pc:sldMkLst>
        <pc:spChg chg="mod">
          <ac:chgData name="Kirsten Hollister" userId="f82291c8-99d5-47cd-8c9c-47767899496e" providerId="ADAL" clId="{DCB87903-3100-43E2-8AD1-4A88E282EC28}" dt="2025-06-15T12:50:00.536" v="15" actId="790"/>
          <ac:spMkLst>
            <pc:docMk/>
            <pc:sldMk cId="1821718263" sldId="419"/>
            <ac:spMk id="2" creationId="{6665E402-25BC-77BD-3CA6-62143A4F5909}"/>
          </ac:spMkLst>
        </pc:spChg>
        <pc:spChg chg="mod">
          <ac:chgData name="Kirsten Hollister" userId="f82291c8-99d5-47cd-8c9c-47767899496e" providerId="ADAL" clId="{DCB87903-3100-43E2-8AD1-4A88E282EC28}" dt="2025-06-15T12:50:00.536" v="15" actId="790"/>
          <ac:spMkLst>
            <pc:docMk/>
            <pc:sldMk cId="1821718263" sldId="419"/>
            <ac:spMk id="3" creationId="{BCB79634-D9A0-4823-3146-3B6C8E8C7162}"/>
          </ac:spMkLst>
        </pc:spChg>
        <pc:spChg chg="mod">
          <ac:chgData name="Kirsten Hollister" userId="f82291c8-99d5-47cd-8c9c-47767899496e" providerId="ADAL" clId="{DCB87903-3100-43E2-8AD1-4A88E282EC28}" dt="2025-06-15T12:50:00.536" v="15" actId="790"/>
          <ac:spMkLst>
            <pc:docMk/>
            <pc:sldMk cId="1821718263" sldId="419"/>
            <ac:spMk id="4" creationId="{CF0FB139-C21A-9AB3-13DB-6F3AEB28B12C}"/>
          </ac:spMkLst>
        </pc:spChg>
        <pc:spChg chg="mod">
          <ac:chgData name="Kirsten Hollister" userId="f82291c8-99d5-47cd-8c9c-47767899496e" providerId="ADAL" clId="{DCB87903-3100-43E2-8AD1-4A88E282EC28}" dt="2025-06-15T12:50:00.536" v="15" actId="790"/>
          <ac:spMkLst>
            <pc:docMk/>
            <pc:sldMk cId="1821718263" sldId="419"/>
            <ac:spMk id="5" creationId="{A3057147-F661-D65F-4EDE-FAA6B2B4BD83}"/>
          </ac:spMkLst>
        </pc:spChg>
      </pc:sldChg>
      <pc:sldChg chg="modSp mod">
        <pc:chgData name="Kirsten Hollister" userId="f82291c8-99d5-47cd-8c9c-47767899496e" providerId="ADAL" clId="{DCB87903-3100-43E2-8AD1-4A88E282EC28}" dt="2025-06-15T12:50:00.536" v="15" actId="790"/>
        <pc:sldMkLst>
          <pc:docMk/>
          <pc:sldMk cId="2883608920" sldId="421"/>
        </pc:sldMkLst>
        <pc:spChg chg="mod">
          <ac:chgData name="Kirsten Hollister" userId="f82291c8-99d5-47cd-8c9c-47767899496e" providerId="ADAL" clId="{DCB87903-3100-43E2-8AD1-4A88E282EC28}" dt="2025-06-15T12:50:00.536" v="15" actId="790"/>
          <ac:spMkLst>
            <pc:docMk/>
            <pc:sldMk cId="2883608920" sldId="421"/>
            <ac:spMk id="2" creationId="{8D7346ED-EE45-FE53-1365-0A4357D7024A}"/>
          </ac:spMkLst>
        </pc:spChg>
        <pc:spChg chg="mod">
          <ac:chgData name="Kirsten Hollister" userId="f82291c8-99d5-47cd-8c9c-47767899496e" providerId="ADAL" clId="{DCB87903-3100-43E2-8AD1-4A88E282EC28}" dt="2025-06-15T12:50:00.536" v="15" actId="790"/>
          <ac:spMkLst>
            <pc:docMk/>
            <pc:sldMk cId="2883608920" sldId="421"/>
            <ac:spMk id="3" creationId="{81FB79D9-B0AA-AA74-D772-643CEB6EEE18}"/>
          </ac:spMkLst>
        </pc:spChg>
        <pc:spChg chg="mod">
          <ac:chgData name="Kirsten Hollister" userId="f82291c8-99d5-47cd-8c9c-47767899496e" providerId="ADAL" clId="{DCB87903-3100-43E2-8AD1-4A88E282EC28}" dt="2025-06-15T12:50:00.536" v="15" actId="790"/>
          <ac:spMkLst>
            <pc:docMk/>
            <pc:sldMk cId="2883608920" sldId="421"/>
            <ac:spMk id="4" creationId="{108CB036-7EC7-6680-B16E-9FC8A9724832}"/>
          </ac:spMkLst>
        </pc:spChg>
        <pc:spChg chg="mod">
          <ac:chgData name="Kirsten Hollister" userId="f82291c8-99d5-47cd-8c9c-47767899496e" providerId="ADAL" clId="{DCB87903-3100-43E2-8AD1-4A88E282EC28}" dt="2025-06-15T12:50:00.536" v="15" actId="790"/>
          <ac:spMkLst>
            <pc:docMk/>
            <pc:sldMk cId="2883608920" sldId="421"/>
            <ac:spMk id="5" creationId="{EF617348-6A22-860A-C64C-DD2344291133}"/>
          </ac:spMkLst>
        </pc:spChg>
      </pc:sldChg>
      <pc:sldChg chg="modSp mod">
        <pc:chgData name="Kirsten Hollister" userId="f82291c8-99d5-47cd-8c9c-47767899496e" providerId="ADAL" clId="{DCB87903-3100-43E2-8AD1-4A88E282EC28}" dt="2025-06-15T12:50:00.536" v="15" actId="790"/>
        <pc:sldMkLst>
          <pc:docMk/>
          <pc:sldMk cId="1489900076" sldId="425"/>
        </pc:sldMkLst>
        <pc:spChg chg="mod">
          <ac:chgData name="Kirsten Hollister" userId="f82291c8-99d5-47cd-8c9c-47767899496e" providerId="ADAL" clId="{DCB87903-3100-43E2-8AD1-4A88E282EC28}" dt="2025-06-15T12:50:00.536" v="15" actId="790"/>
          <ac:spMkLst>
            <pc:docMk/>
            <pc:sldMk cId="1489900076" sldId="425"/>
            <ac:spMk id="2" creationId="{3470414F-6D23-1D57-330F-35390B987414}"/>
          </ac:spMkLst>
        </pc:spChg>
        <pc:spChg chg="mod">
          <ac:chgData name="Kirsten Hollister" userId="f82291c8-99d5-47cd-8c9c-47767899496e" providerId="ADAL" clId="{DCB87903-3100-43E2-8AD1-4A88E282EC28}" dt="2025-06-15T12:50:00.536" v="15" actId="790"/>
          <ac:spMkLst>
            <pc:docMk/>
            <pc:sldMk cId="1489900076" sldId="425"/>
            <ac:spMk id="4" creationId="{7CB610AC-4652-11F2-0823-AF895D92ECEE}"/>
          </ac:spMkLst>
        </pc:spChg>
        <pc:spChg chg="mod">
          <ac:chgData name="Kirsten Hollister" userId="f82291c8-99d5-47cd-8c9c-47767899496e" providerId="ADAL" clId="{DCB87903-3100-43E2-8AD1-4A88E282EC28}" dt="2025-06-15T12:50:00.536" v="15" actId="790"/>
          <ac:spMkLst>
            <pc:docMk/>
            <pc:sldMk cId="1489900076" sldId="425"/>
            <ac:spMk id="5" creationId="{008AB38B-D15F-AC9D-E54A-B0E3B048444C}"/>
          </ac:spMkLst>
        </pc:spChg>
      </pc:sldChg>
      <pc:sldChg chg="modSp mod">
        <pc:chgData name="Kirsten Hollister" userId="f82291c8-99d5-47cd-8c9c-47767899496e" providerId="ADAL" clId="{DCB87903-3100-43E2-8AD1-4A88E282EC28}" dt="2025-06-15T12:50:00.536" v="15" actId="790"/>
        <pc:sldMkLst>
          <pc:docMk/>
          <pc:sldMk cId="111908213" sldId="426"/>
        </pc:sldMkLst>
        <pc:spChg chg="mod">
          <ac:chgData name="Kirsten Hollister" userId="f82291c8-99d5-47cd-8c9c-47767899496e" providerId="ADAL" clId="{DCB87903-3100-43E2-8AD1-4A88E282EC28}" dt="2025-06-15T12:50:00.536" v="15" actId="790"/>
          <ac:spMkLst>
            <pc:docMk/>
            <pc:sldMk cId="111908213" sldId="426"/>
            <ac:spMk id="2" creationId="{F607E74E-8CE2-B507-5A28-E492C00A71A9}"/>
          </ac:spMkLst>
        </pc:spChg>
        <pc:spChg chg="mod">
          <ac:chgData name="Kirsten Hollister" userId="f82291c8-99d5-47cd-8c9c-47767899496e" providerId="ADAL" clId="{DCB87903-3100-43E2-8AD1-4A88E282EC28}" dt="2025-06-15T12:50:00.536" v="15" actId="790"/>
          <ac:spMkLst>
            <pc:docMk/>
            <pc:sldMk cId="111908213" sldId="426"/>
            <ac:spMk id="3" creationId="{144EFD37-DBFC-5A00-5E33-83059A9AEA58}"/>
          </ac:spMkLst>
        </pc:spChg>
        <pc:spChg chg="mod">
          <ac:chgData name="Kirsten Hollister" userId="f82291c8-99d5-47cd-8c9c-47767899496e" providerId="ADAL" clId="{DCB87903-3100-43E2-8AD1-4A88E282EC28}" dt="2025-06-15T12:50:00.536" v="15" actId="790"/>
          <ac:spMkLst>
            <pc:docMk/>
            <pc:sldMk cId="111908213" sldId="426"/>
            <ac:spMk id="5" creationId="{443BB34F-0014-018E-DAF0-69EF13993B6F}"/>
          </ac:spMkLst>
        </pc:spChg>
        <pc:graphicFrameChg chg="modGraphic">
          <ac:chgData name="Kirsten Hollister" userId="f82291c8-99d5-47cd-8c9c-47767899496e" providerId="ADAL" clId="{DCB87903-3100-43E2-8AD1-4A88E282EC28}" dt="2025-06-15T12:50:00.536" v="15" actId="790"/>
          <ac:graphicFrameMkLst>
            <pc:docMk/>
            <pc:sldMk cId="111908213" sldId="426"/>
            <ac:graphicFrameMk id="6" creationId="{91575599-2FB8-FD36-7327-96FAA6775419}"/>
          </ac:graphicFrameMkLst>
        </pc:graphicFrameChg>
      </pc:sldChg>
      <pc:sldChg chg="modSp mod">
        <pc:chgData name="Kirsten Hollister" userId="f82291c8-99d5-47cd-8c9c-47767899496e" providerId="ADAL" clId="{DCB87903-3100-43E2-8AD1-4A88E282EC28}" dt="2025-06-15T12:50:00.536" v="15" actId="790"/>
        <pc:sldMkLst>
          <pc:docMk/>
          <pc:sldMk cId="579181492" sldId="427"/>
        </pc:sldMkLst>
        <pc:spChg chg="mod">
          <ac:chgData name="Kirsten Hollister" userId="f82291c8-99d5-47cd-8c9c-47767899496e" providerId="ADAL" clId="{DCB87903-3100-43E2-8AD1-4A88E282EC28}" dt="2025-06-15T12:50:00.536" v="15" actId="790"/>
          <ac:spMkLst>
            <pc:docMk/>
            <pc:sldMk cId="579181492" sldId="427"/>
            <ac:spMk id="2" creationId="{2283F561-9E23-F233-5389-6B3801A8F714}"/>
          </ac:spMkLst>
        </pc:spChg>
        <pc:spChg chg="mod">
          <ac:chgData name="Kirsten Hollister" userId="f82291c8-99d5-47cd-8c9c-47767899496e" providerId="ADAL" clId="{DCB87903-3100-43E2-8AD1-4A88E282EC28}" dt="2025-06-15T12:50:00.536" v="15" actId="790"/>
          <ac:spMkLst>
            <pc:docMk/>
            <pc:sldMk cId="579181492" sldId="427"/>
            <ac:spMk id="3" creationId="{B875B034-92D4-A551-CF05-6FB8F05FE669}"/>
          </ac:spMkLst>
        </pc:spChg>
        <pc:spChg chg="mod">
          <ac:chgData name="Kirsten Hollister" userId="f82291c8-99d5-47cd-8c9c-47767899496e" providerId="ADAL" clId="{DCB87903-3100-43E2-8AD1-4A88E282EC28}" dt="2025-06-15T12:50:00.536" v="15" actId="790"/>
          <ac:spMkLst>
            <pc:docMk/>
            <pc:sldMk cId="579181492" sldId="427"/>
            <ac:spMk id="5" creationId="{4684A9E6-2ED4-C54C-F169-8348223B1167}"/>
          </ac:spMkLst>
        </pc:spChg>
        <pc:graphicFrameChg chg="modGraphic">
          <ac:chgData name="Kirsten Hollister" userId="f82291c8-99d5-47cd-8c9c-47767899496e" providerId="ADAL" clId="{DCB87903-3100-43E2-8AD1-4A88E282EC28}" dt="2025-06-15T12:50:00.536" v="15" actId="790"/>
          <ac:graphicFrameMkLst>
            <pc:docMk/>
            <pc:sldMk cId="579181492" sldId="427"/>
            <ac:graphicFrameMk id="6" creationId="{9426784E-4F9D-30F4-6510-A84768BF5A4B}"/>
          </ac:graphicFrameMkLst>
        </pc:graphicFrameChg>
      </pc:sldChg>
      <pc:sldChg chg="modSp mod">
        <pc:chgData name="Kirsten Hollister" userId="f82291c8-99d5-47cd-8c9c-47767899496e" providerId="ADAL" clId="{DCB87903-3100-43E2-8AD1-4A88E282EC28}" dt="2025-06-15T12:50:00.536" v="15" actId="790"/>
        <pc:sldMkLst>
          <pc:docMk/>
          <pc:sldMk cId="4233561295" sldId="428"/>
        </pc:sldMkLst>
        <pc:spChg chg="mod">
          <ac:chgData name="Kirsten Hollister" userId="f82291c8-99d5-47cd-8c9c-47767899496e" providerId="ADAL" clId="{DCB87903-3100-43E2-8AD1-4A88E282EC28}" dt="2025-06-15T12:50:00.536" v="15" actId="790"/>
          <ac:spMkLst>
            <pc:docMk/>
            <pc:sldMk cId="4233561295" sldId="428"/>
            <ac:spMk id="2" creationId="{08713BFB-718D-244A-BBD7-8E210821666D}"/>
          </ac:spMkLst>
        </pc:spChg>
        <pc:spChg chg="mod">
          <ac:chgData name="Kirsten Hollister" userId="f82291c8-99d5-47cd-8c9c-47767899496e" providerId="ADAL" clId="{DCB87903-3100-43E2-8AD1-4A88E282EC28}" dt="2025-06-15T12:50:00.536" v="15" actId="790"/>
          <ac:spMkLst>
            <pc:docMk/>
            <pc:sldMk cId="4233561295" sldId="428"/>
            <ac:spMk id="3" creationId="{4E3033B5-9109-D897-5041-419097208642}"/>
          </ac:spMkLst>
        </pc:spChg>
        <pc:spChg chg="mod">
          <ac:chgData name="Kirsten Hollister" userId="f82291c8-99d5-47cd-8c9c-47767899496e" providerId="ADAL" clId="{DCB87903-3100-43E2-8AD1-4A88E282EC28}" dt="2025-06-15T12:50:00.536" v="15" actId="790"/>
          <ac:spMkLst>
            <pc:docMk/>
            <pc:sldMk cId="4233561295" sldId="428"/>
            <ac:spMk id="4" creationId="{10DB64C1-A867-4E37-2AA2-26DA3EA52709}"/>
          </ac:spMkLst>
        </pc:spChg>
        <pc:spChg chg="mod">
          <ac:chgData name="Kirsten Hollister" userId="f82291c8-99d5-47cd-8c9c-47767899496e" providerId="ADAL" clId="{DCB87903-3100-43E2-8AD1-4A88E282EC28}" dt="2025-06-15T12:50:00.536" v="15" actId="790"/>
          <ac:spMkLst>
            <pc:docMk/>
            <pc:sldMk cId="4233561295" sldId="428"/>
            <ac:spMk id="5" creationId="{930A631E-35A7-E697-5875-ADD017AA44B6}"/>
          </ac:spMkLst>
        </pc:spChg>
      </pc:sldChg>
      <pc:sldChg chg="modSp mod">
        <pc:chgData name="Kirsten Hollister" userId="f82291c8-99d5-47cd-8c9c-47767899496e" providerId="ADAL" clId="{DCB87903-3100-43E2-8AD1-4A88E282EC28}" dt="2025-06-15T12:50:00.536" v="15" actId="790"/>
        <pc:sldMkLst>
          <pc:docMk/>
          <pc:sldMk cId="2343179628" sldId="429"/>
        </pc:sldMkLst>
        <pc:spChg chg="mod">
          <ac:chgData name="Kirsten Hollister" userId="f82291c8-99d5-47cd-8c9c-47767899496e" providerId="ADAL" clId="{DCB87903-3100-43E2-8AD1-4A88E282EC28}" dt="2025-06-15T12:50:00.536" v="15" actId="790"/>
          <ac:spMkLst>
            <pc:docMk/>
            <pc:sldMk cId="2343179628" sldId="429"/>
            <ac:spMk id="2" creationId="{8D12DDEA-CC61-F4E4-2CCE-82355CE6F924}"/>
          </ac:spMkLst>
        </pc:spChg>
        <pc:spChg chg="mod">
          <ac:chgData name="Kirsten Hollister" userId="f82291c8-99d5-47cd-8c9c-47767899496e" providerId="ADAL" clId="{DCB87903-3100-43E2-8AD1-4A88E282EC28}" dt="2025-06-15T12:50:00.536" v="15" actId="790"/>
          <ac:spMkLst>
            <pc:docMk/>
            <pc:sldMk cId="2343179628" sldId="429"/>
            <ac:spMk id="4" creationId="{391925B0-B003-236D-54B7-D0F19FE56FC6}"/>
          </ac:spMkLst>
        </pc:spChg>
        <pc:spChg chg="mod">
          <ac:chgData name="Kirsten Hollister" userId="f82291c8-99d5-47cd-8c9c-47767899496e" providerId="ADAL" clId="{DCB87903-3100-43E2-8AD1-4A88E282EC28}" dt="2025-06-15T12:50:00.536" v="15" actId="790"/>
          <ac:spMkLst>
            <pc:docMk/>
            <pc:sldMk cId="2343179628" sldId="429"/>
            <ac:spMk id="5" creationId="{C84AF8E0-4D99-815E-2BFF-5C78763CEFCE}"/>
          </ac:spMkLst>
        </pc:spChg>
        <pc:graphicFrameChg chg="modGraphic">
          <ac:chgData name="Kirsten Hollister" userId="f82291c8-99d5-47cd-8c9c-47767899496e" providerId="ADAL" clId="{DCB87903-3100-43E2-8AD1-4A88E282EC28}" dt="2025-06-15T12:50:00.536" v="15" actId="790"/>
          <ac:graphicFrameMkLst>
            <pc:docMk/>
            <pc:sldMk cId="2343179628" sldId="429"/>
            <ac:graphicFrameMk id="6" creationId="{B4D9F616-DB07-0A25-9321-F531252E366A}"/>
          </ac:graphicFrameMkLst>
        </pc:graphicFrameChg>
        <pc:graphicFrameChg chg="modGraphic">
          <ac:chgData name="Kirsten Hollister" userId="f82291c8-99d5-47cd-8c9c-47767899496e" providerId="ADAL" clId="{DCB87903-3100-43E2-8AD1-4A88E282EC28}" dt="2025-06-15T12:50:00.536" v="15" actId="790"/>
          <ac:graphicFrameMkLst>
            <pc:docMk/>
            <pc:sldMk cId="2343179628" sldId="429"/>
            <ac:graphicFrameMk id="7" creationId="{678E9CF6-9C5C-981F-84E6-403E1D5DC9AA}"/>
          </ac:graphicFrameMkLst>
        </pc:graphicFrameChg>
      </pc:sldChg>
      <pc:sldChg chg="modSp mod">
        <pc:chgData name="Kirsten Hollister" userId="f82291c8-99d5-47cd-8c9c-47767899496e" providerId="ADAL" clId="{DCB87903-3100-43E2-8AD1-4A88E282EC28}" dt="2025-06-15T12:50:00.536" v="15" actId="790"/>
        <pc:sldMkLst>
          <pc:docMk/>
          <pc:sldMk cId="155143775" sldId="430"/>
        </pc:sldMkLst>
        <pc:spChg chg="mod">
          <ac:chgData name="Kirsten Hollister" userId="f82291c8-99d5-47cd-8c9c-47767899496e" providerId="ADAL" clId="{DCB87903-3100-43E2-8AD1-4A88E282EC28}" dt="2025-06-15T12:50:00.536" v="15" actId="790"/>
          <ac:spMkLst>
            <pc:docMk/>
            <pc:sldMk cId="155143775" sldId="430"/>
            <ac:spMk id="2" creationId="{AEC7B0CD-6821-0F0F-1EFA-70D6D4F20C4F}"/>
          </ac:spMkLst>
        </pc:spChg>
        <pc:spChg chg="mod">
          <ac:chgData name="Kirsten Hollister" userId="f82291c8-99d5-47cd-8c9c-47767899496e" providerId="ADAL" clId="{DCB87903-3100-43E2-8AD1-4A88E282EC28}" dt="2025-06-15T12:50:00.536" v="15" actId="790"/>
          <ac:spMkLst>
            <pc:docMk/>
            <pc:sldMk cId="155143775" sldId="430"/>
            <ac:spMk id="4" creationId="{7B451885-0416-E60C-F9D8-E0EE4B7608F4}"/>
          </ac:spMkLst>
        </pc:spChg>
        <pc:spChg chg="mod">
          <ac:chgData name="Kirsten Hollister" userId="f82291c8-99d5-47cd-8c9c-47767899496e" providerId="ADAL" clId="{DCB87903-3100-43E2-8AD1-4A88E282EC28}" dt="2025-06-15T12:50:00.536" v="15" actId="790"/>
          <ac:spMkLst>
            <pc:docMk/>
            <pc:sldMk cId="155143775" sldId="430"/>
            <ac:spMk id="5" creationId="{A8D3E189-AE4B-CE54-FFDE-CA981113B828}"/>
          </ac:spMkLst>
        </pc:spChg>
        <pc:graphicFrameChg chg="modGraphic">
          <ac:chgData name="Kirsten Hollister" userId="f82291c8-99d5-47cd-8c9c-47767899496e" providerId="ADAL" clId="{DCB87903-3100-43E2-8AD1-4A88E282EC28}" dt="2025-06-15T12:50:00.536" v="15" actId="790"/>
          <ac:graphicFrameMkLst>
            <pc:docMk/>
            <pc:sldMk cId="155143775" sldId="430"/>
            <ac:graphicFrameMk id="6" creationId="{E7961758-5807-6A85-A773-CA4FF931AF73}"/>
          </ac:graphicFrameMkLst>
        </pc:graphicFrameChg>
        <pc:graphicFrameChg chg="modGraphic">
          <ac:chgData name="Kirsten Hollister" userId="f82291c8-99d5-47cd-8c9c-47767899496e" providerId="ADAL" clId="{DCB87903-3100-43E2-8AD1-4A88E282EC28}" dt="2025-06-15T12:50:00.536" v="15" actId="790"/>
          <ac:graphicFrameMkLst>
            <pc:docMk/>
            <pc:sldMk cId="155143775" sldId="430"/>
            <ac:graphicFrameMk id="7" creationId="{A09CD960-4A0E-9B37-75B3-6D0D191E330E}"/>
          </ac:graphicFrameMkLst>
        </pc:graphicFrameChg>
        <pc:graphicFrameChg chg="modGraphic">
          <ac:chgData name="Kirsten Hollister" userId="f82291c8-99d5-47cd-8c9c-47767899496e" providerId="ADAL" clId="{DCB87903-3100-43E2-8AD1-4A88E282EC28}" dt="2025-06-15T12:50:00.536" v="15" actId="790"/>
          <ac:graphicFrameMkLst>
            <pc:docMk/>
            <pc:sldMk cId="155143775" sldId="430"/>
            <ac:graphicFrameMk id="8" creationId="{F90E518C-A8DA-2A65-606C-E83337528768}"/>
          </ac:graphicFrameMkLst>
        </pc:graphicFrameChg>
      </pc:sldChg>
      <pc:sldChg chg="modSp mod">
        <pc:chgData name="Kirsten Hollister" userId="f82291c8-99d5-47cd-8c9c-47767899496e" providerId="ADAL" clId="{DCB87903-3100-43E2-8AD1-4A88E282EC28}" dt="2025-06-15T12:50:00.536" v="15" actId="790"/>
        <pc:sldMkLst>
          <pc:docMk/>
          <pc:sldMk cId="594407861" sldId="431"/>
        </pc:sldMkLst>
        <pc:spChg chg="mod">
          <ac:chgData name="Kirsten Hollister" userId="f82291c8-99d5-47cd-8c9c-47767899496e" providerId="ADAL" clId="{DCB87903-3100-43E2-8AD1-4A88E282EC28}" dt="2025-06-15T12:50:00.536" v="15" actId="790"/>
          <ac:spMkLst>
            <pc:docMk/>
            <pc:sldMk cId="594407861" sldId="431"/>
            <ac:spMk id="2" creationId="{FCD332B6-A603-5356-9816-608B10DC2FEC}"/>
          </ac:spMkLst>
        </pc:spChg>
        <pc:spChg chg="mod">
          <ac:chgData name="Kirsten Hollister" userId="f82291c8-99d5-47cd-8c9c-47767899496e" providerId="ADAL" clId="{DCB87903-3100-43E2-8AD1-4A88E282EC28}" dt="2025-06-15T12:50:00.536" v="15" actId="790"/>
          <ac:spMkLst>
            <pc:docMk/>
            <pc:sldMk cId="594407861" sldId="431"/>
            <ac:spMk id="4" creationId="{42117714-5E7D-E16C-E7E1-B1563D1D8861}"/>
          </ac:spMkLst>
        </pc:spChg>
        <pc:spChg chg="mod">
          <ac:chgData name="Kirsten Hollister" userId="f82291c8-99d5-47cd-8c9c-47767899496e" providerId="ADAL" clId="{DCB87903-3100-43E2-8AD1-4A88E282EC28}" dt="2025-06-15T12:50:00.536" v="15" actId="790"/>
          <ac:spMkLst>
            <pc:docMk/>
            <pc:sldMk cId="594407861" sldId="431"/>
            <ac:spMk id="5" creationId="{ADC2A0F2-A379-568B-D2BF-A8CF1737C7AF}"/>
          </ac:spMkLst>
        </pc:spChg>
        <pc:graphicFrameChg chg="modGraphic">
          <ac:chgData name="Kirsten Hollister" userId="f82291c8-99d5-47cd-8c9c-47767899496e" providerId="ADAL" clId="{DCB87903-3100-43E2-8AD1-4A88E282EC28}" dt="2025-06-15T12:50:00.536" v="15" actId="790"/>
          <ac:graphicFrameMkLst>
            <pc:docMk/>
            <pc:sldMk cId="594407861" sldId="431"/>
            <ac:graphicFrameMk id="6" creationId="{F9F09DAD-2B13-9163-879E-13C9F23FEA2D}"/>
          </ac:graphicFrameMkLst>
        </pc:graphicFrameChg>
        <pc:graphicFrameChg chg="modGraphic">
          <ac:chgData name="Kirsten Hollister" userId="f82291c8-99d5-47cd-8c9c-47767899496e" providerId="ADAL" clId="{DCB87903-3100-43E2-8AD1-4A88E282EC28}" dt="2025-06-15T12:50:00.536" v="15" actId="790"/>
          <ac:graphicFrameMkLst>
            <pc:docMk/>
            <pc:sldMk cId="594407861" sldId="431"/>
            <ac:graphicFrameMk id="7" creationId="{2DCF3C03-37DF-4E1E-6874-E0E5CD9E4FAC}"/>
          </ac:graphicFrameMkLst>
        </pc:graphicFrameChg>
      </pc:sldChg>
      <pc:sldChg chg="modSp mod">
        <pc:chgData name="Kirsten Hollister" userId="f82291c8-99d5-47cd-8c9c-47767899496e" providerId="ADAL" clId="{DCB87903-3100-43E2-8AD1-4A88E282EC28}" dt="2025-06-15T12:50:00.536" v="15" actId="790"/>
        <pc:sldMkLst>
          <pc:docMk/>
          <pc:sldMk cId="649927675" sldId="433"/>
        </pc:sldMkLst>
        <pc:spChg chg="mod">
          <ac:chgData name="Kirsten Hollister" userId="f82291c8-99d5-47cd-8c9c-47767899496e" providerId="ADAL" clId="{DCB87903-3100-43E2-8AD1-4A88E282EC28}" dt="2025-06-15T12:50:00.536" v="15" actId="790"/>
          <ac:spMkLst>
            <pc:docMk/>
            <pc:sldMk cId="649927675" sldId="433"/>
            <ac:spMk id="2" creationId="{AACC807C-CE53-F19E-FE15-7660D7B05770}"/>
          </ac:spMkLst>
        </pc:spChg>
        <pc:spChg chg="mod">
          <ac:chgData name="Kirsten Hollister" userId="f82291c8-99d5-47cd-8c9c-47767899496e" providerId="ADAL" clId="{DCB87903-3100-43E2-8AD1-4A88E282EC28}" dt="2025-06-15T12:50:00.536" v="15" actId="790"/>
          <ac:spMkLst>
            <pc:docMk/>
            <pc:sldMk cId="649927675" sldId="433"/>
            <ac:spMk id="4" creationId="{9C5A1CF0-C20A-3967-760D-D1DCE71A8ED1}"/>
          </ac:spMkLst>
        </pc:spChg>
        <pc:spChg chg="mod">
          <ac:chgData name="Kirsten Hollister" userId="f82291c8-99d5-47cd-8c9c-47767899496e" providerId="ADAL" clId="{DCB87903-3100-43E2-8AD1-4A88E282EC28}" dt="2025-06-15T12:50:00.536" v="15" actId="790"/>
          <ac:spMkLst>
            <pc:docMk/>
            <pc:sldMk cId="649927675" sldId="433"/>
            <ac:spMk id="5" creationId="{91642247-BEF2-0916-A373-43776159C01A}"/>
          </ac:spMkLst>
        </pc:spChg>
        <pc:graphicFrameChg chg="modGraphic">
          <ac:chgData name="Kirsten Hollister" userId="f82291c8-99d5-47cd-8c9c-47767899496e" providerId="ADAL" clId="{DCB87903-3100-43E2-8AD1-4A88E282EC28}" dt="2025-06-15T12:50:00.536" v="15" actId="790"/>
          <ac:graphicFrameMkLst>
            <pc:docMk/>
            <pc:sldMk cId="649927675" sldId="433"/>
            <ac:graphicFrameMk id="3" creationId="{8B9993ED-2D90-007E-43D1-176C20753961}"/>
          </ac:graphicFrameMkLst>
        </pc:graphicFrameChg>
        <pc:graphicFrameChg chg="modGraphic">
          <ac:chgData name="Kirsten Hollister" userId="f82291c8-99d5-47cd-8c9c-47767899496e" providerId="ADAL" clId="{DCB87903-3100-43E2-8AD1-4A88E282EC28}" dt="2025-06-15T12:50:00.536" v="15" actId="790"/>
          <ac:graphicFrameMkLst>
            <pc:docMk/>
            <pc:sldMk cId="649927675" sldId="433"/>
            <ac:graphicFrameMk id="6" creationId="{6E72DBC7-85F7-0B9D-1D60-9A95D68143EB}"/>
          </ac:graphicFrameMkLst>
        </pc:graphicFrameChg>
        <pc:graphicFrameChg chg="modGraphic">
          <ac:chgData name="Kirsten Hollister" userId="f82291c8-99d5-47cd-8c9c-47767899496e" providerId="ADAL" clId="{DCB87903-3100-43E2-8AD1-4A88E282EC28}" dt="2025-06-15T12:50:00.536" v="15" actId="790"/>
          <ac:graphicFrameMkLst>
            <pc:docMk/>
            <pc:sldMk cId="649927675" sldId="433"/>
            <ac:graphicFrameMk id="7" creationId="{6F528764-1004-6206-10C7-F11AEAE9A85D}"/>
          </ac:graphicFrameMkLst>
        </pc:graphicFrameChg>
        <pc:graphicFrameChg chg="modGraphic">
          <ac:chgData name="Kirsten Hollister" userId="f82291c8-99d5-47cd-8c9c-47767899496e" providerId="ADAL" clId="{DCB87903-3100-43E2-8AD1-4A88E282EC28}" dt="2025-06-15T12:50:00.536" v="15" actId="790"/>
          <ac:graphicFrameMkLst>
            <pc:docMk/>
            <pc:sldMk cId="649927675" sldId="433"/>
            <ac:graphicFrameMk id="8" creationId="{E9D15F1F-BBB5-135B-6CDF-B5EC972353E7}"/>
          </ac:graphicFrameMkLst>
        </pc:graphicFrameChg>
      </pc:sldChg>
      <pc:sldChg chg="modSp mod">
        <pc:chgData name="Kirsten Hollister" userId="f82291c8-99d5-47cd-8c9c-47767899496e" providerId="ADAL" clId="{DCB87903-3100-43E2-8AD1-4A88E282EC28}" dt="2025-06-15T12:50:00.536" v="15" actId="790"/>
        <pc:sldMkLst>
          <pc:docMk/>
          <pc:sldMk cId="2186674470" sldId="434"/>
        </pc:sldMkLst>
        <pc:spChg chg="mod">
          <ac:chgData name="Kirsten Hollister" userId="f82291c8-99d5-47cd-8c9c-47767899496e" providerId="ADAL" clId="{DCB87903-3100-43E2-8AD1-4A88E282EC28}" dt="2025-06-15T12:50:00.536" v="15" actId="790"/>
          <ac:spMkLst>
            <pc:docMk/>
            <pc:sldMk cId="2186674470" sldId="434"/>
            <ac:spMk id="2" creationId="{8590269B-5AC9-91C8-3275-C9DEE2C3A206}"/>
          </ac:spMkLst>
        </pc:spChg>
        <pc:spChg chg="mod">
          <ac:chgData name="Kirsten Hollister" userId="f82291c8-99d5-47cd-8c9c-47767899496e" providerId="ADAL" clId="{DCB87903-3100-43E2-8AD1-4A88E282EC28}" dt="2025-06-15T12:50:00.536" v="15" actId="790"/>
          <ac:spMkLst>
            <pc:docMk/>
            <pc:sldMk cId="2186674470" sldId="434"/>
            <ac:spMk id="4" creationId="{7752DB41-4778-1954-D0F3-48C35454662A}"/>
          </ac:spMkLst>
        </pc:spChg>
        <pc:spChg chg="mod">
          <ac:chgData name="Kirsten Hollister" userId="f82291c8-99d5-47cd-8c9c-47767899496e" providerId="ADAL" clId="{DCB87903-3100-43E2-8AD1-4A88E282EC28}" dt="2025-06-15T12:50:00.536" v="15" actId="790"/>
          <ac:spMkLst>
            <pc:docMk/>
            <pc:sldMk cId="2186674470" sldId="434"/>
            <ac:spMk id="5" creationId="{CB9265DC-2C06-853B-5EC2-B548DED2D51B}"/>
          </ac:spMkLst>
        </pc:spChg>
        <pc:graphicFrameChg chg="modGraphic">
          <ac:chgData name="Kirsten Hollister" userId="f82291c8-99d5-47cd-8c9c-47767899496e" providerId="ADAL" clId="{DCB87903-3100-43E2-8AD1-4A88E282EC28}" dt="2025-06-15T12:50:00.536" v="15" actId="790"/>
          <ac:graphicFrameMkLst>
            <pc:docMk/>
            <pc:sldMk cId="2186674470" sldId="434"/>
            <ac:graphicFrameMk id="3" creationId="{815487C4-6608-D776-6729-4AE5D6F61B56}"/>
          </ac:graphicFrameMkLst>
        </pc:graphicFrameChg>
        <pc:graphicFrameChg chg="modGraphic">
          <ac:chgData name="Kirsten Hollister" userId="f82291c8-99d5-47cd-8c9c-47767899496e" providerId="ADAL" clId="{DCB87903-3100-43E2-8AD1-4A88E282EC28}" dt="2025-06-15T12:50:00.536" v="15" actId="790"/>
          <ac:graphicFrameMkLst>
            <pc:docMk/>
            <pc:sldMk cId="2186674470" sldId="434"/>
            <ac:graphicFrameMk id="6" creationId="{016E2095-F740-C719-64CB-1BF4F39D4CBF}"/>
          </ac:graphicFrameMkLst>
        </pc:graphicFrameChg>
        <pc:graphicFrameChg chg="modGraphic">
          <ac:chgData name="Kirsten Hollister" userId="f82291c8-99d5-47cd-8c9c-47767899496e" providerId="ADAL" clId="{DCB87903-3100-43E2-8AD1-4A88E282EC28}" dt="2025-06-15T12:50:00.536" v="15" actId="790"/>
          <ac:graphicFrameMkLst>
            <pc:docMk/>
            <pc:sldMk cId="2186674470" sldId="434"/>
            <ac:graphicFrameMk id="7" creationId="{10CAA1FA-66CA-69F4-A74F-0914F9B31677}"/>
          </ac:graphicFrameMkLst>
        </pc:graphicFrameChg>
      </pc:sldChg>
      <pc:sldChg chg="modSp mod">
        <pc:chgData name="Kirsten Hollister" userId="f82291c8-99d5-47cd-8c9c-47767899496e" providerId="ADAL" clId="{DCB87903-3100-43E2-8AD1-4A88E282EC28}" dt="2025-06-15T12:50:00.536" v="15" actId="790"/>
        <pc:sldMkLst>
          <pc:docMk/>
          <pc:sldMk cId="702726187" sldId="435"/>
        </pc:sldMkLst>
        <pc:spChg chg="mod">
          <ac:chgData name="Kirsten Hollister" userId="f82291c8-99d5-47cd-8c9c-47767899496e" providerId="ADAL" clId="{DCB87903-3100-43E2-8AD1-4A88E282EC28}" dt="2025-06-15T12:50:00.536" v="15" actId="790"/>
          <ac:spMkLst>
            <pc:docMk/>
            <pc:sldMk cId="702726187" sldId="435"/>
            <ac:spMk id="2" creationId="{47B78C25-4FF7-B96E-47A7-47CAFD114B2D}"/>
          </ac:spMkLst>
        </pc:spChg>
        <pc:spChg chg="mod">
          <ac:chgData name="Kirsten Hollister" userId="f82291c8-99d5-47cd-8c9c-47767899496e" providerId="ADAL" clId="{DCB87903-3100-43E2-8AD1-4A88E282EC28}" dt="2025-06-15T12:50:00.536" v="15" actId="790"/>
          <ac:spMkLst>
            <pc:docMk/>
            <pc:sldMk cId="702726187" sldId="435"/>
            <ac:spMk id="4" creationId="{EA86BB46-7EF3-C0A1-D92D-AF1F99E83BF0}"/>
          </ac:spMkLst>
        </pc:spChg>
        <pc:spChg chg="mod">
          <ac:chgData name="Kirsten Hollister" userId="f82291c8-99d5-47cd-8c9c-47767899496e" providerId="ADAL" clId="{DCB87903-3100-43E2-8AD1-4A88E282EC28}" dt="2025-06-15T12:50:00.536" v="15" actId="790"/>
          <ac:spMkLst>
            <pc:docMk/>
            <pc:sldMk cId="702726187" sldId="435"/>
            <ac:spMk id="5" creationId="{48AF494C-EB0A-D077-8D9E-95A9CFC18A85}"/>
          </ac:spMkLst>
        </pc:spChg>
      </pc:sldChg>
      <pc:sldChg chg="modSp mod">
        <pc:chgData name="Kirsten Hollister" userId="f82291c8-99d5-47cd-8c9c-47767899496e" providerId="ADAL" clId="{DCB87903-3100-43E2-8AD1-4A88E282EC28}" dt="2025-06-15T12:50:00.536" v="15" actId="790"/>
        <pc:sldMkLst>
          <pc:docMk/>
          <pc:sldMk cId="3973148855" sldId="436"/>
        </pc:sldMkLst>
        <pc:spChg chg="mod">
          <ac:chgData name="Kirsten Hollister" userId="f82291c8-99d5-47cd-8c9c-47767899496e" providerId="ADAL" clId="{DCB87903-3100-43E2-8AD1-4A88E282EC28}" dt="2025-06-15T12:50:00.536" v="15" actId="790"/>
          <ac:spMkLst>
            <pc:docMk/>
            <pc:sldMk cId="3973148855" sldId="436"/>
            <ac:spMk id="2" creationId="{E5618AB8-AB27-CCED-1EBF-A15A0639FDB4}"/>
          </ac:spMkLst>
        </pc:spChg>
        <pc:spChg chg="mod">
          <ac:chgData name="Kirsten Hollister" userId="f82291c8-99d5-47cd-8c9c-47767899496e" providerId="ADAL" clId="{DCB87903-3100-43E2-8AD1-4A88E282EC28}" dt="2025-06-15T12:50:00.536" v="15" actId="790"/>
          <ac:spMkLst>
            <pc:docMk/>
            <pc:sldMk cId="3973148855" sldId="436"/>
            <ac:spMk id="3" creationId="{A46051A2-E82F-7B10-2F75-193E6EBE9107}"/>
          </ac:spMkLst>
        </pc:spChg>
        <pc:spChg chg="mod">
          <ac:chgData name="Kirsten Hollister" userId="f82291c8-99d5-47cd-8c9c-47767899496e" providerId="ADAL" clId="{DCB87903-3100-43E2-8AD1-4A88E282EC28}" dt="2025-06-15T12:50:00.536" v="15" actId="790"/>
          <ac:spMkLst>
            <pc:docMk/>
            <pc:sldMk cId="3973148855" sldId="436"/>
            <ac:spMk id="4" creationId="{1D8B318D-3AF6-A1A7-E297-ED42E495DB9A}"/>
          </ac:spMkLst>
        </pc:spChg>
        <pc:spChg chg="mod">
          <ac:chgData name="Kirsten Hollister" userId="f82291c8-99d5-47cd-8c9c-47767899496e" providerId="ADAL" clId="{DCB87903-3100-43E2-8AD1-4A88E282EC28}" dt="2025-06-15T12:50:00.536" v="15" actId="790"/>
          <ac:spMkLst>
            <pc:docMk/>
            <pc:sldMk cId="3973148855" sldId="436"/>
            <ac:spMk id="5" creationId="{8D13E90F-3557-D8A5-3D20-E3CD2C12AF0B}"/>
          </ac:spMkLst>
        </pc:spChg>
      </pc:sldChg>
      <pc:sldChg chg="modSp mod">
        <pc:chgData name="Kirsten Hollister" userId="f82291c8-99d5-47cd-8c9c-47767899496e" providerId="ADAL" clId="{DCB87903-3100-43E2-8AD1-4A88E282EC28}" dt="2025-06-15T12:50:00.536" v="15" actId="790"/>
        <pc:sldMkLst>
          <pc:docMk/>
          <pc:sldMk cId="4084695529" sldId="437"/>
        </pc:sldMkLst>
        <pc:spChg chg="mod">
          <ac:chgData name="Kirsten Hollister" userId="f82291c8-99d5-47cd-8c9c-47767899496e" providerId="ADAL" clId="{DCB87903-3100-43E2-8AD1-4A88E282EC28}" dt="2025-06-15T12:50:00.536" v="15" actId="790"/>
          <ac:spMkLst>
            <pc:docMk/>
            <pc:sldMk cId="4084695529" sldId="437"/>
            <ac:spMk id="2" creationId="{740B6779-C778-D080-D54C-0A75FD363341}"/>
          </ac:spMkLst>
        </pc:spChg>
        <pc:spChg chg="mod">
          <ac:chgData name="Kirsten Hollister" userId="f82291c8-99d5-47cd-8c9c-47767899496e" providerId="ADAL" clId="{DCB87903-3100-43E2-8AD1-4A88E282EC28}" dt="2025-06-15T12:50:00.536" v="15" actId="790"/>
          <ac:spMkLst>
            <pc:docMk/>
            <pc:sldMk cId="4084695529" sldId="437"/>
            <ac:spMk id="4" creationId="{B75F9BD5-9EB4-CD5A-6629-10EFD25993B6}"/>
          </ac:spMkLst>
        </pc:spChg>
        <pc:spChg chg="mod">
          <ac:chgData name="Kirsten Hollister" userId="f82291c8-99d5-47cd-8c9c-47767899496e" providerId="ADAL" clId="{DCB87903-3100-43E2-8AD1-4A88E282EC28}" dt="2025-06-15T12:50:00.536" v="15" actId="790"/>
          <ac:spMkLst>
            <pc:docMk/>
            <pc:sldMk cId="4084695529" sldId="437"/>
            <ac:spMk id="5" creationId="{E0B537DC-F4C3-9857-AB9F-FC4695B52F3A}"/>
          </ac:spMkLst>
        </pc:spChg>
        <pc:graphicFrameChg chg="modGraphic">
          <ac:chgData name="Kirsten Hollister" userId="f82291c8-99d5-47cd-8c9c-47767899496e" providerId="ADAL" clId="{DCB87903-3100-43E2-8AD1-4A88E282EC28}" dt="2025-06-15T12:50:00.536" v="15" actId="790"/>
          <ac:graphicFrameMkLst>
            <pc:docMk/>
            <pc:sldMk cId="4084695529" sldId="437"/>
            <ac:graphicFrameMk id="6" creationId="{D06982A7-FC05-F845-DD37-229367EF07F4}"/>
          </ac:graphicFrameMkLst>
        </pc:graphicFrameChg>
      </pc:sldChg>
      <pc:sldChg chg="modSp mod">
        <pc:chgData name="Kirsten Hollister" userId="f82291c8-99d5-47cd-8c9c-47767899496e" providerId="ADAL" clId="{DCB87903-3100-43E2-8AD1-4A88E282EC28}" dt="2025-06-15T12:50:00.536" v="15" actId="790"/>
        <pc:sldMkLst>
          <pc:docMk/>
          <pc:sldMk cId="1665107837" sldId="438"/>
        </pc:sldMkLst>
        <pc:spChg chg="mod">
          <ac:chgData name="Kirsten Hollister" userId="f82291c8-99d5-47cd-8c9c-47767899496e" providerId="ADAL" clId="{DCB87903-3100-43E2-8AD1-4A88E282EC28}" dt="2025-06-15T12:50:00.536" v="15" actId="790"/>
          <ac:spMkLst>
            <pc:docMk/>
            <pc:sldMk cId="1665107837" sldId="438"/>
            <ac:spMk id="2" creationId="{D45C2322-8746-50CA-34FD-AF3DE4EF8F7A}"/>
          </ac:spMkLst>
        </pc:spChg>
        <pc:spChg chg="mod">
          <ac:chgData name="Kirsten Hollister" userId="f82291c8-99d5-47cd-8c9c-47767899496e" providerId="ADAL" clId="{DCB87903-3100-43E2-8AD1-4A88E282EC28}" dt="2025-06-15T12:50:00.536" v="15" actId="790"/>
          <ac:spMkLst>
            <pc:docMk/>
            <pc:sldMk cId="1665107837" sldId="438"/>
            <ac:spMk id="4" creationId="{B3B2B029-0562-61BB-51B1-5817BEAA4AFD}"/>
          </ac:spMkLst>
        </pc:spChg>
        <pc:spChg chg="mod">
          <ac:chgData name="Kirsten Hollister" userId="f82291c8-99d5-47cd-8c9c-47767899496e" providerId="ADAL" clId="{DCB87903-3100-43E2-8AD1-4A88E282EC28}" dt="2025-06-15T12:50:00.536" v="15" actId="790"/>
          <ac:spMkLst>
            <pc:docMk/>
            <pc:sldMk cId="1665107837" sldId="438"/>
            <ac:spMk id="5" creationId="{F3D9D429-7040-2F28-1D61-9079473D45AE}"/>
          </ac:spMkLst>
        </pc:spChg>
        <pc:graphicFrameChg chg="modGraphic">
          <ac:chgData name="Kirsten Hollister" userId="f82291c8-99d5-47cd-8c9c-47767899496e" providerId="ADAL" clId="{DCB87903-3100-43E2-8AD1-4A88E282EC28}" dt="2025-06-15T12:50:00.536" v="15" actId="790"/>
          <ac:graphicFrameMkLst>
            <pc:docMk/>
            <pc:sldMk cId="1665107837" sldId="438"/>
            <ac:graphicFrameMk id="6" creationId="{81990E19-17CA-264F-3DCA-C31D424912D5}"/>
          </ac:graphicFrameMkLst>
        </pc:graphicFrameChg>
      </pc:sldChg>
      <pc:sldChg chg="modSp mod">
        <pc:chgData name="Kirsten Hollister" userId="f82291c8-99d5-47cd-8c9c-47767899496e" providerId="ADAL" clId="{DCB87903-3100-43E2-8AD1-4A88E282EC28}" dt="2025-06-15T12:50:00.536" v="15" actId="790"/>
        <pc:sldMkLst>
          <pc:docMk/>
          <pc:sldMk cId="2945092824" sldId="439"/>
        </pc:sldMkLst>
        <pc:spChg chg="mod">
          <ac:chgData name="Kirsten Hollister" userId="f82291c8-99d5-47cd-8c9c-47767899496e" providerId="ADAL" clId="{DCB87903-3100-43E2-8AD1-4A88E282EC28}" dt="2025-06-15T12:50:00.536" v="15" actId="790"/>
          <ac:spMkLst>
            <pc:docMk/>
            <pc:sldMk cId="2945092824" sldId="439"/>
            <ac:spMk id="2" creationId="{16361CA4-362B-4A5C-0764-5A7090322173}"/>
          </ac:spMkLst>
        </pc:spChg>
        <pc:spChg chg="mod">
          <ac:chgData name="Kirsten Hollister" userId="f82291c8-99d5-47cd-8c9c-47767899496e" providerId="ADAL" clId="{DCB87903-3100-43E2-8AD1-4A88E282EC28}" dt="2025-06-15T12:50:00.536" v="15" actId="790"/>
          <ac:spMkLst>
            <pc:docMk/>
            <pc:sldMk cId="2945092824" sldId="439"/>
            <ac:spMk id="3" creationId="{EA6356E2-2F37-5A77-5C18-7BECA850B672}"/>
          </ac:spMkLst>
        </pc:spChg>
        <pc:spChg chg="mod">
          <ac:chgData name="Kirsten Hollister" userId="f82291c8-99d5-47cd-8c9c-47767899496e" providerId="ADAL" clId="{DCB87903-3100-43E2-8AD1-4A88E282EC28}" dt="2025-06-15T12:50:00.536" v="15" actId="790"/>
          <ac:spMkLst>
            <pc:docMk/>
            <pc:sldMk cId="2945092824" sldId="439"/>
            <ac:spMk id="4" creationId="{1CD8F7D1-826F-F975-1B01-33335B3654F1}"/>
          </ac:spMkLst>
        </pc:spChg>
        <pc:spChg chg="mod">
          <ac:chgData name="Kirsten Hollister" userId="f82291c8-99d5-47cd-8c9c-47767899496e" providerId="ADAL" clId="{DCB87903-3100-43E2-8AD1-4A88E282EC28}" dt="2025-06-15T12:50:00.536" v="15" actId="790"/>
          <ac:spMkLst>
            <pc:docMk/>
            <pc:sldMk cId="2945092824" sldId="439"/>
            <ac:spMk id="5" creationId="{D5989237-CA9C-6487-D3F2-F6C2A9CBDB97}"/>
          </ac:spMkLst>
        </pc:spChg>
        <pc:graphicFrameChg chg="modGraphic">
          <ac:chgData name="Kirsten Hollister" userId="f82291c8-99d5-47cd-8c9c-47767899496e" providerId="ADAL" clId="{DCB87903-3100-43E2-8AD1-4A88E282EC28}" dt="2025-06-15T12:50:00.536" v="15" actId="790"/>
          <ac:graphicFrameMkLst>
            <pc:docMk/>
            <pc:sldMk cId="2945092824" sldId="439"/>
            <ac:graphicFrameMk id="7" creationId="{FE3C4E1C-C97C-61E0-425D-315899DF6A42}"/>
          </ac:graphicFrameMkLst>
        </pc:graphicFrameChg>
      </pc:sldChg>
      <pc:sldChg chg="modSp mod">
        <pc:chgData name="Kirsten Hollister" userId="f82291c8-99d5-47cd-8c9c-47767899496e" providerId="ADAL" clId="{DCB87903-3100-43E2-8AD1-4A88E282EC28}" dt="2025-06-15T12:50:00.536" v="15" actId="790"/>
        <pc:sldMkLst>
          <pc:docMk/>
          <pc:sldMk cId="1815156933" sldId="440"/>
        </pc:sldMkLst>
        <pc:spChg chg="mod">
          <ac:chgData name="Kirsten Hollister" userId="f82291c8-99d5-47cd-8c9c-47767899496e" providerId="ADAL" clId="{DCB87903-3100-43E2-8AD1-4A88E282EC28}" dt="2025-06-15T12:50:00.536" v="15" actId="790"/>
          <ac:spMkLst>
            <pc:docMk/>
            <pc:sldMk cId="1815156933" sldId="440"/>
            <ac:spMk id="2" creationId="{775C8450-19AD-FBC3-029C-89CDF71CF4B4}"/>
          </ac:spMkLst>
        </pc:spChg>
        <pc:spChg chg="mod">
          <ac:chgData name="Kirsten Hollister" userId="f82291c8-99d5-47cd-8c9c-47767899496e" providerId="ADAL" clId="{DCB87903-3100-43E2-8AD1-4A88E282EC28}" dt="2025-06-15T12:50:00.536" v="15" actId="790"/>
          <ac:spMkLst>
            <pc:docMk/>
            <pc:sldMk cId="1815156933" sldId="440"/>
            <ac:spMk id="3" creationId="{B6CA81D4-4453-95E0-6C32-AA159389983B}"/>
          </ac:spMkLst>
        </pc:spChg>
        <pc:spChg chg="mod">
          <ac:chgData name="Kirsten Hollister" userId="f82291c8-99d5-47cd-8c9c-47767899496e" providerId="ADAL" clId="{DCB87903-3100-43E2-8AD1-4A88E282EC28}" dt="2025-06-15T12:50:00.536" v="15" actId="790"/>
          <ac:spMkLst>
            <pc:docMk/>
            <pc:sldMk cId="1815156933" sldId="440"/>
            <ac:spMk id="4" creationId="{2279B610-5E61-4B15-63F6-EDCC74FED325}"/>
          </ac:spMkLst>
        </pc:spChg>
        <pc:spChg chg="mod">
          <ac:chgData name="Kirsten Hollister" userId="f82291c8-99d5-47cd-8c9c-47767899496e" providerId="ADAL" clId="{DCB87903-3100-43E2-8AD1-4A88E282EC28}" dt="2025-06-15T12:50:00.536" v="15" actId="790"/>
          <ac:spMkLst>
            <pc:docMk/>
            <pc:sldMk cId="1815156933" sldId="440"/>
            <ac:spMk id="5" creationId="{EBD1A7A9-084B-E703-7DF4-6087818436CB}"/>
          </ac:spMkLst>
        </pc:spChg>
        <pc:graphicFrameChg chg="modGraphic">
          <ac:chgData name="Kirsten Hollister" userId="f82291c8-99d5-47cd-8c9c-47767899496e" providerId="ADAL" clId="{DCB87903-3100-43E2-8AD1-4A88E282EC28}" dt="2025-06-15T12:50:00.536" v="15" actId="790"/>
          <ac:graphicFrameMkLst>
            <pc:docMk/>
            <pc:sldMk cId="1815156933" sldId="440"/>
            <ac:graphicFrameMk id="7" creationId="{01DE9235-604C-5E7C-135D-31DB7C0C0AE5}"/>
          </ac:graphicFrameMkLst>
        </pc:graphicFrameChg>
      </pc:sldChg>
      <pc:sldChg chg="modSp mod">
        <pc:chgData name="Kirsten Hollister" userId="f82291c8-99d5-47cd-8c9c-47767899496e" providerId="ADAL" clId="{DCB87903-3100-43E2-8AD1-4A88E282EC28}" dt="2025-06-15T12:50:00.536" v="15" actId="790"/>
        <pc:sldMkLst>
          <pc:docMk/>
          <pc:sldMk cId="591736080" sldId="441"/>
        </pc:sldMkLst>
        <pc:spChg chg="mod">
          <ac:chgData name="Kirsten Hollister" userId="f82291c8-99d5-47cd-8c9c-47767899496e" providerId="ADAL" clId="{DCB87903-3100-43E2-8AD1-4A88E282EC28}" dt="2025-06-15T12:50:00.536" v="15" actId="790"/>
          <ac:spMkLst>
            <pc:docMk/>
            <pc:sldMk cId="591736080" sldId="441"/>
            <ac:spMk id="2" creationId="{F0B1B45A-3E6C-B715-E586-5E743097277F}"/>
          </ac:spMkLst>
        </pc:spChg>
        <pc:spChg chg="mod">
          <ac:chgData name="Kirsten Hollister" userId="f82291c8-99d5-47cd-8c9c-47767899496e" providerId="ADAL" clId="{DCB87903-3100-43E2-8AD1-4A88E282EC28}" dt="2025-06-15T12:50:00.536" v="15" actId="790"/>
          <ac:spMkLst>
            <pc:docMk/>
            <pc:sldMk cId="591736080" sldId="441"/>
            <ac:spMk id="3" creationId="{27EE0F09-29CE-FF6F-9793-D8D1CA76ECC0}"/>
          </ac:spMkLst>
        </pc:spChg>
        <pc:spChg chg="mod">
          <ac:chgData name="Kirsten Hollister" userId="f82291c8-99d5-47cd-8c9c-47767899496e" providerId="ADAL" clId="{DCB87903-3100-43E2-8AD1-4A88E282EC28}" dt="2025-06-15T12:50:00.536" v="15" actId="790"/>
          <ac:spMkLst>
            <pc:docMk/>
            <pc:sldMk cId="591736080" sldId="441"/>
            <ac:spMk id="4" creationId="{9E6F70BB-ED1B-C8CA-E29B-7C7AC5B9A943}"/>
          </ac:spMkLst>
        </pc:spChg>
        <pc:spChg chg="mod">
          <ac:chgData name="Kirsten Hollister" userId="f82291c8-99d5-47cd-8c9c-47767899496e" providerId="ADAL" clId="{DCB87903-3100-43E2-8AD1-4A88E282EC28}" dt="2025-06-15T12:50:00.536" v="15" actId="790"/>
          <ac:spMkLst>
            <pc:docMk/>
            <pc:sldMk cId="591736080" sldId="441"/>
            <ac:spMk id="5" creationId="{4232E3DC-0ECE-E0D4-A943-81CF894BBD32}"/>
          </ac:spMkLst>
        </pc:spChg>
        <pc:graphicFrameChg chg="modGraphic">
          <ac:chgData name="Kirsten Hollister" userId="f82291c8-99d5-47cd-8c9c-47767899496e" providerId="ADAL" clId="{DCB87903-3100-43E2-8AD1-4A88E282EC28}" dt="2025-06-15T12:50:00.536" v="15" actId="790"/>
          <ac:graphicFrameMkLst>
            <pc:docMk/>
            <pc:sldMk cId="591736080" sldId="441"/>
            <ac:graphicFrameMk id="9" creationId="{DF6C2B08-24B9-DD56-5D7F-6A298882774F}"/>
          </ac:graphicFrameMkLst>
        </pc:graphicFrameChg>
      </pc:sldChg>
      <pc:sldChg chg="modSp mod">
        <pc:chgData name="Kirsten Hollister" userId="f82291c8-99d5-47cd-8c9c-47767899496e" providerId="ADAL" clId="{DCB87903-3100-43E2-8AD1-4A88E282EC28}" dt="2025-06-15T12:50:00.536" v="15" actId="790"/>
        <pc:sldMkLst>
          <pc:docMk/>
          <pc:sldMk cId="1399676804" sldId="442"/>
        </pc:sldMkLst>
        <pc:spChg chg="mod">
          <ac:chgData name="Kirsten Hollister" userId="f82291c8-99d5-47cd-8c9c-47767899496e" providerId="ADAL" clId="{DCB87903-3100-43E2-8AD1-4A88E282EC28}" dt="2025-06-15T12:50:00.536" v="15" actId="790"/>
          <ac:spMkLst>
            <pc:docMk/>
            <pc:sldMk cId="1399676804" sldId="442"/>
            <ac:spMk id="2" creationId="{3E5655FE-3132-2190-4023-6283795F1423}"/>
          </ac:spMkLst>
        </pc:spChg>
        <pc:spChg chg="mod">
          <ac:chgData name="Kirsten Hollister" userId="f82291c8-99d5-47cd-8c9c-47767899496e" providerId="ADAL" clId="{DCB87903-3100-43E2-8AD1-4A88E282EC28}" dt="2025-06-15T12:50:00.536" v="15" actId="790"/>
          <ac:spMkLst>
            <pc:docMk/>
            <pc:sldMk cId="1399676804" sldId="442"/>
            <ac:spMk id="3" creationId="{70771EDC-402D-693F-BB90-7EB8AE3E0458}"/>
          </ac:spMkLst>
        </pc:spChg>
        <pc:spChg chg="mod">
          <ac:chgData name="Kirsten Hollister" userId="f82291c8-99d5-47cd-8c9c-47767899496e" providerId="ADAL" clId="{DCB87903-3100-43E2-8AD1-4A88E282EC28}" dt="2025-06-15T12:50:00.536" v="15" actId="790"/>
          <ac:spMkLst>
            <pc:docMk/>
            <pc:sldMk cId="1399676804" sldId="442"/>
            <ac:spMk id="4" creationId="{EC6686DF-4626-0652-823B-83B36F75AB69}"/>
          </ac:spMkLst>
        </pc:spChg>
        <pc:spChg chg="mod">
          <ac:chgData name="Kirsten Hollister" userId="f82291c8-99d5-47cd-8c9c-47767899496e" providerId="ADAL" clId="{DCB87903-3100-43E2-8AD1-4A88E282EC28}" dt="2025-06-15T12:50:00.536" v="15" actId="790"/>
          <ac:spMkLst>
            <pc:docMk/>
            <pc:sldMk cId="1399676804" sldId="442"/>
            <ac:spMk id="5" creationId="{126E8574-D5A4-B379-6E35-A9E1060BB4C3}"/>
          </ac:spMkLst>
        </pc:spChg>
        <pc:spChg chg="mod">
          <ac:chgData name="Kirsten Hollister" userId="f82291c8-99d5-47cd-8c9c-47767899496e" providerId="ADAL" clId="{DCB87903-3100-43E2-8AD1-4A88E282EC28}" dt="2025-06-15T12:50:00.536" v="15" actId="790"/>
          <ac:spMkLst>
            <pc:docMk/>
            <pc:sldMk cId="1399676804" sldId="442"/>
            <ac:spMk id="8" creationId="{42262A80-2FE3-FC62-88D8-95FD2697C215}"/>
          </ac:spMkLst>
        </pc:spChg>
        <pc:spChg chg="mod">
          <ac:chgData name="Kirsten Hollister" userId="f82291c8-99d5-47cd-8c9c-47767899496e" providerId="ADAL" clId="{DCB87903-3100-43E2-8AD1-4A88E282EC28}" dt="2025-06-15T12:50:00.536" v="15" actId="790"/>
          <ac:spMkLst>
            <pc:docMk/>
            <pc:sldMk cId="1399676804" sldId="442"/>
            <ac:spMk id="10" creationId="{0FE7F6F2-7599-22F2-A0DD-EE34F770A8E1}"/>
          </ac:spMkLst>
        </pc:spChg>
        <pc:spChg chg="mod">
          <ac:chgData name="Kirsten Hollister" userId="f82291c8-99d5-47cd-8c9c-47767899496e" providerId="ADAL" clId="{DCB87903-3100-43E2-8AD1-4A88E282EC28}" dt="2025-06-15T12:50:00.536" v="15" actId="790"/>
          <ac:spMkLst>
            <pc:docMk/>
            <pc:sldMk cId="1399676804" sldId="442"/>
            <ac:spMk id="12" creationId="{8C04C3F7-ACC4-E476-CE67-08D33677CF9F}"/>
          </ac:spMkLst>
        </pc:spChg>
        <pc:graphicFrameChg chg="modGraphic">
          <ac:chgData name="Kirsten Hollister" userId="f82291c8-99d5-47cd-8c9c-47767899496e" providerId="ADAL" clId="{DCB87903-3100-43E2-8AD1-4A88E282EC28}" dt="2025-06-15T12:50:00.536" v="15" actId="790"/>
          <ac:graphicFrameMkLst>
            <pc:docMk/>
            <pc:sldMk cId="1399676804" sldId="442"/>
            <ac:graphicFrameMk id="7" creationId="{0A76C5D8-A98D-C577-E5E2-BBF9A2FB2EEA}"/>
          </ac:graphicFrameMkLst>
        </pc:graphicFrameChg>
        <pc:graphicFrameChg chg="modGraphic">
          <ac:chgData name="Kirsten Hollister" userId="f82291c8-99d5-47cd-8c9c-47767899496e" providerId="ADAL" clId="{DCB87903-3100-43E2-8AD1-4A88E282EC28}" dt="2025-06-15T12:50:00.536" v="15" actId="790"/>
          <ac:graphicFrameMkLst>
            <pc:docMk/>
            <pc:sldMk cId="1399676804" sldId="442"/>
            <ac:graphicFrameMk id="13" creationId="{3FDF5DB5-D579-FD71-316E-CEF2B48D32E5}"/>
          </ac:graphicFrameMkLst>
        </pc:graphicFrameChg>
        <pc:graphicFrameChg chg="modGraphic">
          <ac:chgData name="Kirsten Hollister" userId="f82291c8-99d5-47cd-8c9c-47767899496e" providerId="ADAL" clId="{DCB87903-3100-43E2-8AD1-4A88E282EC28}" dt="2025-06-15T12:50:00.536" v="15" actId="790"/>
          <ac:graphicFrameMkLst>
            <pc:docMk/>
            <pc:sldMk cId="1399676804" sldId="442"/>
            <ac:graphicFrameMk id="14" creationId="{7DE232AE-731E-DF39-E61A-A851DEC4A089}"/>
          </ac:graphicFrameMkLst>
        </pc:graphicFrameChg>
      </pc:sldChg>
      <pc:sldChg chg="modSp mod">
        <pc:chgData name="Kirsten Hollister" userId="f82291c8-99d5-47cd-8c9c-47767899496e" providerId="ADAL" clId="{DCB87903-3100-43E2-8AD1-4A88E282EC28}" dt="2025-06-15T12:50:00.536" v="15" actId="790"/>
        <pc:sldMkLst>
          <pc:docMk/>
          <pc:sldMk cId="1009254165" sldId="443"/>
        </pc:sldMkLst>
        <pc:spChg chg="mod">
          <ac:chgData name="Kirsten Hollister" userId="f82291c8-99d5-47cd-8c9c-47767899496e" providerId="ADAL" clId="{DCB87903-3100-43E2-8AD1-4A88E282EC28}" dt="2025-06-15T12:50:00.536" v="15" actId="790"/>
          <ac:spMkLst>
            <pc:docMk/>
            <pc:sldMk cId="1009254165" sldId="443"/>
            <ac:spMk id="2" creationId="{E31F842E-B5A5-2645-A028-C7E4135E4453}"/>
          </ac:spMkLst>
        </pc:spChg>
        <pc:spChg chg="mod">
          <ac:chgData name="Kirsten Hollister" userId="f82291c8-99d5-47cd-8c9c-47767899496e" providerId="ADAL" clId="{DCB87903-3100-43E2-8AD1-4A88E282EC28}" dt="2025-06-15T12:50:00.536" v="15" actId="790"/>
          <ac:spMkLst>
            <pc:docMk/>
            <pc:sldMk cId="1009254165" sldId="443"/>
            <ac:spMk id="3" creationId="{4870247E-1CD3-1285-1999-3B6F3243825B}"/>
          </ac:spMkLst>
        </pc:spChg>
        <pc:spChg chg="mod">
          <ac:chgData name="Kirsten Hollister" userId="f82291c8-99d5-47cd-8c9c-47767899496e" providerId="ADAL" clId="{DCB87903-3100-43E2-8AD1-4A88E282EC28}" dt="2025-06-15T12:50:00.536" v="15" actId="790"/>
          <ac:spMkLst>
            <pc:docMk/>
            <pc:sldMk cId="1009254165" sldId="443"/>
            <ac:spMk id="4" creationId="{C0C00670-B46E-9C89-D896-65D6A5B08422}"/>
          </ac:spMkLst>
        </pc:spChg>
        <pc:spChg chg="mod">
          <ac:chgData name="Kirsten Hollister" userId="f82291c8-99d5-47cd-8c9c-47767899496e" providerId="ADAL" clId="{DCB87903-3100-43E2-8AD1-4A88E282EC28}" dt="2025-06-15T12:50:00.536" v="15" actId="790"/>
          <ac:spMkLst>
            <pc:docMk/>
            <pc:sldMk cId="1009254165" sldId="443"/>
            <ac:spMk id="5" creationId="{44B17010-5806-95D6-280C-C7E98794AC28}"/>
          </ac:spMkLst>
        </pc:spChg>
      </pc:sldChg>
      <pc:sldChg chg="modSp mod">
        <pc:chgData name="Kirsten Hollister" userId="f82291c8-99d5-47cd-8c9c-47767899496e" providerId="ADAL" clId="{DCB87903-3100-43E2-8AD1-4A88E282EC28}" dt="2025-06-15T12:50:00.536" v="15" actId="790"/>
        <pc:sldMkLst>
          <pc:docMk/>
          <pc:sldMk cId="62087957" sldId="445"/>
        </pc:sldMkLst>
        <pc:spChg chg="mod">
          <ac:chgData name="Kirsten Hollister" userId="f82291c8-99d5-47cd-8c9c-47767899496e" providerId="ADAL" clId="{DCB87903-3100-43E2-8AD1-4A88E282EC28}" dt="2025-06-15T12:50:00.536" v="15" actId="790"/>
          <ac:spMkLst>
            <pc:docMk/>
            <pc:sldMk cId="62087957" sldId="445"/>
            <ac:spMk id="2" creationId="{FA3F7864-4B60-4C4A-B8AE-BF2B8396FA9F}"/>
          </ac:spMkLst>
        </pc:spChg>
        <pc:spChg chg="mod">
          <ac:chgData name="Kirsten Hollister" userId="f82291c8-99d5-47cd-8c9c-47767899496e" providerId="ADAL" clId="{DCB87903-3100-43E2-8AD1-4A88E282EC28}" dt="2025-06-15T12:50:00.536" v="15" actId="790"/>
          <ac:spMkLst>
            <pc:docMk/>
            <pc:sldMk cId="62087957" sldId="445"/>
            <ac:spMk id="3" creationId="{D23AD0FC-F0E5-4B49-8C1F-7913D675671C}"/>
          </ac:spMkLst>
        </pc:spChg>
        <pc:spChg chg="mod">
          <ac:chgData name="Kirsten Hollister" userId="f82291c8-99d5-47cd-8c9c-47767899496e" providerId="ADAL" clId="{DCB87903-3100-43E2-8AD1-4A88E282EC28}" dt="2025-06-15T12:50:00.536" v="15" actId="790"/>
          <ac:spMkLst>
            <pc:docMk/>
            <pc:sldMk cId="62087957" sldId="445"/>
            <ac:spMk id="4" creationId="{1843F622-2120-453F-8F64-419CE8D51D23}"/>
          </ac:spMkLst>
        </pc:spChg>
        <pc:spChg chg="mod">
          <ac:chgData name="Kirsten Hollister" userId="f82291c8-99d5-47cd-8c9c-47767899496e" providerId="ADAL" clId="{DCB87903-3100-43E2-8AD1-4A88E282EC28}" dt="2025-06-15T12:50:00.536" v="15" actId="790"/>
          <ac:spMkLst>
            <pc:docMk/>
            <pc:sldMk cId="62087957" sldId="445"/>
            <ac:spMk id="5" creationId="{5B383E2C-7630-43E7-9E71-5ADF2408BD02}"/>
          </ac:spMkLst>
        </pc:spChg>
        <pc:spChg chg="mod">
          <ac:chgData name="Kirsten Hollister" userId="f82291c8-99d5-47cd-8c9c-47767899496e" providerId="ADAL" clId="{DCB87903-3100-43E2-8AD1-4A88E282EC28}" dt="2025-06-15T12:50:00.536" v="15" actId="790"/>
          <ac:spMkLst>
            <pc:docMk/>
            <pc:sldMk cId="62087957" sldId="445"/>
            <ac:spMk id="7" creationId="{DA2AFEF7-FE79-4F77-BB92-35178590DB74}"/>
          </ac:spMkLst>
        </pc:spChg>
        <pc:spChg chg="mod">
          <ac:chgData name="Kirsten Hollister" userId="f82291c8-99d5-47cd-8c9c-47767899496e" providerId="ADAL" clId="{DCB87903-3100-43E2-8AD1-4A88E282EC28}" dt="2025-06-15T12:50:00.536" v="15" actId="790"/>
          <ac:spMkLst>
            <pc:docMk/>
            <pc:sldMk cId="62087957" sldId="445"/>
            <ac:spMk id="8" creationId="{B3F04AF1-7098-4834-8A51-D616338D8036}"/>
          </ac:spMkLst>
        </pc:spChg>
        <pc:spChg chg="mod">
          <ac:chgData name="Kirsten Hollister" userId="f82291c8-99d5-47cd-8c9c-47767899496e" providerId="ADAL" clId="{DCB87903-3100-43E2-8AD1-4A88E282EC28}" dt="2025-06-15T12:50:00.536" v="15" actId="790"/>
          <ac:spMkLst>
            <pc:docMk/>
            <pc:sldMk cId="62087957" sldId="445"/>
            <ac:spMk id="9" creationId="{36065F1F-2E6C-4D52-9B86-914EF37BA9D7}"/>
          </ac:spMkLst>
        </pc:spChg>
        <pc:graphicFrameChg chg="modGraphic">
          <ac:chgData name="Kirsten Hollister" userId="f82291c8-99d5-47cd-8c9c-47767899496e" providerId="ADAL" clId="{DCB87903-3100-43E2-8AD1-4A88E282EC28}" dt="2025-06-15T12:50:00.536" v="15" actId="790"/>
          <ac:graphicFrameMkLst>
            <pc:docMk/>
            <pc:sldMk cId="62087957" sldId="445"/>
            <ac:graphicFrameMk id="6" creationId="{51A3D3C9-AEF3-442A-A718-5687CCAF2AA0}"/>
          </ac:graphicFrameMkLst>
        </pc:graphicFrameChg>
      </pc:sldChg>
      <pc:sldChg chg="modSp mod">
        <pc:chgData name="Kirsten Hollister" userId="f82291c8-99d5-47cd-8c9c-47767899496e" providerId="ADAL" clId="{DCB87903-3100-43E2-8AD1-4A88E282EC28}" dt="2025-06-15T12:50:00.536" v="15" actId="790"/>
        <pc:sldMkLst>
          <pc:docMk/>
          <pc:sldMk cId="2524675387" sldId="446"/>
        </pc:sldMkLst>
        <pc:spChg chg="mod">
          <ac:chgData name="Kirsten Hollister" userId="f82291c8-99d5-47cd-8c9c-47767899496e" providerId="ADAL" clId="{DCB87903-3100-43E2-8AD1-4A88E282EC28}" dt="2025-06-15T12:50:00.536" v="15" actId="790"/>
          <ac:spMkLst>
            <pc:docMk/>
            <pc:sldMk cId="2524675387" sldId="446"/>
            <ac:spMk id="2" creationId="{E13F381E-CF6E-4961-AE34-4102D0A747B4}"/>
          </ac:spMkLst>
        </pc:spChg>
        <pc:spChg chg="mod">
          <ac:chgData name="Kirsten Hollister" userId="f82291c8-99d5-47cd-8c9c-47767899496e" providerId="ADAL" clId="{DCB87903-3100-43E2-8AD1-4A88E282EC28}" dt="2025-06-15T12:50:00.536" v="15" actId="790"/>
          <ac:spMkLst>
            <pc:docMk/>
            <pc:sldMk cId="2524675387" sldId="446"/>
            <ac:spMk id="4" creationId="{CE153E52-6DDA-4194-A54E-316E2AA8D898}"/>
          </ac:spMkLst>
        </pc:spChg>
        <pc:spChg chg="mod">
          <ac:chgData name="Kirsten Hollister" userId="f82291c8-99d5-47cd-8c9c-47767899496e" providerId="ADAL" clId="{DCB87903-3100-43E2-8AD1-4A88E282EC28}" dt="2025-06-15T12:50:00.536" v="15" actId="790"/>
          <ac:spMkLst>
            <pc:docMk/>
            <pc:sldMk cId="2524675387" sldId="446"/>
            <ac:spMk id="5" creationId="{E782929B-F525-4B2D-AFB2-7B6B97A8D119}"/>
          </ac:spMkLst>
        </pc:spChg>
      </pc:sldChg>
      <pc:sldChg chg="modSp mod">
        <pc:chgData name="Kirsten Hollister" userId="f82291c8-99d5-47cd-8c9c-47767899496e" providerId="ADAL" clId="{DCB87903-3100-43E2-8AD1-4A88E282EC28}" dt="2025-06-15T12:50:00.536" v="15" actId="790"/>
        <pc:sldMkLst>
          <pc:docMk/>
          <pc:sldMk cId="260769087" sldId="447"/>
        </pc:sldMkLst>
        <pc:spChg chg="mod">
          <ac:chgData name="Kirsten Hollister" userId="f82291c8-99d5-47cd-8c9c-47767899496e" providerId="ADAL" clId="{DCB87903-3100-43E2-8AD1-4A88E282EC28}" dt="2025-06-15T12:50:00.536" v="15" actId="790"/>
          <ac:spMkLst>
            <pc:docMk/>
            <pc:sldMk cId="260769087" sldId="447"/>
            <ac:spMk id="2" creationId="{27E0FC3E-0A49-485F-94A0-79B64595E882}"/>
          </ac:spMkLst>
        </pc:spChg>
        <pc:spChg chg="mod">
          <ac:chgData name="Kirsten Hollister" userId="f82291c8-99d5-47cd-8c9c-47767899496e" providerId="ADAL" clId="{DCB87903-3100-43E2-8AD1-4A88E282EC28}" dt="2025-06-15T12:50:00.536" v="15" actId="790"/>
          <ac:spMkLst>
            <pc:docMk/>
            <pc:sldMk cId="260769087" sldId="447"/>
            <ac:spMk id="4" creationId="{CD94E751-2029-4198-B847-E9A62BB6FF0D}"/>
          </ac:spMkLst>
        </pc:spChg>
        <pc:spChg chg="mod">
          <ac:chgData name="Kirsten Hollister" userId="f82291c8-99d5-47cd-8c9c-47767899496e" providerId="ADAL" clId="{DCB87903-3100-43E2-8AD1-4A88E282EC28}" dt="2025-06-15T12:50:00.536" v="15" actId="790"/>
          <ac:spMkLst>
            <pc:docMk/>
            <pc:sldMk cId="260769087" sldId="447"/>
            <ac:spMk id="5" creationId="{9EF99326-3FEF-4008-A225-9C6FB478633D}"/>
          </ac:spMkLst>
        </pc:spChg>
        <pc:spChg chg="mod">
          <ac:chgData name="Kirsten Hollister" userId="f82291c8-99d5-47cd-8c9c-47767899496e" providerId="ADAL" clId="{DCB87903-3100-43E2-8AD1-4A88E282EC28}" dt="2025-06-15T12:50:00.536" v="15" actId="790"/>
          <ac:spMkLst>
            <pc:docMk/>
            <pc:sldMk cId="260769087" sldId="447"/>
            <ac:spMk id="6" creationId="{7EBF68F2-3E73-469C-9C81-D2C8E2538D7A}"/>
          </ac:spMkLst>
        </pc:spChg>
        <pc:graphicFrameChg chg="modGraphic">
          <ac:chgData name="Kirsten Hollister" userId="f82291c8-99d5-47cd-8c9c-47767899496e" providerId="ADAL" clId="{DCB87903-3100-43E2-8AD1-4A88E282EC28}" dt="2025-06-15T12:50:00.536" v="15" actId="790"/>
          <ac:graphicFrameMkLst>
            <pc:docMk/>
            <pc:sldMk cId="260769087" sldId="447"/>
            <ac:graphicFrameMk id="8" creationId="{266EBD71-335F-4638-A0F0-CD1D0F850042}"/>
          </ac:graphicFrameMkLst>
        </pc:graphicFrameChg>
      </pc:sldChg>
      <pc:sldChg chg="modSp mod">
        <pc:chgData name="Kirsten Hollister" userId="f82291c8-99d5-47cd-8c9c-47767899496e" providerId="ADAL" clId="{DCB87903-3100-43E2-8AD1-4A88E282EC28}" dt="2025-06-15T12:50:00.536" v="15" actId="790"/>
        <pc:sldMkLst>
          <pc:docMk/>
          <pc:sldMk cId="3131283966" sldId="448"/>
        </pc:sldMkLst>
        <pc:spChg chg="mod">
          <ac:chgData name="Kirsten Hollister" userId="f82291c8-99d5-47cd-8c9c-47767899496e" providerId="ADAL" clId="{DCB87903-3100-43E2-8AD1-4A88E282EC28}" dt="2025-06-15T12:50:00.536" v="15" actId="790"/>
          <ac:spMkLst>
            <pc:docMk/>
            <pc:sldMk cId="3131283966" sldId="448"/>
            <ac:spMk id="2" creationId="{7F8EBAD7-479B-4535-8134-BDEE675AF34A}"/>
          </ac:spMkLst>
        </pc:spChg>
        <pc:spChg chg="mod">
          <ac:chgData name="Kirsten Hollister" userId="f82291c8-99d5-47cd-8c9c-47767899496e" providerId="ADAL" clId="{DCB87903-3100-43E2-8AD1-4A88E282EC28}" dt="2025-06-15T12:50:00.536" v="15" actId="790"/>
          <ac:spMkLst>
            <pc:docMk/>
            <pc:sldMk cId="3131283966" sldId="448"/>
            <ac:spMk id="3" creationId="{53CA16A4-66F8-B377-EEB5-53CED5CAC1BD}"/>
          </ac:spMkLst>
        </pc:spChg>
        <pc:spChg chg="mod">
          <ac:chgData name="Kirsten Hollister" userId="f82291c8-99d5-47cd-8c9c-47767899496e" providerId="ADAL" clId="{DCB87903-3100-43E2-8AD1-4A88E282EC28}" dt="2025-06-15T12:50:00.536" v="15" actId="790"/>
          <ac:spMkLst>
            <pc:docMk/>
            <pc:sldMk cId="3131283966" sldId="448"/>
            <ac:spMk id="4" creationId="{58152B85-FD3F-44D4-90D7-09DB9368625D}"/>
          </ac:spMkLst>
        </pc:spChg>
        <pc:spChg chg="mod">
          <ac:chgData name="Kirsten Hollister" userId="f82291c8-99d5-47cd-8c9c-47767899496e" providerId="ADAL" clId="{DCB87903-3100-43E2-8AD1-4A88E282EC28}" dt="2025-06-15T12:50:00.536" v="15" actId="790"/>
          <ac:spMkLst>
            <pc:docMk/>
            <pc:sldMk cId="3131283966" sldId="448"/>
            <ac:spMk id="5" creationId="{7AD0A85B-82A8-44F2-A2D5-86BA409B6A81}"/>
          </ac:spMkLst>
        </pc:spChg>
        <pc:graphicFrameChg chg="modGraphic">
          <ac:chgData name="Kirsten Hollister" userId="f82291c8-99d5-47cd-8c9c-47767899496e" providerId="ADAL" clId="{DCB87903-3100-43E2-8AD1-4A88E282EC28}" dt="2025-06-15T12:50:00.536" v="15" actId="790"/>
          <ac:graphicFrameMkLst>
            <pc:docMk/>
            <pc:sldMk cId="3131283966" sldId="448"/>
            <ac:graphicFrameMk id="6" creationId="{7F8BF197-5FA4-467E-9C35-F5BDC41349DE}"/>
          </ac:graphicFrameMkLst>
        </pc:graphicFrameChg>
      </pc:sldChg>
      <pc:sldChg chg="modSp mod">
        <pc:chgData name="Kirsten Hollister" userId="f82291c8-99d5-47cd-8c9c-47767899496e" providerId="ADAL" clId="{DCB87903-3100-43E2-8AD1-4A88E282EC28}" dt="2025-06-15T12:50:00.536" v="15" actId="790"/>
        <pc:sldMkLst>
          <pc:docMk/>
          <pc:sldMk cId="4079992359" sldId="449"/>
        </pc:sldMkLst>
        <pc:spChg chg="mod">
          <ac:chgData name="Kirsten Hollister" userId="f82291c8-99d5-47cd-8c9c-47767899496e" providerId="ADAL" clId="{DCB87903-3100-43E2-8AD1-4A88E282EC28}" dt="2025-06-15T12:50:00.536" v="15" actId="790"/>
          <ac:spMkLst>
            <pc:docMk/>
            <pc:sldMk cId="4079992359" sldId="449"/>
            <ac:spMk id="2" creationId="{4E4EB484-A142-4B7E-B121-167D7EBF56FA}"/>
          </ac:spMkLst>
        </pc:spChg>
        <pc:spChg chg="mod">
          <ac:chgData name="Kirsten Hollister" userId="f82291c8-99d5-47cd-8c9c-47767899496e" providerId="ADAL" clId="{DCB87903-3100-43E2-8AD1-4A88E282EC28}" dt="2025-06-15T12:50:00.536" v="15" actId="790"/>
          <ac:spMkLst>
            <pc:docMk/>
            <pc:sldMk cId="4079992359" sldId="449"/>
            <ac:spMk id="3" creationId="{2CFAACBB-BDC7-4D71-868E-199B6AF2C7E8}"/>
          </ac:spMkLst>
        </pc:spChg>
        <pc:spChg chg="mod">
          <ac:chgData name="Kirsten Hollister" userId="f82291c8-99d5-47cd-8c9c-47767899496e" providerId="ADAL" clId="{DCB87903-3100-43E2-8AD1-4A88E282EC28}" dt="2025-06-15T12:50:00.536" v="15" actId="790"/>
          <ac:spMkLst>
            <pc:docMk/>
            <pc:sldMk cId="4079992359" sldId="449"/>
            <ac:spMk id="4" creationId="{C9DF4655-068D-4056-9589-56E1422932FD}"/>
          </ac:spMkLst>
        </pc:spChg>
        <pc:spChg chg="mod">
          <ac:chgData name="Kirsten Hollister" userId="f82291c8-99d5-47cd-8c9c-47767899496e" providerId="ADAL" clId="{DCB87903-3100-43E2-8AD1-4A88E282EC28}" dt="2025-06-15T12:50:00.536" v="15" actId="790"/>
          <ac:spMkLst>
            <pc:docMk/>
            <pc:sldMk cId="4079992359" sldId="449"/>
            <ac:spMk id="5" creationId="{490A16C8-7D97-4A13-95CA-7BB732292440}"/>
          </ac:spMkLst>
        </pc:spChg>
      </pc:sldChg>
      <pc:sldChg chg="modSp mod">
        <pc:chgData name="Kirsten Hollister" userId="f82291c8-99d5-47cd-8c9c-47767899496e" providerId="ADAL" clId="{DCB87903-3100-43E2-8AD1-4A88E282EC28}" dt="2025-06-15T12:50:00.536" v="15" actId="790"/>
        <pc:sldMkLst>
          <pc:docMk/>
          <pc:sldMk cId="2771144490" sldId="450"/>
        </pc:sldMkLst>
        <pc:spChg chg="mod">
          <ac:chgData name="Kirsten Hollister" userId="f82291c8-99d5-47cd-8c9c-47767899496e" providerId="ADAL" clId="{DCB87903-3100-43E2-8AD1-4A88E282EC28}" dt="2025-06-15T12:50:00.536" v="15" actId="790"/>
          <ac:spMkLst>
            <pc:docMk/>
            <pc:sldMk cId="2771144490" sldId="450"/>
            <ac:spMk id="2" creationId="{02FA50A5-3519-4A1E-BEA8-0CDAFBDDA705}"/>
          </ac:spMkLst>
        </pc:spChg>
        <pc:spChg chg="mod">
          <ac:chgData name="Kirsten Hollister" userId="f82291c8-99d5-47cd-8c9c-47767899496e" providerId="ADAL" clId="{DCB87903-3100-43E2-8AD1-4A88E282EC28}" dt="2025-06-15T12:50:00.536" v="15" actId="790"/>
          <ac:spMkLst>
            <pc:docMk/>
            <pc:sldMk cId="2771144490" sldId="450"/>
            <ac:spMk id="4" creationId="{0328421D-4EAA-4946-8836-5256129FEF32}"/>
          </ac:spMkLst>
        </pc:spChg>
        <pc:spChg chg="mod">
          <ac:chgData name="Kirsten Hollister" userId="f82291c8-99d5-47cd-8c9c-47767899496e" providerId="ADAL" clId="{DCB87903-3100-43E2-8AD1-4A88E282EC28}" dt="2025-06-15T12:50:00.536" v="15" actId="790"/>
          <ac:spMkLst>
            <pc:docMk/>
            <pc:sldMk cId="2771144490" sldId="450"/>
            <ac:spMk id="5" creationId="{BD4D92F9-4ABF-4B6B-BB68-7A21025CF855}"/>
          </ac:spMkLst>
        </pc:spChg>
        <pc:spChg chg="mod">
          <ac:chgData name="Kirsten Hollister" userId="f82291c8-99d5-47cd-8c9c-47767899496e" providerId="ADAL" clId="{DCB87903-3100-43E2-8AD1-4A88E282EC28}" dt="2025-06-15T12:50:00.536" v="15" actId="790"/>
          <ac:spMkLst>
            <pc:docMk/>
            <pc:sldMk cId="2771144490" sldId="450"/>
            <ac:spMk id="7" creationId="{F7379CA4-6A40-4838-91C9-5FD33284C007}"/>
          </ac:spMkLst>
        </pc:spChg>
        <pc:graphicFrameChg chg="modGraphic">
          <ac:chgData name="Kirsten Hollister" userId="f82291c8-99d5-47cd-8c9c-47767899496e" providerId="ADAL" clId="{DCB87903-3100-43E2-8AD1-4A88E282EC28}" dt="2025-06-15T12:50:00.536" v="15" actId="790"/>
          <ac:graphicFrameMkLst>
            <pc:docMk/>
            <pc:sldMk cId="2771144490" sldId="450"/>
            <ac:graphicFrameMk id="6" creationId="{EC13008E-8CAB-4E3D-97E8-C9C11BA5558C}"/>
          </ac:graphicFrameMkLst>
        </pc:graphicFrameChg>
      </pc:sldChg>
      <pc:sldChg chg="modSp mod">
        <pc:chgData name="Kirsten Hollister" userId="f82291c8-99d5-47cd-8c9c-47767899496e" providerId="ADAL" clId="{DCB87903-3100-43E2-8AD1-4A88E282EC28}" dt="2025-06-15T12:50:00.536" v="15" actId="790"/>
        <pc:sldMkLst>
          <pc:docMk/>
          <pc:sldMk cId="769354947" sldId="451"/>
        </pc:sldMkLst>
        <pc:spChg chg="mod">
          <ac:chgData name="Kirsten Hollister" userId="f82291c8-99d5-47cd-8c9c-47767899496e" providerId="ADAL" clId="{DCB87903-3100-43E2-8AD1-4A88E282EC28}" dt="2025-06-15T12:50:00.536" v="15" actId="790"/>
          <ac:spMkLst>
            <pc:docMk/>
            <pc:sldMk cId="769354947" sldId="451"/>
            <ac:spMk id="2" creationId="{BCFCC8AE-5B83-468F-9B37-48BED7249049}"/>
          </ac:spMkLst>
        </pc:spChg>
        <pc:spChg chg="mod">
          <ac:chgData name="Kirsten Hollister" userId="f82291c8-99d5-47cd-8c9c-47767899496e" providerId="ADAL" clId="{DCB87903-3100-43E2-8AD1-4A88E282EC28}" dt="2025-06-15T12:50:00.536" v="15" actId="790"/>
          <ac:spMkLst>
            <pc:docMk/>
            <pc:sldMk cId="769354947" sldId="451"/>
            <ac:spMk id="4" creationId="{C43ED6E9-E845-4E68-A547-A92FEE7AFDB1}"/>
          </ac:spMkLst>
        </pc:spChg>
        <pc:spChg chg="mod">
          <ac:chgData name="Kirsten Hollister" userId="f82291c8-99d5-47cd-8c9c-47767899496e" providerId="ADAL" clId="{DCB87903-3100-43E2-8AD1-4A88E282EC28}" dt="2025-06-15T12:50:00.536" v="15" actId="790"/>
          <ac:spMkLst>
            <pc:docMk/>
            <pc:sldMk cId="769354947" sldId="451"/>
            <ac:spMk id="5" creationId="{FC0F4B81-222A-42DE-9AB5-1D458D0656F7}"/>
          </ac:spMkLst>
        </pc:spChg>
        <pc:spChg chg="mod">
          <ac:chgData name="Kirsten Hollister" userId="f82291c8-99d5-47cd-8c9c-47767899496e" providerId="ADAL" clId="{DCB87903-3100-43E2-8AD1-4A88E282EC28}" dt="2025-06-15T12:50:00.536" v="15" actId="790"/>
          <ac:spMkLst>
            <pc:docMk/>
            <pc:sldMk cId="769354947" sldId="451"/>
            <ac:spMk id="7" creationId="{509613B8-C233-4309-A2AA-85D68EB32E42}"/>
          </ac:spMkLst>
        </pc:spChg>
        <pc:spChg chg="mod">
          <ac:chgData name="Kirsten Hollister" userId="f82291c8-99d5-47cd-8c9c-47767899496e" providerId="ADAL" clId="{DCB87903-3100-43E2-8AD1-4A88E282EC28}" dt="2025-06-15T12:50:00.536" v="15" actId="790"/>
          <ac:spMkLst>
            <pc:docMk/>
            <pc:sldMk cId="769354947" sldId="451"/>
            <ac:spMk id="8" creationId="{1F341B8B-2AD3-C4EB-C024-F2B79C4CC75A}"/>
          </ac:spMkLst>
        </pc:spChg>
      </pc:sldChg>
      <pc:sldChg chg="modSp mod">
        <pc:chgData name="Kirsten Hollister" userId="f82291c8-99d5-47cd-8c9c-47767899496e" providerId="ADAL" clId="{DCB87903-3100-43E2-8AD1-4A88E282EC28}" dt="2025-06-15T12:50:00.536" v="15" actId="790"/>
        <pc:sldMkLst>
          <pc:docMk/>
          <pc:sldMk cId="2799796626" sldId="452"/>
        </pc:sldMkLst>
        <pc:spChg chg="mod">
          <ac:chgData name="Kirsten Hollister" userId="f82291c8-99d5-47cd-8c9c-47767899496e" providerId="ADAL" clId="{DCB87903-3100-43E2-8AD1-4A88E282EC28}" dt="2025-06-15T12:50:00.536" v="15" actId="790"/>
          <ac:spMkLst>
            <pc:docMk/>
            <pc:sldMk cId="2799796626" sldId="452"/>
            <ac:spMk id="2" creationId="{FFEFB952-55E7-40B6-A7D9-34BD3BC6EA50}"/>
          </ac:spMkLst>
        </pc:spChg>
        <pc:spChg chg="mod">
          <ac:chgData name="Kirsten Hollister" userId="f82291c8-99d5-47cd-8c9c-47767899496e" providerId="ADAL" clId="{DCB87903-3100-43E2-8AD1-4A88E282EC28}" dt="2025-06-15T12:50:00.536" v="15" actId="790"/>
          <ac:spMkLst>
            <pc:docMk/>
            <pc:sldMk cId="2799796626" sldId="452"/>
            <ac:spMk id="4" creationId="{8B9E213C-5D8D-48C8-B3A4-43692892F755}"/>
          </ac:spMkLst>
        </pc:spChg>
        <pc:spChg chg="mod">
          <ac:chgData name="Kirsten Hollister" userId="f82291c8-99d5-47cd-8c9c-47767899496e" providerId="ADAL" clId="{DCB87903-3100-43E2-8AD1-4A88E282EC28}" dt="2025-06-15T12:50:00.536" v="15" actId="790"/>
          <ac:spMkLst>
            <pc:docMk/>
            <pc:sldMk cId="2799796626" sldId="452"/>
            <ac:spMk id="5" creationId="{03CA2B37-74EF-4E97-9220-560B013FF070}"/>
          </ac:spMkLst>
        </pc:spChg>
        <pc:spChg chg="mod">
          <ac:chgData name="Kirsten Hollister" userId="f82291c8-99d5-47cd-8c9c-47767899496e" providerId="ADAL" clId="{DCB87903-3100-43E2-8AD1-4A88E282EC28}" dt="2025-06-15T12:50:00.536" v="15" actId="790"/>
          <ac:spMkLst>
            <pc:docMk/>
            <pc:sldMk cId="2799796626" sldId="452"/>
            <ac:spMk id="6" creationId="{479EEE3A-F4F6-42FE-BEC1-D54619460871}"/>
          </ac:spMkLst>
        </pc:spChg>
      </pc:sldChg>
      <pc:sldChg chg="modSp mod">
        <pc:chgData name="Kirsten Hollister" userId="f82291c8-99d5-47cd-8c9c-47767899496e" providerId="ADAL" clId="{DCB87903-3100-43E2-8AD1-4A88E282EC28}" dt="2025-06-15T12:50:00.536" v="15" actId="790"/>
        <pc:sldMkLst>
          <pc:docMk/>
          <pc:sldMk cId="3600365628" sldId="453"/>
        </pc:sldMkLst>
        <pc:spChg chg="mod">
          <ac:chgData name="Kirsten Hollister" userId="f82291c8-99d5-47cd-8c9c-47767899496e" providerId="ADAL" clId="{DCB87903-3100-43E2-8AD1-4A88E282EC28}" dt="2025-06-15T12:50:00.536" v="15" actId="790"/>
          <ac:spMkLst>
            <pc:docMk/>
            <pc:sldMk cId="3600365628" sldId="453"/>
            <ac:spMk id="2" creationId="{F3171796-8C15-49FC-880A-689D8D699B81}"/>
          </ac:spMkLst>
        </pc:spChg>
        <pc:spChg chg="mod">
          <ac:chgData name="Kirsten Hollister" userId="f82291c8-99d5-47cd-8c9c-47767899496e" providerId="ADAL" clId="{DCB87903-3100-43E2-8AD1-4A88E282EC28}" dt="2025-06-15T12:50:00.536" v="15" actId="790"/>
          <ac:spMkLst>
            <pc:docMk/>
            <pc:sldMk cId="3600365628" sldId="453"/>
            <ac:spMk id="4" creationId="{177BA2A3-6810-446D-B28D-FAD94B784E59}"/>
          </ac:spMkLst>
        </pc:spChg>
        <pc:spChg chg="mod">
          <ac:chgData name="Kirsten Hollister" userId="f82291c8-99d5-47cd-8c9c-47767899496e" providerId="ADAL" clId="{DCB87903-3100-43E2-8AD1-4A88E282EC28}" dt="2025-06-15T12:50:00.536" v="15" actId="790"/>
          <ac:spMkLst>
            <pc:docMk/>
            <pc:sldMk cId="3600365628" sldId="453"/>
            <ac:spMk id="5" creationId="{30E7F176-941E-4722-8353-D0C9F255BF71}"/>
          </ac:spMkLst>
        </pc:spChg>
        <pc:spChg chg="mod">
          <ac:chgData name="Kirsten Hollister" userId="f82291c8-99d5-47cd-8c9c-47767899496e" providerId="ADAL" clId="{DCB87903-3100-43E2-8AD1-4A88E282EC28}" dt="2025-06-15T12:50:00.536" v="15" actId="790"/>
          <ac:spMkLst>
            <pc:docMk/>
            <pc:sldMk cId="3600365628" sldId="453"/>
            <ac:spMk id="8" creationId="{421DAB32-EAEF-416E-8D87-952EDE6B7F84}"/>
          </ac:spMkLst>
        </pc:spChg>
        <pc:graphicFrameChg chg="modGraphic">
          <ac:chgData name="Kirsten Hollister" userId="f82291c8-99d5-47cd-8c9c-47767899496e" providerId="ADAL" clId="{DCB87903-3100-43E2-8AD1-4A88E282EC28}" dt="2025-06-15T12:50:00.536" v="15" actId="790"/>
          <ac:graphicFrameMkLst>
            <pc:docMk/>
            <pc:sldMk cId="3600365628" sldId="453"/>
            <ac:graphicFrameMk id="6" creationId="{859F5CF5-0701-4358-9DE6-97E7DC37A53C}"/>
          </ac:graphicFrameMkLst>
        </pc:graphicFrameChg>
      </pc:sldChg>
      <pc:sldChg chg="modSp mod">
        <pc:chgData name="Kirsten Hollister" userId="f82291c8-99d5-47cd-8c9c-47767899496e" providerId="ADAL" clId="{DCB87903-3100-43E2-8AD1-4A88E282EC28}" dt="2025-06-15T12:50:00.536" v="15" actId="790"/>
        <pc:sldMkLst>
          <pc:docMk/>
          <pc:sldMk cId="1139630707" sldId="454"/>
        </pc:sldMkLst>
        <pc:spChg chg="mod">
          <ac:chgData name="Kirsten Hollister" userId="f82291c8-99d5-47cd-8c9c-47767899496e" providerId="ADAL" clId="{DCB87903-3100-43E2-8AD1-4A88E282EC28}" dt="2025-06-15T12:50:00.536" v="15" actId="790"/>
          <ac:spMkLst>
            <pc:docMk/>
            <pc:sldMk cId="1139630707" sldId="454"/>
            <ac:spMk id="2" creationId="{EF1CD5BF-665E-4D47-979C-9DD0F7F3E84C}"/>
          </ac:spMkLst>
        </pc:spChg>
        <pc:spChg chg="mod">
          <ac:chgData name="Kirsten Hollister" userId="f82291c8-99d5-47cd-8c9c-47767899496e" providerId="ADAL" clId="{DCB87903-3100-43E2-8AD1-4A88E282EC28}" dt="2025-06-15T12:50:00.536" v="15" actId="790"/>
          <ac:spMkLst>
            <pc:docMk/>
            <pc:sldMk cId="1139630707" sldId="454"/>
            <ac:spMk id="3" creationId="{D263A29B-7CCE-4984-A71D-13EA1899B47C}"/>
          </ac:spMkLst>
        </pc:spChg>
        <pc:spChg chg="mod">
          <ac:chgData name="Kirsten Hollister" userId="f82291c8-99d5-47cd-8c9c-47767899496e" providerId="ADAL" clId="{DCB87903-3100-43E2-8AD1-4A88E282EC28}" dt="2025-06-15T12:50:00.536" v="15" actId="790"/>
          <ac:spMkLst>
            <pc:docMk/>
            <pc:sldMk cId="1139630707" sldId="454"/>
            <ac:spMk id="4" creationId="{66B13FCD-9E66-4EC8-9599-BF984E43C3AA}"/>
          </ac:spMkLst>
        </pc:spChg>
        <pc:spChg chg="mod">
          <ac:chgData name="Kirsten Hollister" userId="f82291c8-99d5-47cd-8c9c-47767899496e" providerId="ADAL" clId="{DCB87903-3100-43E2-8AD1-4A88E282EC28}" dt="2025-06-15T12:50:00.536" v="15" actId="790"/>
          <ac:spMkLst>
            <pc:docMk/>
            <pc:sldMk cId="1139630707" sldId="454"/>
            <ac:spMk id="5" creationId="{271081F0-EC41-4330-AA18-3EBB472E7454}"/>
          </ac:spMkLst>
        </pc:spChg>
        <pc:spChg chg="mod">
          <ac:chgData name="Kirsten Hollister" userId="f82291c8-99d5-47cd-8c9c-47767899496e" providerId="ADAL" clId="{DCB87903-3100-43E2-8AD1-4A88E282EC28}" dt="2025-06-15T12:50:00.536" v="15" actId="790"/>
          <ac:spMkLst>
            <pc:docMk/>
            <pc:sldMk cId="1139630707" sldId="454"/>
            <ac:spMk id="8" creationId="{616F15AF-E68E-40A6-965C-3D9DF6F79251}"/>
          </ac:spMkLst>
        </pc:spChg>
      </pc:sldChg>
      <pc:sldChg chg="modSp mod">
        <pc:chgData name="Kirsten Hollister" userId="f82291c8-99d5-47cd-8c9c-47767899496e" providerId="ADAL" clId="{DCB87903-3100-43E2-8AD1-4A88E282EC28}" dt="2025-06-15T12:50:00.536" v="15" actId="790"/>
        <pc:sldMkLst>
          <pc:docMk/>
          <pc:sldMk cId="2618820801" sldId="455"/>
        </pc:sldMkLst>
        <pc:spChg chg="mod">
          <ac:chgData name="Kirsten Hollister" userId="f82291c8-99d5-47cd-8c9c-47767899496e" providerId="ADAL" clId="{DCB87903-3100-43E2-8AD1-4A88E282EC28}" dt="2025-06-15T12:50:00.536" v="15" actId="790"/>
          <ac:spMkLst>
            <pc:docMk/>
            <pc:sldMk cId="2618820801" sldId="455"/>
            <ac:spMk id="2" creationId="{8052050F-FBDD-442E-BFAB-DDF7F66B7F69}"/>
          </ac:spMkLst>
        </pc:spChg>
        <pc:spChg chg="mod">
          <ac:chgData name="Kirsten Hollister" userId="f82291c8-99d5-47cd-8c9c-47767899496e" providerId="ADAL" clId="{DCB87903-3100-43E2-8AD1-4A88E282EC28}" dt="2025-06-15T12:50:00.536" v="15" actId="790"/>
          <ac:spMkLst>
            <pc:docMk/>
            <pc:sldMk cId="2618820801" sldId="455"/>
            <ac:spMk id="4" creationId="{581DCF9E-AC16-436D-A9FE-91BC93A6A932}"/>
          </ac:spMkLst>
        </pc:spChg>
        <pc:spChg chg="mod">
          <ac:chgData name="Kirsten Hollister" userId="f82291c8-99d5-47cd-8c9c-47767899496e" providerId="ADAL" clId="{DCB87903-3100-43E2-8AD1-4A88E282EC28}" dt="2025-06-15T12:50:00.536" v="15" actId="790"/>
          <ac:spMkLst>
            <pc:docMk/>
            <pc:sldMk cId="2618820801" sldId="455"/>
            <ac:spMk id="5" creationId="{39BB63A3-23BA-4109-958A-9A45DA4FE86C}"/>
          </ac:spMkLst>
        </pc:spChg>
        <pc:spChg chg="mod">
          <ac:chgData name="Kirsten Hollister" userId="f82291c8-99d5-47cd-8c9c-47767899496e" providerId="ADAL" clId="{DCB87903-3100-43E2-8AD1-4A88E282EC28}" dt="2025-06-15T12:50:00.536" v="15" actId="790"/>
          <ac:spMkLst>
            <pc:docMk/>
            <pc:sldMk cId="2618820801" sldId="455"/>
            <ac:spMk id="9" creationId="{5248C7AB-4474-45F5-B9CD-47E029EDA024}"/>
          </ac:spMkLst>
        </pc:spChg>
        <pc:graphicFrameChg chg="modGraphic">
          <ac:chgData name="Kirsten Hollister" userId="f82291c8-99d5-47cd-8c9c-47767899496e" providerId="ADAL" clId="{DCB87903-3100-43E2-8AD1-4A88E282EC28}" dt="2025-06-15T12:50:00.536" v="15" actId="790"/>
          <ac:graphicFrameMkLst>
            <pc:docMk/>
            <pc:sldMk cId="2618820801" sldId="455"/>
            <ac:graphicFrameMk id="8" creationId="{E31C7B64-CFEE-4781-AAFB-3C1D391DE175}"/>
          </ac:graphicFrameMkLst>
        </pc:graphicFrameChg>
      </pc:sldChg>
      <pc:sldChg chg="modSp mod">
        <pc:chgData name="Kirsten Hollister" userId="f82291c8-99d5-47cd-8c9c-47767899496e" providerId="ADAL" clId="{DCB87903-3100-43E2-8AD1-4A88E282EC28}" dt="2025-06-15T12:50:00.536" v="15" actId="790"/>
        <pc:sldMkLst>
          <pc:docMk/>
          <pc:sldMk cId="1406007170" sldId="456"/>
        </pc:sldMkLst>
        <pc:spChg chg="mod">
          <ac:chgData name="Kirsten Hollister" userId="f82291c8-99d5-47cd-8c9c-47767899496e" providerId="ADAL" clId="{DCB87903-3100-43E2-8AD1-4A88E282EC28}" dt="2025-06-15T12:50:00.536" v="15" actId="790"/>
          <ac:spMkLst>
            <pc:docMk/>
            <pc:sldMk cId="1406007170" sldId="456"/>
            <ac:spMk id="2" creationId="{EA2375EA-5860-AA52-5D90-A1FEBD612CC2}"/>
          </ac:spMkLst>
        </pc:spChg>
        <pc:spChg chg="mod">
          <ac:chgData name="Kirsten Hollister" userId="f82291c8-99d5-47cd-8c9c-47767899496e" providerId="ADAL" clId="{DCB87903-3100-43E2-8AD1-4A88E282EC28}" dt="2025-06-15T12:50:00.536" v="15" actId="790"/>
          <ac:spMkLst>
            <pc:docMk/>
            <pc:sldMk cId="1406007170" sldId="456"/>
            <ac:spMk id="3" creationId="{11FA0F38-E1E0-92CD-22CE-08BD9F69AEA4}"/>
          </ac:spMkLst>
        </pc:spChg>
        <pc:spChg chg="mod">
          <ac:chgData name="Kirsten Hollister" userId="f82291c8-99d5-47cd-8c9c-47767899496e" providerId="ADAL" clId="{DCB87903-3100-43E2-8AD1-4A88E282EC28}" dt="2025-06-15T12:50:00.536" v="15" actId="790"/>
          <ac:spMkLst>
            <pc:docMk/>
            <pc:sldMk cId="1406007170" sldId="456"/>
            <ac:spMk id="5" creationId="{ACA73656-097F-A41F-7015-F9B621A719F2}"/>
          </ac:spMkLst>
        </pc:spChg>
        <pc:spChg chg="mod">
          <ac:chgData name="Kirsten Hollister" userId="f82291c8-99d5-47cd-8c9c-47767899496e" providerId="ADAL" clId="{DCB87903-3100-43E2-8AD1-4A88E282EC28}" dt="2025-06-15T12:50:00.536" v="15" actId="790"/>
          <ac:spMkLst>
            <pc:docMk/>
            <pc:sldMk cId="1406007170" sldId="456"/>
            <ac:spMk id="8" creationId="{DC818AD9-5914-5305-70A2-456E97BFD1D7}"/>
          </ac:spMkLst>
        </pc:spChg>
      </pc:sldChg>
      <pc:sldChg chg="modSp mod">
        <pc:chgData name="Kirsten Hollister" userId="f82291c8-99d5-47cd-8c9c-47767899496e" providerId="ADAL" clId="{DCB87903-3100-43E2-8AD1-4A88E282EC28}" dt="2025-06-15T12:50:00.536" v="15" actId="790"/>
        <pc:sldMkLst>
          <pc:docMk/>
          <pc:sldMk cId="2287351438" sldId="457"/>
        </pc:sldMkLst>
        <pc:spChg chg="mod">
          <ac:chgData name="Kirsten Hollister" userId="f82291c8-99d5-47cd-8c9c-47767899496e" providerId="ADAL" clId="{DCB87903-3100-43E2-8AD1-4A88E282EC28}" dt="2025-06-15T12:50:00.536" v="15" actId="790"/>
          <ac:spMkLst>
            <pc:docMk/>
            <pc:sldMk cId="2287351438" sldId="457"/>
            <ac:spMk id="2" creationId="{796C8C2A-27B1-9AE1-9429-52E93029145D}"/>
          </ac:spMkLst>
        </pc:spChg>
        <pc:spChg chg="mod">
          <ac:chgData name="Kirsten Hollister" userId="f82291c8-99d5-47cd-8c9c-47767899496e" providerId="ADAL" clId="{DCB87903-3100-43E2-8AD1-4A88E282EC28}" dt="2025-06-15T12:50:00.536" v="15" actId="790"/>
          <ac:spMkLst>
            <pc:docMk/>
            <pc:sldMk cId="2287351438" sldId="457"/>
            <ac:spMk id="3" creationId="{CCEE591F-2F45-2D43-1BDE-761F46927F87}"/>
          </ac:spMkLst>
        </pc:spChg>
        <pc:spChg chg="mod">
          <ac:chgData name="Kirsten Hollister" userId="f82291c8-99d5-47cd-8c9c-47767899496e" providerId="ADAL" clId="{DCB87903-3100-43E2-8AD1-4A88E282EC28}" dt="2025-06-15T12:50:00.536" v="15" actId="790"/>
          <ac:spMkLst>
            <pc:docMk/>
            <pc:sldMk cId="2287351438" sldId="457"/>
            <ac:spMk id="5" creationId="{252DA936-3835-2298-B995-8A027908C093}"/>
          </ac:spMkLst>
        </pc:spChg>
        <pc:spChg chg="mod">
          <ac:chgData name="Kirsten Hollister" userId="f82291c8-99d5-47cd-8c9c-47767899496e" providerId="ADAL" clId="{DCB87903-3100-43E2-8AD1-4A88E282EC28}" dt="2025-06-15T12:50:00.536" v="15" actId="790"/>
          <ac:spMkLst>
            <pc:docMk/>
            <pc:sldMk cId="2287351438" sldId="457"/>
            <ac:spMk id="8" creationId="{63D4616A-7B72-8F0C-0B6E-9E9238DB591A}"/>
          </ac:spMkLst>
        </pc:spChg>
        <pc:spChg chg="mod">
          <ac:chgData name="Kirsten Hollister" userId="f82291c8-99d5-47cd-8c9c-47767899496e" providerId="ADAL" clId="{DCB87903-3100-43E2-8AD1-4A88E282EC28}" dt="2025-06-15T12:50:00.536" v="15" actId="790"/>
          <ac:spMkLst>
            <pc:docMk/>
            <pc:sldMk cId="2287351438" sldId="457"/>
            <ac:spMk id="9" creationId="{CF9C754F-F892-E06F-C3D7-2D8484526B2E}"/>
          </ac:spMkLst>
        </pc:spChg>
        <pc:spChg chg="mod">
          <ac:chgData name="Kirsten Hollister" userId="f82291c8-99d5-47cd-8c9c-47767899496e" providerId="ADAL" clId="{DCB87903-3100-43E2-8AD1-4A88E282EC28}" dt="2025-06-15T12:50:00.536" v="15" actId="790"/>
          <ac:spMkLst>
            <pc:docMk/>
            <pc:sldMk cId="2287351438" sldId="457"/>
            <ac:spMk id="10" creationId="{2A90E50F-3931-FD8E-5099-65C3E0DCD371}"/>
          </ac:spMkLst>
        </pc:spChg>
      </pc:sldChg>
      <pc:sldChg chg="modSp mod">
        <pc:chgData name="Kirsten Hollister" userId="f82291c8-99d5-47cd-8c9c-47767899496e" providerId="ADAL" clId="{DCB87903-3100-43E2-8AD1-4A88E282EC28}" dt="2025-06-15T12:50:00.536" v="15" actId="790"/>
        <pc:sldMkLst>
          <pc:docMk/>
          <pc:sldMk cId="2892603499" sldId="458"/>
        </pc:sldMkLst>
        <pc:spChg chg="mod">
          <ac:chgData name="Kirsten Hollister" userId="f82291c8-99d5-47cd-8c9c-47767899496e" providerId="ADAL" clId="{DCB87903-3100-43E2-8AD1-4A88E282EC28}" dt="2025-06-15T12:50:00.536" v="15" actId="790"/>
          <ac:spMkLst>
            <pc:docMk/>
            <pc:sldMk cId="2892603499" sldId="458"/>
            <ac:spMk id="2" creationId="{EA484EE0-19A0-72DD-006F-0A1425E4564A}"/>
          </ac:spMkLst>
        </pc:spChg>
        <pc:spChg chg="mod">
          <ac:chgData name="Kirsten Hollister" userId="f82291c8-99d5-47cd-8c9c-47767899496e" providerId="ADAL" clId="{DCB87903-3100-43E2-8AD1-4A88E282EC28}" dt="2025-06-15T12:50:00.536" v="15" actId="790"/>
          <ac:spMkLst>
            <pc:docMk/>
            <pc:sldMk cId="2892603499" sldId="458"/>
            <ac:spMk id="3" creationId="{DB1F082C-9B2B-39FB-26AA-EEF9A782948C}"/>
          </ac:spMkLst>
        </pc:spChg>
        <pc:spChg chg="mod">
          <ac:chgData name="Kirsten Hollister" userId="f82291c8-99d5-47cd-8c9c-47767899496e" providerId="ADAL" clId="{DCB87903-3100-43E2-8AD1-4A88E282EC28}" dt="2025-06-15T12:50:00.536" v="15" actId="790"/>
          <ac:spMkLst>
            <pc:docMk/>
            <pc:sldMk cId="2892603499" sldId="458"/>
            <ac:spMk id="5" creationId="{8EF4B6F0-7CC6-172B-9640-56CB187F6484}"/>
          </ac:spMkLst>
        </pc:spChg>
        <pc:spChg chg="mod">
          <ac:chgData name="Kirsten Hollister" userId="f82291c8-99d5-47cd-8c9c-47767899496e" providerId="ADAL" clId="{DCB87903-3100-43E2-8AD1-4A88E282EC28}" dt="2025-06-15T12:50:00.536" v="15" actId="790"/>
          <ac:spMkLst>
            <pc:docMk/>
            <pc:sldMk cId="2892603499" sldId="458"/>
            <ac:spMk id="6" creationId="{B5C838F0-B693-D505-FC91-B7A58AA8A56A}"/>
          </ac:spMkLst>
        </pc:spChg>
      </pc:sldChg>
      <pc:sldChg chg="modSp mod">
        <pc:chgData name="Kirsten Hollister" userId="f82291c8-99d5-47cd-8c9c-47767899496e" providerId="ADAL" clId="{DCB87903-3100-43E2-8AD1-4A88E282EC28}" dt="2025-06-15T12:50:00.536" v="15" actId="790"/>
        <pc:sldMkLst>
          <pc:docMk/>
          <pc:sldMk cId="2233226344" sldId="459"/>
        </pc:sldMkLst>
        <pc:spChg chg="mod">
          <ac:chgData name="Kirsten Hollister" userId="f82291c8-99d5-47cd-8c9c-47767899496e" providerId="ADAL" clId="{DCB87903-3100-43E2-8AD1-4A88E282EC28}" dt="2025-06-15T12:50:00.536" v="15" actId="790"/>
          <ac:spMkLst>
            <pc:docMk/>
            <pc:sldMk cId="2233226344" sldId="459"/>
            <ac:spMk id="2" creationId="{D304C8D6-BF9E-D06B-6648-5D927C28D2B6}"/>
          </ac:spMkLst>
        </pc:spChg>
        <pc:spChg chg="mod">
          <ac:chgData name="Kirsten Hollister" userId="f82291c8-99d5-47cd-8c9c-47767899496e" providerId="ADAL" clId="{DCB87903-3100-43E2-8AD1-4A88E282EC28}" dt="2025-06-15T12:50:00.536" v="15" actId="790"/>
          <ac:spMkLst>
            <pc:docMk/>
            <pc:sldMk cId="2233226344" sldId="459"/>
            <ac:spMk id="4" creationId="{4661DA68-3ABA-56FA-798A-032628CB7780}"/>
          </ac:spMkLst>
        </pc:spChg>
        <pc:spChg chg="mod">
          <ac:chgData name="Kirsten Hollister" userId="f82291c8-99d5-47cd-8c9c-47767899496e" providerId="ADAL" clId="{DCB87903-3100-43E2-8AD1-4A88E282EC28}" dt="2025-06-15T12:50:00.536" v="15" actId="790"/>
          <ac:spMkLst>
            <pc:docMk/>
            <pc:sldMk cId="2233226344" sldId="459"/>
            <ac:spMk id="5" creationId="{279B84B1-7C99-3D35-6515-B064F7B512C3}"/>
          </ac:spMkLst>
        </pc:spChg>
      </pc:sldChg>
      <pc:sldChg chg="modSp mod">
        <pc:chgData name="Kirsten Hollister" userId="f82291c8-99d5-47cd-8c9c-47767899496e" providerId="ADAL" clId="{DCB87903-3100-43E2-8AD1-4A88E282EC28}" dt="2025-06-15T12:50:00.536" v="15" actId="790"/>
        <pc:sldMkLst>
          <pc:docMk/>
          <pc:sldMk cId="3896611457" sldId="462"/>
        </pc:sldMkLst>
        <pc:spChg chg="mod">
          <ac:chgData name="Kirsten Hollister" userId="f82291c8-99d5-47cd-8c9c-47767899496e" providerId="ADAL" clId="{DCB87903-3100-43E2-8AD1-4A88E282EC28}" dt="2025-06-15T12:50:00.536" v="15" actId="790"/>
          <ac:spMkLst>
            <pc:docMk/>
            <pc:sldMk cId="3896611457" sldId="462"/>
            <ac:spMk id="2" creationId="{5EF5FCB0-E351-664F-F769-5B944A1BA924}"/>
          </ac:spMkLst>
        </pc:spChg>
        <pc:spChg chg="mod">
          <ac:chgData name="Kirsten Hollister" userId="f82291c8-99d5-47cd-8c9c-47767899496e" providerId="ADAL" clId="{DCB87903-3100-43E2-8AD1-4A88E282EC28}" dt="2025-06-15T12:50:00.536" v="15" actId="790"/>
          <ac:spMkLst>
            <pc:docMk/>
            <pc:sldMk cId="3896611457" sldId="462"/>
            <ac:spMk id="3" creationId="{83A48A6E-46F5-D090-77F2-8BEDC2323AFD}"/>
          </ac:spMkLst>
        </pc:spChg>
        <pc:spChg chg="mod">
          <ac:chgData name="Kirsten Hollister" userId="f82291c8-99d5-47cd-8c9c-47767899496e" providerId="ADAL" clId="{DCB87903-3100-43E2-8AD1-4A88E282EC28}" dt="2025-06-15T12:50:00.536" v="15" actId="790"/>
          <ac:spMkLst>
            <pc:docMk/>
            <pc:sldMk cId="3896611457" sldId="462"/>
            <ac:spMk id="4" creationId="{6FC5301C-DA16-B628-0FAF-A4C46500DDEE}"/>
          </ac:spMkLst>
        </pc:spChg>
        <pc:spChg chg="mod">
          <ac:chgData name="Kirsten Hollister" userId="f82291c8-99d5-47cd-8c9c-47767899496e" providerId="ADAL" clId="{DCB87903-3100-43E2-8AD1-4A88E282EC28}" dt="2025-06-15T12:50:00.536" v="15" actId="790"/>
          <ac:spMkLst>
            <pc:docMk/>
            <pc:sldMk cId="3896611457" sldId="462"/>
            <ac:spMk id="5" creationId="{CE546C31-8309-6D07-1A40-25B19EF6F39D}"/>
          </ac:spMkLst>
        </pc:spChg>
      </pc:sldChg>
      <pc:sldChg chg="modSp mod">
        <pc:chgData name="Kirsten Hollister" userId="f82291c8-99d5-47cd-8c9c-47767899496e" providerId="ADAL" clId="{DCB87903-3100-43E2-8AD1-4A88E282EC28}" dt="2025-06-15T12:50:00.536" v="15" actId="790"/>
        <pc:sldMkLst>
          <pc:docMk/>
          <pc:sldMk cId="186481573" sldId="463"/>
        </pc:sldMkLst>
        <pc:spChg chg="mod">
          <ac:chgData name="Kirsten Hollister" userId="f82291c8-99d5-47cd-8c9c-47767899496e" providerId="ADAL" clId="{DCB87903-3100-43E2-8AD1-4A88E282EC28}" dt="2025-06-15T12:50:00.536" v="15" actId="790"/>
          <ac:spMkLst>
            <pc:docMk/>
            <pc:sldMk cId="186481573" sldId="463"/>
            <ac:spMk id="2" creationId="{CEEB3CB5-B1C0-7F0D-9DCB-6DF70F140A6C}"/>
          </ac:spMkLst>
        </pc:spChg>
        <pc:spChg chg="mod">
          <ac:chgData name="Kirsten Hollister" userId="f82291c8-99d5-47cd-8c9c-47767899496e" providerId="ADAL" clId="{DCB87903-3100-43E2-8AD1-4A88E282EC28}" dt="2025-06-15T12:50:00.536" v="15" actId="790"/>
          <ac:spMkLst>
            <pc:docMk/>
            <pc:sldMk cId="186481573" sldId="463"/>
            <ac:spMk id="4" creationId="{E8027E48-BF27-4B79-1F58-E2FBBDBDA91C}"/>
          </ac:spMkLst>
        </pc:spChg>
        <pc:spChg chg="mod">
          <ac:chgData name="Kirsten Hollister" userId="f82291c8-99d5-47cd-8c9c-47767899496e" providerId="ADAL" clId="{DCB87903-3100-43E2-8AD1-4A88E282EC28}" dt="2025-06-15T12:50:00.536" v="15" actId="790"/>
          <ac:spMkLst>
            <pc:docMk/>
            <pc:sldMk cId="186481573" sldId="463"/>
            <ac:spMk id="5" creationId="{931683D1-7C55-F6A0-917A-27F96D2179EC}"/>
          </ac:spMkLst>
        </pc:spChg>
        <pc:spChg chg="mod">
          <ac:chgData name="Kirsten Hollister" userId="f82291c8-99d5-47cd-8c9c-47767899496e" providerId="ADAL" clId="{DCB87903-3100-43E2-8AD1-4A88E282EC28}" dt="2025-06-15T12:50:00.536" v="15" actId="790"/>
          <ac:spMkLst>
            <pc:docMk/>
            <pc:sldMk cId="186481573" sldId="463"/>
            <ac:spMk id="8" creationId="{D77927F9-4246-B33A-5715-0F53A78D3BFD}"/>
          </ac:spMkLst>
        </pc:spChg>
        <pc:graphicFrameChg chg="modGraphic">
          <ac:chgData name="Kirsten Hollister" userId="f82291c8-99d5-47cd-8c9c-47767899496e" providerId="ADAL" clId="{DCB87903-3100-43E2-8AD1-4A88E282EC28}" dt="2025-06-15T12:50:00.536" v="15" actId="790"/>
          <ac:graphicFrameMkLst>
            <pc:docMk/>
            <pc:sldMk cId="186481573" sldId="463"/>
            <ac:graphicFrameMk id="7" creationId="{4A131F89-1E72-4F6C-D201-1EFAFE4EC0D5}"/>
          </ac:graphicFrameMkLst>
        </pc:graphicFrameChg>
      </pc:sldChg>
      <pc:sldChg chg="modSp mod">
        <pc:chgData name="Kirsten Hollister" userId="f82291c8-99d5-47cd-8c9c-47767899496e" providerId="ADAL" clId="{DCB87903-3100-43E2-8AD1-4A88E282EC28}" dt="2025-06-15T12:50:00.536" v="15" actId="790"/>
        <pc:sldMkLst>
          <pc:docMk/>
          <pc:sldMk cId="107557959" sldId="464"/>
        </pc:sldMkLst>
        <pc:spChg chg="mod">
          <ac:chgData name="Kirsten Hollister" userId="f82291c8-99d5-47cd-8c9c-47767899496e" providerId="ADAL" clId="{DCB87903-3100-43E2-8AD1-4A88E282EC28}" dt="2025-06-15T12:50:00.536" v="15" actId="790"/>
          <ac:spMkLst>
            <pc:docMk/>
            <pc:sldMk cId="107557959" sldId="464"/>
            <ac:spMk id="2" creationId="{66550B87-1D79-2386-FF26-83C1390C82C8}"/>
          </ac:spMkLst>
        </pc:spChg>
        <pc:spChg chg="mod">
          <ac:chgData name="Kirsten Hollister" userId="f82291c8-99d5-47cd-8c9c-47767899496e" providerId="ADAL" clId="{DCB87903-3100-43E2-8AD1-4A88E282EC28}" dt="2025-06-15T12:50:00.536" v="15" actId="790"/>
          <ac:spMkLst>
            <pc:docMk/>
            <pc:sldMk cId="107557959" sldId="464"/>
            <ac:spMk id="4" creationId="{6FDDC21E-E4FA-A3C4-CF55-56FD0D21D9A2}"/>
          </ac:spMkLst>
        </pc:spChg>
        <pc:spChg chg="mod">
          <ac:chgData name="Kirsten Hollister" userId="f82291c8-99d5-47cd-8c9c-47767899496e" providerId="ADAL" clId="{DCB87903-3100-43E2-8AD1-4A88E282EC28}" dt="2025-06-15T12:50:00.536" v="15" actId="790"/>
          <ac:spMkLst>
            <pc:docMk/>
            <pc:sldMk cId="107557959" sldId="464"/>
            <ac:spMk id="5" creationId="{131037B2-61FC-8EE0-8251-09AEE84EBCA2}"/>
          </ac:spMkLst>
        </pc:spChg>
        <pc:spChg chg="mod">
          <ac:chgData name="Kirsten Hollister" userId="f82291c8-99d5-47cd-8c9c-47767899496e" providerId="ADAL" clId="{DCB87903-3100-43E2-8AD1-4A88E282EC28}" dt="2025-06-15T12:50:00.536" v="15" actId="790"/>
          <ac:spMkLst>
            <pc:docMk/>
            <pc:sldMk cId="107557959" sldId="464"/>
            <ac:spMk id="6" creationId="{42849E7E-0C73-DAB5-BD5F-56B83BB823D0}"/>
          </ac:spMkLst>
        </pc:spChg>
        <pc:graphicFrameChg chg="modGraphic">
          <ac:chgData name="Kirsten Hollister" userId="f82291c8-99d5-47cd-8c9c-47767899496e" providerId="ADAL" clId="{DCB87903-3100-43E2-8AD1-4A88E282EC28}" dt="2025-06-15T12:50:00.536" v="15" actId="790"/>
          <ac:graphicFrameMkLst>
            <pc:docMk/>
            <pc:sldMk cId="107557959" sldId="464"/>
            <ac:graphicFrameMk id="8" creationId="{A65F172F-59EF-852F-1042-71B0E196DABD}"/>
          </ac:graphicFrameMkLst>
        </pc:graphicFrameChg>
      </pc:sldChg>
      <pc:sldChg chg="modSp mod">
        <pc:chgData name="Kirsten Hollister" userId="f82291c8-99d5-47cd-8c9c-47767899496e" providerId="ADAL" clId="{DCB87903-3100-43E2-8AD1-4A88E282EC28}" dt="2025-06-15T12:50:00.536" v="15" actId="790"/>
        <pc:sldMkLst>
          <pc:docMk/>
          <pc:sldMk cId="2779238710" sldId="465"/>
        </pc:sldMkLst>
        <pc:spChg chg="mod">
          <ac:chgData name="Kirsten Hollister" userId="f82291c8-99d5-47cd-8c9c-47767899496e" providerId="ADAL" clId="{DCB87903-3100-43E2-8AD1-4A88E282EC28}" dt="2025-06-15T12:50:00.536" v="15" actId="790"/>
          <ac:spMkLst>
            <pc:docMk/>
            <pc:sldMk cId="2779238710" sldId="465"/>
            <ac:spMk id="2" creationId="{08B9A2D5-A49A-3953-9138-6287304992D4}"/>
          </ac:spMkLst>
        </pc:spChg>
        <pc:spChg chg="mod">
          <ac:chgData name="Kirsten Hollister" userId="f82291c8-99d5-47cd-8c9c-47767899496e" providerId="ADAL" clId="{DCB87903-3100-43E2-8AD1-4A88E282EC28}" dt="2025-06-15T12:50:00.536" v="15" actId="790"/>
          <ac:spMkLst>
            <pc:docMk/>
            <pc:sldMk cId="2779238710" sldId="465"/>
            <ac:spMk id="4" creationId="{22D01700-ED5B-D109-5582-51B76DA390AD}"/>
          </ac:spMkLst>
        </pc:spChg>
        <pc:spChg chg="mod">
          <ac:chgData name="Kirsten Hollister" userId="f82291c8-99d5-47cd-8c9c-47767899496e" providerId="ADAL" clId="{DCB87903-3100-43E2-8AD1-4A88E282EC28}" dt="2025-06-15T12:50:00.536" v="15" actId="790"/>
          <ac:spMkLst>
            <pc:docMk/>
            <pc:sldMk cId="2779238710" sldId="465"/>
            <ac:spMk id="5" creationId="{0D1DE255-FCD1-3116-3FCD-FE96DBE3B9D9}"/>
          </ac:spMkLst>
        </pc:spChg>
        <pc:spChg chg="mod">
          <ac:chgData name="Kirsten Hollister" userId="f82291c8-99d5-47cd-8c9c-47767899496e" providerId="ADAL" clId="{DCB87903-3100-43E2-8AD1-4A88E282EC28}" dt="2025-06-15T12:50:00.536" v="15" actId="790"/>
          <ac:spMkLst>
            <pc:docMk/>
            <pc:sldMk cId="2779238710" sldId="465"/>
            <ac:spMk id="8" creationId="{CC2AAEFF-2DA5-92F1-6FA0-EA500DD0CDE1}"/>
          </ac:spMkLst>
        </pc:spChg>
        <pc:graphicFrameChg chg="modGraphic">
          <ac:chgData name="Kirsten Hollister" userId="f82291c8-99d5-47cd-8c9c-47767899496e" providerId="ADAL" clId="{DCB87903-3100-43E2-8AD1-4A88E282EC28}" dt="2025-06-15T12:50:00.536" v="15" actId="790"/>
          <ac:graphicFrameMkLst>
            <pc:docMk/>
            <pc:sldMk cId="2779238710" sldId="465"/>
            <ac:graphicFrameMk id="7" creationId="{C7F88BCF-09C4-382B-8F95-B09E1C3155BB}"/>
          </ac:graphicFrameMkLst>
        </pc:graphicFrameChg>
      </pc:sldChg>
      <pc:sldChg chg="modSp mod">
        <pc:chgData name="Kirsten Hollister" userId="f82291c8-99d5-47cd-8c9c-47767899496e" providerId="ADAL" clId="{DCB87903-3100-43E2-8AD1-4A88E282EC28}" dt="2025-06-15T12:50:00.536" v="15" actId="790"/>
        <pc:sldMkLst>
          <pc:docMk/>
          <pc:sldMk cId="596852235" sldId="466"/>
        </pc:sldMkLst>
        <pc:spChg chg="mod">
          <ac:chgData name="Kirsten Hollister" userId="f82291c8-99d5-47cd-8c9c-47767899496e" providerId="ADAL" clId="{DCB87903-3100-43E2-8AD1-4A88E282EC28}" dt="2025-06-15T12:50:00.536" v="15" actId="790"/>
          <ac:spMkLst>
            <pc:docMk/>
            <pc:sldMk cId="596852235" sldId="466"/>
            <ac:spMk id="2" creationId="{B31DD1FC-8CCD-EA5E-A669-54F364B6DE7D}"/>
          </ac:spMkLst>
        </pc:spChg>
        <pc:spChg chg="mod">
          <ac:chgData name="Kirsten Hollister" userId="f82291c8-99d5-47cd-8c9c-47767899496e" providerId="ADAL" clId="{DCB87903-3100-43E2-8AD1-4A88E282EC28}" dt="2025-06-15T12:50:00.536" v="15" actId="790"/>
          <ac:spMkLst>
            <pc:docMk/>
            <pc:sldMk cId="596852235" sldId="466"/>
            <ac:spMk id="4" creationId="{A7A29974-CD82-186C-AF90-29A98A6A7667}"/>
          </ac:spMkLst>
        </pc:spChg>
        <pc:spChg chg="mod">
          <ac:chgData name="Kirsten Hollister" userId="f82291c8-99d5-47cd-8c9c-47767899496e" providerId="ADAL" clId="{DCB87903-3100-43E2-8AD1-4A88E282EC28}" dt="2025-06-15T12:50:00.536" v="15" actId="790"/>
          <ac:spMkLst>
            <pc:docMk/>
            <pc:sldMk cId="596852235" sldId="466"/>
            <ac:spMk id="5" creationId="{FD03FDB1-0C9A-1BE9-8E38-4B0B18CB4832}"/>
          </ac:spMkLst>
        </pc:spChg>
        <pc:spChg chg="mod">
          <ac:chgData name="Kirsten Hollister" userId="f82291c8-99d5-47cd-8c9c-47767899496e" providerId="ADAL" clId="{DCB87903-3100-43E2-8AD1-4A88E282EC28}" dt="2025-06-15T12:50:00.536" v="15" actId="790"/>
          <ac:spMkLst>
            <pc:docMk/>
            <pc:sldMk cId="596852235" sldId="466"/>
            <ac:spMk id="7" creationId="{AE69F084-2CBF-7FAC-7E51-B6866CC06015}"/>
          </ac:spMkLst>
        </pc:spChg>
        <pc:graphicFrameChg chg="modGraphic">
          <ac:chgData name="Kirsten Hollister" userId="f82291c8-99d5-47cd-8c9c-47767899496e" providerId="ADAL" clId="{DCB87903-3100-43E2-8AD1-4A88E282EC28}" dt="2025-06-15T12:50:00.536" v="15" actId="790"/>
          <ac:graphicFrameMkLst>
            <pc:docMk/>
            <pc:sldMk cId="596852235" sldId="466"/>
            <ac:graphicFrameMk id="6" creationId="{86526B59-FB43-5782-1985-291E583DD1A4}"/>
          </ac:graphicFrameMkLst>
        </pc:graphicFrameChg>
      </pc:sldChg>
      <pc:sldChg chg="modSp mod">
        <pc:chgData name="Kirsten Hollister" userId="f82291c8-99d5-47cd-8c9c-47767899496e" providerId="ADAL" clId="{DCB87903-3100-43E2-8AD1-4A88E282EC28}" dt="2025-06-15T12:50:00.536" v="15" actId="790"/>
        <pc:sldMkLst>
          <pc:docMk/>
          <pc:sldMk cId="4149334738" sldId="467"/>
        </pc:sldMkLst>
        <pc:spChg chg="mod">
          <ac:chgData name="Kirsten Hollister" userId="f82291c8-99d5-47cd-8c9c-47767899496e" providerId="ADAL" clId="{DCB87903-3100-43E2-8AD1-4A88E282EC28}" dt="2025-06-15T12:50:00.536" v="15" actId="790"/>
          <ac:spMkLst>
            <pc:docMk/>
            <pc:sldMk cId="4149334738" sldId="467"/>
            <ac:spMk id="2" creationId="{DD771F5E-DBC0-2A5A-80D8-3E2A9BECFA89}"/>
          </ac:spMkLst>
        </pc:spChg>
        <pc:spChg chg="mod">
          <ac:chgData name="Kirsten Hollister" userId="f82291c8-99d5-47cd-8c9c-47767899496e" providerId="ADAL" clId="{DCB87903-3100-43E2-8AD1-4A88E282EC28}" dt="2025-06-15T12:50:00.536" v="15" actId="790"/>
          <ac:spMkLst>
            <pc:docMk/>
            <pc:sldMk cId="4149334738" sldId="467"/>
            <ac:spMk id="4" creationId="{B9BF9854-F7D6-E7A3-81DF-096F0C578B90}"/>
          </ac:spMkLst>
        </pc:spChg>
        <pc:spChg chg="mod">
          <ac:chgData name="Kirsten Hollister" userId="f82291c8-99d5-47cd-8c9c-47767899496e" providerId="ADAL" clId="{DCB87903-3100-43E2-8AD1-4A88E282EC28}" dt="2025-06-15T12:50:00.536" v="15" actId="790"/>
          <ac:spMkLst>
            <pc:docMk/>
            <pc:sldMk cId="4149334738" sldId="467"/>
            <ac:spMk id="5" creationId="{C05BF6F9-17FE-E952-D065-03F574FFC867}"/>
          </ac:spMkLst>
        </pc:spChg>
      </pc:sldChg>
      <pc:sldChg chg="modSp mod">
        <pc:chgData name="Kirsten Hollister" userId="f82291c8-99d5-47cd-8c9c-47767899496e" providerId="ADAL" clId="{DCB87903-3100-43E2-8AD1-4A88E282EC28}" dt="2025-06-15T12:50:00.536" v="15" actId="790"/>
        <pc:sldMkLst>
          <pc:docMk/>
          <pc:sldMk cId="1093577006" sldId="468"/>
        </pc:sldMkLst>
        <pc:spChg chg="mod">
          <ac:chgData name="Kirsten Hollister" userId="f82291c8-99d5-47cd-8c9c-47767899496e" providerId="ADAL" clId="{DCB87903-3100-43E2-8AD1-4A88E282EC28}" dt="2025-06-15T12:50:00.536" v="15" actId="790"/>
          <ac:spMkLst>
            <pc:docMk/>
            <pc:sldMk cId="1093577006" sldId="468"/>
            <ac:spMk id="2" creationId="{57C85DD6-D728-EA6C-AF51-6D79C4686581}"/>
          </ac:spMkLst>
        </pc:spChg>
        <pc:spChg chg="mod">
          <ac:chgData name="Kirsten Hollister" userId="f82291c8-99d5-47cd-8c9c-47767899496e" providerId="ADAL" clId="{DCB87903-3100-43E2-8AD1-4A88E282EC28}" dt="2025-06-15T12:50:00.536" v="15" actId="790"/>
          <ac:spMkLst>
            <pc:docMk/>
            <pc:sldMk cId="1093577006" sldId="468"/>
            <ac:spMk id="4" creationId="{0B572D56-4705-9AD2-24EA-81D677765029}"/>
          </ac:spMkLst>
        </pc:spChg>
        <pc:spChg chg="mod">
          <ac:chgData name="Kirsten Hollister" userId="f82291c8-99d5-47cd-8c9c-47767899496e" providerId="ADAL" clId="{DCB87903-3100-43E2-8AD1-4A88E282EC28}" dt="2025-06-15T12:50:00.536" v="15" actId="790"/>
          <ac:spMkLst>
            <pc:docMk/>
            <pc:sldMk cId="1093577006" sldId="468"/>
            <ac:spMk id="5" creationId="{4FA7B1DD-DB4C-786B-1F2E-DCB0B7107E46}"/>
          </ac:spMkLst>
        </pc:spChg>
      </pc:sldChg>
      <pc:sldChg chg="modSp mod">
        <pc:chgData name="Kirsten Hollister" userId="f82291c8-99d5-47cd-8c9c-47767899496e" providerId="ADAL" clId="{DCB87903-3100-43E2-8AD1-4A88E282EC28}" dt="2025-06-15T12:50:00.536" v="15" actId="790"/>
        <pc:sldMkLst>
          <pc:docMk/>
          <pc:sldMk cId="469238672" sldId="469"/>
        </pc:sldMkLst>
        <pc:spChg chg="mod">
          <ac:chgData name="Kirsten Hollister" userId="f82291c8-99d5-47cd-8c9c-47767899496e" providerId="ADAL" clId="{DCB87903-3100-43E2-8AD1-4A88E282EC28}" dt="2025-06-15T12:50:00.536" v="15" actId="790"/>
          <ac:spMkLst>
            <pc:docMk/>
            <pc:sldMk cId="469238672" sldId="469"/>
            <ac:spMk id="2" creationId="{33806586-A61B-4E62-A70F-4EE532074F3D}"/>
          </ac:spMkLst>
        </pc:spChg>
        <pc:spChg chg="mod">
          <ac:chgData name="Kirsten Hollister" userId="f82291c8-99d5-47cd-8c9c-47767899496e" providerId="ADAL" clId="{DCB87903-3100-43E2-8AD1-4A88E282EC28}" dt="2025-06-15T12:50:00.536" v="15" actId="790"/>
          <ac:spMkLst>
            <pc:docMk/>
            <pc:sldMk cId="469238672" sldId="469"/>
            <ac:spMk id="4" creationId="{6F9F406D-05C6-4616-B469-AC2EDE84803D}"/>
          </ac:spMkLst>
        </pc:spChg>
        <pc:spChg chg="mod">
          <ac:chgData name="Kirsten Hollister" userId="f82291c8-99d5-47cd-8c9c-47767899496e" providerId="ADAL" clId="{DCB87903-3100-43E2-8AD1-4A88E282EC28}" dt="2025-06-15T12:50:00.536" v="15" actId="790"/>
          <ac:spMkLst>
            <pc:docMk/>
            <pc:sldMk cId="469238672" sldId="469"/>
            <ac:spMk id="5" creationId="{DEF9EA28-6220-4097-B662-DE76CD02F8AA}"/>
          </ac:spMkLst>
        </pc:spChg>
        <pc:spChg chg="mod">
          <ac:chgData name="Kirsten Hollister" userId="f82291c8-99d5-47cd-8c9c-47767899496e" providerId="ADAL" clId="{DCB87903-3100-43E2-8AD1-4A88E282EC28}" dt="2025-06-15T12:50:00.536" v="15" actId="790"/>
          <ac:spMkLst>
            <pc:docMk/>
            <pc:sldMk cId="469238672" sldId="469"/>
            <ac:spMk id="7" creationId="{948CED30-276D-405F-B880-CAA2DA3CAC92}"/>
          </ac:spMkLst>
        </pc:spChg>
        <pc:graphicFrameChg chg="modGraphic">
          <ac:chgData name="Kirsten Hollister" userId="f82291c8-99d5-47cd-8c9c-47767899496e" providerId="ADAL" clId="{DCB87903-3100-43E2-8AD1-4A88E282EC28}" dt="2025-06-15T12:50:00.536" v="15" actId="790"/>
          <ac:graphicFrameMkLst>
            <pc:docMk/>
            <pc:sldMk cId="469238672" sldId="469"/>
            <ac:graphicFrameMk id="6" creationId="{33AC0785-521A-403D-B2BF-6491B8D6EC2F}"/>
          </ac:graphicFrameMkLst>
        </pc:graphicFrameChg>
      </pc:sldChg>
      <pc:sldChg chg="modSp mod">
        <pc:chgData name="Kirsten Hollister" userId="f82291c8-99d5-47cd-8c9c-47767899496e" providerId="ADAL" clId="{DCB87903-3100-43E2-8AD1-4A88E282EC28}" dt="2025-06-15T12:50:00.536" v="15" actId="790"/>
        <pc:sldMkLst>
          <pc:docMk/>
          <pc:sldMk cId="60829087" sldId="470"/>
        </pc:sldMkLst>
        <pc:spChg chg="mod">
          <ac:chgData name="Kirsten Hollister" userId="f82291c8-99d5-47cd-8c9c-47767899496e" providerId="ADAL" clId="{DCB87903-3100-43E2-8AD1-4A88E282EC28}" dt="2025-06-15T12:50:00.536" v="15" actId="790"/>
          <ac:spMkLst>
            <pc:docMk/>
            <pc:sldMk cId="60829087" sldId="470"/>
            <ac:spMk id="2" creationId="{01A6B12A-261F-4CE6-A007-ED3F5A78EF35}"/>
          </ac:spMkLst>
        </pc:spChg>
        <pc:spChg chg="mod">
          <ac:chgData name="Kirsten Hollister" userId="f82291c8-99d5-47cd-8c9c-47767899496e" providerId="ADAL" clId="{DCB87903-3100-43E2-8AD1-4A88E282EC28}" dt="2025-06-15T12:50:00.536" v="15" actId="790"/>
          <ac:spMkLst>
            <pc:docMk/>
            <pc:sldMk cId="60829087" sldId="470"/>
            <ac:spMk id="3" creationId="{0B20E06A-3A75-4740-95BA-52A62D3785D0}"/>
          </ac:spMkLst>
        </pc:spChg>
        <pc:spChg chg="mod">
          <ac:chgData name="Kirsten Hollister" userId="f82291c8-99d5-47cd-8c9c-47767899496e" providerId="ADAL" clId="{DCB87903-3100-43E2-8AD1-4A88E282EC28}" dt="2025-06-15T12:50:00.536" v="15" actId="790"/>
          <ac:spMkLst>
            <pc:docMk/>
            <pc:sldMk cId="60829087" sldId="470"/>
            <ac:spMk id="4" creationId="{0794F84A-F757-4B3F-A2BB-D190483C823E}"/>
          </ac:spMkLst>
        </pc:spChg>
        <pc:spChg chg="mod">
          <ac:chgData name="Kirsten Hollister" userId="f82291c8-99d5-47cd-8c9c-47767899496e" providerId="ADAL" clId="{DCB87903-3100-43E2-8AD1-4A88E282EC28}" dt="2025-06-15T12:50:00.536" v="15" actId="790"/>
          <ac:spMkLst>
            <pc:docMk/>
            <pc:sldMk cId="60829087" sldId="470"/>
            <ac:spMk id="5" creationId="{8E7EC7EB-A961-4D6A-9FBC-C138B05BC312}"/>
          </ac:spMkLst>
        </pc:spChg>
      </pc:sldChg>
      <pc:sldChg chg="modSp mod">
        <pc:chgData name="Kirsten Hollister" userId="f82291c8-99d5-47cd-8c9c-47767899496e" providerId="ADAL" clId="{DCB87903-3100-43E2-8AD1-4A88E282EC28}" dt="2025-06-15T12:50:00.536" v="15" actId="790"/>
        <pc:sldMkLst>
          <pc:docMk/>
          <pc:sldMk cId="2095280077" sldId="471"/>
        </pc:sldMkLst>
        <pc:spChg chg="mod">
          <ac:chgData name="Kirsten Hollister" userId="f82291c8-99d5-47cd-8c9c-47767899496e" providerId="ADAL" clId="{DCB87903-3100-43E2-8AD1-4A88E282EC28}" dt="2025-06-15T12:50:00.536" v="15" actId="790"/>
          <ac:spMkLst>
            <pc:docMk/>
            <pc:sldMk cId="2095280077" sldId="471"/>
            <ac:spMk id="2" creationId="{F3258DDE-C31E-4B69-A172-8E1FABD2B0DF}"/>
          </ac:spMkLst>
        </pc:spChg>
        <pc:spChg chg="mod">
          <ac:chgData name="Kirsten Hollister" userId="f82291c8-99d5-47cd-8c9c-47767899496e" providerId="ADAL" clId="{DCB87903-3100-43E2-8AD1-4A88E282EC28}" dt="2025-06-15T12:50:00.536" v="15" actId="790"/>
          <ac:spMkLst>
            <pc:docMk/>
            <pc:sldMk cId="2095280077" sldId="471"/>
            <ac:spMk id="4" creationId="{6FB00253-94EA-43ED-B9E4-9D10501A6CB5}"/>
          </ac:spMkLst>
        </pc:spChg>
        <pc:spChg chg="mod">
          <ac:chgData name="Kirsten Hollister" userId="f82291c8-99d5-47cd-8c9c-47767899496e" providerId="ADAL" clId="{DCB87903-3100-43E2-8AD1-4A88E282EC28}" dt="2025-06-15T12:50:00.536" v="15" actId="790"/>
          <ac:spMkLst>
            <pc:docMk/>
            <pc:sldMk cId="2095280077" sldId="471"/>
            <ac:spMk id="5" creationId="{1CA00745-D2B0-40CB-B5B7-00C77A7EA949}"/>
          </ac:spMkLst>
        </pc:spChg>
        <pc:spChg chg="mod">
          <ac:chgData name="Kirsten Hollister" userId="f82291c8-99d5-47cd-8c9c-47767899496e" providerId="ADAL" clId="{DCB87903-3100-43E2-8AD1-4A88E282EC28}" dt="2025-06-15T12:50:00.536" v="15" actId="790"/>
          <ac:spMkLst>
            <pc:docMk/>
            <pc:sldMk cId="2095280077" sldId="471"/>
            <ac:spMk id="9" creationId="{1A1AD6FD-2933-480B-A180-A7D530FC23E2}"/>
          </ac:spMkLst>
        </pc:spChg>
        <pc:spChg chg="mod">
          <ac:chgData name="Kirsten Hollister" userId="f82291c8-99d5-47cd-8c9c-47767899496e" providerId="ADAL" clId="{DCB87903-3100-43E2-8AD1-4A88E282EC28}" dt="2025-06-15T12:50:00.536" v="15" actId="790"/>
          <ac:spMkLst>
            <pc:docMk/>
            <pc:sldMk cId="2095280077" sldId="471"/>
            <ac:spMk id="10" creationId="{6C12DBB1-5ED8-4EDC-A610-91EBCC857DFB}"/>
          </ac:spMkLst>
        </pc:spChg>
        <pc:spChg chg="mod">
          <ac:chgData name="Kirsten Hollister" userId="f82291c8-99d5-47cd-8c9c-47767899496e" providerId="ADAL" clId="{DCB87903-3100-43E2-8AD1-4A88E282EC28}" dt="2025-06-15T12:50:00.536" v="15" actId="790"/>
          <ac:spMkLst>
            <pc:docMk/>
            <pc:sldMk cId="2095280077" sldId="471"/>
            <ac:spMk id="11" creationId="{01EE66EE-7B25-400C-B4D9-D162657EB9C2}"/>
          </ac:spMkLst>
        </pc:spChg>
        <pc:graphicFrameChg chg="modGraphic">
          <ac:chgData name="Kirsten Hollister" userId="f82291c8-99d5-47cd-8c9c-47767899496e" providerId="ADAL" clId="{DCB87903-3100-43E2-8AD1-4A88E282EC28}" dt="2025-06-15T12:50:00.536" v="15" actId="790"/>
          <ac:graphicFrameMkLst>
            <pc:docMk/>
            <pc:sldMk cId="2095280077" sldId="471"/>
            <ac:graphicFrameMk id="8" creationId="{ACD9C97F-0B7A-4CEC-9E5C-6222AFABE4F6}"/>
          </ac:graphicFrameMkLst>
        </pc:graphicFrameChg>
      </pc:sldChg>
      <pc:sldChg chg="modSp mod">
        <pc:chgData name="Kirsten Hollister" userId="f82291c8-99d5-47cd-8c9c-47767899496e" providerId="ADAL" clId="{DCB87903-3100-43E2-8AD1-4A88E282EC28}" dt="2025-06-15T12:50:00.536" v="15" actId="790"/>
        <pc:sldMkLst>
          <pc:docMk/>
          <pc:sldMk cId="2648874515" sldId="472"/>
        </pc:sldMkLst>
        <pc:spChg chg="mod">
          <ac:chgData name="Kirsten Hollister" userId="f82291c8-99d5-47cd-8c9c-47767899496e" providerId="ADAL" clId="{DCB87903-3100-43E2-8AD1-4A88E282EC28}" dt="2025-06-15T12:50:00.536" v="15" actId="790"/>
          <ac:spMkLst>
            <pc:docMk/>
            <pc:sldMk cId="2648874515" sldId="472"/>
            <ac:spMk id="2" creationId="{666B7272-086A-D67C-D639-34403D31E98F}"/>
          </ac:spMkLst>
        </pc:spChg>
        <pc:spChg chg="mod">
          <ac:chgData name="Kirsten Hollister" userId="f82291c8-99d5-47cd-8c9c-47767899496e" providerId="ADAL" clId="{DCB87903-3100-43E2-8AD1-4A88E282EC28}" dt="2025-06-15T12:50:00.536" v="15" actId="790"/>
          <ac:spMkLst>
            <pc:docMk/>
            <pc:sldMk cId="2648874515" sldId="472"/>
            <ac:spMk id="4" creationId="{C553C1FD-56DC-4424-8A06-BDDAA501A740}"/>
          </ac:spMkLst>
        </pc:spChg>
        <pc:spChg chg="mod">
          <ac:chgData name="Kirsten Hollister" userId="f82291c8-99d5-47cd-8c9c-47767899496e" providerId="ADAL" clId="{DCB87903-3100-43E2-8AD1-4A88E282EC28}" dt="2025-06-15T12:50:00.536" v="15" actId="790"/>
          <ac:spMkLst>
            <pc:docMk/>
            <pc:sldMk cId="2648874515" sldId="472"/>
            <ac:spMk id="5" creationId="{64391716-FB31-4861-812C-3D5D23C36D35}"/>
          </ac:spMkLst>
        </pc:spChg>
        <pc:spChg chg="mod">
          <ac:chgData name="Kirsten Hollister" userId="f82291c8-99d5-47cd-8c9c-47767899496e" providerId="ADAL" clId="{DCB87903-3100-43E2-8AD1-4A88E282EC28}" dt="2025-06-15T12:50:00.536" v="15" actId="790"/>
          <ac:spMkLst>
            <pc:docMk/>
            <pc:sldMk cId="2648874515" sldId="472"/>
            <ac:spMk id="13" creationId="{AC9FE117-A6BB-40D8-B9F6-623726A5F901}"/>
          </ac:spMkLst>
        </pc:spChg>
        <pc:spChg chg="mod">
          <ac:chgData name="Kirsten Hollister" userId="f82291c8-99d5-47cd-8c9c-47767899496e" providerId="ADAL" clId="{DCB87903-3100-43E2-8AD1-4A88E282EC28}" dt="2025-06-15T12:50:00.536" v="15" actId="790"/>
          <ac:spMkLst>
            <pc:docMk/>
            <pc:sldMk cId="2648874515" sldId="472"/>
            <ac:spMk id="15" creationId="{706E0253-72BA-418F-920B-0A19FBEBC36E}"/>
          </ac:spMkLst>
        </pc:spChg>
        <pc:spChg chg="mod">
          <ac:chgData name="Kirsten Hollister" userId="f82291c8-99d5-47cd-8c9c-47767899496e" providerId="ADAL" clId="{DCB87903-3100-43E2-8AD1-4A88E282EC28}" dt="2025-06-15T12:50:00.536" v="15" actId="790"/>
          <ac:spMkLst>
            <pc:docMk/>
            <pc:sldMk cId="2648874515" sldId="472"/>
            <ac:spMk id="16" creationId="{896A36BD-BA35-4D14-82C3-DD2DD8A457F9}"/>
          </ac:spMkLst>
        </pc:spChg>
        <pc:spChg chg="mod">
          <ac:chgData name="Kirsten Hollister" userId="f82291c8-99d5-47cd-8c9c-47767899496e" providerId="ADAL" clId="{DCB87903-3100-43E2-8AD1-4A88E282EC28}" dt="2025-06-15T12:50:00.536" v="15" actId="790"/>
          <ac:spMkLst>
            <pc:docMk/>
            <pc:sldMk cId="2648874515" sldId="472"/>
            <ac:spMk id="17" creationId="{795716D6-9E0E-4955-8F44-EF5D72F0327B}"/>
          </ac:spMkLst>
        </pc:spChg>
        <pc:spChg chg="mod">
          <ac:chgData name="Kirsten Hollister" userId="f82291c8-99d5-47cd-8c9c-47767899496e" providerId="ADAL" clId="{DCB87903-3100-43E2-8AD1-4A88E282EC28}" dt="2025-06-15T12:50:00.536" v="15" actId="790"/>
          <ac:spMkLst>
            <pc:docMk/>
            <pc:sldMk cId="2648874515" sldId="472"/>
            <ac:spMk id="19" creationId="{9FC0D8B4-CCD0-4390-B611-551087425E73}"/>
          </ac:spMkLst>
        </pc:spChg>
        <pc:spChg chg="mod">
          <ac:chgData name="Kirsten Hollister" userId="f82291c8-99d5-47cd-8c9c-47767899496e" providerId="ADAL" clId="{DCB87903-3100-43E2-8AD1-4A88E282EC28}" dt="2025-06-15T12:50:00.536" v="15" actId="790"/>
          <ac:spMkLst>
            <pc:docMk/>
            <pc:sldMk cId="2648874515" sldId="472"/>
            <ac:spMk id="20" creationId="{C2044136-4671-486D-85C6-E051B333897C}"/>
          </ac:spMkLst>
        </pc:spChg>
        <pc:spChg chg="mod">
          <ac:chgData name="Kirsten Hollister" userId="f82291c8-99d5-47cd-8c9c-47767899496e" providerId="ADAL" clId="{DCB87903-3100-43E2-8AD1-4A88E282EC28}" dt="2025-06-15T12:50:00.536" v="15" actId="790"/>
          <ac:spMkLst>
            <pc:docMk/>
            <pc:sldMk cId="2648874515" sldId="472"/>
            <ac:spMk id="22" creationId="{879D3411-18FF-4F8F-A499-65AE7A5BABBE}"/>
          </ac:spMkLst>
        </pc:spChg>
      </pc:sldChg>
      <pc:sldChg chg="modSp mod">
        <pc:chgData name="Kirsten Hollister" userId="f82291c8-99d5-47cd-8c9c-47767899496e" providerId="ADAL" clId="{DCB87903-3100-43E2-8AD1-4A88E282EC28}" dt="2025-06-15T12:50:00.536" v="15" actId="790"/>
        <pc:sldMkLst>
          <pc:docMk/>
          <pc:sldMk cId="1671626761" sldId="473"/>
        </pc:sldMkLst>
        <pc:spChg chg="mod">
          <ac:chgData name="Kirsten Hollister" userId="f82291c8-99d5-47cd-8c9c-47767899496e" providerId="ADAL" clId="{DCB87903-3100-43E2-8AD1-4A88E282EC28}" dt="2025-06-15T12:50:00.536" v="15" actId="790"/>
          <ac:spMkLst>
            <pc:docMk/>
            <pc:sldMk cId="1671626761" sldId="473"/>
            <ac:spMk id="2" creationId="{8F594BF2-4A85-4400-BC1E-875CBFF18E83}"/>
          </ac:spMkLst>
        </pc:spChg>
        <pc:spChg chg="mod">
          <ac:chgData name="Kirsten Hollister" userId="f82291c8-99d5-47cd-8c9c-47767899496e" providerId="ADAL" clId="{DCB87903-3100-43E2-8AD1-4A88E282EC28}" dt="2025-06-15T12:50:00.536" v="15" actId="790"/>
          <ac:spMkLst>
            <pc:docMk/>
            <pc:sldMk cId="1671626761" sldId="473"/>
            <ac:spMk id="4" creationId="{243A41DC-016A-4338-AB45-60420C0D6112}"/>
          </ac:spMkLst>
        </pc:spChg>
        <pc:spChg chg="mod">
          <ac:chgData name="Kirsten Hollister" userId="f82291c8-99d5-47cd-8c9c-47767899496e" providerId="ADAL" clId="{DCB87903-3100-43E2-8AD1-4A88E282EC28}" dt="2025-06-15T12:50:00.536" v="15" actId="790"/>
          <ac:spMkLst>
            <pc:docMk/>
            <pc:sldMk cId="1671626761" sldId="473"/>
            <ac:spMk id="5" creationId="{580D3EC4-E5FB-4800-8E02-83B8BD6CD89F}"/>
          </ac:spMkLst>
        </pc:spChg>
        <pc:spChg chg="mod">
          <ac:chgData name="Kirsten Hollister" userId="f82291c8-99d5-47cd-8c9c-47767899496e" providerId="ADAL" clId="{DCB87903-3100-43E2-8AD1-4A88E282EC28}" dt="2025-06-15T12:50:00.536" v="15" actId="790"/>
          <ac:spMkLst>
            <pc:docMk/>
            <pc:sldMk cId="1671626761" sldId="473"/>
            <ac:spMk id="10" creationId="{9D8C283C-5CF4-4E56-82B1-5727A44DA47C}"/>
          </ac:spMkLst>
        </pc:spChg>
      </pc:sldChg>
      <pc:sldChg chg="modSp mod">
        <pc:chgData name="Kirsten Hollister" userId="f82291c8-99d5-47cd-8c9c-47767899496e" providerId="ADAL" clId="{DCB87903-3100-43E2-8AD1-4A88E282EC28}" dt="2025-06-15T12:50:00.536" v="15" actId="790"/>
        <pc:sldMkLst>
          <pc:docMk/>
          <pc:sldMk cId="1389471186" sldId="474"/>
        </pc:sldMkLst>
        <pc:spChg chg="mod">
          <ac:chgData name="Kirsten Hollister" userId="f82291c8-99d5-47cd-8c9c-47767899496e" providerId="ADAL" clId="{DCB87903-3100-43E2-8AD1-4A88E282EC28}" dt="2025-06-15T12:50:00.536" v="15" actId="790"/>
          <ac:spMkLst>
            <pc:docMk/>
            <pc:sldMk cId="1389471186" sldId="474"/>
            <ac:spMk id="2" creationId="{86C9BE8D-5A55-4004-8FE4-863EAB3DC113}"/>
          </ac:spMkLst>
        </pc:spChg>
        <pc:spChg chg="mod">
          <ac:chgData name="Kirsten Hollister" userId="f82291c8-99d5-47cd-8c9c-47767899496e" providerId="ADAL" clId="{DCB87903-3100-43E2-8AD1-4A88E282EC28}" dt="2025-06-15T12:50:00.536" v="15" actId="790"/>
          <ac:spMkLst>
            <pc:docMk/>
            <pc:sldMk cId="1389471186" sldId="474"/>
            <ac:spMk id="3" creationId="{FF2F37DB-9B33-45B4-A75A-5EB4182CCACC}"/>
          </ac:spMkLst>
        </pc:spChg>
        <pc:spChg chg="mod">
          <ac:chgData name="Kirsten Hollister" userId="f82291c8-99d5-47cd-8c9c-47767899496e" providerId="ADAL" clId="{DCB87903-3100-43E2-8AD1-4A88E282EC28}" dt="2025-06-15T12:50:00.536" v="15" actId="790"/>
          <ac:spMkLst>
            <pc:docMk/>
            <pc:sldMk cId="1389471186" sldId="474"/>
            <ac:spMk id="4" creationId="{5E46831D-3C2D-4753-B982-0F453278EEEE}"/>
          </ac:spMkLst>
        </pc:spChg>
        <pc:spChg chg="mod">
          <ac:chgData name="Kirsten Hollister" userId="f82291c8-99d5-47cd-8c9c-47767899496e" providerId="ADAL" clId="{DCB87903-3100-43E2-8AD1-4A88E282EC28}" dt="2025-06-15T12:50:00.536" v="15" actId="790"/>
          <ac:spMkLst>
            <pc:docMk/>
            <pc:sldMk cId="1389471186" sldId="474"/>
            <ac:spMk id="5" creationId="{3D3EAFEB-ECF9-4D7A-98DA-558B0A9BC3E6}"/>
          </ac:spMkLst>
        </pc:spChg>
        <pc:spChg chg="mod">
          <ac:chgData name="Kirsten Hollister" userId="f82291c8-99d5-47cd-8c9c-47767899496e" providerId="ADAL" clId="{DCB87903-3100-43E2-8AD1-4A88E282EC28}" dt="2025-06-15T12:50:00.536" v="15" actId="790"/>
          <ac:spMkLst>
            <pc:docMk/>
            <pc:sldMk cId="1389471186" sldId="474"/>
            <ac:spMk id="10" creationId="{C75FF1F5-CC72-41B1-ABEC-EC51BC508D46}"/>
          </ac:spMkLst>
        </pc:spChg>
        <pc:spChg chg="mod">
          <ac:chgData name="Kirsten Hollister" userId="f82291c8-99d5-47cd-8c9c-47767899496e" providerId="ADAL" clId="{DCB87903-3100-43E2-8AD1-4A88E282EC28}" dt="2025-06-15T12:50:00.536" v="15" actId="790"/>
          <ac:spMkLst>
            <pc:docMk/>
            <pc:sldMk cId="1389471186" sldId="474"/>
            <ac:spMk id="11" creationId="{09FDF113-1D6E-4834-9136-F1C8EA2C8153}"/>
          </ac:spMkLst>
        </pc:spChg>
        <pc:spChg chg="mod">
          <ac:chgData name="Kirsten Hollister" userId="f82291c8-99d5-47cd-8c9c-47767899496e" providerId="ADAL" clId="{DCB87903-3100-43E2-8AD1-4A88E282EC28}" dt="2025-06-15T12:50:00.536" v="15" actId="790"/>
          <ac:spMkLst>
            <pc:docMk/>
            <pc:sldMk cId="1389471186" sldId="474"/>
            <ac:spMk id="12" creationId="{B0AD54A1-7984-4EF7-B90A-0828258B5325}"/>
          </ac:spMkLst>
        </pc:spChg>
        <pc:graphicFrameChg chg="modGraphic">
          <ac:chgData name="Kirsten Hollister" userId="f82291c8-99d5-47cd-8c9c-47767899496e" providerId="ADAL" clId="{DCB87903-3100-43E2-8AD1-4A88E282EC28}" dt="2025-06-15T12:50:00.536" v="15" actId="790"/>
          <ac:graphicFrameMkLst>
            <pc:docMk/>
            <pc:sldMk cId="1389471186" sldId="474"/>
            <ac:graphicFrameMk id="9" creationId="{3A7DE4FE-FCE6-42EA-A07D-83D31A154139}"/>
          </ac:graphicFrameMkLst>
        </pc:graphicFrameChg>
      </pc:sldChg>
      <pc:sldChg chg="modSp mod">
        <pc:chgData name="Kirsten Hollister" userId="f82291c8-99d5-47cd-8c9c-47767899496e" providerId="ADAL" clId="{DCB87903-3100-43E2-8AD1-4A88E282EC28}" dt="2025-06-15T12:50:00.536" v="15" actId="790"/>
        <pc:sldMkLst>
          <pc:docMk/>
          <pc:sldMk cId="4199882525" sldId="475"/>
        </pc:sldMkLst>
        <pc:spChg chg="mod">
          <ac:chgData name="Kirsten Hollister" userId="f82291c8-99d5-47cd-8c9c-47767899496e" providerId="ADAL" clId="{DCB87903-3100-43E2-8AD1-4A88E282EC28}" dt="2025-06-15T12:50:00.536" v="15" actId="790"/>
          <ac:spMkLst>
            <pc:docMk/>
            <pc:sldMk cId="4199882525" sldId="475"/>
            <ac:spMk id="2" creationId="{3EFCF21C-51D6-5192-9405-57AFDEA1CD6C}"/>
          </ac:spMkLst>
        </pc:spChg>
        <pc:spChg chg="mod">
          <ac:chgData name="Kirsten Hollister" userId="f82291c8-99d5-47cd-8c9c-47767899496e" providerId="ADAL" clId="{DCB87903-3100-43E2-8AD1-4A88E282EC28}" dt="2025-06-15T12:50:00.536" v="15" actId="790"/>
          <ac:spMkLst>
            <pc:docMk/>
            <pc:sldMk cId="4199882525" sldId="475"/>
            <ac:spMk id="4" creationId="{F6A0EB7D-8766-4C7D-AEC6-010B2E12FD65}"/>
          </ac:spMkLst>
        </pc:spChg>
        <pc:spChg chg="mod">
          <ac:chgData name="Kirsten Hollister" userId="f82291c8-99d5-47cd-8c9c-47767899496e" providerId="ADAL" clId="{DCB87903-3100-43E2-8AD1-4A88E282EC28}" dt="2025-06-15T12:50:00.536" v="15" actId="790"/>
          <ac:spMkLst>
            <pc:docMk/>
            <pc:sldMk cId="4199882525" sldId="475"/>
            <ac:spMk id="5" creationId="{0836247C-673A-41C8-A6E6-2D2E44F98440}"/>
          </ac:spMkLst>
        </pc:spChg>
        <pc:spChg chg="mod">
          <ac:chgData name="Kirsten Hollister" userId="f82291c8-99d5-47cd-8c9c-47767899496e" providerId="ADAL" clId="{DCB87903-3100-43E2-8AD1-4A88E282EC28}" dt="2025-06-15T12:50:00.536" v="15" actId="790"/>
          <ac:spMkLst>
            <pc:docMk/>
            <pc:sldMk cId="4199882525" sldId="475"/>
            <ac:spMk id="7" creationId="{89777B24-7A34-4284-AE77-D2C63FEB2B7F}"/>
          </ac:spMkLst>
        </pc:spChg>
        <pc:spChg chg="mod">
          <ac:chgData name="Kirsten Hollister" userId="f82291c8-99d5-47cd-8c9c-47767899496e" providerId="ADAL" clId="{DCB87903-3100-43E2-8AD1-4A88E282EC28}" dt="2025-06-15T12:50:00.536" v="15" actId="790"/>
          <ac:spMkLst>
            <pc:docMk/>
            <pc:sldMk cId="4199882525" sldId="475"/>
            <ac:spMk id="9" creationId="{F20709DF-AE73-414F-BC9C-5C9539BD86A3}"/>
          </ac:spMkLst>
        </pc:spChg>
        <pc:spChg chg="mod">
          <ac:chgData name="Kirsten Hollister" userId="f82291c8-99d5-47cd-8c9c-47767899496e" providerId="ADAL" clId="{DCB87903-3100-43E2-8AD1-4A88E282EC28}" dt="2025-06-15T12:50:00.536" v="15" actId="790"/>
          <ac:spMkLst>
            <pc:docMk/>
            <pc:sldMk cId="4199882525" sldId="475"/>
            <ac:spMk id="10" creationId="{554D9A49-E62B-45E7-8293-15DAA2A00DA7}"/>
          </ac:spMkLst>
        </pc:spChg>
        <pc:spChg chg="mod">
          <ac:chgData name="Kirsten Hollister" userId="f82291c8-99d5-47cd-8c9c-47767899496e" providerId="ADAL" clId="{DCB87903-3100-43E2-8AD1-4A88E282EC28}" dt="2025-06-15T12:50:00.536" v="15" actId="790"/>
          <ac:spMkLst>
            <pc:docMk/>
            <pc:sldMk cId="4199882525" sldId="475"/>
            <ac:spMk id="11" creationId="{FBE5ED72-9887-430E-86E1-ED53EB25E928}"/>
          </ac:spMkLst>
        </pc:spChg>
        <pc:spChg chg="mod">
          <ac:chgData name="Kirsten Hollister" userId="f82291c8-99d5-47cd-8c9c-47767899496e" providerId="ADAL" clId="{DCB87903-3100-43E2-8AD1-4A88E282EC28}" dt="2025-06-15T12:50:00.536" v="15" actId="790"/>
          <ac:spMkLst>
            <pc:docMk/>
            <pc:sldMk cId="4199882525" sldId="475"/>
            <ac:spMk id="12" creationId="{31E3E9DD-C240-4E5E-AD48-C3D8E98F6993}"/>
          </ac:spMkLst>
        </pc:spChg>
        <pc:spChg chg="mod">
          <ac:chgData name="Kirsten Hollister" userId="f82291c8-99d5-47cd-8c9c-47767899496e" providerId="ADAL" clId="{DCB87903-3100-43E2-8AD1-4A88E282EC28}" dt="2025-06-15T12:50:00.536" v="15" actId="790"/>
          <ac:spMkLst>
            <pc:docMk/>
            <pc:sldMk cId="4199882525" sldId="475"/>
            <ac:spMk id="13" creationId="{88DBD93E-F13D-46BB-A201-1B7719BD1336}"/>
          </ac:spMkLst>
        </pc:spChg>
        <pc:graphicFrameChg chg="modGraphic">
          <ac:chgData name="Kirsten Hollister" userId="f82291c8-99d5-47cd-8c9c-47767899496e" providerId="ADAL" clId="{DCB87903-3100-43E2-8AD1-4A88E282EC28}" dt="2025-06-15T12:50:00.536" v="15" actId="790"/>
          <ac:graphicFrameMkLst>
            <pc:docMk/>
            <pc:sldMk cId="4199882525" sldId="475"/>
            <ac:graphicFrameMk id="6" creationId="{CE6A97BF-20B9-43C0-9641-FFC685126539}"/>
          </ac:graphicFrameMkLst>
        </pc:graphicFrameChg>
      </pc:sldChg>
      <pc:sldChg chg="modSp mod">
        <pc:chgData name="Kirsten Hollister" userId="f82291c8-99d5-47cd-8c9c-47767899496e" providerId="ADAL" clId="{DCB87903-3100-43E2-8AD1-4A88E282EC28}" dt="2025-06-15T12:50:00.536" v="15" actId="790"/>
        <pc:sldMkLst>
          <pc:docMk/>
          <pc:sldMk cId="579017678" sldId="476"/>
        </pc:sldMkLst>
        <pc:spChg chg="mod">
          <ac:chgData name="Kirsten Hollister" userId="f82291c8-99d5-47cd-8c9c-47767899496e" providerId="ADAL" clId="{DCB87903-3100-43E2-8AD1-4A88E282EC28}" dt="2025-06-15T12:50:00.536" v="15" actId="790"/>
          <ac:spMkLst>
            <pc:docMk/>
            <pc:sldMk cId="579017678" sldId="476"/>
            <ac:spMk id="2" creationId="{BFE15A63-7F50-4E30-BA53-56717DD80926}"/>
          </ac:spMkLst>
        </pc:spChg>
        <pc:spChg chg="mod">
          <ac:chgData name="Kirsten Hollister" userId="f82291c8-99d5-47cd-8c9c-47767899496e" providerId="ADAL" clId="{DCB87903-3100-43E2-8AD1-4A88E282EC28}" dt="2025-06-15T12:50:00.536" v="15" actId="790"/>
          <ac:spMkLst>
            <pc:docMk/>
            <pc:sldMk cId="579017678" sldId="476"/>
            <ac:spMk id="5" creationId="{C7B72EA5-18B0-4119-A456-A53FF459D93C}"/>
          </ac:spMkLst>
        </pc:spChg>
        <pc:spChg chg="mod">
          <ac:chgData name="Kirsten Hollister" userId="f82291c8-99d5-47cd-8c9c-47767899496e" providerId="ADAL" clId="{DCB87903-3100-43E2-8AD1-4A88E282EC28}" dt="2025-06-15T12:50:00.536" v="15" actId="790"/>
          <ac:spMkLst>
            <pc:docMk/>
            <pc:sldMk cId="579017678" sldId="476"/>
            <ac:spMk id="7" creationId="{62E6E46F-C99D-4302-B523-B94CAE8A1B7B}"/>
          </ac:spMkLst>
        </pc:spChg>
        <pc:spChg chg="mod">
          <ac:chgData name="Kirsten Hollister" userId="f82291c8-99d5-47cd-8c9c-47767899496e" providerId="ADAL" clId="{DCB87903-3100-43E2-8AD1-4A88E282EC28}" dt="2025-06-15T12:50:00.536" v="15" actId="790"/>
          <ac:spMkLst>
            <pc:docMk/>
            <pc:sldMk cId="579017678" sldId="476"/>
            <ac:spMk id="9" creationId="{592A12C3-CD4C-48C7-A863-CDC9A0046125}"/>
          </ac:spMkLst>
        </pc:spChg>
        <pc:spChg chg="mod">
          <ac:chgData name="Kirsten Hollister" userId="f82291c8-99d5-47cd-8c9c-47767899496e" providerId="ADAL" clId="{DCB87903-3100-43E2-8AD1-4A88E282EC28}" dt="2025-06-15T12:50:00.536" v="15" actId="790"/>
          <ac:spMkLst>
            <pc:docMk/>
            <pc:sldMk cId="579017678" sldId="476"/>
            <ac:spMk id="10" creationId="{A9D98DDF-8A61-4699-80AE-E752C53F8F4E}"/>
          </ac:spMkLst>
        </pc:spChg>
        <pc:spChg chg="mod">
          <ac:chgData name="Kirsten Hollister" userId="f82291c8-99d5-47cd-8c9c-47767899496e" providerId="ADAL" clId="{DCB87903-3100-43E2-8AD1-4A88E282EC28}" dt="2025-06-15T12:50:00.536" v="15" actId="790"/>
          <ac:spMkLst>
            <pc:docMk/>
            <pc:sldMk cId="579017678" sldId="476"/>
            <ac:spMk id="11" creationId="{00B2F1A8-EB18-42AA-9ABD-2BC2A8460BC5}"/>
          </ac:spMkLst>
        </pc:spChg>
        <pc:spChg chg="mod">
          <ac:chgData name="Kirsten Hollister" userId="f82291c8-99d5-47cd-8c9c-47767899496e" providerId="ADAL" clId="{DCB87903-3100-43E2-8AD1-4A88E282EC28}" dt="2025-06-15T12:50:00.536" v="15" actId="790"/>
          <ac:spMkLst>
            <pc:docMk/>
            <pc:sldMk cId="579017678" sldId="476"/>
            <ac:spMk id="13" creationId="{5C195ED1-1305-433E-B882-EC1AF651E291}"/>
          </ac:spMkLst>
        </pc:spChg>
        <pc:spChg chg="mod">
          <ac:chgData name="Kirsten Hollister" userId="f82291c8-99d5-47cd-8c9c-47767899496e" providerId="ADAL" clId="{DCB87903-3100-43E2-8AD1-4A88E282EC28}" dt="2025-06-15T12:50:00.536" v="15" actId="790"/>
          <ac:spMkLst>
            <pc:docMk/>
            <pc:sldMk cId="579017678" sldId="476"/>
            <ac:spMk id="14" creationId="{2B9B1B25-9235-411C-AAF4-BEBE5A3D7B2F}"/>
          </ac:spMkLst>
        </pc:spChg>
        <pc:spChg chg="mod">
          <ac:chgData name="Kirsten Hollister" userId="f82291c8-99d5-47cd-8c9c-47767899496e" providerId="ADAL" clId="{DCB87903-3100-43E2-8AD1-4A88E282EC28}" dt="2025-06-15T12:50:00.536" v="15" actId="790"/>
          <ac:spMkLst>
            <pc:docMk/>
            <pc:sldMk cId="579017678" sldId="476"/>
            <ac:spMk id="16" creationId="{57980C40-E1D4-4BB4-A4D8-FE7D75863650}"/>
          </ac:spMkLst>
        </pc:spChg>
        <pc:spChg chg="mod">
          <ac:chgData name="Kirsten Hollister" userId="f82291c8-99d5-47cd-8c9c-47767899496e" providerId="ADAL" clId="{DCB87903-3100-43E2-8AD1-4A88E282EC28}" dt="2025-06-15T12:50:00.536" v="15" actId="790"/>
          <ac:spMkLst>
            <pc:docMk/>
            <pc:sldMk cId="579017678" sldId="476"/>
            <ac:spMk id="17" creationId="{3AABE44B-1FB6-4A82-A518-FEDDDE105F0B}"/>
          </ac:spMkLst>
        </pc:spChg>
      </pc:sldChg>
      <pc:sldChg chg="modSp mod">
        <pc:chgData name="Kirsten Hollister" userId="f82291c8-99d5-47cd-8c9c-47767899496e" providerId="ADAL" clId="{DCB87903-3100-43E2-8AD1-4A88E282EC28}" dt="2025-06-15T12:50:00.536" v="15" actId="790"/>
        <pc:sldMkLst>
          <pc:docMk/>
          <pc:sldMk cId="1150426161" sldId="477"/>
        </pc:sldMkLst>
        <pc:spChg chg="mod">
          <ac:chgData name="Kirsten Hollister" userId="f82291c8-99d5-47cd-8c9c-47767899496e" providerId="ADAL" clId="{DCB87903-3100-43E2-8AD1-4A88E282EC28}" dt="2025-06-15T12:50:00.536" v="15" actId="790"/>
          <ac:spMkLst>
            <pc:docMk/>
            <pc:sldMk cId="1150426161" sldId="477"/>
            <ac:spMk id="2" creationId="{46DEF08B-9E02-463E-860E-C5A5AB4C9CDD}"/>
          </ac:spMkLst>
        </pc:spChg>
        <pc:spChg chg="mod">
          <ac:chgData name="Kirsten Hollister" userId="f82291c8-99d5-47cd-8c9c-47767899496e" providerId="ADAL" clId="{DCB87903-3100-43E2-8AD1-4A88E282EC28}" dt="2025-06-15T12:50:00.536" v="15" actId="790"/>
          <ac:spMkLst>
            <pc:docMk/>
            <pc:sldMk cId="1150426161" sldId="477"/>
            <ac:spMk id="4" creationId="{641FA968-2F37-4306-8BBB-D02E63136E79}"/>
          </ac:spMkLst>
        </pc:spChg>
        <pc:spChg chg="mod">
          <ac:chgData name="Kirsten Hollister" userId="f82291c8-99d5-47cd-8c9c-47767899496e" providerId="ADAL" clId="{DCB87903-3100-43E2-8AD1-4A88E282EC28}" dt="2025-06-15T12:50:00.536" v="15" actId="790"/>
          <ac:spMkLst>
            <pc:docMk/>
            <pc:sldMk cId="1150426161" sldId="477"/>
            <ac:spMk id="5" creationId="{6928004D-1693-45CF-B2DC-1E021A8266F0}"/>
          </ac:spMkLst>
        </pc:spChg>
        <pc:spChg chg="mod">
          <ac:chgData name="Kirsten Hollister" userId="f82291c8-99d5-47cd-8c9c-47767899496e" providerId="ADAL" clId="{DCB87903-3100-43E2-8AD1-4A88E282EC28}" dt="2025-06-15T12:50:00.536" v="15" actId="790"/>
          <ac:spMkLst>
            <pc:docMk/>
            <pc:sldMk cId="1150426161" sldId="477"/>
            <ac:spMk id="6" creationId="{8162C46E-FF84-4597-9EFC-B3C27083E069}"/>
          </ac:spMkLst>
        </pc:spChg>
        <pc:spChg chg="mod">
          <ac:chgData name="Kirsten Hollister" userId="f82291c8-99d5-47cd-8c9c-47767899496e" providerId="ADAL" clId="{DCB87903-3100-43E2-8AD1-4A88E282EC28}" dt="2025-06-15T12:50:00.536" v="15" actId="790"/>
          <ac:spMkLst>
            <pc:docMk/>
            <pc:sldMk cId="1150426161" sldId="477"/>
            <ac:spMk id="8" creationId="{7323ED6F-9D28-4A18-9145-613CA0DFF0EE}"/>
          </ac:spMkLst>
        </pc:spChg>
        <pc:spChg chg="mod">
          <ac:chgData name="Kirsten Hollister" userId="f82291c8-99d5-47cd-8c9c-47767899496e" providerId="ADAL" clId="{DCB87903-3100-43E2-8AD1-4A88E282EC28}" dt="2025-06-15T12:50:00.536" v="15" actId="790"/>
          <ac:spMkLst>
            <pc:docMk/>
            <pc:sldMk cId="1150426161" sldId="477"/>
            <ac:spMk id="9" creationId="{4A91C641-51E9-4854-8076-4AF6FBB02C8E}"/>
          </ac:spMkLst>
        </pc:spChg>
        <pc:spChg chg="mod">
          <ac:chgData name="Kirsten Hollister" userId="f82291c8-99d5-47cd-8c9c-47767899496e" providerId="ADAL" clId="{DCB87903-3100-43E2-8AD1-4A88E282EC28}" dt="2025-06-15T12:50:00.536" v="15" actId="790"/>
          <ac:spMkLst>
            <pc:docMk/>
            <pc:sldMk cId="1150426161" sldId="477"/>
            <ac:spMk id="10" creationId="{9F4CE1FF-EBEE-4065-89D2-0B3DE672F5A2}"/>
          </ac:spMkLst>
        </pc:spChg>
        <pc:spChg chg="mod">
          <ac:chgData name="Kirsten Hollister" userId="f82291c8-99d5-47cd-8c9c-47767899496e" providerId="ADAL" clId="{DCB87903-3100-43E2-8AD1-4A88E282EC28}" dt="2025-06-15T12:50:00.536" v="15" actId="790"/>
          <ac:spMkLst>
            <pc:docMk/>
            <pc:sldMk cId="1150426161" sldId="477"/>
            <ac:spMk id="11" creationId="{ABB7FDF5-77A1-4C36-8693-5A13979B1F7B}"/>
          </ac:spMkLst>
        </pc:spChg>
        <pc:graphicFrameChg chg="modGraphic">
          <ac:chgData name="Kirsten Hollister" userId="f82291c8-99d5-47cd-8c9c-47767899496e" providerId="ADAL" clId="{DCB87903-3100-43E2-8AD1-4A88E282EC28}" dt="2025-06-15T12:50:00.536" v="15" actId="790"/>
          <ac:graphicFrameMkLst>
            <pc:docMk/>
            <pc:sldMk cId="1150426161" sldId="477"/>
            <ac:graphicFrameMk id="7" creationId="{04656F50-D797-48C1-8CED-C9B22A4FABED}"/>
          </ac:graphicFrameMkLst>
        </pc:graphicFrameChg>
      </pc:sldChg>
      <pc:sldChg chg="modSp mod">
        <pc:chgData name="Kirsten Hollister" userId="f82291c8-99d5-47cd-8c9c-47767899496e" providerId="ADAL" clId="{DCB87903-3100-43E2-8AD1-4A88E282EC28}" dt="2025-06-15T12:50:00.536" v="15" actId="790"/>
        <pc:sldMkLst>
          <pc:docMk/>
          <pc:sldMk cId="1278502192" sldId="478"/>
        </pc:sldMkLst>
        <pc:spChg chg="mod">
          <ac:chgData name="Kirsten Hollister" userId="f82291c8-99d5-47cd-8c9c-47767899496e" providerId="ADAL" clId="{DCB87903-3100-43E2-8AD1-4A88E282EC28}" dt="2025-06-15T12:50:00.536" v="15" actId="790"/>
          <ac:spMkLst>
            <pc:docMk/>
            <pc:sldMk cId="1278502192" sldId="478"/>
            <ac:spMk id="2" creationId="{942EE6AB-F5D0-BD07-CD2B-B4D8285F7033}"/>
          </ac:spMkLst>
        </pc:spChg>
        <pc:spChg chg="mod">
          <ac:chgData name="Kirsten Hollister" userId="f82291c8-99d5-47cd-8c9c-47767899496e" providerId="ADAL" clId="{DCB87903-3100-43E2-8AD1-4A88E282EC28}" dt="2025-06-15T12:50:00.536" v="15" actId="790"/>
          <ac:spMkLst>
            <pc:docMk/>
            <pc:sldMk cId="1278502192" sldId="478"/>
            <ac:spMk id="4" creationId="{7C0187CF-DFF2-4078-8E6E-68CA96564A4E}"/>
          </ac:spMkLst>
        </pc:spChg>
        <pc:spChg chg="mod">
          <ac:chgData name="Kirsten Hollister" userId="f82291c8-99d5-47cd-8c9c-47767899496e" providerId="ADAL" clId="{DCB87903-3100-43E2-8AD1-4A88E282EC28}" dt="2025-06-15T12:50:00.536" v="15" actId="790"/>
          <ac:spMkLst>
            <pc:docMk/>
            <pc:sldMk cId="1278502192" sldId="478"/>
            <ac:spMk id="7" creationId="{54F420B6-409E-4338-B2A2-8A3EC4396A05}"/>
          </ac:spMkLst>
        </pc:spChg>
        <pc:spChg chg="mod">
          <ac:chgData name="Kirsten Hollister" userId="f82291c8-99d5-47cd-8c9c-47767899496e" providerId="ADAL" clId="{DCB87903-3100-43E2-8AD1-4A88E282EC28}" dt="2025-06-15T12:50:00.536" v="15" actId="790"/>
          <ac:spMkLst>
            <pc:docMk/>
            <pc:sldMk cId="1278502192" sldId="478"/>
            <ac:spMk id="9" creationId="{2A08002D-0F38-45ED-BB81-3893F5281AF3}"/>
          </ac:spMkLst>
        </pc:spChg>
        <pc:spChg chg="mod">
          <ac:chgData name="Kirsten Hollister" userId="f82291c8-99d5-47cd-8c9c-47767899496e" providerId="ADAL" clId="{DCB87903-3100-43E2-8AD1-4A88E282EC28}" dt="2025-06-15T12:50:00.536" v="15" actId="790"/>
          <ac:spMkLst>
            <pc:docMk/>
            <pc:sldMk cId="1278502192" sldId="478"/>
            <ac:spMk id="10" creationId="{30696281-9400-4553-A8BC-5F448AEBC3C9}"/>
          </ac:spMkLst>
        </pc:spChg>
        <pc:spChg chg="mod">
          <ac:chgData name="Kirsten Hollister" userId="f82291c8-99d5-47cd-8c9c-47767899496e" providerId="ADAL" clId="{DCB87903-3100-43E2-8AD1-4A88E282EC28}" dt="2025-06-15T12:50:00.536" v="15" actId="790"/>
          <ac:spMkLst>
            <pc:docMk/>
            <pc:sldMk cId="1278502192" sldId="478"/>
            <ac:spMk id="11" creationId="{62B096EF-AB4A-458D-B461-588908688ACD}"/>
          </ac:spMkLst>
        </pc:spChg>
        <pc:spChg chg="mod">
          <ac:chgData name="Kirsten Hollister" userId="f82291c8-99d5-47cd-8c9c-47767899496e" providerId="ADAL" clId="{DCB87903-3100-43E2-8AD1-4A88E282EC28}" dt="2025-06-15T12:50:00.536" v="15" actId="790"/>
          <ac:spMkLst>
            <pc:docMk/>
            <pc:sldMk cId="1278502192" sldId="478"/>
            <ac:spMk id="13" creationId="{573B1F69-1A1C-4A2B-B807-599D2654DE9E}"/>
          </ac:spMkLst>
        </pc:spChg>
        <pc:spChg chg="mod">
          <ac:chgData name="Kirsten Hollister" userId="f82291c8-99d5-47cd-8c9c-47767899496e" providerId="ADAL" clId="{DCB87903-3100-43E2-8AD1-4A88E282EC28}" dt="2025-06-15T12:50:00.536" v="15" actId="790"/>
          <ac:spMkLst>
            <pc:docMk/>
            <pc:sldMk cId="1278502192" sldId="478"/>
            <ac:spMk id="14" creationId="{B525AB7F-D598-4F29-9C85-CF1C1056D45C}"/>
          </ac:spMkLst>
        </pc:spChg>
        <pc:spChg chg="mod">
          <ac:chgData name="Kirsten Hollister" userId="f82291c8-99d5-47cd-8c9c-47767899496e" providerId="ADAL" clId="{DCB87903-3100-43E2-8AD1-4A88E282EC28}" dt="2025-06-15T12:50:00.536" v="15" actId="790"/>
          <ac:spMkLst>
            <pc:docMk/>
            <pc:sldMk cId="1278502192" sldId="478"/>
            <ac:spMk id="15" creationId="{4C043BDC-AD39-4661-92C4-553C82F14519}"/>
          </ac:spMkLst>
        </pc:spChg>
        <pc:spChg chg="mod">
          <ac:chgData name="Kirsten Hollister" userId="f82291c8-99d5-47cd-8c9c-47767899496e" providerId="ADAL" clId="{DCB87903-3100-43E2-8AD1-4A88E282EC28}" dt="2025-06-15T12:50:00.536" v="15" actId="790"/>
          <ac:spMkLst>
            <pc:docMk/>
            <pc:sldMk cId="1278502192" sldId="478"/>
            <ac:spMk id="16" creationId="{D48D8C8D-FEBA-45A5-B9D9-F06849210427}"/>
          </ac:spMkLst>
        </pc:spChg>
      </pc:sldChg>
      <pc:sldChg chg="modSp mod">
        <pc:chgData name="Kirsten Hollister" userId="f82291c8-99d5-47cd-8c9c-47767899496e" providerId="ADAL" clId="{DCB87903-3100-43E2-8AD1-4A88E282EC28}" dt="2025-06-15T12:50:00.536" v="15" actId="790"/>
        <pc:sldMkLst>
          <pc:docMk/>
          <pc:sldMk cId="166952717" sldId="479"/>
        </pc:sldMkLst>
        <pc:spChg chg="mod">
          <ac:chgData name="Kirsten Hollister" userId="f82291c8-99d5-47cd-8c9c-47767899496e" providerId="ADAL" clId="{DCB87903-3100-43E2-8AD1-4A88E282EC28}" dt="2025-06-15T12:50:00.536" v="15" actId="790"/>
          <ac:spMkLst>
            <pc:docMk/>
            <pc:sldMk cId="166952717" sldId="479"/>
            <ac:spMk id="2" creationId="{E15505DE-7F1C-EF98-475A-6DE2129CCB2E}"/>
          </ac:spMkLst>
        </pc:spChg>
        <pc:spChg chg="mod">
          <ac:chgData name="Kirsten Hollister" userId="f82291c8-99d5-47cd-8c9c-47767899496e" providerId="ADAL" clId="{DCB87903-3100-43E2-8AD1-4A88E282EC28}" dt="2025-06-15T12:50:00.536" v="15" actId="790"/>
          <ac:spMkLst>
            <pc:docMk/>
            <pc:sldMk cId="166952717" sldId="479"/>
            <ac:spMk id="4" creationId="{CD97809E-1D6F-C371-DEC8-B121FD29114A}"/>
          </ac:spMkLst>
        </pc:spChg>
        <pc:spChg chg="mod">
          <ac:chgData name="Kirsten Hollister" userId="f82291c8-99d5-47cd-8c9c-47767899496e" providerId="ADAL" clId="{DCB87903-3100-43E2-8AD1-4A88E282EC28}" dt="2025-06-15T12:50:00.536" v="15" actId="790"/>
          <ac:spMkLst>
            <pc:docMk/>
            <pc:sldMk cId="166952717" sldId="479"/>
            <ac:spMk id="5" creationId="{F5C821F1-7E9A-0E8D-3D79-73857588259C}"/>
          </ac:spMkLst>
        </pc:spChg>
      </pc:sldChg>
      <pc:sldChg chg="modSp mod">
        <pc:chgData name="Kirsten Hollister" userId="f82291c8-99d5-47cd-8c9c-47767899496e" providerId="ADAL" clId="{DCB87903-3100-43E2-8AD1-4A88E282EC28}" dt="2025-06-15T12:50:00.536" v="15" actId="790"/>
        <pc:sldMkLst>
          <pc:docMk/>
          <pc:sldMk cId="1904069239" sldId="480"/>
        </pc:sldMkLst>
        <pc:spChg chg="mod">
          <ac:chgData name="Kirsten Hollister" userId="f82291c8-99d5-47cd-8c9c-47767899496e" providerId="ADAL" clId="{DCB87903-3100-43E2-8AD1-4A88E282EC28}" dt="2025-06-15T12:50:00.536" v="15" actId="790"/>
          <ac:spMkLst>
            <pc:docMk/>
            <pc:sldMk cId="1904069239" sldId="480"/>
            <ac:spMk id="2" creationId="{2522CBAF-51A0-5A74-8EB4-962893B69B56}"/>
          </ac:spMkLst>
        </pc:spChg>
        <pc:spChg chg="mod">
          <ac:chgData name="Kirsten Hollister" userId="f82291c8-99d5-47cd-8c9c-47767899496e" providerId="ADAL" clId="{DCB87903-3100-43E2-8AD1-4A88E282EC28}" dt="2025-06-15T12:50:00.536" v="15" actId="790"/>
          <ac:spMkLst>
            <pc:docMk/>
            <pc:sldMk cId="1904069239" sldId="480"/>
            <ac:spMk id="3" creationId="{7C313CFE-E9AB-D106-528A-7C9E327B6564}"/>
          </ac:spMkLst>
        </pc:spChg>
        <pc:spChg chg="mod">
          <ac:chgData name="Kirsten Hollister" userId="f82291c8-99d5-47cd-8c9c-47767899496e" providerId="ADAL" clId="{DCB87903-3100-43E2-8AD1-4A88E282EC28}" dt="2025-06-15T12:50:00.536" v="15" actId="790"/>
          <ac:spMkLst>
            <pc:docMk/>
            <pc:sldMk cId="1904069239" sldId="480"/>
            <ac:spMk id="4" creationId="{F9D4E448-228E-2A12-BA91-6A3E3977100B}"/>
          </ac:spMkLst>
        </pc:spChg>
        <pc:spChg chg="mod">
          <ac:chgData name="Kirsten Hollister" userId="f82291c8-99d5-47cd-8c9c-47767899496e" providerId="ADAL" clId="{DCB87903-3100-43E2-8AD1-4A88E282EC28}" dt="2025-06-15T12:50:00.536" v="15" actId="790"/>
          <ac:spMkLst>
            <pc:docMk/>
            <pc:sldMk cId="1904069239" sldId="480"/>
            <ac:spMk id="5" creationId="{88E19D92-8311-F942-DF8B-FF4BA38C6349}"/>
          </ac:spMkLst>
        </pc:spChg>
      </pc:sldChg>
      <pc:sldChg chg="modSp mod">
        <pc:chgData name="Kirsten Hollister" userId="f82291c8-99d5-47cd-8c9c-47767899496e" providerId="ADAL" clId="{DCB87903-3100-43E2-8AD1-4A88E282EC28}" dt="2025-06-15T12:50:00.536" v="15" actId="790"/>
        <pc:sldMkLst>
          <pc:docMk/>
          <pc:sldMk cId="404846664" sldId="481"/>
        </pc:sldMkLst>
        <pc:spChg chg="mod">
          <ac:chgData name="Kirsten Hollister" userId="f82291c8-99d5-47cd-8c9c-47767899496e" providerId="ADAL" clId="{DCB87903-3100-43E2-8AD1-4A88E282EC28}" dt="2025-06-15T12:50:00.536" v="15" actId="790"/>
          <ac:spMkLst>
            <pc:docMk/>
            <pc:sldMk cId="404846664" sldId="481"/>
            <ac:spMk id="2" creationId="{A5F57C52-970F-6B00-972D-12090A618BF9}"/>
          </ac:spMkLst>
        </pc:spChg>
        <pc:spChg chg="mod">
          <ac:chgData name="Kirsten Hollister" userId="f82291c8-99d5-47cd-8c9c-47767899496e" providerId="ADAL" clId="{DCB87903-3100-43E2-8AD1-4A88E282EC28}" dt="2025-06-15T12:50:00.536" v="15" actId="790"/>
          <ac:spMkLst>
            <pc:docMk/>
            <pc:sldMk cId="404846664" sldId="481"/>
            <ac:spMk id="3" creationId="{330BC13F-3348-7A2D-27D4-763A9F3480F5}"/>
          </ac:spMkLst>
        </pc:spChg>
        <pc:spChg chg="mod">
          <ac:chgData name="Kirsten Hollister" userId="f82291c8-99d5-47cd-8c9c-47767899496e" providerId="ADAL" clId="{DCB87903-3100-43E2-8AD1-4A88E282EC28}" dt="2025-06-15T12:50:00.536" v="15" actId="790"/>
          <ac:spMkLst>
            <pc:docMk/>
            <pc:sldMk cId="404846664" sldId="481"/>
            <ac:spMk id="5" creationId="{FD8D7FBC-F096-9BF6-8C19-274C4047072B}"/>
          </ac:spMkLst>
        </pc:spChg>
      </pc:sldChg>
      <pc:sldChg chg="modSp mod">
        <pc:chgData name="Kirsten Hollister" userId="f82291c8-99d5-47cd-8c9c-47767899496e" providerId="ADAL" clId="{DCB87903-3100-43E2-8AD1-4A88E282EC28}" dt="2025-06-15T12:50:00.536" v="15" actId="790"/>
        <pc:sldMkLst>
          <pc:docMk/>
          <pc:sldMk cId="2463944325" sldId="483"/>
        </pc:sldMkLst>
        <pc:spChg chg="mod">
          <ac:chgData name="Kirsten Hollister" userId="f82291c8-99d5-47cd-8c9c-47767899496e" providerId="ADAL" clId="{DCB87903-3100-43E2-8AD1-4A88E282EC28}" dt="2025-06-15T12:50:00.536" v="15" actId="790"/>
          <ac:spMkLst>
            <pc:docMk/>
            <pc:sldMk cId="2463944325" sldId="483"/>
            <ac:spMk id="2" creationId="{AB86AB2E-55AB-4305-E41A-5349330EFAED}"/>
          </ac:spMkLst>
        </pc:spChg>
        <pc:spChg chg="mod">
          <ac:chgData name="Kirsten Hollister" userId="f82291c8-99d5-47cd-8c9c-47767899496e" providerId="ADAL" clId="{DCB87903-3100-43E2-8AD1-4A88E282EC28}" dt="2025-06-15T12:50:00.536" v="15" actId="790"/>
          <ac:spMkLst>
            <pc:docMk/>
            <pc:sldMk cId="2463944325" sldId="483"/>
            <ac:spMk id="3" creationId="{B87CCD43-C8DA-C394-D107-DA30DCAD6EEA}"/>
          </ac:spMkLst>
        </pc:spChg>
        <pc:spChg chg="mod">
          <ac:chgData name="Kirsten Hollister" userId="f82291c8-99d5-47cd-8c9c-47767899496e" providerId="ADAL" clId="{DCB87903-3100-43E2-8AD1-4A88E282EC28}" dt="2025-06-15T12:50:00.536" v="15" actId="790"/>
          <ac:spMkLst>
            <pc:docMk/>
            <pc:sldMk cId="2463944325" sldId="483"/>
            <ac:spMk id="4" creationId="{49729308-A00D-B271-2F50-3D2B3B2399ED}"/>
          </ac:spMkLst>
        </pc:spChg>
        <pc:spChg chg="mod">
          <ac:chgData name="Kirsten Hollister" userId="f82291c8-99d5-47cd-8c9c-47767899496e" providerId="ADAL" clId="{DCB87903-3100-43E2-8AD1-4A88E282EC28}" dt="2025-06-15T12:50:00.536" v="15" actId="790"/>
          <ac:spMkLst>
            <pc:docMk/>
            <pc:sldMk cId="2463944325" sldId="483"/>
            <ac:spMk id="5" creationId="{411111B0-5CDF-603E-FA01-15AF2000C552}"/>
          </ac:spMkLst>
        </pc:spChg>
      </pc:sldChg>
      <pc:sldChg chg="modSp mod">
        <pc:chgData name="Kirsten Hollister" userId="f82291c8-99d5-47cd-8c9c-47767899496e" providerId="ADAL" clId="{DCB87903-3100-43E2-8AD1-4A88E282EC28}" dt="2025-06-15T12:50:00.536" v="15" actId="790"/>
        <pc:sldMkLst>
          <pc:docMk/>
          <pc:sldMk cId="712659386" sldId="484"/>
        </pc:sldMkLst>
        <pc:spChg chg="mod">
          <ac:chgData name="Kirsten Hollister" userId="f82291c8-99d5-47cd-8c9c-47767899496e" providerId="ADAL" clId="{DCB87903-3100-43E2-8AD1-4A88E282EC28}" dt="2025-06-15T12:50:00.536" v="15" actId="790"/>
          <ac:spMkLst>
            <pc:docMk/>
            <pc:sldMk cId="712659386" sldId="484"/>
            <ac:spMk id="2" creationId="{76A451DD-350C-EA18-E107-FA733BFB59BB}"/>
          </ac:spMkLst>
        </pc:spChg>
        <pc:spChg chg="mod">
          <ac:chgData name="Kirsten Hollister" userId="f82291c8-99d5-47cd-8c9c-47767899496e" providerId="ADAL" clId="{DCB87903-3100-43E2-8AD1-4A88E282EC28}" dt="2025-06-15T12:50:00.536" v="15" actId="790"/>
          <ac:spMkLst>
            <pc:docMk/>
            <pc:sldMk cId="712659386" sldId="484"/>
            <ac:spMk id="3" creationId="{9734B1FB-F3A3-0437-6061-FA67CFD8FE31}"/>
          </ac:spMkLst>
        </pc:spChg>
        <pc:spChg chg="mod">
          <ac:chgData name="Kirsten Hollister" userId="f82291c8-99d5-47cd-8c9c-47767899496e" providerId="ADAL" clId="{DCB87903-3100-43E2-8AD1-4A88E282EC28}" dt="2025-06-15T12:50:00.536" v="15" actId="790"/>
          <ac:spMkLst>
            <pc:docMk/>
            <pc:sldMk cId="712659386" sldId="484"/>
            <ac:spMk id="4" creationId="{70506081-A54B-E424-093C-586AA5507E3A}"/>
          </ac:spMkLst>
        </pc:spChg>
        <pc:spChg chg="mod">
          <ac:chgData name="Kirsten Hollister" userId="f82291c8-99d5-47cd-8c9c-47767899496e" providerId="ADAL" clId="{DCB87903-3100-43E2-8AD1-4A88E282EC28}" dt="2025-06-15T12:50:00.536" v="15" actId="790"/>
          <ac:spMkLst>
            <pc:docMk/>
            <pc:sldMk cId="712659386" sldId="484"/>
            <ac:spMk id="5" creationId="{A1031829-4F6C-C37D-0693-8190BA42BA4F}"/>
          </ac:spMkLst>
        </pc:spChg>
      </pc:sldChg>
      <pc:sldChg chg="modSp mod">
        <pc:chgData name="Kirsten Hollister" userId="f82291c8-99d5-47cd-8c9c-47767899496e" providerId="ADAL" clId="{DCB87903-3100-43E2-8AD1-4A88E282EC28}" dt="2025-06-15T12:50:00.536" v="15" actId="790"/>
        <pc:sldMkLst>
          <pc:docMk/>
          <pc:sldMk cId="370291305" sldId="485"/>
        </pc:sldMkLst>
        <pc:spChg chg="mod">
          <ac:chgData name="Kirsten Hollister" userId="f82291c8-99d5-47cd-8c9c-47767899496e" providerId="ADAL" clId="{DCB87903-3100-43E2-8AD1-4A88E282EC28}" dt="2025-06-15T12:50:00.536" v="15" actId="790"/>
          <ac:spMkLst>
            <pc:docMk/>
            <pc:sldMk cId="370291305" sldId="485"/>
            <ac:spMk id="2" creationId="{5FC26394-EDC0-266B-AC1F-4BD172DD2012}"/>
          </ac:spMkLst>
        </pc:spChg>
        <pc:spChg chg="mod">
          <ac:chgData name="Kirsten Hollister" userId="f82291c8-99d5-47cd-8c9c-47767899496e" providerId="ADAL" clId="{DCB87903-3100-43E2-8AD1-4A88E282EC28}" dt="2025-06-15T12:50:00.536" v="15" actId="790"/>
          <ac:spMkLst>
            <pc:docMk/>
            <pc:sldMk cId="370291305" sldId="485"/>
            <ac:spMk id="3" creationId="{CA0AE470-DBE1-F449-D842-FA558F3F5F00}"/>
          </ac:spMkLst>
        </pc:spChg>
        <pc:spChg chg="mod">
          <ac:chgData name="Kirsten Hollister" userId="f82291c8-99d5-47cd-8c9c-47767899496e" providerId="ADAL" clId="{DCB87903-3100-43E2-8AD1-4A88E282EC28}" dt="2025-06-15T12:50:00.536" v="15" actId="790"/>
          <ac:spMkLst>
            <pc:docMk/>
            <pc:sldMk cId="370291305" sldId="485"/>
            <ac:spMk id="5" creationId="{26E0E0C2-80DE-4A09-F61F-C937DC948BDC}"/>
          </ac:spMkLst>
        </pc:spChg>
        <pc:spChg chg="mod">
          <ac:chgData name="Kirsten Hollister" userId="f82291c8-99d5-47cd-8c9c-47767899496e" providerId="ADAL" clId="{DCB87903-3100-43E2-8AD1-4A88E282EC28}" dt="2025-06-15T12:50:00.536" v="15" actId="790"/>
          <ac:spMkLst>
            <pc:docMk/>
            <pc:sldMk cId="370291305" sldId="485"/>
            <ac:spMk id="6" creationId="{9AAB4F4C-09EF-7890-F58F-2C5083D68E3B}"/>
          </ac:spMkLst>
        </pc:spChg>
      </pc:sldChg>
      <pc:sldChg chg="modSp mod">
        <pc:chgData name="Kirsten Hollister" userId="f82291c8-99d5-47cd-8c9c-47767899496e" providerId="ADAL" clId="{DCB87903-3100-43E2-8AD1-4A88E282EC28}" dt="2025-06-15T12:50:00.536" v="15" actId="790"/>
        <pc:sldMkLst>
          <pc:docMk/>
          <pc:sldMk cId="4132527762" sldId="486"/>
        </pc:sldMkLst>
        <pc:spChg chg="mod">
          <ac:chgData name="Kirsten Hollister" userId="f82291c8-99d5-47cd-8c9c-47767899496e" providerId="ADAL" clId="{DCB87903-3100-43E2-8AD1-4A88E282EC28}" dt="2025-06-15T12:50:00.536" v="15" actId="790"/>
          <ac:spMkLst>
            <pc:docMk/>
            <pc:sldMk cId="4132527762" sldId="486"/>
            <ac:spMk id="2" creationId="{B4661E9B-2DE7-A38C-9015-8B5F7A8D9E34}"/>
          </ac:spMkLst>
        </pc:spChg>
        <pc:spChg chg="mod">
          <ac:chgData name="Kirsten Hollister" userId="f82291c8-99d5-47cd-8c9c-47767899496e" providerId="ADAL" clId="{DCB87903-3100-43E2-8AD1-4A88E282EC28}" dt="2025-06-15T12:50:00.536" v="15" actId="790"/>
          <ac:spMkLst>
            <pc:docMk/>
            <pc:sldMk cId="4132527762" sldId="486"/>
            <ac:spMk id="3" creationId="{64EE7322-69AC-9D43-CA13-FC01D8B91878}"/>
          </ac:spMkLst>
        </pc:spChg>
        <pc:spChg chg="mod">
          <ac:chgData name="Kirsten Hollister" userId="f82291c8-99d5-47cd-8c9c-47767899496e" providerId="ADAL" clId="{DCB87903-3100-43E2-8AD1-4A88E282EC28}" dt="2025-06-15T12:50:00.536" v="15" actId="790"/>
          <ac:spMkLst>
            <pc:docMk/>
            <pc:sldMk cId="4132527762" sldId="486"/>
            <ac:spMk id="4" creationId="{4FC27EC9-A99C-F4DF-B606-81021F4E8B87}"/>
          </ac:spMkLst>
        </pc:spChg>
        <pc:spChg chg="mod">
          <ac:chgData name="Kirsten Hollister" userId="f82291c8-99d5-47cd-8c9c-47767899496e" providerId="ADAL" clId="{DCB87903-3100-43E2-8AD1-4A88E282EC28}" dt="2025-06-15T12:50:00.536" v="15" actId="790"/>
          <ac:spMkLst>
            <pc:docMk/>
            <pc:sldMk cId="4132527762" sldId="486"/>
            <ac:spMk id="5" creationId="{E1733033-47FA-0927-11F9-5E30D1DA0AF0}"/>
          </ac:spMkLst>
        </pc:spChg>
      </pc:sldChg>
      <pc:sldChg chg="modSp mod">
        <pc:chgData name="Kirsten Hollister" userId="f82291c8-99d5-47cd-8c9c-47767899496e" providerId="ADAL" clId="{DCB87903-3100-43E2-8AD1-4A88E282EC28}" dt="2025-06-15T12:50:00.536" v="15" actId="790"/>
        <pc:sldMkLst>
          <pc:docMk/>
          <pc:sldMk cId="2248633778" sldId="487"/>
        </pc:sldMkLst>
        <pc:spChg chg="mod">
          <ac:chgData name="Kirsten Hollister" userId="f82291c8-99d5-47cd-8c9c-47767899496e" providerId="ADAL" clId="{DCB87903-3100-43E2-8AD1-4A88E282EC28}" dt="2025-06-15T12:50:00.536" v="15" actId="790"/>
          <ac:spMkLst>
            <pc:docMk/>
            <pc:sldMk cId="2248633778" sldId="487"/>
            <ac:spMk id="2" creationId="{2A9D26E2-3E6F-1868-1C52-2A8A352406C4}"/>
          </ac:spMkLst>
        </pc:spChg>
        <pc:spChg chg="mod">
          <ac:chgData name="Kirsten Hollister" userId="f82291c8-99d5-47cd-8c9c-47767899496e" providerId="ADAL" clId="{DCB87903-3100-43E2-8AD1-4A88E282EC28}" dt="2025-06-15T12:50:00.536" v="15" actId="790"/>
          <ac:spMkLst>
            <pc:docMk/>
            <pc:sldMk cId="2248633778" sldId="487"/>
            <ac:spMk id="3" creationId="{CFA7603A-C531-3989-9D92-9E4177521BE3}"/>
          </ac:spMkLst>
        </pc:spChg>
        <pc:spChg chg="mod">
          <ac:chgData name="Kirsten Hollister" userId="f82291c8-99d5-47cd-8c9c-47767899496e" providerId="ADAL" clId="{DCB87903-3100-43E2-8AD1-4A88E282EC28}" dt="2025-06-15T12:50:00.536" v="15" actId="790"/>
          <ac:spMkLst>
            <pc:docMk/>
            <pc:sldMk cId="2248633778" sldId="487"/>
            <ac:spMk id="4" creationId="{20746D03-ABFE-4AB9-C184-0240CD2BE3C8}"/>
          </ac:spMkLst>
        </pc:spChg>
        <pc:spChg chg="mod">
          <ac:chgData name="Kirsten Hollister" userId="f82291c8-99d5-47cd-8c9c-47767899496e" providerId="ADAL" clId="{DCB87903-3100-43E2-8AD1-4A88E282EC28}" dt="2025-06-15T12:50:00.536" v="15" actId="790"/>
          <ac:spMkLst>
            <pc:docMk/>
            <pc:sldMk cId="2248633778" sldId="487"/>
            <ac:spMk id="5" creationId="{F882B573-39D0-5D04-2FDC-EF98394E58F1}"/>
          </ac:spMkLst>
        </pc:spChg>
      </pc:sldChg>
      <pc:sldChg chg="modSp mod">
        <pc:chgData name="Kirsten Hollister" userId="f82291c8-99d5-47cd-8c9c-47767899496e" providerId="ADAL" clId="{DCB87903-3100-43E2-8AD1-4A88E282EC28}" dt="2025-06-15T12:50:00.536" v="15" actId="790"/>
        <pc:sldMkLst>
          <pc:docMk/>
          <pc:sldMk cId="281514598" sldId="488"/>
        </pc:sldMkLst>
        <pc:spChg chg="mod">
          <ac:chgData name="Kirsten Hollister" userId="f82291c8-99d5-47cd-8c9c-47767899496e" providerId="ADAL" clId="{DCB87903-3100-43E2-8AD1-4A88E282EC28}" dt="2025-06-15T12:50:00.536" v="15" actId="790"/>
          <ac:spMkLst>
            <pc:docMk/>
            <pc:sldMk cId="281514598" sldId="488"/>
            <ac:spMk id="2" creationId="{DF703768-0685-F26C-5E61-1E64D275AC03}"/>
          </ac:spMkLst>
        </pc:spChg>
        <pc:spChg chg="mod">
          <ac:chgData name="Kirsten Hollister" userId="f82291c8-99d5-47cd-8c9c-47767899496e" providerId="ADAL" clId="{DCB87903-3100-43E2-8AD1-4A88E282EC28}" dt="2025-06-15T12:50:00.536" v="15" actId="790"/>
          <ac:spMkLst>
            <pc:docMk/>
            <pc:sldMk cId="281514598" sldId="488"/>
            <ac:spMk id="3" creationId="{70A68F99-23EA-3AE8-27F4-CC22D4213929}"/>
          </ac:spMkLst>
        </pc:spChg>
        <pc:spChg chg="mod">
          <ac:chgData name="Kirsten Hollister" userId="f82291c8-99d5-47cd-8c9c-47767899496e" providerId="ADAL" clId="{DCB87903-3100-43E2-8AD1-4A88E282EC28}" dt="2025-06-15T12:50:00.536" v="15" actId="790"/>
          <ac:spMkLst>
            <pc:docMk/>
            <pc:sldMk cId="281514598" sldId="488"/>
            <ac:spMk id="4" creationId="{40427938-1572-B3DE-145D-8CA220B84599}"/>
          </ac:spMkLst>
        </pc:spChg>
        <pc:spChg chg="mod">
          <ac:chgData name="Kirsten Hollister" userId="f82291c8-99d5-47cd-8c9c-47767899496e" providerId="ADAL" clId="{DCB87903-3100-43E2-8AD1-4A88E282EC28}" dt="2025-06-15T12:50:00.536" v="15" actId="790"/>
          <ac:spMkLst>
            <pc:docMk/>
            <pc:sldMk cId="281514598" sldId="488"/>
            <ac:spMk id="5" creationId="{0FC11401-2CDA-595A-E809-6B4F259B530C}"/>
          </ac:spMkLst>
        </pc:spChg>
      </pc:sldChg>
      <pc:sldChg chg="modSp mod">
        <pc:chgData name="Kirsten Hollister" userId="f82291c8-99d5-47cd-8c9c-47767899496e" providerId="ADAL" clId="{DCB87903-3100-43E2-8AD1-4A88E282EC28}" dt="2025-06-15T12:50:00.536" v="15" actId="790"/>
        <pc:sldMkLst>
          <pc:docMk/>
          <pc:sldMk cId="2562816589" sldId="489"/>
        </pc:sldMkLst>
        <pc:spChg chg="mod">
          <ac:chgData name="Kirsten Hollister" userId="f82291c8-99d5-47cd-8c9c-47767899496e" providerId="ADAL" clId="{DCB87903-3100-43E2-8AD1-4A88E282EC28}" dt="2025-06-15T12:50:00.536" v="15" actId="790"/>
          <ac:spMkLst>
            <pc:docMk/>
            <pc:sldMk cId="2562816589" sldId="489"/>
            <ac:spMk id="2" creationId="{F2E0010A-FD9E-97CA-9BF6-09BB66646C86}"/>
          </ac:spMkLst>
        </pc:spChg>
        <pc:spChg chg="mod">
          <ac:chgData name="Kirsten Hollister" userId="f82291c8-99d5-47cd-8c9c-47767899496e" providerId="ADAL" clId="{DCB87903-3100-43E2-8AD1-4A88E282EC28}" dt="2025-06-15T12:50:00.536" v="15" actId="790"/>
          <ac:spMkLst>
            <pc:docMk/>
            <pc:sldMk cId="2562816589" sldId="489"/>
            <ac:spMk id="3" creationId="{21BF7979-C90A-9DE7-7904-B0B9390E311F}"/>
          </ac:spMkLst>
        </pc:spChg>
        <pc:spChg chg="mod">
          <ac:chgData name="Kirsten Hollister" userId="f82291c8-99d5-47cd-8c9c-47767899496e" providerId="ADAL" clId="{DCB87903-3100-43E2-8AD1-4A88E282EC28}" dt="2025-06-15T12:50:00.536" v="15" actId="790"/>
          <ac:spMkLst>
            <pc:docMk/>
            <pc:sldMk cId="2562816589" sldId="489"/>
            <ac:spMk id="4" creationId="{2D64FCD6-4CE4-0E4B-FD9E-481916A795CC}"/>
          </ac:spMkLst>
        </pc:spChg>
        <pc:spChg chg="mod">
          <ac:chgData name="Kirsten Hollister" userId="f82291c8-99d5-47cd-8c9c-47767899496e" providerId="ADAL" clId="{DCB87903-3100-43E2-8AD1-4A88E282EC28}" dt="2025-06-15T12:50:00.536" v="15" actId="790"/>
          <ac:spMkLst>
            <pc:docMk/>
            <pc:sldMk cId="2562816589" sldId="489"/>
            <ac:spMk id="5" creationId="{6E232F01-AD33-7876-3F17-C3E5ABFBF054}"/>
          </ac:spMkLst>
        </pc:spChg>
      </pc:sldChg>
      <pc:sldChg chg="modSp mod">
        <pc:chgData name="Kirsten Hollister" userId="f82291c8-99d5-47cd-8c9c-47767899496e" providerId="ADAL" clId="{DCB87903-3100-43E2-8AD1-4A88E282EC28}" dt="2025-06-15T12:50:00.536" v="15" actId="790"/>
        <pc:sldMkLst>
          <pc:docMk/>
          <pc:sldMk cId="2352554123" sldId="490"/>
        </pc:sldMkLst>
        <pc:spChg chg="mod">
          <ac:chgData name="Kirsten Hollister" userId="f82291c8-99d5-47cd-8c9c-47767899496e" providerId="ADAL" clId="{DCB87903-3100-43E2-8AD1-4A88E282EC28}" dt="2025-06-15T12:50:00.536" v="15" actId="790"/>
          <ac:spMkLst>
            <pc:docMk/>
            <pc:sldMk cId="2352554123" sldId="490"/>
            <ac:spMk id="2" creationId="{2FAB1EC8-73B2-B6BE-CA6A-CAEC1CE7C073}"/>
          </ac:spMkLst>
        </pc:spChg>
        <pc:spChg chg="mod">
          <ac:chgData name="Kirsten Hollister" userId="f82291c8-99d5-47cd-8c9c-47767899496e" providerId="ADAL" clId="{DCB87903-3100-43E2-8AD1-4A88E282EC28}" dt="2025-06-15T12:50:00.536" v="15" actId="790"/>
          <ac:spMkLst>
            <pc:docMk/>
            <pc:sldMk cId="2352554123" sldId="490"/>
            <ac:spMk id="4" creationId="{CEE141BF-5428-C862-4E51-FA2B3184FB37}"/>
          </ac:spMkLst>
        </pc:spChg>
        <pc:spChg chg="mod">
          <ac:chgData name="Kirsten Hollister" userId="f82291c8-99d5-47cd-8c9c-47767899496e" providerId="ADAL" clId="{DCB87903-3100-43E2-8AD1-4A88E282EC28}" dt="2025-06-15T12:50:00.536" v="15" actId="790"/>
          <ac:spMkLst>
            <pc:docMk/>
            <pc:sldMk cId="2352554123" sldId="490"/>
            <ac:spMk id="5" creationId="{7CC56CB8-BE02-69D3-370F-67737CD9A229}"/>
          </ac:spMkLst>
        </pc:spChg>
      </pc:sldChg>
      <pc:sldChg chg="modSp mod">
        <pc:chgData name="Kirsten Hollister" userId="f82291c8-99d5-47cd-8c9c-47767899496e" providerId="ADAL" clId="{DCB87903-3100-43E2-8AD1-4A88E282EC28}" dt="2025-06-15T12:50:00.536" v="15" actId="790"/>
        <pc:sldMkLst>
          <pc:docMk/>
          <pc:sldMk cId="2732000752" sldId="491"/>
        </pc:sldMkLst>
        <pc:spChg chg="mod">
          <ac:chgData name="Kirsten Hollister" userId="f82291c8-99d5-47cd-8c9c-47767899496e" providerId="ADAL" clId="{DCB87903-3100-43E2-8AD1-4A88E282EC28}" dt="2025-06-15T12:50:00.536" v="15" actId="790"/>
          <ac:spMkLst>
            <pc:docMk/>
            <pc:sldMk cId="2732000752" sldId="491"/>
            <ac:spMk id="2" creationId="{B9C78E8A-9B45-43BD-AAD1-661403030E02}"/>
          </ac:spMkLst>
        </pc:spChg>
        <pc:spChg chg="mod">
          <ac:chgData name="Kirsten Hollister" userId="f82291c8-99d5-47cd-8c9c-47767899496e" providerId="ADAL" clId="{DCB87903-3100-43E2-8AD1-4A88E282EC28}" dt="2025-06-15T12:50:00.536" v="15" actId="790"/>
          <ac:spMkLst>
            <pc:docMk/>
            <pc:sldMk cId="2732000752" sldId="491"/>
            <ac:spMk id="4" creationId="{16B9F249-1F92-48A6-A401-6B5798048980}"/>
          </ac:spMkLst>
        </pc:spChg>
        <pc:spChg chg="mod">
          <ac:chgData name="Kirsten Hollister" userId="f82291c8-99d5-47cd-8c9c-47767899496e" providerId="ADAL" clId="{DCB87903-3100-43E2-8AD1-4A88E282EC28}" dt="2025-06-15T12:50:00.536" v="15" actId="790"/>
          <ac:spMkLst>
            <pc:docMk/>
            <pc:sldMk cId="2732000752" sldId="491"/>
            <ac:spMk id="5" creationId="{29396BCB-1298-42B2-8A6D-3B6D298C6771}"/>
          </ac:spMkLst>
        </pc:spChg>
        <pc:spChg chg="mod">
          <ac:chgData name="Kirsten Hollister" userId="f82291c8-99d5-47cd-8c9c-47767899496e" providerId="ADAL" clId="{DCB87903-3100-43E2-8AD1-4A88E282EC28}" dt="2025-06-15T12:50:00.536" v="15" actId="790"/>
          <ac:spMkLst>
            <pc:docMk/>
            <pc:sldMk cId="2732000752" sldId="491"/>
            <ac:spMk id="6" creationId="{3C78EBEB-52C6-4AF7-8448-C2D42FE803B9}"/>
          </ac:spMkLst>
        </pc:spChg>
      </pc:sldChg>
      <pc:sldChg chg="modSp mod">
        <pc:chgData name="Kirsten Hollister" userId="f82291c8-99d5-47cd-8c9c-47767899496e" providerId="ADAL" clId="{DCB87903-3100-43E2-8AD1-4A88E282EC28}" dt="2025-06-15T12:50:00.536" v="15" actId="790"/>
        <pc:sldMkLst>
          <pc:docMk/>
          <pc:sldMk cId="67755158" sldId="492"/>
        </pc:sldMkLst>
        <pc:spChg chg="mod">
          <ac:chgData name="Kirsten Hollister" userId="f82291c8-99d5-47cd-8c9c-47767899496e" providerId="ADAL" clId="{DCB87903-3100-43E2-8AD1-4A88E282EC28}" dt="2025-06-15T12:50:00.536" v="15" actId="790"/>
          <ac:spMkLst>
            <pc:docMk/>
            <pc:sldMk cId="67755158" sldId="492"/>
            <ac:spMk id="2" creationId="{3A6AFFBD-E20C-DDE2-7F3B-0D525C905715}"/>
          </ac:spMkLst>
        </pc:spChg>
        <pc:spChg chg="mod">
          <ac:chgData name="Kirsten Hollister" userId="f82291c8-99d5-47cd-8c9c-47767899496e" providerId="ADAL" clId="{DCB87903-3100-43E2-8AD1-4A88E282EC28}" dt="2025-06-15T12:50:00.536" v="15" actId="790"/>
          <ac:spMkLst>
            <pc:docMk/>
            <pc:sldMk cId="67755158" sldId="492"/>
            <ac:spMk id="3" creationId="{90910E7B-FE7E-9FE6-C75C-26C928396568}"/>
          </ac:spMkLst>
        </pc:spChg>
        <pc:spChg chg="mod">
          <ac:chgData name="Kirsten Hollister" userId="f82291c8-99d5-47cd-8c9c-47767899496e" providerId="ADAL" clId="{DCB87903-3100-43E2-8AD1-4A88E282EC28}" dt="2025-06-15T12:50:00.536" v="15" actId="790"/>
          <ac:spMkLst>
            <pc:docMk/>
            <pc:sldMk cId="67755158" sldId="492"/>
            <ac:spMk id="4" creationId="{1B9BE54A-DD97-4C41-FAF4-9E185B2F4CCB}"/>
          </ac:spMkLst>
        </pc:spChg>
        <pc:spChg chg="mod">
          <ac:chgData name="Kirsten Hollister" userId="f82291c8-99d5-47cd-8c9c-47767899496e" providerId="ADAL" clId="{DCB87903-3100-43E2-8AD1-4A88E282EC28}" dt="2025-06-15T12:50:00.536" v="15" actId="790"/>
          <ac:spMkLst>
            <pc:docMk/>
            <pc:sldMk cId="67755158" sldId="492"/>
            <ac:spMk id="5" creationId="{CDCD40AF-F9E5-D025-99B9-6B52356C975F}"/>
          </ac:spMkLst>
        </pc:spChg>
      </pc:sldChg>
      <pc:sldChg chg="modSp mod">
        <pc:chgData name="Kirsten Hollister" userId="f82291c8-99d5-47cd-8c9c-47767899496e" providerId="ADAL" clId="{DCB87903-3100-43E2-8AD1-4A88E282EC28}" dt="2025-06-15T12:50:00.536" v="15" actId="790"/>
        <pc:sldMkLst>
          <pc:docMk/>
          <pc:sldMk cId="3781104" sldId="493"/>
        </pc:sldMkLst>
        <pc:spChg chg="mod">
          <ac:chgData name="Kirsten Hollister" userId="f82291c8-99d5-47cd-8c9c-47767899496e" providerId="ADAL" clId="{DCB87903-3100-43E2-8AD1-4A88E282EC28}" dt="2025-06-15T12:50:00.536" v="15" actId="790"/>
          <ac:spMkLst>
            <pc:docMk/>
            <pc:sldMk cId="3781104" sldId="493"/>
            <ac:spMk id="2" creationId="{29F0E300-E6CA-6750-E655-0582B20F937B}"/>
          </ac:spMkLst>
        </pc:spChg>
        <pc:spChg chg="mod">
          <ac:chgData name="Kirsten Hollister" userId="f82291c8-99d5-47cd-8c9c-47767899496e" providerId="ADAL" clId="{DCB87903-3100-43E2-8AD1-4A88E282EC28}" dt="2025-06-15T12:50:00.536" v="15" actId="790"/>
          <ac:spMkLst>
            <pc:docMk/>
            <pc:sldMk cId="3781104" sldId="493"/>
            <ac:spMk id="3" creationId="{5703FC57-0CFB-89E6-830B-D2F004630069}"/>
          </ac:spMkLst>
        </pc:spChg>
        <pc:spChg chg="mod">
          <ac:chgData name="Kirsten Hollister" userId="f82291c8-99d5-47cd-8c9c-47767899496e" providerId="ADAL" clId="{DCB87903-3100-43E2-8AD1-4A88E282EC28}" dt="2025-06-15T12:50:00.536" v="15" actId="790"/>
          <ac:spMkLst>
            <pc:docMk/>
            <pc:sldMk cId="3781104" sldId="493"/>
            <ac:spMk id="5" creationId="{6E77F1F2-D665-DD20-C877-215B8FBD7267}"/>
          </ac:spMkLst>
        </pc:spChg>
      </pc:sldChg>
      <pc:sldChg chg="modSp mod">
        <pc:chgData name="Kirsten Hollister" userId="f82291c8-99d5-47cd-8c9c-47767899496e" providerId="ADAL" clId="{DCB87903-3100-43E2-8AD1-4A88E282EC28}" dt="2025-06-15T12:50:00.536" v="15" actId="790"/>
        <pc:sldMkLst>
          <pc:docMk/>
          <pc:sldMk cId="4055578522" sldId="494"/>
        </pc:sldMkLst>
        <pc:spChg chg="mod">
          <ac:chgData name="Kirsten Hollister" userId="f82291c8-99d5-47cd-8c9c-47767899496e" providerId="ADAL" clId="{DCB87903-3100-43E2-8AD1-4A88E282EC28}" dt="2025-06-15T12:50:00.536" v="15" actId="790"/>
          <ac:spMkLst>
            <pc:docMk/>
            <pc:sldMk cId="4055578522" sldId="494"/>
            <ac:spMk id="2" creationId="{2DD68D96-09D5-4E62-8E44-B3D88F352678}"/>
          </ac:spMkLst>
        </pc:spChg>
        <pc:spChg chg="mod">
          <ac:chgData name="Kirsten Hollister" userId="f82291c8-99d5-47cd-8c9c-47767899496e" providerId="ADAL" clId="{DCB87903-3100-43E2-8AD1-4A88E282EC28}" dt="2025-06-15T12:50:00.536" v="15" actId="790"/>
          <ac:spMkLst>
            <pc:docMk/>
            <pc:sldMk cId="4055578522" sldId="494"/>
            <ac:spMk id="3" creationId="{174B7498-C4CA-4311-878E-BEF32F0CD244}"/>
          </ac:spMkLst>
        </pc:spChg>
        <pc:spChg chg="mod">
          <ac:chgData name="Kirsten Hollister" userId="f82291c8-99d5-47cd-8c9c-47767899496e" providerId="ADAL" clId="{DCB87903-3100-43E2-8AD1-4A88E282EC28}" dt="2025-06-15T12:50:00.536" v="15" actId="790"/>
          <ac:spMkLst>
            <pc:docMk/>
            <pc:sldMk cId="4055578522" sldId="494"/>
            <ac:spMk id="4" creationId="{39B44B60-537C-4C71-97E7-86D53B8D7329}"/>
          </ac:spMkLst>
        </pc:spChg>
        <pc:spChg chg="mod">
          <ac:chgData name="Kirsten Hollister" userId="f82291c8-99d5-47cd-8c9c-47767899496e" providerId="ADAL" clId="{DCB87903-3100-43E2-8AD1-4A88E282EC28}" dt="2025-06-15T12:50:00.536" v="15" actId="790"/>
          <ac:spMkLst>
            <pc:docMk/>
            <pc:sldMk cId="4055578522" sldId="494"/>
            <ac:spMk id="5" creationId="{6928FFAE-110E-4646-AE26-8B03305230ED}"/>
          </ac:spMkLst>
        </pc:spChg>
      </pc:sldChg>
      <pc:sldChg chg="modSp mod">
        <pc:chgData name="Kirsten Hollister" userId="f82291c8-99d5-47cd-8c9c-47767899496e" providerId="ADAL" clId="{DCB87903-3100-43E2-8AD1-4A88E282EC28}" dt="2025-06-15T12:50:00.536" v="15" actId="790"/>
        <pc:sldMkLst>
          <pc:docMk/>
          <pc:sldMk cId="1247219245" sldId="496"/>
        </pc:sldMkLst>
        <pc:spChg chg="mod">
          <ac:chgData name="Kirsten Hollister" userId="f82291c8-99d5-47cd-8c9c-47767899496e" providerId="ADAL" clId="{DCB87903-3100-43E2-8AD1-4A88E282EC28}" dt="2025-06-15T12:50:00.536" v="15" actId="790"/>
          <ac:spMkLst>
            <pc:docMk/>
            <pc:sldMk cId="1247219245" sldId="496"/>
            <ac:spMk id="2" creationId="{57019A8C-9301-ACCE-C972-FACEA25B75A2}"/>
          </ac:spMkLst>
        </pc:spChg>
        <pc:spChg chg="mod">
          <ac:chgData name="Kirsten Hollister" userId="f82291c8-99d5-47cd-8c9c-47767899496e" providerId="ADAL" clId="{DCB87903-3100-43E2-8AD1-4A88E282EC28}" dt="2025-06-15T12:50:00.536" v="15" actId="790"/>
          <ac:spMkLst>
            <pc:docMk/>
            <pc:sldMk cId="1247219245" sldId="496"/>
            <ac:spMk id="3" creationId="{136F6361-65A9-3E32-307C-03F40B309F8E}"/>
          </ac:spMkLst>
        </pc:spChg>
        <pc:spChg chg="mod">
          <ac:chgData name="Kirsten Hollister" userId="f82291c8-99d5-47cd-8c9c-47767899496e" providerId="ADAL" clId="{DCB87903-3100-43E2-8AD1-4A88E282EC28}" dt="2025-06-15T12:50:00.536" v="15" actId="790"/>
          <ac:spMkLst>
            <pc:docMk/>
            <pc:sldMk cId="1247219245" sldId="496"/>
            <ac:spMk id="5" creationId="{713CE91E-185A-D961-3457-26E718C84FD6}"/>
          </ac:spMkLst>
        </pc:spChg>
      </pc:sldChg>
      <pc:sldChg chg="modSp mod">
        <pc:chgData name="Kirsten Hollister" userId="f82291c8-99d5-47cd-8c9c-47767899496e" providerId="ADAL" clId="{DCB87903-3100-43E2-8AD1-4A88E282EC28}" dt="2025-06-15T12:50:00.536" v="15" actId="790"/>
        <pc:sldMkLst>
          <pc:docMk/>
          <pc:sldMk cId="1819337990" sldId="497"/>
        </pc:sldMkLst>
        <pc:spChg chg="mod">
          <ac:chgData name="Kirsten Hollister" userId="f82291c8-99d5-47cd-8c9c-47767899496e" providerId="ADAL" clId="{DCB87903-3100-43E2-8AD1-4A88E282EC28}" dt="2025-06-15T12:50:00.536" v="15" actId="790"/>
          <ac:spMkLst>
            <pc:docMk/>
            <pc:sldMk cId="1819337990" sldId="497"/>
            <ac:spMk id="2" creationId="{76C0A3CB-BD88-CA57-2113-6AE32AD3E7A5}"/>
          </ac:spMkLst>
        </pc:spChg>
        <pc:spChg chg="mod">
          <ac:chgData name="Kirsten Hollister" userId="f82291c8-99d5-47cd-8c9c-47767899496e" providerId="ADAL" clId="{DCB87903-3100-43E2-8AD1-4A88E282EC28}" dt="2025-06-15T12:50:00.536" v="15" actId="790"/>
          <ac:spMkLst>
            <pc:docMk/>
            <pc:sldMk cId="1819337990" sldId="497"/>
            <ac:spMk id="3" creationId="{1D14F0FD-83E4-5F1E-30FA-D27F910B4096}"/>
          </ac:spMkLst>
        </pc:spChg>
        <pc:spChg chg="mod">
          <ac:chgData name="Kirsten Hollister" userId="f82291c8-99d5-47cd-8c9c-47767899496e" providerId="ADAL" clId="{DCB87903-3100-43E2-8AD1-4A88E282EC28}" dt="2025-06-15T12:50:00.536" v="15" actId="790"/>
          <ac:spMkLst>
            <pc:docMk/>
            <pc:sldMk cId="1819337990" sldId="497"/>
            <ac:spMk id="5" creationId="{027051FE-66AA-8B52-F800-510FB9EAB714}"/>
          </ac:spMkLst>
        </pc:spChg>
      </pc:sldChg>
      <pc:sldChg chg="modSp mod">
        <pc:chgData name="Kirsten Hollister" userId="f82291c8-99d5-47cd-8c9c-47767899496e" providerId="ADAL" clId="{DCB87903-3100-43E2-8AD1-4A88E282EC28}" dt="2025-06-15T12:50:00.536" v="15" actId="790"/>
        <pc:sldMkLst>
          <pc:docMk/>
          <pc:sldMk cId="1241952675" sldId="498"/>
        </pc:sldMkLst>
        <pc:spChg chg="mod">
          <ac:chgData name="Kirsten Hollister" userId="f82291c8-99d5-47cd-8c9c-47767899496e" providerId="ADAL" clId="{DCB87903-3100-43E2-8AD1-4A88E282EC28}" dt="2025-06-15T12:50:00.536" v="15" actId="790"/>
          <ac:spMkLst>
            <pc:docMk/>
            <pc:sldMk cId="1241952675" sldId="498"/>
            <ac:spMk id="2" creationId="{4787AB23-46DF-691A-A987-202A2322866B}"/>
          </ac:spMkLst>
        </pc:spChg>
        <pc:spChg chg="mod">
          <ac:chgData name="Kirsten Hollister" userId="f82291c8-99d5-47cd-8c9c-47767899496e" providerId="ADAL" clId="{DCB87903-3100-43E2-8AD1-4A88E282EC28}" dt="2025-06-15T12:50:00.536" v="15" actId="790"/>
          <ac:spMkLst>
            <pc:docMk/>
            <pc:sldMk cId="1241952675" sldId="498"/>
            <ac:spMk id="3" creationId="{6505C69B-026F-1832-E64E-61F9A92E9CEE}"/>
          </ac:spMkLst>
        </pc:spChg>
        <pc:spChg chg="mod">
          <ac:chgData name="Kirsten Hollister" userId="f82291c8-99d5-47cd-8c9c-47767899496e" providerId="ADAL" clId="{DCB87903-3100-43E2-8AD1-4A88E282EC28}" dt="2025-06-15T12:50:00.536" v="15" actId="790"/>
          <ac:spMkLst>
            <pc:docMk/>
            <pc:sldMk cId="1241952675" sldId="498"/>
            <ac:spMk id="5" creationId="{DCB1F00A-6569-BD79-1438-CDD3E25402C3}"/>
          </ac:spMkLst>
        </pc:spChg>
      </pc:sldChg>
      <pc:sldChg chg="modSp mod">
        <pc:chgData name="Kirsten Hollister" userId="f82291c8-99d5-47cd-8c9c-47767899496e" providerId="ADAL" clId="{DCB87903-3100-43E2-8AD1-4A88E282EC28}" dt="2025-06-15T12:50:00.536" v="15" actId="790"/>
        <pc:sldMkLst>
          <pc:docMk/>
          <pc:sldMk cId="3324644280" sldId="499"/>
        </pc:sldMkLst>
        <pc:spChg chg="mod">
          <ac:chgData name="Kirsten Hollister" userId="f82291c8-99d5-47cd-8c9c-47767899496e" providerId="ADAL" clId="{DCB87903-3100-43E2-8AD1-4A88E282EC28}" dt="2025-06-15T12:50:00.536" v="15" actId="790"/>
          <ac:spMkLst>
            <pc:docMk/>
            <pc:sldMk cId="3324644280" sldId="499"/>
            <ac:spMk id="2" creationId="{DE12ED57-2C06-715C-C432-FB8CA855886F}"/>
          </ac:spMkLst>
        </pc:spChg>
        <pc:spChg chg="mod">
          <ac:chgData name="Kirsten Hollister" userId="f82291c8-99d5-47cd-8c9c-47767899496e" providerId="ADAL" clId="{DCB87903-3100-43E2-8AD1-4A88E282EC28}" dt="2025-06-15T12:50:00.536" v="15" actId="790"/>
          <ac:spMkLst>
            <pc:docMk/>
            <pc:sldMk cId="3324644280" sldId="499"/>
            <ac:spMk id="4" creationId="{6AE30DB3-7219-4621-C7F4-9A69CC5148AC}"/>
          </ac:spMkLst>
        </pc:spChg>
        <pc:spChg chg="mod">
          <ac:chgData name="Kirsten Hollister" userId="f82291c8-99d5-47cd-8c9c-47767899496e" providerId="ADAL" clId="{DCB87903-3100-43E2-8AD1-4A88E282EC28}" dt="2025-06-15T12:50:00.536" v="15" actId="790"/>
          <ac:spMkLst>
            <pc:docMk/>
            <pc:sldMk cId="3324644280" sldId="499"/>
            <ac:spMk id="5" creationId="{704B6943-A28D-2054-A08C-9C7ED187B854}"/>
          </ac:spMkLst>
        </pc:spChg>
        <pc:spChg chg="mod">
          <ac:chgData name="Kirsten Hollister" userId="f82291c8-99d5-47cd-8c9c-47767899496e" providerId="ADAL" clId="{DCB87903-3100-43E2-8AD1-4A88E282EC28}" dt="2025-06-15T12:50:00.536" v="15" actId="790"/>
          <ac:spMkLst>
            <pc:docMk/>
            <pc:sldMk cId="3324644280" sldId="499"/>
            <ac:spMk id="6" creationId="{17463B83-5F69-515A-B657-C3914EB31412}"/>
          </ac:spMkLst>
        </pc:spChg>
      </pc:sldChg>
      <pc:sldChg chg="modSp mod">
        <pc:chgData name="Kirsten Hollister" userId="f82291c8-99d5-47cd-8c9c-47767899496e" providerId="ADAL" clId="{DCB87903-3100-43E2-8AD1-4A88E282EC28}" dt="2025-06-15T12:50:00.536" v="15" actId="790"/>
        <pc:sldMkLst>
          <pc:docMk/>
          <pc:sldMk cId="3949582080" sldId="500"/>
        </pc:sldMkLst>
        <pc:spChg chg="mod">
          <ac:chgData name="Kirsten Hollister" userId="f82291c8-99d5-47cd-8c9c-47767899496e" providerId="ADAL" clId="{DCB87903-3100-43E2-8AD1-4A88E282EC28}" dt="2025-06-15T12:50:00.536" v="15" actId="790"/>
          <ac:spMkLst>
            <pc:docMk/>
            <pc:sldMk cId="3949582080" sldId="500"/>
            <ac:spMk id="2" creationId="{168CEE2D-6389-3B9E-2022-42CE618B8C6A}"/>
          </ac:spMkLst>
        </pc:spChg>
        <pc:spChg chg="mod">
          <ac:chgData name="Kirsten Hollister" userId="f82291c8-99d5-47cd-8c9c-47767899496e" providerId="ADAL" clId="{DCB87903-3100-43E2-8AD1-4A88E282EC28}" dt="2025-06-15T12:50:00.536" v="15" actId="790"/>
          <ac:spMkLst>
            <pc:docMk/>
            <pc:sldMk cId="3949582080" sldId="500"/>
            <ac:spMk id="4" creationId="{048E8CAD-701B-2E56-1668-CD9B83AEBF02}"/>
          </ac:spMkLst>
        </pc:spChg>
        <pc:spChg chg="mod">
          <ac:chgData name="Kirsten Hollister" userId="f82291c8-99d5-47cd-8c9c-47767899496e" providerId="ADAL" clId="{DCB87903-3100-43E2-8AD1-4A88E282EC28}" dt="2025-06-15T12:50:00.536" v="15" actId="790"/>
          <ac:spMkLst>
            <pc:docMk/>
            <pc:sldMk cId="3949582080" sldId="500"/>
            <ac:spMk id="5" creationId="{F3EC7BA6-536C-04E5-BD23-7719862D77AF}"/>
          </ac:spMkLst>
        </pc:spChg>
        <pc:spChg chg="mod">
          <ac:chgData name="Kirsten Hollister" userId="f82291c8-99d5-47cd-8c9c-47767899496e" providerId="ADAL" clId="{DCB87903-3100-43E2-8AD1-4A88E282EC28}" dt="2025-06-15T12:50:00.536" v="15" actId="790"/>
          <ac:spMkLst>
            <pc:docMk/>
            <pc:sldMk cId="3949582080" sldId="500"/>
            <ac:spMk id="6" creationId="{D30017E7-F235-7A5C-D6B5-DC780DD40744}"/>
          </ac:spMkLst>
        </pc:spChg>
      </pc:sldChg>
      <pc:sldChg chg="modSp mod">
        <pc:chgData name="Kirsten Hollister" userId="f82291c8-99d5-47cd-8c9c-47767899496e" providerId="ADAL" clId="{DCB87903-3100-43E2-8AD1-4A88E282EC28}" dt="2025-06-15T12:50:00.536" v="15" actId="790"/>
        <pc:sldMkLst>
          <pc:docMk/>
          <pc:sldMk cId="3309457567" sldId="501"/>
        </pc:sldMkLst>
        <pc:spChg chg="mod">
          <ac:chgData name="Kirsten Hollister" userId="f82291c8-99d5-47cd-8c9c-47767899496e" providerId="ADAL" clId="{DCB87903-3100-43E2-8AD1-4A88E282EC28}" dt="2025-06-15T12:50:00.536" v="15" actId="790"/>
          <ac:spMkLst>
            <pc:docMk/>
            <pc:sldMk cId="3309457567" sldId="501"/>
            <ac:spMk id="2" creationId="{FAC35C95-52A4-63FD-C3B8-C8A2750D67B0}"/>
          </ac:spMkLst>
        </pc:spChg>
        <pc:spChg chg="mod">
          <ac:chgData name="Kirsten Hollister" userId="f82291c8-99d5-47cd-8c9c-47767899496e" providerId="ADAL" clId="{DCB87903-3100-43E2-8AD1-4A88E282EC28}" dt="2025-06-15T12:50:00.536" v="15" actId="790"/>
          <ac:spMkLst>
            <pc:docMk/>
            <pc:sldMk cId="3309457567" sldId="501"/>
            <ac:spMk id="3" creationId="{E303BD73-A4AE-D6BC-EF68-21EBC3EA885F}"/>
          </ac:spMkLst>
        </pc:spChg>
        <pc:spChg chg="mod">
          <ac:chgData name="Kirsten Hollister" userId="f82291c8-99d5-47cd-8c9c-47767899496e" providerId="ADAL" clId="{DCB87903-3100-43E2-8AD1-4A88E282EC28}" dt="2025-06-15T12:50:00.536" v="15" actId="790"/>
          <ac:spMkLst>
            <pc:docMk/>
            <pc:sldMk cId="3309457567" sldId="501"/>
            <ac:spMk id="4" creationId="{D8C35F79-5932-359E-0451-1660629055DC}"/>
          </ac:spMkLst>
        </pc:spChg>
        <pc:spChg chg="mod">
          <ac:chgData name="Kirsten Hollister" userId="f82291c8-99d5-47cd-8c9c-47767899496e" providerId="ADAL" clId="{DCB87903-3100-43E2-8AD1-4A88E282EC28}" dt="2025-06-15T12:50:00.536" v="15" actId="790"/>
          <ac:spMkLst>
            <pc:docMk/>
            <pc:sldMk cId="3309457567" sldId="501"/>
            <ac:spMk id="5" creationId="{3C8B75C7-66CE-4C14-64AD-A528194ED7D1}"/>
          </ac:spMkLst>
        </pc:spChg>
        <pc:spChg chg="mod">
          <ac:chgData name="Kirsten Hollister" userId="f82291c8-99d5-47cd-8c9c-47767899496e" providerId="ADAL" clId="{DCB87903-3100-43E2-8AD1-4A88E282EC28}" dt="2025-06-15T12:50:00.536" v="15" actId="790"/>
          <ac:spMkLst>
            <pc:docMk/>
            <pc:sldMk cId="3309457567" sldId="501"/>
            <ac:spMk id="6" creationId="{DDA2BBB7-A136-A83E-2FC2-D10BE2397FB9}"/>
          </ac:spMkLst>
        </pc:spChg>
      </pc:sldChg>
      <pc:sldChg chg="modSp mod">
        <pc:chgData name="Kirsten Hollister" userId="f82291c8-99d5-47cd-8c9c-47767899496e" providerId="ADAL" clId="{DCB87903-3100-43E2-8AD1-4A88E282EC28}" dt="2025-06-15T12:50:00.536" v="15" actId="790"/>
        <pc:sldMkLst>
          <pc:docMk/>
          <pc:sldMk cId="3682270966" sldId="502"/>
        </pc:sldMkLst>
        <pc:spChg chg="mod">
          <ac:chgData name="Kirsten Hollister" userId="f82291c8-99d5-47cd-8c9c-47767899496e" providerId="ADAL" clId="{DCB87903-3100-43E2-8AD1-4A88E282EC28}" dt="2025-06-15T12:50:00.536" v="15" actId="790"/>
          <ac:spMkLst>
            <pc:docMk/>
            <pc:sldMk cId="3682270966" sldId="502"/>
            <ac:spMk id="2" creationId="{0A87AB68-8D1E-67AC-8D7A-DDFA5C28C40E}"/>
          </ac:spMkLst>
        </pc:spChg>
        <pc:spChg chg="mod">
          <ac:chgData name="Kirsten Hollister" userId="f82291c8-99d5-47cd-8c9c-47767899496e" providerId="ADAL" clId="{DCB87903-3100-43E2-8AD1-4A88E282EC28}" dt="2025-06-15T12:50:00.536" v="15" actId="790"/>
          <ac:spMkLst>
            <pc:docMk/>
            <pc:sldMk cId="3682270966" sldId="502"/>
            <ac:spMk id="5" creationId="{C362B753-1CF9-5648-CB53-B35F5CF005B1}"/>
          </ac:spMkLst>
        </pc:spChg>
      </pc:sldChg>
      <pc:sldChg chg="modSp mod">
        <pc:chgData name="Kirsten Hollister" userId="f82291c8-99d5-47cd-8c9c-47767899496e" providerId="ADAL" clId="{DCB87903-3100-43E2-8AD1-4A88E282EC28}" dt="2025-06-15T12:50:00.536" v="15" actId="790"/>
        <pc:sldMkLst>
          <pc:docMk/>
          <pc:sldMk cId="3369757454" sldId="503"/>
        </pc:sldMkLst>
        <pc:spChg chg="mod">
          <ac:chgData name="Kirsten Hollister" userId="f82291c8-99d5-47cd-8c9c-47767899496e" providerId="ADAL" clId="{DCB87903-3100-43E2-8AD1-4A88E282EC28}" dt="2025-06-15T12:50:00.536" v="15" actId="790"/>
          <ac:spMkLst>
            <pc:docMk/>
            <pc:sldMk cId="3369757454" sldId="503"/>
            <ac:spMk id="2" creationId="{BBDD1CBE-D4B3-E8DA-6323-AB4090C9DC99}"/>
          </ac:spMkLst>
        </pc:spChg>
        <pc:spChg chg="mod">
          <ac:chgData name="Kirsten Hollister" userId="f82291c8-99d5-47cd-8c9c-47767899496e" providerId="ADAL" clId="{DCB87903-3100-43E2-8AD1-4A88E282EC28}" dt="2025-06-15T12:50:00.536" v="15" actId="790"/>
          <ac:spMkLst>
            <pc:docMk/>
            <pc:sldMk cId="3369757454" sldId="503"/>
            <ac:spMk id="3" creationId="{C9BA34AC-4793-BE36-DF87-179FDF31E210}"/>
          </ac:spMkLst>
        </pc:spChg>
        <pc:spChg chg="mod">
          <ac:chgData name="Kirsten Hollister" userId="f82291c8-99d5-47cd-8c9c-47767899496e" providerId="ADAL" clId="{DCB87903-3100-43E2-8AD1-4A88E282EC28}" dt="2025-06-15T12:50:00.536" v="15" actId="790"/>
          <ac:spMkLst>
            <pc:docMk/>
            <pc:sldMk cId="3369757454" sldId="503"/>
            <ac:spMk id="5" creationId="{994B6D05-E0C3-57FC-FEA5-C3AF576C042C}"/>
          </ac:spMkLst>
        </pc:spChg>
      </pc:sldChg>
      <pc:sldChg chg="modSp mod">
        <pc:chgData name="Kirsten Hollister" userId="f82291c8-99d5-47cd-8c9c-47767899496e" providerId="ADAL" clId="{DCB87903-3100-43E2-8AD1-4A88E282EC28}" dt="2025-06-15T12:50:00.536" v="15" actId="790"/>
        <pc:sldMkLst>
          <pc:docMk/>
          <pc:sldMk cId="1424208926" sldId="504"/>
        </pc:sldMkLst>
        <pc:spChg chg="mod">
          <ac:chgData name="Kirsten Hollister" userId="f82291c8-99d5-47cd-8c9c-47767899496e" providerId="ADAL" clId="{DCB87903-3100-43E2-8AD1-4A88E282EC28}" dt="2025-06-15T12:50:00.536" v="15" actId="790"/>
          <ac:spMkLst>
            <pc:docMk/>
            <pc:sldMk cId="1424208926" sldId="504"/>
            <ac:spMk id="2" creationId="{F04CA3FB-E9AE-98AD-8E93-FCF5DF3B72E2}"/>
          </ac:spMkLst>
        </pc:spChg>
        <pc:spChg chg="mod">
          <ac:chgData name="Kirsten Hollister" userId="f82291c8-99d5-47cd-8c9c-47767899496e" providerId="ADAL" clId="{DCB87903-3100-43E2-8AD1-4A88E282EC28}" dt="2025-06-15T12:50:00.536" v="15" actId="790"/>
          <ac:spMkLst>
            <pc:docMk/>
            <pc:sldMk cId="1424208926" sldId="504"/>
            <ac:spMk id="3" creationId="{7E038293-02AC-4C34-44C6-4BC266886832}"/>
          </ac:spMkLst>
        </pc:spChg>
        <pc:spChg chg="mod">
          <ac:chgData name="Kirsten Hollister" userId="f82291c8-99d5-47cd-8c9c-47767899496e" providerId="ADAL" clId="{DCB87903-3100-43E2-8AD1-4A88E282EC28}" dt="2025-06-15T12:50:00.536" v="15" actId="790"/>
          <ac:spMkLst>
            <pc:docMk/>
            <pc:sldMk cId="1424208926" sldId="504"/>
            <ac:spMk id="5" creationId="{8D938462-3722-5804-67CD-571D0A4EA7D4}"/>
          </ac:spMkLst>
        </pc:spChg>
        <pc:spChg chg="mod">
          <ac:chgData name="Kirsten Hollister" userId="f82291c8-99d5-47cd-8c9c-47767899496e" providerId="ADAL" clId="{DCB87903-3100-43E2-8AD1-4A88E282EC28}" dt="2025-06-15T12:50:00.536" v="15" actId="790"/>
          <ac:spMkLst>
            <pc:docMk/>
            <pc:sldMk cId="1424208926" sldId="504"/>
            <ac:spMk id="11" creationId="{F20B2636-F5DD-238F-5F04-FA4E851DB209}"/>
          </ac:spMkLst>
        </pc:spChg>
        <pc:spChg chg="mod">
          <ac:chgData name="Kirsten Hollister" userId="f82291c8-99d5-47cd-8c9c-47767899496e" providerId="ADAL" clId="{DCB87903-3100-43E2-8AD1-4A88E282EC28}" dt="2025-06-15T12:50:00.536" v="15" actId="790"/>
          <ac:spMkLst>
            <pc:docMk/>
            <pc:sldMk cId="1424208926" sldId="504"/>
            <ac:spMk id="12" creationId="{35EA95EB-B94E-7C80-D42E-6BFCFB0AF19D}"/>
          </ac:spMkLst>
        </pc:spChg>
        <pc:spChg chg="mod">
          <ac:chgData name="Kirsten Hollister" userId="f82291c8-99d5-47cd-8c9c-47767899496e" providerId="ADAL" clId="{DCB87903-3100-43E2-8AD1-4A88E282EC28}" dt="2025-06-15T12:50:00.536" v="15" actId="790"/>
          <ac:spMkLst>
            <pc:docMk/>
            <pc:sldMk cId="1424208926" sldId="504"/>
            <ac:spMk id="13" creationId="{9F08E058-CA4C-9BCA-DB56-93374D660097}"/>
          </ac:spMkLst>
        </pc:spChg>
        <pc:spChg chg="mod">
          <ac:chgData name="Kirsten Hollister" userId="f82291c8-99d5-47cd-8c9c-47767899496e" providerId="ADAL" clId="{DCB87903-3100-43E2-8AD1-4A88E282EC28}" dt="2025-06-15T12:50:00.536" v="15" actId="790"/>
          <ac:spMkLst>
            <pc:docMk/>
            <pc:sldMk cId="1424208926" sldId="504"/>
            <ac:spMk id="14" creationId="{AF38B77B-7061-B28F-52BC-A8D20FA2F265}"/>
          </ac:spMkLst>
        </pc:spChg>
        <pc:graphicFrameChg chg="modGraphic">
          <ac:chgData name="Kirsten Hollister" userId="f82291c8-99d5-47cd-8c9c-47767899496e" providerId="ADAL" clId="{DCB87903-3100-43E2-8AD1-4A88E282EC28}" dt="2025-06-15T12:50:00.536" v="15" actId="790"/>
          <ac:graphicFrameMkLst>
            <pc:docMk/>
            <pc:sldMk cId="1424208926" sldId="504"/>
            <ac:graphicFrameMk id="10" creationId="{E1B15F54-157C-A22F-DFB7-5FC359BCEC15}"/>
          </ac:graphicFrameMkLst>
        </pc:graphicFrameChg>
      </pc:sldChg>
      <pc:sldChg chg="modSp mod">
        <pc:chgData name="Kirsten Hollister" userId="f82291c8-99d5-47cd-8c9c-47767899496e" providerId="ADAL" clId="{DCB87903-3100-43E2-8AD1-4A88E282EC28}" dt="2025-06-15T12:50:00.536" v="15" actId="790"/>
        <pc:sldMkLst>
          <pc:docMk/>
          <pc:sldMk cId="691858824" sldId="505"/>
        </pc:sldMkLst>
        <pc:spChg chg="mod">
          <ac:chgData name="Kirsten Hollister" userId="f82291c8-99d5-47cd-8c9c-47767899496e" providerId="ADAL" clId="{DCB87903-3100-43E2-8AD1-4A88E282EC28}" dt="2025-06-15T12:50:00.536" v="15" actId="790"/>
          <ac:spMkLst>
            <pc:docMk/>
            <pc:sldMk cId="691858824" sldId="505"/>
            <ac:spMk id="2" creationId="{D11A5F06-CC52-4243-BA10-6BE4A95A35EA}"/>
          </ac:spMkLst>
        </pc:spChg>
        <pc:spChg chg="mod">
          <ac:chgData name="Kirsten Hollister" userId="f82291c8-99d5-47cd-8c9c-47767899496e" providerId="ADAL" clId="{DCB87903-3100-43E2-8AD1-4A88E282EC28}" dt="2025-06-15T12:50:00.536" v="15" actId="790"/>
          <ac:spMkLst>
            <pc:docMk/>
            <pc:sldMk cId="691858824" sldId="505"/>
            <ac:spMk id="3" creationId="{64E6F519-8869-9EA4-570F-C102DCE10BB8}"/>
          </ac:spMkLst>
        </pc:spChg>
        <pc:spChg chg="mod">
          <ac:chgData name="Kirsten Hollister" userId="f82291c8-99d5-47cd-8c9c-47767899496e" providerId="ADAL" clId="{DCB87903-3100-43E2-8AD1-4A88E282EC28}" dt="2025-06-15T12:50:00.536" v="15" actId="790"/>
          <ac:spMkLst>
            <pc:docMk/>
            <pc:sldMk cId="691858824" sldId="505"/>
            <ac:spMk id="4" creationId="{E9864C77-2E9C-98E7-9135-849335D2F0BE}"/>
          </ac:spMkLst>
        </pc:spChg>
        <pc:spChg chg="mod">
          <ac:chgData name="Kirsten Hollister" userId="f82291c8-99d5-47cd-8c9c-47767899496e" providerId="ADAL" clId="{DCB87903-3100-43E2-8AD1-4A88E282EC28}" dt="2025-06-15T12:50:00.536" v="15" actId="790"/>
          <ac:spMkLst>
            <pc:docMk/>
            <pc:sldMk cId="691858824" sldId="505"/>
            <ac:spMk id="5" creationId="{8116FE16-9F24-FD34-651C-9F80D304CD3B}"/>
          </ac:spMkLst>
        </pc:spChg>
      </pc:sldChg>
      <pc:sldChg chg="modSp mod">
        <pc:chgData name="Kirsten Hollister" userId="f82291c8-99d5-47cd-8c9c-47767899496e" providerId="ADAL" clId="{DCB87903-3100-43E2-8AD1-4A88E282EC28}" dt="2025-06-15T12:50:00.536" v="15" actId="790"/>
        <pc:sldMkLst>
          <pc:docMk/>
          <pc:sldMk cId="1169999289" sldId="506"/>
        </pc:sldMkLst>
        <pc:spChg chg="mod">
          <ac:chgData name="Kirsten Hollister" userId="f82291c8-99d5-47cd-8c9c-47767899496e" providerId="ADAL" clId="{DCB87903-3100-43E2-8AD1-4A88E282EC28}" dt="2025-06-15T12:50:00.536" v="15" actId="790"/>
          <ac:spMkLst>
            <pc:docMk/>
            <pc:sldMk cId="1169999289" sldId="506"/>
            <ac:spMk id="2" creationId="{3F29161C-02E3-7EBC-34D5-32CABFF4E1B1}"/>
          </ac:spMkLst>
        </pc:spChg>
        <pc:spChg chg="mod">
          <ac:chgData name="Kirsten Hollister" userId="f82291c8-99d5-47cd-8c9c-47767899496e" providerId="ADAL" clId="{DCB87903-3100-43E2-8AD1-4A88E282EC28}" dt="2025-06-15T12:50:00.536" v="15" actId="790"/>
          <ac:spMkLst>
            <pc:docMk/>
            <pc:sldMk cId="1169999289" sldId="506"/>
            <ac:spMk id="3" creationId="{CEEEE5A8-A474-AD92-86A2-994DC5E29C83}"/>
          </ac:spMkLst>
        </pc:spChg>
        <pc:spChg chg="mod">
          <ac:chgData name="Kirsten Hollister" userId="f82291c8-99d5-47cd-8c9c-47767899496e" providerId="ADAL" clId="{DCB87903-3100-43E2-8AD1-4A88E282EC28}" dt="2025-06-15T12:50:00.536" v="15" actId="790"/>
          <ac:spMkLst>
            <pc:docMk/>
            <pc:sldMk cId="1169999289" sldId="506"/>
            <ac:spMk id="4" creationId="{5780A9CE-ED67-C45F-298E-3BB3BC150BEC}"/>
          </ac:spMkLst>
        </pc:spChg>
        <pc:spChg chg="mod">
          <ac:chgData name="Kirsten Hollister" userId="f82291c8-99d5-47cd-8c9c-47767899496e" providerId="ADAL" clId="{DCB87903-3100-43E2-8AD1-4A88E282EC28}" dt="2025-06-15T12:50:00.536" v="15" actId="790"/>
          <ac:spMkLst>
            <pc:docMk/>
            <pc:sldMk cId="1169999289" sldId="506"/>
            <ac:spMk id="5" creationId="{59B7546D-666C-952C-BBB1-102752EA9C0F}"/>
          </ac:spMkLst>
        </pc:spChg>
      </pc:sldChg>
      <pc:sldChg chg="modSp mod">
        <pc:chgData name="Kirsten Hollister" userId="f82291c8-99d5-47cd-8c9c-47767899496e" providerId="ADAL" clId="{DCB87903-3100-43E2-8AD1-4A88E282EC28}" dt="2025-06-15T12:50:00.536" v="15" actId="790"/>
        <pc:sldMkLst>
          <pc:docMk/>
          <pc:sldMk cId="49925956" sldId="507"/>
        </pc:sldMkLst>
        <pc:spChg chg="mod">
          <ac:chgData name="Kirsten Hollister" userId="f82291c8-99d5-47cd-8c9c-47767899496e" providerId="ADAL" clId="{DCB87903-3100-43E2-8AD1-4A88E282EC28}" dt="2025-06-15T12:50:00.536" v="15" actId="790"/>
          <ac:spMkLst>
            <pc:docMk/>
            <pc:sldMk cId="49925956" sldId="507"/>
            <ac:spMk id="2" creationId="{71158DD7-BD31-8718-DF8E-A6FBEEFBAB41}"/>
          </ac:spMkLst>
        </pc:spChg>
        <pc:spChg chg="mod">
          <ac:chgData name="Kirsten Hollister" userId="f82291c8-99d5-47cd-8c9c-47767899496e" providerId="ADAL" clId="{DCB87903-3100-43E2-8AD1-4A88E282EC28}" dt="2025-06-15T12:50:00.536" v="15" actId="790"/>
          <ac:spMkLst>
            <pc:docMk/>
            <pc:sldMk cId="49925956" sldId="507"/>
            <ac:spMk id="3" creationId="{E5654AB8-880F-2AFF-4C3F-F893A31AC8A4}"/>
          </ac:spMkLst>
        </pc:spChg>
        <pc:spChg chg="mod">
          <ac:chgData name="Kirsten Hollister" userId="f82291c8-99d5-47cd-8c9c-47767899496e" providerId="ADAL" clId="{DCB87903-3100-43E2-8AD1-4A88E282EC28}" dt="2025-06-15T12:50:00.536" v="15" actId="790"/>
          <ac:spMkLst>
            <pc:docMk/>
            <pc:sldMk cId="49925956" sldId="507"/>
            <ac:spMk id="4" creationId="{4AA26518-0FF1-8948-2DA4-43C4D7252344}"/>
          </ac:spMkLst>
        </pc:spChg>
        <pc:spChg chg="mod">
          <ac:chgData name="Kirsten Hollister" userId="f82291c8-99d5-47cd-8c9c-47767899496e" providerId="ADAL" clId="{DCB87903-3100-43E2-8AD1-4A88E282EC28}" dt="2025-06-15T12:50:00.536" v="15" actId="790"/>
          <ac:spMkLst>
            <pc:docMk/>
            <pc:sldMk cId="49925956" sldId="507"/>
            <ac:spMk id="5" creationId="{C18B5DB5-6E70-A25F-4B45-86D251060EA4}"/>
          </ac:spMkLst>
        </pc:spChg>
      </pc:sldChg>
      <pc:sldChg chg="modSp mod">
        <pc:chgData name="Kirsten Hollister" userId="f82291c8-99d5-47cd-8c9c-47767899496e" providerId="ADAL" clId="{DCB87903-3100-43E2-8AD1-4A88E282EC28}" dt="2025-06-15T12:50:00.536" v="15" actId="790"/>
        <pc:sldMkLst>
          <pc:docMk/>
          <pc:sldMk cId="3688462370" sldId="508"/>
        </pc:sldMkLst>
        <pc:spChg chg="mod">
          <ac:chgData name="Kirsten Hollister" userId="f82291c8-99d5-47cd-8c9c-47767899496e" providerId="ADAL" clId="{DCB87903-3100-43E2-8AD1-4A88E282EC28}" dt="2025-06-15T12:50:00.536" v="15" actId="790"/>
          <ac:spMkLst>
            <pc:docMk/>
            <pc:sldMk cId="3688462370" sldId="508"/>
            <ac:spMk id="2" creationId="{1DF3310F-DB19-001E-9070-01CA53324837}"/>
          </ac:spMkLst>
        </pc:spChg>
        <pc:spChg chg="mod">
          <ac:chgData name="Kirsten Hollister" userId="f82291c8-99d5-47cd-8c9c-47767899496e" providerId="ADAL" clId="{DCB87903-3100-43E2-8AD1-4A88E282EC28}" dt="2025-06-15T12:50:00.536" v="15" actId="790"/>
          <ac:spMkLst>
            <pc:docMk/>
            <pc:sldMk cId="3688462370" sldId="508"/>
            <ac:spMk id="4" creationId="{89384B45-3885-F7A6-FF22-DD7CD0335EF1}"/>
          </ac:spMkLst>
        </pc:spChg>
        <pc:spChg chg="mod">
          <ac:chgData name="Kirsten Hollister" userId="f82291c8-99d5-47cd-8c9c-47767899496e" providerId="ADAL" clId="{DCB87903-3100-43E2-8AD1-4A88E282EC28}" dt="2025-06-15T12:50:00.536" v="15" actId="790"/>
          <ac:spMkLst>
            <pc:docMk/>
            <pc:sldMk cId="3688462370" sldId="508"/>
            <ac:spMk id="5" creationId="{295C82EA-8936-7578-BD26-303F6EDA3E5F}"/>
          </ac:spMkLst>
        </pc:spChg>
        <pc:spChg chg="mod">
          <ac:chgData name="Kirsten Hollister" userId="f82291c8-99d5-47cd-8c9c-47767899496e" providerId="ADAL" clId="{DCB87903-3100-43E2-8AD1-4A88E282EC28}" dt="2025-06-15T12:50:00.536" v="15" actId="790"/>
          <ac:spMkLst>
            <pc:docMk/>
            <pc:sldMk cId="3688462370" sldId="508"/>
            <ac:spMk id="12" creationId="{03E5F5DF-8D03-C644-8DBB-C81C2A57C26B}"/>
          </ac:spMkLst>
        </pc:spChg>
      </pc:sldChg>
      <pc:sldChg chg="modSp mod">
        <pc:chgData name="Kirsten Hollister" userId="f82291c8-99d5-47cd-8c9c-47767899496e" providerId="ADAL" clId="{DCB87903-3100-43E2-8AD1-4A88E282EC28}" dt="2025-06-15T12:50:00.536" v="15" actId="790"/>
        <pc:sldMkLst>
          <pc:docMk/>
          <pc:sldMk cId="558176245" sldId="509"/>
        </pc:sldMkLst>
        <pc:spChg chg="mod">
          <ac:chgData name="Kirsten Hollister" userId="f82291c8-99d5-47cd-8c9c-47767899496e" providerId="ADAL" clId="{DCB87903-3100-43E2-8AD1-4A88E282EC28}" dt="2025-06-15T12:50:00.536" v="15" actId="790"/>
          <ac:spMkLst>
            <pc:docMk/>
            <pc:sldMk cId="558176245" sldId="509"/>
            <ac:spMk id="2" creationId="{0CEF5DDE-9EA2-EB29-4671-6EC0BB78BFE4}"/>
          </ac:spMkLst>
        </pc:spChg>
        <pc:spChg chg="mod">
          <ac:chgData name="Kirsten Hollister" userId="f82291c8-99d5-47cd-8c9c-47767899496e" providerId="ADAL" clId="{DCB87903-3100-43E2-8AD1-4A88E282EC28}" dt="2025-06-15T12:50:00.536" v="15" actId="790"/>
          <ac:spMkLst>
            <pc:docMk/>
            <pc:sldMk cId="558176245" sldId="509"/>
            <ac:spMk id="3" creationId="{66DD8402-7CE5-4A7E-D2FA-BC4E8D0762D3}"/>
          </ac:spMkLst>
        </pc:spChg>
        <pc:spChg chg="mod">
          <ac:chgData name="Kirsten Hollister" userId="f82291c8-99d5-47cd-8c9c-47767899496e" providerId="ADAL" clId="{DCB87903-3100-43E2-8AD1-4A88E282EC28}" dt="2025-06-15T12:50:00.536" v="15" actId="790"/>
          <ac:spMkLst>
            <pc:docMk/>
            <pc:sldMk cId="558176245" sldId="509"/>
            <ac:spMk id="4" creationId="{F660C52E-8E7B-BB2B-9DBB-3E65C9DFFE35}"/>
          </ac:spMkLst>
        </pc:spChg>
        <pc:spChg chg="mod">
          <ac:chgData name="Kirsten Hollister" userId="f82291c8-99d5-47cd-8c9c-47767899496e" providerId="ADAL" clId="{DCB87903-3100-43E2-8AD1-4A88E282EC28}" dt="2025-06-15T12:50:00.536" v="15" actId="790"/>
          <ac:spMkLst>
            <pc:docMk/>
            <pc:sldMk cId="558176245" sldId="509"/>
            <ac:spMk id="5" creationId="{83B94C32-EC89-E68E-F699-0F59C35D26DE}"/>
          </ac:spMkLst>
        </pc:spChg>
      </pc:sldChg>
      <pc:sldChg chg="modSp mod">
        <pc:chgData name="Kirsten Hollister" userId="f82291c8-99d5-47cd-8c9c-47767899496e" providerId="ADAL" clId="{DCB87903-3100-43E2-8AD1-4A88E282EC28}" dt="2025-06-15T12:50:00.536" v="15" actId="790"/>
        <pc:sldMkLst>
          <pc:docMk/>
          <pc:sldMk cId="1614241027" sldId="510"/>
        </pc:sldMkLst>
        <pc:spChg chg="mod">
          <ac:chgData name="Kirsten Hollister" userId="f82291c8-99d5-47cd-8c9c-47767899496e" providerId="ADAL" clId="{DCB87903-3100-43E2-8AD1-4A88E282EC28}" dt="2025-06-15T12:50:00.536" v="15" actId="790"/>
          <ac:spMkLst>
            <pc:docMk/>
            <pc:sldMk cId="1614241027" sldId="510"/>
            <ac:spMk id="2" creationId="{A803920D-8E65-13DA-52AC-9CB9BCC957EB}"/>
          </ac:spMkLst>
        </pc:spChg>
        <pc:spChg chg="mod">
          <ac:chgData name="Kirsten Hollister" userId="f82291c8-99d5-47cd-8c9c-47767899496e" providerId="ADAL" clId="{DCB87903-3100-43E2-8AD1-4A88E282EC28}" dt="2025-06-15T12:50:00.536" v="15" actId="790"/>
          <ac:spMkLst>
            <pc:docMk/>
            <pc:sldMk cId="1614241027" sldId="510"/>
            <ac:spMk id="3" creationId="{C9DADBBD-2422-7B6B-C58E-1D97E2D5B62F}"/>
          </ac:spMkLst>
        </pc:spChg>
        <pc:spChg chg="mod">
          <ac:chgData name="Kirsten Hollister" userId="f82291c8-99d5-47cd-8c9c-47767899496e" providerId="ADAL" clId="{DCB87903-3100-43E2-8AD1-4A88E282EC28}" dt="2025-06-15T12:50:00.536" v="15" actId="790"/>
          <ac:spMkLst>
            <pc:docMk/>
            <pc:sldMk cId="1614241027" sldId="510"/>
            <ac:spMk id="5" creationId="{2A1F60DE-0852-4980-8C02-6648583F42D7}"/>
          </ac:spMkLst>
        </pc:spChg>
        <pc:spChg chg="mod">
          <ac:chgData name="Kirsten Hollister" userId="f82291c8-99d5-47cd-8c9c-47767899496e" providerId="ADAL" clId="{DCB87903-3100-43E2-8AD1-4A88E282EC28}" dt="2025-06-15T12:50:00.536" v="15" actId="790"/>
          <ac:spMkLst>
            <pc:docMk/>
            <pc:sldMk cId="1614241027" sldId="510"/>
            <ac:spMk id="6" creationId="{7B1C06F4-DC7C-F81E-119A-CCA7EC48A84A}"/>
          </ac:spMkLst>
        </pc:spChg>
      </pc:sldChg>
      <pc:sldChg chg="modSp mod">
        <pc:chgData name="Kirsten Hollister" userId="f82291c8-99d5-47cd-8c9c-47767899496e" providerId="ADAL" clId="{DCB87903-3100-43E2-8AD1-4A88E282EC28}" dt="2025-06-15T12:50:00.536" v="15" actId="790"/>
        <pc:sldMkLst>
          <pc:docMk/>
          <pc:sldMk cId="1995293193" sldId="511"/>
        </pc:sldMkLst>
        <pc:spChg chg="mod">
          <ac:chgData name="Kirsten Hollister" userId="f82291c8-99d5-47cd-8c9c-47767899496e" providerId="ADAL" clId="{DCB87903-3100-43E2-8AD1-4A88E282EC28}" dt="2025-06-15T12:50:00.536" v="15" actId="790"/>
          <ac:spMkLst>
            <pc:docMk/>
            <pc:sldMk cId="1995293193" sldId="511"/>
            <ac:spMk id="2" creationId="{9CAB45AE-C4CC-B99A-5BB7-9FDC9E75DC88}"/>
          </ac:spMkLst>
        </pc:spChg>
        <pc:spChg chg="mod">
          <ac:chgData name="Kirsten Hollister" userId="f82291c8-99d5-47cd-8c9c-47767899496e" providerId="ADAL" clId="{DCB87903-3100-43E2-8AD1-4A88E282EC28}" dt="2025-06-15T12:50:00.536" v="15" actId="790"/>
          <ac:spMkLst>
            <pc:docMk/>
            <pc:sldMk cId="1995293193" sldId="511"/>
            <ac:spMk id="3" creationId="{29FF9B97-ED8B-C8DB-83A3-6353EBB20142}"/>
          </ac:spMkLst>
        </pc:spChg>
        <pc:spChg chg="mod">
          <ac:chgData name="Kirsten Hollister" userId="f82291c8-99d5-47cd-8c9c-47767899496e" providerId="ADAL" clId="{DCB87903-3100-43E2-8AD1-4A88E282EC28}" dt="2025-06-15T12:50:00.536" v="15" actId="790"/>
          <ac:spMkLst>
            <pc:docMk/>
            <pc:sldMk cId="1995293193" sldId="511"/>
            <ac:spMk id="4" creationId="{12536CEE-BAF5-2E1C-C111-B6FF12221E92}"/>
          </ac:spMkLst>
        </pc:spChg>
        <pc:spChg chg="mod">
          <ac:chgData name="Kirsten Hollister" userId="f82291c8-99d5-47cd-8c9c-47767899496e" providerId="ADAL" clId="{DCB87903-3100-43E2-8AD1-4A88E282EC28}" dt="2025-06-15T12:50:00.536" v="15" actId="790"/>
          <ac:spMkLst>
            <pc:docMk/>
            <pc:sldMk cId="1995293193" sldId="511"/>
            <ac:spMk id="5" creationId="{DE1B0DA3-B182-823C-3BBE-DEA739B17313}"/>
          </ac:spMkLst>
        </pc:spChg>
      </pc:sldChg>
      <pc:sldChg chg="modSp mod">
        <pc:chgData name="Kirsten Hollister" userId="f82291c8-99d5-47cd-8c9c-47767899496e" providerId="ADAL" clId="{DCB87903-3100-43E2-8AD1-4A88E282EC28}" dt="2025-06-15T12:50:00.536" v="15" actId="790"/>
        <pc:sldMkLst>
          <pc:docMk/>
          <pc:sldMk cId="3396353132" sldId="512"/>
        </pc:sldMkLst>
        <pc:spChg chg="mod">
          <ac:chgData name="Kirsten Hollister" userId="f82291c8-99d5-47cd-8c9c-47767899496e" providerId="ADAL" clId="{DCB87903-3100-43E2-8AD1-4A88E282EC28}" dt="2025-06-15T12:50:00.536" v="15" actId="790"/>
          <ac:spMkLst>
            <pc:docMk/>
            <pc:sldMk cId="3396353132" sldId="512"/>
            <ac:spMk id="2" creationId="{B9EACCC6-70FE-F989-CABD-B89CC5A87862}"/>
          </ac:spMkLst>
        </pc:spChg>
        <pc:spChg chg="mod">
          <ac:chgData name="Kirsten Hollister" userId="f82291c8-99d5-47cd-8c9c-47767899496e" providerId="ADAL" clId="{DCB87903-3100-43E2-8AD1-4A88E282EC28}" dt="2025-06-15T12:50:00.536" v="15" actId="790"/>
          <ac:spMkLst>
            <pc:docMk/>
            <pc:sldMk cId="3396353132" sldId="512"/>
            <ac:spMk id="3" creationId="{527A290C-6B7C-3276-6954-60308373D6D9}"/>
          </ac:spMkLst>
        </pc:spChg>
        <pc:spChg chg="mod">
          <ac:chgData name="Kirsten Hollister" userId="f82291c8-99d5-47cd-8c9c-47767899496e" providerId="ADAL" clId="{DCB87903-3100-43E2-8AD1-4A88E282EC28}" dt="2025-06-15T12:50:00.536" v="15" actId="790"/>
          <ac:spMkLst>
            <pc:docMk/>
            <pc:sldMk cId="3396353132" sldId="512"/>
            <ac:spMk id="5" creationId="{4FC0DC1C-B108-0C39-99BC-E356DA372B09}"/>
          </ac:spMkLst>
        </pc:spChg>
      </pc:sldChg>
      <pc:sldChg chg="modSp mod">
        <pc:chgData name="Kirsten Hollister" userId="f82291c8-99d5-47cd-8c9c-47767899496e" providerId="ADAL" clId="{DCB87903-3100-43E2-8AD1-4A88E282EC28}" dt="2025-06-15T12:50:00.536" v="15" actId="790"/>
        <pc:sldMkLst>
          <pc:docMk/>
          <pc:sldMk cId="1673173642" sldId="513"/>
        </pc:sldMkLst>
        <pc:spChg chg="mod">
          <ac:chgData name="Kirsten Hollister" userId="f82291c8-99d5-47cd-8c9c-47767899496e" providerId="ADAL" clId="{DCB87903-3100-43E2-8AD1-4A88E282EC28}" dt="2025-06-15T12:50:00.536" v="15" actId="790"/>
          <ac:spMkLst>
            <pc:docMk/>
            <pc:sldMk cId="1673173642" sldId="513"/>
            <ac:spMk id="2" creationId="{1C3008DC-94A2-75BF-CED4-DBEE6815478E}"/>
          </ac:spMkLst>
        </pc:spChg>
        <pc:spChg chg="mod">
          <ac:chgData name="Kirsten Hollister" userId="f82291c8-99d5-47cd-8c9c-47767899496e" providerId="ADAL" clId="{DCB87903-3100-43E2-8AD1-4A88E282EC28}" dt="2025-06-15T12:50:00.536" v="15" actId="790"/>
          <ac:spMkLst>
            <pc:docMk/>
            <pc:sldMk cId="1673173642" sldId="513"/>
            <ac:spMk id="3" creationId="{CDC4415A-C6BC-D79B-73AB-AB65DC99E2B9}"/>
          </ac:spMkLst>
        </pc:spChg>
        <pc:spChg chg="mod">
          <ac:chgData name="Kirsten Hollister" userId="f82291c8-99d5-47cd-8c9c-47767899496e" providerId="ADAL" clId="{DCB87903-3100-43E2-8AD1-4A88E282EC28}" dt="2025-06-15T12:50:00.536" v="15" actId="790"/>
          <ac:spMkLst>
            <pc:docMk/>
            <pc:sldMk cId="1673173642" sldId="513"/>
            <ac:spMk id="4" creationId="{5907E238-FA8A-AD9B-0589-F7AAF914A4D4}"/>
          </ac:spMkLst>
        </pc:spChg>
        <pc:spChg chg="mod">
          <ac:chgData name="Kirsten Hollister" userId="f82291c8-99d5-47cd-8c9c-47767899496e" providerId="ADAL" clId="{DCB87903-3100-43E2-8AD1-4A88E282EC28}" dt="2025-06-15T12:50:00.536" v="15" actId="790"/>
          <ac:spMkLst>
            <pc:docMk/>
            <pc:sldMk cId="1673173642" sldId="513"/>
            <ac:spMk id="5" creationId="{7BBC5F19-EDC9-63D9-517B-5A558CA399DF}"/>
          </ac:spMkLst>
        </pc:spChg>
      </pc:sldChg>
      <pc:sldChg chg="modSp mod">
        <pc:chgData name="Kirsten Hollister" userId="f82291c8-99d5-47cd-8c9c-47767899496e" providerId="ADAL" clId="{DCB87903-3100-43E2-8AD1-4A88E282EC28}" dt="2025-06-15T12:50:00.536" v="15" actId="790"/>
        <pc:sldMkLst>
          <pc:docMk/>
          <pc:sldMk cId="704098911" sldId="514"/>
        </pc:sldMkLst>
        <pc:spChg chg="mod">
          <ac:chgData name="Kirsten Hollister" userId="f82291c8-99d5-47cd-8c9c-47767899496e" providerId="ADAL" clId="{DCB87903-3100-43E2-8AD1-4A88E282EC28}" dt="2025-06-15T12:50:00.536" v="15" actId="790"/>
          <ac:spMkLst>
            <pc:docMk/>
            <pc:sldMk cId="704098911" sldId="514"/>
            <ac:spMk id="2" creationId="{E1C56F71-2769-B121-2A0A-25327F3DC01C}"/>
          </ac:spMkLst>
        </pc:spChg>
        <pc:spChg chg="mod">
          <ac:chgData name="Kirsten Hollister" userId="f82291c8-99d5-47cd-8c9c-47767899496e" providerId="ADAL" clId="{DCB87903-3100-43E2-8AD1-4A88E282EC28}" dt="2025-06-15T12:50:00.536" v="15" actId="790"/>
          <ac:spMkLst>
            <pc:docMk/>
            <pc:sldMk cId="704098911" sldId="514"/>
            <ac:spMk id="3" creationId="{5F31D8D0-3087-B3E2-CB6F-2E785EE55149}"/>
          </ac:spMkLst>
        </pc:spChg>
        <pc:spChg chg="mod">
          <ac:chgData name="Kirsten Hollister" userId="f82291c8-99d5-47cd-8c9c-47767899496e" providerId="ADAL" clId="{DCB87903-3100-43E2-8AD1-4A88E282EC28}" dt="2025-06-15T12:50:00.536" v="15" actId="790"/>
          <ac:spMkLst>
            <pc:docMk/>
            <pc:sldMk cId="704098911" sldId="514"/>
            <ac:spMk id="4" creationId="{C20ED357-77CB-B45A-EA7D-491E7B4D90D7}"/>
          </ac:spMkLst>
        </pc:spChg>
        <pc:spChg chg="mod">
          <ac:chgData name="Kirsten Hollister" userId="f82291c8-99d5-47cd-8c9c-47767899496e" providerId="ADAL" clId="{DCB87903-3100-43E2-8AD1-4A88E282EC28}" dt="2025-06-15T12:50:00.536" v="15" actId="790"/>
          <ac:spMkLst>
            <pc:docMk/>
            <pc:sldMk cId="704098911" sldId="514"/>
            <ac:spMk id="5" creationId="{7ECD52F3-CD09-9101-F996-A61E2F43F3BF}"/>
          </ac:spMkLst>
        </pc:spChg>
      </pc:sldChg>
      <pc:sldChg chg="modSp mod">
        <pc:chgData name="Kirsten Hollister" userId="f82291c8-99d5-47cd-8c9c-47767899496e" providerId="ADAL" clId="{DCB87903-3100-43E2-8AD1-4A88E282EC28}" dt="2025-06-15T12:50:00.536" v="15" actId="790"/>
        <pc:sldMkLst>
          <pc:docMk/>
          <pc:sldMk cId="1901400369" sldId="515"/>
        </pc:sldMkLst>
        <pc:spChg chg="mod">
          <ac:chgData name="Kirsten Hollister" userId="f82291c8-99d5-47cd-8c9c-47767899496e" providerId="ADAL" clId="{DCB87903-3100-43E2-8AD1-4A88E282EC28}" dt="2025-06-15T12:50:00.536" v="15" actId="790"/>
          <ac:spMkLst>
            <pc:docMk/>
            <pc:sldMk cId="1901400369" sldId="515"/>
            <ac:spMk id="2" creationId="{12BC61D5-B1C6-18D0-1B91-085F6D4C20C1}"/>
          </ac:spMkLst>
        </pc:spChg>
        <pc:spChg chg="mod">
          <ac:chgData name="Kirsten Hollister" userId="f82291c8-99d5-47cd-8c9c-47767899496e" providerId="ADAL" clId="{DCB87903-3100-43E2-8AD1-4A88E282EC28}" dt="2025-06-15T12:50:00.536" v="15" actId="790"/>
          <ac:spMkLst>
            <pc:docMk/>
            <pc:sldMk cId="1901400369" sldId="515"/>
            <ac:spMk id="3" creationId="{D676AAC1-0CB4-20A9-CF66-D7919D1428BC}"/>
          </ac:spMkLst>
        </pc:spChg>
        <pc:spChg chg="mod">
          <ac:chgData name="Kirsten Hollister" userId="f82291c8-99d5-47cd-8c9c-47767899496e" providerId="ADAL" clId="{DCB87903-3100-43E2-8AD1-4A88E282EC28}" dt="2025-06-15T12:50:00.536" v="15" actId="790"/>
          <ac:spMkLst>
            <pc:docMk/>
            <pc:sldMk cId="1901400369" sldId="515"/>
            <ac:spMk id="4" creationId="{6249876D-6F67-2954-FFF7-BFCDD4B1C363}"/>
          </ac:spMkLst>
        </pc:spChg>
        <pc:spChg chg="mod">
          <ac:chgData name="Kirsten Hollister" userId="f82291c8-99d5-47cd-8c9c-47767899496e" providerId="ADAL" clId="{DCB87903-3100-43E2-8AD1-4A88E282EC28}" dt="2025-06-15T12:50:00.536" v="15" actId="790"/>
          <ac:spMkLst>
            <pc:docMk/>
            <pc:sldMk cId="1901400369" sldId="515"/>
            <ac:spMk id="5" creationId="{98A89201-84D4-B659-3FFF-B290E3FDC2B2}"/>
          </ac:spMkLst>
        </pc:spChg>
      </pc:sldChg>
      <pc:sldChg chg="modSp mod">
        <pc:chgData name="Kirsten Hollister" userId="f82291c8-99d5-47cd-8c9c-47767899496e" providerId="ADAL" clId="{DCB87903-3100-43E2-8AD1-4A88E282EC28}" dt="2025-06-15T12:50:00.536" v="15" actId="790"/>
        <pc:sldMkLst>
          <pc:docMk/>
          <pc:sldMk cId="2742707795" sldId="516"/>
        </pc:sldMkLst>
        <pc:spChg chg="mod">
          <ac:chgData name="Kirsten Hollister" userId="f82291c8-99d5-47cd-8c9c-47767899496e" providerId="ADAL" clId="{DCB87903-3100-43E2-8AD1-4A88E282EC28}" dt="2025-06-15T12:50:00.536" v="15" actId="790"/>
          <ac:spMkLst>
            <pc:docMk/>
            <pc:sldMk cId="2742707795" sldId="516"/>
            <ac:spMk id="2" creationId="{6CF28CA1-5584-D6F3-D1AE-3C182A145E39}"/>
          </ac:spMkLst>
        </pc:spChg>
        <pc:spChg chg="mod">
          <ac:chgData name="Kirsten Hollister" userId="f82291c8-99d5-47cd-8c9c-47767899496e" providerId="ADAL" clId="{DCB87903-3100-43E2-8AD1-4A88E282EC28}" dt="2025-06-15T12:50:00.536" v="15" actId="790"/>
          <ac:spMkLst>
            <pc:docMk/>
            <pc:sldMk cId="2742707795" sldId="516"/>
            <ac:spMk id="4" creationId="{D4F80FC2-4D1D-21F2-38A7-7A22E4011119}"/>
          </ac:spMkLst>
        </pc:spChg>
        <pc:spChg chg="mod">
          <ac:chgData name="Kirsten Hollister" userId="f82291c8-99d5-47cd-8c9c-47767899496e" providerId="ADAL" clId="{DCB87903-3100-43E2-8AD1-4A88E282EC28}" dt="2025-06-15T12:50:00.536" v="15" actId="790"/>
          <ac:spMkLst>
            <pc:docMk/>
            <pc:sldMk cId="2742707795" sldId="516"/>
            <ac:spMk id="5" creationId="{208B3E5B-6794-BC77-3290-3CDA42386DD5}"/>
          </ac:spMkLst>
        </pc:spChg>
      </pc:sldChg>
      <pc:sldChg chg="modSp mod">
        <pc:chgData name="Kirsten Hollister" userId="f82291c8-99d5-47cd-8c9c-47767899496e" providerId="ADAL" clId="{DCB87903-3100-43E2-8AD1-4A88E282EC28}" dt="2025-06-15T12:50:00.536" v="15" actId="790"/>
        <pc:sldMkLst>
          <pc:docMk/>
          <pc:sldMk cId="3034039507" sldId="517"/>
        </pc:sldMkLst>
        <pc:spChg chg="mod">
          <ac:chgData name="Kirsten Hollister" userId="f82291c8-99d5-47cd-8c9c-47767899496e" providerId="ADAL" clId="{DCB87903-3100-43E2-8AD1-4A88E282EC28}" dt="2025-06-15T12:50:00.536" v="15" actId="790"/>
          <ac:spMkLst>
            <pc:docMk/>
            <pc:sldMk cId="3034039507" sldId="517"/>
            <ac:spMk id="2" creationId="{7108523E-F8E2-5490-5A23-61058F254D37}"/>
          </ac:spMkLst>
        </pc:spChg>
        <pc:spChg chg="mod">
          <ac:chgData name="Kirsten Hollister" userId="f82291c8-99d5-47cd-8c9c-47767899496e" providerId="ADAL" clId="{DCB87903-3100-43E2-8AD1-4A88E282EC28}" dt="2025-06-15T12:50:00.536" v="15" actId="790"/>
          <ac:spMkLst>
            <pc:docMk/>
            <pc:sldMk cId="3034039507" sldId="517"/>
            <ac:spMk id="3" creationId="{986F0EA0-D5BC-137C-2AC1-025702597F08}"/>
          </ac:spMkLst>
        </pc:spChg>
        <pc:spChg chg="mod">
          <ac:chgData name="Kirsten Hollister" userId="f82291c8-99d5-47cd-8c9c-47767899496e" providerId="ADAL" clId="{DCB87903-3100-43E2-8AD1-4A88E282EC28}" dt="2025-06-15T12:50:00.536" v="15" actId="790"/>
          <ac:spMkLst>
            <pc:docMk/>
            <pc:sldMk cId="3034039507" sldId="517"/>
            <ac:spMk id="4" creationId="{FCC7CF85-DCD7-548E-BACD-C411E2EC3E87}"/>
          </ac:spMkLst>
        </pc:spChg>
        <pc:spChg chg="mod">
          <ac:chgData name="Kirsten Hollister" userId="f82291c8-99d5-47cd-8c9c-47767899496e" providerId="ADAL" clId="{DCB87903-3100-43E2-8AD1-4A88E282EC28}" dt="2025-06-15T12:50:00.536" v="15" actId="790"/>
          <ac:spMkLst>
            <pc:docMk/>
            <pc:sldMk cId="3034039507" sldId="517"/>
            <ac:spMk id="5" creationId="{F5416B41-BA82-1C1A-65BF-38808F3DBC06}"/>
          </ac:spMkLst>
        </pc:spChg>
      </pc:sldChg>
      <pc:sldChg chg="modSp mod">
        <pc:chgData name="Kirsten Hollister" userId="f82291c8-99d5-47cd-8c9c-47767899496e" providerId="ADAL" clId="{DCB87903-3100-43E2-8AD1-4A88E282EC28}" dt="2025-06-15T12:50:00.536" v="15" actId="790"/>
        <pc:sldMkLst>
          <pc:docMk/>
          <pc:sldMk cId="3052940412" sldId="518"/>
        </pc:sldMkLst>
        <pc:spChg chg="mod">
          <ac:chgData name="Kirsten Hollister" userId="f82291c8-99d5-47cd-8c9c-47767899496e" providerId="ADAL" clId="{DCB87903-3100-43E2-8AD1-4A88E282EC28}" dt="2025-06-15T12:50:00.536" v="15" actId="790"/>
          <ac:spMkLst>
            <pc:docMk/>
            <pc:sldMk cId="3052940412" sldId="518"/>
            <ac:spMk id="2" creationId="{8B17DA7A-37E0-EA18-49EC-FBDBEE190F00}"/>
          </ac:spMkLst>
        </pc:spChg>
        <pc:spChg chg="mod">
          <ac:chgData name="Kirsten Hollister" userId="f82291c8-99d5-47cd-8c9c-47767899496e" providerId="ADAL" clId="{DCB87903-3100-43E2-8AD1-4A88E282EC28}" dt="2025-06-15T12:50:00.536" v="15" actId="790"/>
          <ac:spMkLst>
            <pc:docMk/>
            <pc:sldMk cId="3052940412" sldId="518"/>
            <ac:spMk id="3" creationId="{E12BDBA0-679D-93A2-D8ED-679A60A57B4F}"/>
          </ac:spMkLst>
        </pc:spChg>
        <pc:spChg chg="mod">
          <ac:chgData name="Kirsten Hollister" userId="f82291c8-99d5-47cd-8c9c-47767899496e" providerId="ADAL" clId="{DCB87903-3100-43E2-8AD1-4A88E282EC28}" dt="2025-06-15T12:50:00.536" v="15" actId="790"/>
          <ac:spMkLst>
            <pc:docMk/>
            <pc:sldMk cId="3052940412" sldId="518"/>
            <ac:spMk id="4" creationId="{BA032246-16F7-10C3-93EF-F493C35A16B4}"/>
          </ac:spMkLst>
        </pc:spChg>
        <pc:spChg chg="mod">
          <ac:chgData name="Kirsten Hollister" userId="f82291c8-99d5-47cd-8c9c-47767899496e" providerId="ADAL" clId="{DCB87903-3100-43E2-8AD1-4A88E282EC28}" dt="2025-06-15T12:50:00.536" v="15" actId="790"/>
          <ac:spMkLst>
            <pc:docMk/>
            <pc:sldMk cId="3052940412" sldId="518"/>
            <ac:spMk id="5" creationId="{6CB35112-4DDB-E988-3D6D-C87AFAB41C99}"/>
          </ac:spMkLst>
        </pc:spChg>
      </pc:sldChg>
      <pc:sldChg chg="modSp mod">
        <pc:chgData name="Kirsten Hollister" userId="f82291c8-99d5-47cd-8c9c-47767899496e" providerId="ADAL" clId="{DCB87903-3100-43E2-8AD1-4A88E282EC28}" dt="2025-06-15T12:50:00.536" v="15" actId="790"/>
        <pc:sldMkLst>
          <pc:docMk/>
          <pc:sldMk cId="33054356" sldId="519"/>
        </pc:sldMkLst>
        <pc:spChg chg="mod">
          <ac:chgData name="Kirsten Hollister" userId="f82291c8-99d5-47cd-8c9c-47767899496e" providerId="ADAL" clId="{DCB87903-3100-43E2-8AD1-4A88E282EC28}" dt="2025-06-15T12:50:00.536" v="15" actId="790"/>
          <ac:spMkLst>
            <pc:docMk/>
            <pc:sldMk cId="33054356" sldId="519"/>
            <ac:spMk id="2" creationId="{0067C4B5-0E2B-2BC2-CADB-29CACCCBE30A}"/>
          </ac:spMkLst>
        </pc:spChg>
        <pc:spChg chg="mod">
          <ac:chgData name="Kirsten Hollister" userId="f82291c8-99d5-47cd-8c9c-47767899496e" providerId="ADAL" clId="{DCB87903-3100-43E2-8AD1-4A88E282EC28}" dt="2025-06-15T12:50:00.536" v="15" actId="790"/>
          <ac:spMkLst>
            <pc:docMk/>
            <pc:sldMk cId="33054356" sldId="519"/>
            <ac:spMk id="3" creationId="{5B31944C-208F-47CE-C6B3-F262F10C30A2}"/>
          </ac:spMkLst>
        </pc:spChg>
        <pc:spChg chg="mod">
          <ac:chgData name="Kirsten Hollister" userId="f82291c8-99d5-47cd-8c9c-47767899496e" providerId="ADAL" clId="{DCB87903-3100-43E2-8AD1-4A88E282EC28}" dt="2025-06-15T12:50:00.536" v="15" actId="790"/>
          <ac:spMkLst>
            <pc:docMk/>
            <pc:sldMk cId="33054356" sldId="519"/>
            <ac:spMk id="4" creationId="{5C505626-42CE-6F5D-6407-AB6CC9793D0E}"/>
          </ac:spMkLst>
        </pc:spChg>
        <pc:spChg chg="mod">
          <ac:chgData name="Kirsten Hollister" userId="f82291c8-99d5-47cd-8c9c-47767899496e" providerId="ADAL" clId="{DCB87903-3100-43E2-8AD1-4A88E282EC28}" dt="2025-06-15T12:50:00.536" v="15" actId="790"/>
          <ac:spMkLst>
            <pc:docMk/>
            <pc:sldMk cId="33054356" sldId="519"/>
            <ac:spMk id="5" creationId="{14B55F93-480C-945F-078D-39C599ABAC7D}"/>
          </ac:spMkLst>
        </pc:spChg>
      </pc:sldChg>
      <pc:sldChg chg="modSp mod">
        <pc:chgData name="Kirsten Hollister" userId="f82291c8-99d5-47cd-8c9c-47767899496e" providerId="ADAL" clId="{DCB87903-3100-43E2-8AD1-4A88E282EC28}" dt="2025-06-15T12:50:00.536" v="15" actId="790"/>
        <pc:sldMkLst>
          <pc:docMk/>
          <pc:sldMk cId="3941815611" sldId="520"/>
        </pc:sldMkLst>
        <pc:spChg chg="mod">
          <ac:chgData name="Kirsten Hollister" userId="f82291c8-99d5-47cd-8c9c-47767899496e" providerId="ADAL" clId="{DCB87903-3100-43E2-8AD1-4A88E282EC28}" dt="2025-06-15T12:50:00.536" v="15" actId="790"/>
          <ac:spMkLst>
            <pc:docMk/>
            <pc:sldMk cId="3941815611" sldId="520"/>
            <ac:spMk id="2" creationId="{AAC61B71-CABA-AAF6-C9C9-E6F1E571B9FE}"/>
          </ac:spMkLst>
        </pc:spChg>
        <pc:spChg chg="mod">
          <ac:chgData name="Kirsten Hollister" userId="f82291c8-99d5-47cd-8c9c-47767899496e" providerId="ADAL" clId="{DCB87903-3100-43E2-8AD1-4A88E282EC28}" dt="2025-06-15T12:50:00.536" v="15" actId="790"/>
          <ac:spMkLst>
            <pc:docMk/>
            <pc:sldMk cId="3941815611" sldId="520"/>
            <ac:spMk id="3" creationId="{E195D174-0C86-D3FD-C3C4-304EA38C469A}"/>
          </ac:spMkLst>
        </pc:spChg>
        <pc:spChg chg="mod">
          <ac:chgData name="Kirsten Hollister" userId="f82291c8-99d5-47cd-8c9c-47767899496e" providerId="ADAL" clId="{DCB87903-3100-43E2-8AD1-4A88E282EC28}" dt="2025-06-15T12:50:00.536" v="15" actId="790"/>
          <ac:spMkLst>
            <pc:docMk/>
            <pc:sldMk cId="3941815611" sldId="520"/>
            <ac:spMk id="4" creationId="{693D0555-6117-1175-C4C9-F6CB68FDA0DD}"/>
          </ac:spMkLst>
        </pc:spChg>
        <pc:spChg chg="mod">
          <ac:chgData name="Kirsten Hollister" userId="f82291c8-99d5-47cd-8c9c-47767899496e" providerId="ADAL" clId="{DCB87903-3100-43E2-8AD1-4A88E282EC28}" dt="2025-06-15T12:50:00.536" v="15" actId="790"/>
          <ac:spMkLst>
            <pc:docMk/>
            <pc:sldMk cId="3941815611" sldId="520"/>
            <ac:spMk id="5" creationId="{A2BD61C8-F878-9AB4-5C1A-8A0F945D6CA5}"/>
          </ac:spMkLst>
        </pc:spChg>
      </pc:sldChg>
      <pc:sldChg chg="modSp mod">
        <pc:chgData name="Kirsten Hollister" userId="f82291c8-99d5-47cd-8c9c-47767899496e" providerId="ADAL" clId="{DCB87903-3100-43E2-8AD1-4A88E282EC28}" dt="2025-06-15T12:50:00.536" v="15" actId="790"/>
        <pc:sldMkLst>
          <pc:docMk/>
          <pc:sldMk cId="1534203008" sldId="521"/>
        </pc:sldMkLst>
        <pc:spChg chg="mod">
          <ac:chgData name="Kirsten Hollister" userId="f82291c8-99d5-47cd-8c9c-47767899496e" providerId="ADAL" clId="{DCB87903-3100-43E2-8AD1-4A88E282EC28}" dt="2025-06-15T12:50:00.536" v="15" actId="790"/>
          <ac:spMkLst>
            <pc:docMk/>
            <pc:sldMk cId="1534203008" sldId="521"/>
            <ac:spMk id="2" creationId="{ABB870E7-83BC-E1EC-1185-B52B6667D071}"/>
          </ac:spMkLst>
        </pc:spChg>
        <pc:spChg chg="mod">
          <ac:chgData name="Kirsten Hollister" userId="f82291c8-99d5-47cd-8c9c-47767899496e" providerId="ADAL" clId="{DCB87903-3100-43E2-8AD1-4A88E282EC28}" dt="2025-06-15T12:50:00.536" v="15" actId="790"/>
          <ac:spMkLst>
            <pc:docMk/>
            <pc:sldMk cId="1534203008" sldId="521"/>
            <ac:spMk id="4" creationId="{7DE23A8F-86D2-BD1F-0A0B-75D6CA08D02B}"/>
          </ac:spMkLst>
        </pc:spChg>
        <pc:spChg chg="mod">
          <ac:chgData name="Kirsten Hollister" userId="f82291c8-99d5-47cd-8c9c-47767899496e" providerId="ADAL" clId="{DCB87903-3100-43E2-8AD1-4A88E282EC28}" dt="2025-06-15T12:50:00.536" v="15" actId="790"/>
          <ac:spMkLst>
            <pc:docMk/>
            <pc:sldMk cId="1534203008" sldId="521"/>
            <ac:spMk id="5" creationId="{8E072AFB-1708-AE24-AA49-3A4B136F1360}"/>
          </ac:spMkLst>
        </pc:spChg>
        <pc:spChg chg="mod">
          <ac:chgData name="Kirsten Hollister" userId="f82291c8-99d5-47cd-8c9c-47767899496e" providerId="ADAL" clId="{DCB87903-3100-43E2-8AD1-4A88E282EC28}" dt="2025-06-15T12:50:00.536" v="15" actId="790"/>
          <ac:spMkLst>
            <pc:docMk/>
            <pc:sldMk cId="1534203008" sldId="521"/>
            <ac:spMk id="7" creationId="{DAD7B89C-4119-18F6-A180-3717F07320FB}"/>
          </ac:spMkLst>
        </pc:spChg>
      </pc:sldChg>
      <pc:sldChg chg="modSp mod">
        <pc:chgData name="Kirsten Hollister" userId="f82291c8-99d5-47cd-8c9c-47767899496e" providerId="ADAL" clId="{DCB87903-3100-43E2-8AD1-4A88E282EC28}" dt="2025-06-15T12:50:00.536" v="15" actId="790"/>
        <pc:sldMkLst>
          <pc:docMk/>
          <pc:sldMk cId="1742155615" sldId="522"/>
        </pc:sldMkLst>
        <pc:spChg chg="mod">
          <ac:chgData name="Kirsten Hollister" userId="f82291c8-99d5-47cd-8c9c-47767899496e" providerId="ADAL" clId="{DCB87903-3100-43E2-8AD1-4A88E282EC28}" dt="2025-06-15T12:50:00.536" v="15" actId="790"/>
          <ac:spMkLst>
            <pc:docMk/>
            <pc:sldMk cId="1742155615" sldId="522"/>
            <ac:spMk id="2" creationId="{684ED954-3F57-66B5-5B3C-37736D289F7B}"/>
          </ac:spMkLst>
        </pc:spChg>
        <pc:spChg chg="mod">
          <ac:chgData name="Kirsten Hollister" userId="f82291c8-99d5-47cd-8c9c-47767899496e" providerId="ADAL" clId="{DCB87903-3100-43E2-8AD1-4A88E282EC28}" dt="2025-06-15T12:50:00.536" v="15" actId="790"/>
          <ac:spMkLst>
            <pc:docMk/>
            <pc:sldMk cId="1742155615" sldId="522"/>
            <ac:spMk id="3" creationId="{F55BDF72-D379-6B78-0AA1-1DC9A69606E2}"/>
          </ac:spMkLst>
        </pc:spChg>
        <pc:spChg chg="mod">
          <ac:chgData name="Kirsten Hollister" userId="f82291c8-99d5-47cd-8c9c-47767899496e" providerId="ADAL" clId="{DCB87903-3100-43E2-8AD1-4A88E282EC28}" dt="2025-06-15T12:50:00.536" v="15" actId="790"/>
          <ac:spMkLst>
            <pc:docMk/>
            <pc:sldMk cId="1742155615" sldId="522"/>
            <ac:spMk id="4" creationId="{E9F36068-45B1-EE58-A0BB-8793FFFA3ECF}"/>
          </ac:spMkLst>
        </pc:spChg>
        <pc:spChg chg="mod">
          <ac:chgData name="Kirsten Hollister" userId="f82291c8-99d5-47cd-8c9c-47767899496e" providerId="ADAL" clId="{DCB87903-3100-43E2-8AD1-4A88E282EC28}" dt="2025-06-15T12:50:00.536" v="15" actId="790"/>
          <ac:spMkLst>
            <pc:docMk/>
            <pc:sldMk cId="1742155615" sldId="522"/>
            <ac:spMk id="5" creationId="{B2B1DCEA-D394-E01D-5F4B-5E1CE3288207}"/>
          </ac:spMkLst>
        </pc:spChg>
      </pc:sldChg>
      <pc:sldChg chg="modSp mod">
        <pc:chgData name="Kirsten Hollister" userId="f82291c8-99d5-47cd-8c9c-47767899496e" providerId="ADAL" clId="{DCB87903-3100-43E2-8AD1-4A88E282EC28}" dt="2025-06-15T12:50:00.536" v="15" actId="790"/>
        <pc:sldMkLst>
          <pc:docMk/>
          <pc:sldMk cId="58923454" sldId="524"/>
        </pc:sldMkLst>
        <pc:spChg chg="mod">
          <ac:chgData name="Kirsten Hollister" userId="f82291c8-99d5-47cd-8c9c-47767899496e" providerId="ADAL" clId="{DCB87903-3100-43E2-8AD1-4A88E282EC28}" dt="2025-06-15T12:50:00.536" v="15" actId="790"/>
          <ac:spMkLst>
            <pc:docMk/>
            <pc:sldMk cId="58923454" sldId="524"/>
            <ac:spMk id="2" creationId="{55ABD972-7D82-EB7C-56EB-EEE63E00F6CB}"/>
          </ac:spMkLst>
        </pc:spChg>
        <pc:spChg chg="mod">
          <ac:chgData name="Kirsten Hollister" userId="f82291c8-99d5-47cd-8c9c-47767899496e" providerId="ADAL" clId="{DCB87903-3100-43E2-8AD1-4A88E282EC28}" dt="2025-06-15T12:50:00.536" v="15" actId="790"/>
          <ac:spMkLst>
            <pc:docMk/>
            <pc:sldMk cId="58923454" sldId="524"/>
            <ac:spMk id="3" creationId="{D20286B5-7C09-9557-C56C-B2D7D0AC3312}"/>
          </ac:spMkLst>
        </pc:spChg>
        <pc:spChg chg="mod">
          <ac:chgData name="Kirsten Hollister" userId="f82291c8-99d5-47cd-8c9c-47767899496e" providerId="ADAL" clId="{DCB87903-3100-43E2-8AD1-4A88E282EC28}" dt="2025-06-15T12:50:00.536" v="15" actId="790"/>
          <ac:spMkLst>
            <pc:docMk/>
            <pc:sldMk cId="58923454" sldId="524"/>
            <ac:spMk id="4" creationId="{23369427-F60E-40A5-6647-340C8BCE32F7}"/>
          </ac:spMkLst>
        </pc:spChg>
        <pc:spChg chg="mod">
          <ac:chgData name="Kirsten Hollister" userId="f82291c8-99d5-47cd-8c9c-47767899496e" providerId="ADAL" clId="{DCB87903-3100-43E2-8AD1-4A88E282EC28}" dt="2025-06-15T12:50:00.536" v="15" actId="790"/>
          <ac:spMkLst>
            <pc:docMk/>
            <pc:sldMk cId="58923454" sldId="524"/>
            <ac:spMk id="5" creationId="{D76BAC98-E7C0-8788-B4DC-8ACC28DC9F65}"/>
          </ac:spMkLst>
        </pc:spChg>
      </pc:sldChg>
      <pc:sldChg chg="modSp mod">
        <pc:chgData name="Kirsten Hollister" userId="f82291c8-99d5-47cd-8c9c-47767899496e" providerId="ADAL" clId="{DCB87903-3100-43E2-8AD1-4A88E282EC28}" dt="2025-06-15T12:50:00.536" v="15" actId="790"/>
        <pc:sldMkLst>
          <pc:docMk/>
          <pc:sldMk cId="3514186174" sldId="525"/>
        </pc:sldMkLst>
        <pc:spChg chg="mod">
          <ac:chgData name="Kirsten Hollister" userId="f82291c8-99d5-47cd-8c9c-47767899496e" providerId="ADAL" clId="{DCB87903-3100-43E2-8AD1-4A88E282EC28}" dt="2025-06-15T12:50:00.536" v="15" actId="790"/>
          <ac:spMkLst>
            <pc:docMk/>
            <pc:sldMk cId="3514186174" sldId="525"/>
            <ac:spMk id="2" creationId="{E0D3773F-571E-F7C8-B543-C53415E739E8}"/>
          </ac:spMkLst>
        </pc:spChg>
        <pc:spChg chg="mod">
          <ac:chgData name="Kirsten Hollister" userId="f82291c8-99d5-47cd-8c9c-47767899496e" providerId="ADAL" clId="{DCB87903-3100-43E2-8AD1-4A88E282EC28}" dt="2025-06-15T12:50:00.536" v="15" actId="790"/>
          <ac:spMkLst>
            <pc:docMk/>
            <pc:sldMk cId="3514186174" sldId="525"/>
            <ac:spMk id="3" creationId="{81D86247-950E-4549-9F07-BF53FA20EEB4}"/>
          </ac:spMkLst>
        </pc:spChg>
        <pc:spChg chg="mod">
          <ac:chgData name="Kirsten Hollister" userId="f82291c8-99d5-47cd-8c9c-47767899496e" providerId="ADAL" clId="{DCB87903-3100-43E2-8AD1-4A88E282EC28}" dt="2025-06-15T12:50:00.536" v="15" actId="790"/>
          <ac:spMkLst>
            <pc:docMk/>
            <pc:sldMk cId="3514186174" sldId="525"/>
            <ac:spMk id="4" creationId="{93461AC8-815C-95CE-609C-15C4FF0A37E0}"/>
          </ac:spMkLst>
        </pc:spChg>
        <pc:spChg chg="mod">
          <ac:chgData name="Kirsten Hollister" userId="f82291c8-99d5-47cd-8c9c-47767899496e" providerId="ADAL" clId="{DCB87903-3100-43E2-8AD1-4A88E282EC28}" dt="2025-06-15T12:50:00.536" v="15" actId="790"/>
          <ac:spMkLst>
            <pc:docMk/>
            <pc:sldMk cId="3514186174" sldId="525"/>
            <ac:spMk id="5" creationId="{8E980BE0-8C29-C16E-C4C3-81907AC859BE}"/>
          </ac:spMkLst>
        </pc:spChg>
      </pc:sldChg>
      <pc:sldChg chg="modSp mod">
        <pc:chgData name="Kirsten Hollister" userId="f82291c8-99d5-47cd-8c9c-47767899496e" providerId="ADAL" clId="{DCB87903-3100-43E2-8AD1-4A88E282EC28}" dt="2025-06-15T12:50:00.536" v="15" actId="790"/>
        <pc:sldMkLst>
          <pc:docMk/>
          <pc:sldMk cId="1003004624" sldId="526"/>
        </pc:sldMkLst>
        <pc:spChg chg="mod">
          <ac:chgData name="Kirsten Hollister" userId="f82291c8-99d5-47cd-8c9c-47767899496e" providerId="ADAL" clId="{DCB87903-3100-43E2-8AD1-4A88E282EC28}" dt="2025-06-15T12:50:00.536" v="15" actId="790"/>
          <ac:spMkLst>
            <pc:docMk/>
            <pc:sldMk cId="1003004624" sldId="526"/>
            <ac:spMk id="2" creationId="{BC7CF10E-066E-20F0-2E92-A02C15FC31DA}"/>
          </ac:spMkLst>
        </pc:spChg>
        <pc:spChg chg="mod">
          <ac:chgData name="Kirsten Hollister" userId="f82291c8-99d5-47cd-8c9c-47767899496e" providerId="ADAL" clId="{DCB87903-3100-43E2-8AD1-4A88E282EC28}" dt="2025-06-15T12:50:00.536" v="15" actId="790"/>
          <ac:spMkLst>
            <pc:docMk/>
            <pc:sldMk cId="1003004624" sldId="526"/>
            <ac:spMk id="3" creationId="{7500D297-E9A0-BD26-8A90-BEF801CF6EAF}"/>
          </ac:spMkLst>
        </pc:spChg>
        <pc:spChg chg="mod">
          <ac:chgData name="Kirsten Hollister" userId="f82291c8-99d5-47cd-8c9c-47767899496e" providerId="ADAL" clId="{DCB87903-3100-43E2-8AD1-4A88E282EC28}" dt="2025-06-15T12:50:00.536" v="15" actId="790"/>
          <ac:spMkLst>
            <pc:docMk/>
            <pc:sldMk cId="1003004624" sldId="526"/>
            <ac:spMk id="4" creationId="{6C8C36F0-1975-CDEB-E1A6-12AAE087726A}"/>
          </ac:spMkLst>
        </pc:spChg>
        <pc:spChg chg="mod">
          <ac:chgData name="Kirsten Hollister" userId="f82291c8-99d5-47cd-8c9c-47767899496e" providerId="ADAL" clId="{DCB87903-3100-43E2-8AD1-4A88E282EC28}" dt="2025-06-15T12:50:00.536" v="15" actId="790"/>
          <ac:spMkLst>
            <pc:docMk/>
            <pc:sldMk cId="1003004624" sldId="526"/>
            <ac:spMk id="5" creationId="{E16197A5-C2BE-DDC2-17A9-9034EA316972}"/>
          </ac:spMkLst>
        </pc:spChg>
      </pc:sldChg>
      <pc:sldChg chg="modSp mod">
        <pc:chgData name="Kirsten Hollister" userId="f82291c8-99d5-47cd-8c9c-47767899496e" providerId="ADAL" clId="{DCB87903-3100-43E2-8AD1-4A88E282EC28}" dt="2025-06-15T12:50:00.536" v="15" actId="790"/>
        <pc:sldMkLst>
          <pc:docMk/>
          <pc:sldMk cId="2497398322" sldId="527"/>
        </pc:sldMkLst>
        <pc:spChg chg="mod">
          <ac:chgData name="Kirsten Hollister" userId="f82291c8-99d5-47cd-8c9c-47767899496e" providerId="ADAL" clId="{DCB87903-3100-43E2-8AD1-4A88E282EC28}" dt="2025-06-15T12:50:00.536" v="15" actId="790"/>
          <ac:spMkLst>
            <pc:docMk/>
            <pc:sldMk cId="2497398322" sldId="527"/>
            <ac:spMk id="2" creationId="{43FDCEC2-CCC3-ABC7-2D32-29A80EEA86C9}"/>
          </ac:spMkLst>
        </pc:spChg>
        <pc:spChg chg="mod">
          <ac:chgData name="Kirsten Hollister" userId="f82291c8-99d5-47cd-8c9c-47767899496e" providerId="ADAL" clId="{DCB87903-3100-43E2-8AD1-4A88E282EC28}" dt="2025-06-15T12:50:00.536" v="15" actId="790"/>
          <ac:spMkLst>
            <pc:docMk/>
            <pc:sldMk cId="2497398322" sldId="527"/>
            <ac:spMk id="3" creationId="{100EDE38-1B75-4B1A-123B-E2790F2081FE}"/>
          </ac:spMkLst>
        </pc:spChg>
        <pc:spChg chg="mod">
          <ac:chgData name="Kirsten Hollister" userId="f82291c8-99d5-47cd-8c9c-47767899496e" providerId="ADAL" clId="{DCB87903-3100-43E2-8AD1-4A88E282EC28}" dt="2025-06-15T12:50:00.536" v="15" actId="790"/>
          <ac:spMkLst>
            <pc:docMk/>
            <pc:sldMk cId="2497398322" sldId="527"/>
            <ac:spMk id="4" creationId="{F109CBEB-92C1-61A9-9C92-69515074322E}"/>
          </ac:spMkLst>
        </pc:spChg>
        <pc:spChg chg="mod">
          <ac:chgData name="Kirsten Hollister" userId="f82291c8-99d5-47cd-8c9c-47767899496e" providerId="ADAL" clId="{DCB87903-3100-43E2-8AD1-4A88E282EC28}" dt="2025-06-15T12:50:00.536" v="15" actId="790"/>
          <ac:spMkLst>
            <pc:docMk/>
            <pc:sldMk cId="2497398322" sldId="527"/>
            <ac:spMk id="5" creationId="{EFD94140-459F-3848-7FF0-8FB45A1F66EC}"/>
          </ac:spMkLst>
        </pc:spChg>
      </pc:sldChg>
      <pc:sldChg chg="modSp mod">
        <pc:chgData name="Kirsten Hollister" userId="f82291c8-99d5-47cd-8c9c-47767899496e" providerId="ADAL" clId="{DCB87903-3100-43E2-8AD1-4A88E282EC28}" dt="2025-06-15T12:50:00.536" v="15" actId="790"/>
        <pc:sldMkLst>
          <pc:docMk/>
          <pc:sldMk cId="2683783925" sldId="528"/>
        </pc:sldMkLst>
        <pc:spChg chg="mod">
          <ac:chgData name="Kirsten Hollister" userId="f82291c8-99d5-47cd-8c9c-47767899496e" providerId="ADAL" clId="{DCB87903-3100-43E2-8AD1-4A88E282EC28}" dt="2025-06-15T12:50:00.536" v="15" actId="790"/>
          <ac:spMkLst>
            <pc:docMk/>
            <pc:sldMk cId="2683783925" sldId="528"/>
            <ac:spMk id="2" creationId="{0DBB6216-626E-34A1-196A-7D4A20FBFB02}"/>
          </ac:spMkLst>
        </pc:spChg>
        <pc:spChg chg="mod">
          <ac:chgData name="Kirsten Hollister" userId="f82291c8-99d5-47cd-8c9c-47767899496e" providerId="ADAL" clId="{DCB87903-3100-43E2-8AD1-4A88E282EC28}" dt="2025-06-15T12:50:00.536" v="15" actId="790"/>
          <ac:spMkLst>
            <pc:docMk/>
            <pc:sldMk cId="2683783925" sldId="528"/>
            <ac:spMk id="3" creationId="{CE9C5491-CC91-9659-F1CB-5454D7B5B457}"/>
          </ac:spMkLst>
        </pc:spChg>
        <pc:spChg chg="mod">
          <ac:chgData name="Kirsten Hollister" userId="f82291c8-99d5-47cd-8c9c-47767899496e" providerId="ADAL" clId="{DCB87903-3100-43E2-8AD1-4A88E282EC28}" dt="2025-06-15T12:50:00.536" v="15" actId="790"/>
          <ac:spMkLst>
            <pc:docMk/>
            <pc:sldMk cId="2683783925" sldId="528"/>
            <ac:spMk id="4" creationId="{A179D9F0-37CA-E6B0-9E23-BFD6C0812710}"/>
          </ac:spMkLst>
        </pc:spChg>
        <pc:spChg chg="mod">
          <ac:chgData name="Kirsten Hollister" userId="f82291c8-99d5-47cd-8c9c-47767899496e" providerId="ADAL" clId="{DCB87903-3100-43E2-8AD1-4A88E282EC28}" dt="2025-06-15T12:50:00.536" v="15" actId="790"/>
          <ac:spMkLst>
            <pc:docMk/>
            <pc:sldMk cId="2683783925" sldId="528"/>
            <ac:spMk id="5" creationId="{3D868ECA-A57C-BEDC-422B-9F7499EC1383}"/>
          </ac:spMkLst>
        </pc:spChg>
      </pc:sldChg>
      <pc:sldChg chg="modSp mod">
        <pc:chgData name="Kirsten Hollister" userId="f82291c8-99d5-47cd-8c9c-47767899496e" providerId="ADAL" clId="{DCB87903-3100-43E2-8AD1-4A88E282EC28}" dt="2025-06-15T12:50:00.536" v="15" actId="790"/>
        <pc:sldMkLst>
          <pc:docMk/>
          <pc:sldMk cId="1264375413" sldId="530"/>
        </pc:sldMkLst>
        <pc:spChg chg="mod">
          <ac:chgData name="Kirsten Hollister" userId="f82291c8-99d5-47cd-8c9c-47767899496e" providerId="ADAL" clId="{DCB87903-3100-43E2-8AD1-4A88E282EC28}" dt="2025-06-15T12:50:00.536" v="15" actId="790"/>
          <ac:spMkLst>
            <pc:docMk/>
            <pc:sldMk cId="1264375413" sldId="530"/>
            <ac:spMk id="2" creationId="{A5C17433-16BE-B377-D9F8-8B4245021AF4}"/>
          </ac:spMkLst>
        </pc:spChg>
        <pc:spChg chg="mod">
          <ac:chgData name="Kirsten Hollister" userId="f82291c8-99d5-47cd-8c9c-47767899496e" providerId="ADAL" clId="{DCB87903-3100-43E2-8AD1-4A88E282EC28}" dt="2025-06-15T12:50:00.536" v="15" actId="790"/>
          <ac:spMkLst>
            <pc:docMk/>
            <pc:sldMk cId="1264375413" sldId="530"/>
            <ac:spMk id="3" creationId="{DC00EBD7-AD23-65BD-598A-4FD7E86A751A}"/>
          </ac:spMkLst>
        </pc:spChg>
        <pc:spChg chg="mod">
          <ac:chgData name="Kirsten Hollister" userId="f82291c8-99d5-47cd-8c9c-47767899496e" providerId="ADAL" clId="{DCB87903-3100-43E2-8AD1-4A88E282EC28}" dt="2025-06-15T12:50:00.536" v="15" actId="790"/>
          <ac:spMkLst>
            <pc:docMk/>
            <pc:sldMk cId="1264375413" sldId="530"/>
            <ac:spMk id="4" creationId="{751540ED-D264-ADE9-FA3B-1820513C6E5B}"/>
          </ac:spMkLst>
        </pc:spChg>
        <pc:spChg chg="mod">
          <ac:chgData name="Kirsten Hollister" userId="f82291c8-99d5-47cd-8c9c-47767899496e" providerId="ADAL" clId="{DCB87903-3100-43E2-8AD1-4A88E282EC28}" dt="2025-06-15T12:50:00.536" v="15" actId="790"/>
          <ac:spMkLst>
            <pc:docMk/>
            <pc:sldMk cId="1264375413" sldId="530"/>
            <ac:spMk id="5" creationId="{18B3AACA-80BE-FAFC-8E03-E1698DAD5A98}"/>
          </ac:spMkLst>
        </pc:spChg>
      </pc:sldChg>
      <pc:sldChg chg="modSp mod">
        <pc:chgData name="Kirsten Hollister" userId="f82291c8-99d5-47cd-8c9c-47767899496e" providerId="ADAL" clId="{DCB87903-3100-43E2-8AD1-4A88E282EC28}" dt="2025-06-15T12:50:00.536" v="15" actId="790"/>
        <pc:sldMkLst>
          <pc:docMk/>
          <pc:sldMk cId="2484379431" sldId="531"/>
        </pc:sldMkLst>
        <pc:spChg chg="mod">
          <ac:chgData name="Kirsten Hollister" userId="f82291c8-99d5-47cd-8c9c-47767899496e" providerId="ADAL" clId="{DCB87903-3100-43E2-8AD1-4A88E282EC28}" dt="2025-06-15T12:50:00.536" v="15" actId="790"/>
          <ac:spMkLst>
            <pc:docMk/>
            <pc:sldMk cId="2484379431" sldId="531"/>
            <ac:spMk id="2" creationId="{70661B2A-E5F2-4EE7-85C1-8AA52871D1F9}"/>
          </ac:spMkLst>
        </pc:spChg>
        <pc:spChg chg="mod">
          <ac:chgData name="Kirsten Hollister" userId="f82291c8-99d5-47cd-8c9c-47767899496e" providerId="ADAL" clId="{DCB87903-3100-43E2-8AD1-4A88E282EC28}" dt="2025-06-15T12:50:00.536" v="15" actId="790"/>
          <ac:spMkLst>
            <pc:docMk/>
            <pc:sldMk cId="2484379431" sldId="531"/>
            <ac:spMk id="3" creationId="{A1E65CE5-98F8-FD34-DC9F-25EC4A896D5E}"/>
          </ac:spMkLst>
        </pc:spChg>
        <pc:spChg chg="mod">
          <ac:chgData name="Kirsten Hollister" userId="f82291c8-99d5-47cd-8c9c-47767899496e" providerId="ADAL" clId="{DCB87903-3100-43E2-8AD1-4A88E282EC28}" dt="2025-06-15T12:50:00.536" v="15" actId="790"/>
          <ac:spMkLst>
            <pc:docMk/>
            <pc:sldMk cId="2484379431" sldId="531"/>
            <ac:spMk id="4" creationId="{3BD3C2DA-DFC0-4EA1-8924-3B33F352F415}"/>
          </ac:spMkLst>
        </pc:spChg>
        <pc:spChg chg="mod">
          <ac:chgData name="Kirsten Hollister" userId="f82291c8-99d5-47cd-8c9c-47767899496e" providerId="ADAL" clId="{DCB87903-3100-43E2-8AD1-4A88E282EC28}" dt="2025-06-15T12:50:00.536" v="15" actId="790"/>
          <ac:spMkLst>
            <pc:docMk/>
            <pc:sldMk cId="2484379431" sldId="531"/>
            <ac:spMk id="5" creationId="{8C6E20D0-7C2E-053F-4E49-74B76C7F4401}"/>
          </ac:spMkLst>
        </pc:spChg>
      </pc:sldChg>
      <pc:sldChg chg="modSp mod">
        <pc:chgData name="Kirsten Hollister" userId="f82291c8-99d5-47cd-8c9c-47767899496e" providerId="ADAL" clId="{DCB87903-3100-43E2-8AD1-4A88E282EC28}" dt="2025-06-15T12:50:00.536" v="15" actId="790"/>
        <pc:sldMkLst>
          <pc:docMk/>
          <pc:sldMk cId="3090951926" sldId="532"/>
        </pc:sldMkLst>
        <pc:spChg chg="mod">
          <ac:chgData name="Kirsten Hollister" userId="f82291c8-99d5-47cd-8c9c-47767899496e" providerId="ADAL" clId="{DCB87903-3100-43E2-8AD1-4A88E282EC28}" dt="2025-06-15T12:50:00.536" v="15" actId="790"/>
          <ac:spMkLst>
            <pc:docMk/>
            <pc:sldMk cId="3090951926" sldId="532"/>
            <ac:spMk id="2" creationId="{562B35F1-3CAE-2781-BB51-D306B025110A}"/>
          </ac:spMkLst>
        </pc:spChg>
        <pc:spChg chg="mod">
          <ac:chgData name="Kirsten Hollister" userId="f82291c8-99d5-47cd-8c9c-47767899496e" providerId="ADAL" clId="{DCB87903-3100-43E2-8AD1-4A88E282EC28}" dt="2025-06-15T12:50:00.536" v="15" actId="790"/>
          <ac:spMkLst>
            <pc:docMk/>
            <pc:sldMk cId="3090951926" sldId="532"/>
            <ac:spMk id="3" creationId="{CBC44D1A-016E-DFCB-5A98-79DDF7547D6E}"/>
          </ac:spMkLst>
        </pc:spChg>
        <pc:spChg chg="mod">
          <ac:chgData name="Kirsten Hollister" userId="f82291c8-99d5-47cd-8c9c-47767899496e" providerId="ADAL" clId="{DCB87903-3100-43E2-8AD1-4A88E282EC28}" dt="2025-06-15T12:50:00.536" v="15" actId="790"/>
          <ac:spMkLst>
            <pc:docMk/>
            <pc:sldMk cId="3090951926" sldId="532"/>
            <ac:spMk id="4" creationId="{88CA2EEE-8DB8-BC36-597B-994911A70EC5}"/>
          </ac:spMkLst>
        </pc:spChg>
        <pc:spChg chg="mod">
          <ac:chgData name="Kirsten Hollister" userId="f82291c8-99d5-47cd-8c9c-47767899496e" providerId="ADAL" clId="{DCB87903-3100-43E2-8AD1-4A88E282EC28}" dt="2025-06-15T12:50:00.536" v="15" actId="790"/>
          <ac:spMkLst>
            <pc:docMk/>
            <pc:sldMk cId="3090951926" sldId="532"/>
            <ac:spMk id="5" creationId="{DE0D4FF7-875D-DBC4-DD17-834C571BF8E4}"/>
          </ac:spMkLst>
        </pc:spChg>
      </pc:sldChg>
      <pc:sldChg chg="modSp mod">
        <pc:chgData name="Kirsten Hollister" userId="f82291c8-99d5-47cd-8c9c-47767899496e" providerId="ADAL" clId="{DCB87903-3100-43E2-8AD1-4A88E282EC28}" dt="2025-06-15T12:50:00.536" v="15" actId="790"/>
        <pc:sldMkLst>
          <pc:docMk/>
          <pc:sldMk cId="1125187669" sldId="533"/>
        </pc:sldMkLst>
        <pc:spChg chg="mod">
          <ac:chgData name="Kirsten Hollister" userId="f82291c8-99d5-47cd-8c9c-47767899496e" providerId="ADAL" clId="{DCB87903-3100-43E2-8AD1-4A88E282EC28}" dt="2025-06-15T12:50:00.536" v="15" actId="790"/>
          <ac:spMkLst>
            <pc:docMk/>
            <pc:sldMk cId="1125187669" sldId="533"/>
            <ac:spMk id="2" creationId="{BF7D10DF-1BB9-2633-6513-7780C6D2FB69}"/>
          </ac:spMkLst>
        </pc:spChg>
        <pc:spChg chg="mod">
          <ac:chgData name="Kirsten Hollister" userId="f82291c8-99d5-47cd-8c9c-47767899496e" providerId="ADAL" clId="{DCB87903-3100-43E2-8AD1-4A88E282EC28}" dt="2025-06-15T12:50:00.536" v="15" actId="790"/>
          <ac:spMkLst>
            <pc:docMk/>
            <pc:sldMk cId="1125187669" sldId="533"/>
            <ac:spMk id="3" creationId="{166E8474-C3A0-C5D6-4896-1E62BA0C49C2}"/>
          </ac:spMkLst>
        </pc:spChg>
        <pc:spChg chg="mod">
          <ac:chgData name="Kirsten Hollister" userId="f82291c8-99d5-47cd-8c9c-47767899496e" providerId="ADAL" clId="{DCB87903-3100-43E2-8AD1-4A88E282EC28}" dt="2025-06-15T12:50:00.536" v="15" actId="790"/>
          <ac:spMkLst>
            <pc:docMk/>
            <pc:sldMk cId="1125187669" sldId="533"/>
            <ac:spMk id="4" creationId="{CD6F29DF-0A2B-291E-E7AB-49AA8B2CD013}"/>
          </ac:spMkLst>
        </pc:spChg>
        <pc:spChg chg="mod">
          <ac:chgData name="Kirsten Hollister" userId="f82291c8-99d5-47cd-8c9c-47767899496e" providerId="ADAL" clId="{DCB87903-3100-43E2-8AD1-4A88E282EC28}" dt="2025-06-15T12:50:00.536" v="15" actId="790"/>
          <ac:spMkLst>
            <pc:docMk/>
            <pc:sldMk cId="1125187669" sldId="533"/>
            <ac:spMk id="5" creationId="{523A9718-20D0-321A-5FDF-66E9E0AF98A7}"/>
          </ac:spMkLst>
        </pc:spChg>
      </pc:sldChg>
      <pc:sldChg chg="modSp mod">
        <pc:chgData name="Kirsten Hollister" userId="f82291c8-99d5-47cd-8c9c-47767899496e" providerId="ADAL" clId="{DCB87903-3100-43E2-8AD1-4A88E282EC28}" dt="2025-06-15T12:50:00.536" v="15" actId="790"/>
        <pc:sldMkLst>
          <pc:docMk/>
          <pc:sldMk cId="2025557839" sldId="534"/>
        </pc:sldMkLst>
        <pc:spChg chg="mod">
          <ac:chgData name="Kirsten Hollister" userId="f82291c8-99d5-47cd-8c9c-47767899496e" providerId="ADAL" clId="{DCB87903-3100-43E2-8AD1-4A88E282EC28}" dt="2025-06-15T12:50:00.536" v="15" actId="790"/>
          <ac:spMkLst>
            <pc:docMk/>
            <pc:sldMk cId="2025557839" sldId="534"/>
            <ac:spMk id="2" creationId="{095A204A-DC3A-4505-38D4-ABCCC8D32003}"/>
          </ac:spMkLst>
        </pc:spChg>
        <pc:spChg chg="mod">
          <ac:chgData name="Kirsten Hollister" userId="f82291c8-99d5-47cd-8c9c-47767899496e" providerId="ADAL" clId="{DCB87903-3100-43E2-8AD1-4A88E282EC28}" dt="2025-06-15T12:50:00.536" v="15" actId="790"/>
          <ac:spMkLst>
            <pc:docMk/>
            <pc:sldMk cId="2025557839" sldId="534"/>
            <ac:spMk id="3" creationId="{0C64ABD6-BCAA-EF38-3EF0-3D3756495F4A}"/>
          </ac:spMkLst>
        </pc:spChg>
        <pc:spChg chg="mod">
          <ac:chgData name="Kirsten Hollister" userId="f82291c8-99d5-47cd-8c9c-47767899496e" providerId="ADAL" clId="{DCB87903-3100-43E2-8AD1-4A88E282EC28}" dt="2025-06-15T12:50:00.536" v="15" actId="790"/>
          <ac:spMkLst>
            <pc:docMk/>
            <pc:sldMk cId="2025557839" sldId="534"/>
            <ac:spMk id="4" creationId="{2B21113C-CE4E-A251-4BC0-C7571F4F69CF}"/>
          </ac:spMkLst>
        </pc:spChg>
        <pc:spChg chg="mod">
          <ac:chgData name="Kirsten Hollister" userId="f82291c8-99d5-47cd-8c9c-47767899496e" providerId="ADAL" clId="{DCB87903-3100-43E2-8AD1-4A88E282EC28}" dt="2025-06-15T12:50:00.536" v="15" actId="790"/>
          <ac:spMkLst>
            <pc:docMk/>
            <pc:sldMk cId="2025557839" sldId="534"/>
            <ac:spMk id="5" creationId="{2ADEE61E-34FA-60C4-FF10-EB12560B5754}"/>
          </ac:spMkLst>
        </pc:spChg>
      </pc:sldChg>
      <pc:sldChg chg="modSp mod">
        <pc:chgData name="Kirsten Hollister" userId="f82291c8-99d5-47cd-8c9c-47767899496e" providerId="ADAL" clId="{DCB87903-3100-43E2-8AD1-4A88E282EC28}" dt="2025-06-15T12:50:00.536" v="15" actId="790"/>
        <pc:sldMkLst>
          <pc:docMk/>
          <pc:sldMk cId="1923096288" sldId="535"/>
        </pc:sldMkLst>
        <pc:spChg chg="mod">
          <ac:chgData name="Kirsten Hollister" userId="f82291c8-99d5-47cd-8c9c-47767899496e" providerId="ADAL" clId="{DCB87903-3100-43E2-8AD1-4A88E282EC28}" dt="2025-06-15T12:50:00.536" v="15" actId="790"/>
          <ac:spMkLst>
            <pc:docMk/>
            <pc:sldMk cId="1923096288" sldId="535"/>
            <ac:spMk id="2" creationId="{53521E63-75B1-8D52-E011-197BF3FC29AA}"/>
          </ac:spMkLst>
        </pc:spChg>
        <pc:spChg chg="mod">
          <ac:chgData name="Kirsten Hollister" userId="f82291c8-99d5-47cd-8c9c-47767899496e" providerId="ADAL" clId="{DCB87903-3100-43E2-8AD1-4A88E282EC28}" dt="2025-06-15T12:50:00.536" v="15" actId="790"/>
          <ac:spMkLst>
            <pc:docMk/>
            <pc:sldMk cId="1923096288" sldId="535"/>
            <ac:spMk id="3" creationId="{EC4573B5-DE94-C57B-D7AE-26DCB804F4E8}"/>
          </ac:spMkLst>
        </pc:spChg>
        <pc:spChg chg="mod">
          <ac:chgData name="Kirsten Hollister" userId="f82291c8-99d5-47cd-8c9c-47767899496e" providerId="ADAL" clId="{DCB87903-3100-43E2-8AD1-4A88E282EC28}" dt="2025-06-15T12:50:00.536" v="15" actId="790"/>
          <ac:spMkLst>
            <pc:docMk/>
            <pc:sldMk cId="1923096288" sldId="535"/>
            <ac:spMk id="4" creationId="{50291D94-2EAA-C770-3A36-AF15A2CF7DF5}"/>
          </ac:spMkLst>
        </pc:spChg>
        <pc:spChg chg="mod">
          <ac:chgData name="Kirsten Hollister" userId="f82291c8-99d5-47cd-8c9c-47767899496e" providerId="ADAL" clId="{DCB87903-3100-43E2-8AD1-4A88E282EC28}" dt="2025-06-15T12:50:00.536" v="15" actId="790"/>
          <ac:spMkLst>
            <pc:docMk/>
            <pc:sldMk cId="1923096288" sldId="535"/>
            <ac:spMk id="5" creationId="{CD9C8A55-C1C9-759E-5415-617261B19C74}"/>
          </ac:spMkLst>
        </pc:spChg>
      </pc:sldChg>
      <pc:sldChg chg="modSp mod">
        <pc:chgData name="Kirsten Hollister" userId="f82291c8-99d5-47cd-8c9c-47767899496e" providerId="ADAL" clId="{DCB87903-3100-43E2-8AD1-4A88E282EC28}" dt="2025-06-15T12:50:00.536" v="15" actId="790"/>
        <pc:sldMkLst>
          <pc:docMk/>
          <pc:sldMk cId="4220769304" sldId="536"/>
        </pc:sldMkLst>
        <pc:spChg chg="mod">
          <ac:chgData name="Kirsten Hollister" userId="f82291c8-99d5-47cd-8c9c-47767899496e" providerId="ADAL" clId="{DCB87903-3100-43E2-8AD1-4A88E282EC28}" dt="2025-06-15T12:50:00.536" v="15" actId="790"/>
          <ac:spMkLst>
            <pc:docMk/>
            <pc:sldMk cId="4220769304" sldId="536"/>
            <ac:spMk id="2" creationId="{90B2CDA1-4815-8EFA-61D2-847DBF19444D}"/>
          </ac:spMkLst>
        </pc:spChg>
        <pc:spChg chg="mod">
          <ac:chgData name="Kirsten Hollister" userId="f82291c8-99d5-47cd-8c9c-47767899496e" providerId="ADAL" clId="{DCB87903-3100-43E2-8AD1-4A88E282EC28}" dt="2025-06-15T12:50:00.536" v="15" actId="790"/>
          <ac:spMkLst>
            <pc:docMk/>
            <pc:sldMk cId="4220769304" sldId="536"/>
            <ac:spMk id="3" creationId="{ACFE9180-25AE-CA57-129E-D3A5088BCA88}"/>
          </ac:spMkLst>
        </pc:spChg>
        <pc:spChg chg="mod">
          <ac:chgData name="Kirsten Hollister" userId="f82291c8-99d5-47cd-8c9c-47767899496e" providerId="ADAL" clId="{DCB87903-3100-43E2-8AD1-4A88E282EC28}" dt="2025-06-15T12:50:00.536" v="15" actId="790"/>
          <ac:spMkLst>
            <pc:docMk/>
            <pc:sldMk cId="4220769304" sldId="536"/>
            <ac:spMk id="4" creationId="{46DFF43B-8B80-84E8-3D49-9064965B5545}"/>
          </ac:spMkLst>
        </pc:spChg>
        <pc:spChg chg="mod">
          <ac:chgData name="Kirsten Hollister" userId="f82291c8-99d5-47cd-8c9c-47767899496e" providerId="ADAL" clId="{DCB87903-3100-43E2-8AD1-4A88E282EC28}" dt="2025-06-15T12:50:00.536" v="15" actId="790"/>
          <ac:spMkLst>
            <pc:docMk/>
            <pc:sldMk cId="4220769304" sldId="536"/>
            <ac:spMk id="5" creationId="{8FAF86D3-354F-D577-1CCC-CE7BB7330794}"/>
          </ac:spMkLst>
        </pc:spChg>
      </pc:sldChg>
      <pc:sldChg chg="modSp mod">
        <pc:chgData name="Kirsten Hollister" userId="f82291c8-99d5-47cd-8c9c-47767899496e" providerId="ADAL" clId="{DCB87903-3100-43E2-8AD1-4A88E282EC28}" dt="2025-06-15T12:50:00.536" v="15" actId="790"/>
        <pc:sldMkLst>
          <pc:docMk/>
          <pc:sldMk cId="2015608969" sldId="537"/>
        </pc:sldMkLst>
        <pc:spChg chg="mod">
          <ac:chgData name="Kirsten Hollister" userId="f82291c8-99d5-47cd-8c9c-47767899496e" providerId="ADAL" clId="{DCB87903-3100-43E2-8AD1-4A88E282EC28}" dt="2025-06-15T12:50:00.536" v="15" actId="790"/>
          <ac:spMkLst>
            <pc:docMk/>
            <pc:sldMk cId="2015608969" sldId="537"/>
            <ac:spMk id="2" creationId="{56D3B867-6DA6-A6AC-CA93-465CC32A0C1E}"/>
          </ac:spMkLst>
        </pc:spChg>
        <pc:spChg chg="mod">
          <ac:chgData name="Kirsten Hollister" userId="f82291c8-99d5-47cd-8c9c-47767899496e" providerId="ADAL" clId="{DCB87903-3100-43E2-8AD1-4A88E282EC28}" dt="2025-06-15T12:50:00.536" v="15" actId="790"/>
          <ac:spMkLst>
            <pc:docMk/>
            <pc:sldMk cId="2015608969" sldId="537"/>
            <ac:spMk id="3" creationId="{74E51270-9F71-67C5-8EAE-3A3C1E85EE60}"/>
          </ac:spMkLst>
        </pc:spChg>
        <pc:spChg chg="mod">
          <ac:chgData name="Kirsten Hollister" userId="f82291c8-99d5-47cd-8c9c-47767899496e" providerId="ADAL" clId="{DCB87903-3100-43E2-8AD1-4A88E282EC28}" dt="2025-06-15T12:50:00.536" v="15" actId="790"/>
          <ac:spMkLst>
            <pc:docMk/>
            <pc:sldMk cId="2015608969" sldId="537"/>
            <ac:spMk id="4" creationId="{CA381888-5923-7EC6-F527-5D588D98BB6E}"/>
          </ac:spMkLst>
        </pc:spChg>
        <pc:spChg chg="mod">
          <ac:chgData name="Kirsten Hollister" userId="f82291c8-99d5-47cd-8c9c-47767899496e" providerId="ADAL" clId="{DCB87903-3100-43E2-8AD1-4A88E282EC28}" dt="2025-06-15T12:50:00.536" v="15" actId="790"/>
          <ac:spMkLst>
            <pc:docMk/>
            <pc:sldMk cId="2015608969" sldId="537"/>
            <ac:spMk id="5" creationId="{4C821193-446A-AC47-50FB-328D1C180256}"/>
          </ac:spMkLst>
        </pc:spChg>
      </pc:sldChg>
      <pc:sldChg chg="modSp mod">
        <pc:chgData name="Kirsten Hollister" userId="f82291c8-99d5-47cd-8c9c-47767899496e" providerId="ADAL" clId="{DCB87903-3100-43E2-8AD1-4A88E282EC28}" dt="2025-06-15T12:50:00.536" v="15" actId="790"/>
        <pc:sldMkLst>
          <pc:docMk/>
          <pc:sldMk cId="2257943810" sldId="538"/>
        </pc:sldMkLst>
        <pc:spChg chg="mod">
          <ac:chgData name="Kirsten Hollister" userId="f82291c8-99d5-47cd-8c9c-47767899496e" providerId="ADAL" clId="{DCB87903-3100-43E2-8AD1-4A88E282EC28}" dt="2025-06-15T12:50:00.536" v="15" actId="790"/>
          <ac:spMkLst>
            <pc:docMk/>
            <pc:sldMk cId="2257943810" sldId="538"/>
            <ac:spMk id="2" creationId="{103CFBAA-EE59-C1BA-EF7D-829AEA6E292D}"/>
          </ac:spMkLst>
        </pc:spChg>
        <pc:spChg chg="mod">
          <ac:chgData name="Kirsten Hollister" userId="f82291c8-99d5-47cd-8c9c-47767899496e" providerId="ADAL" clId="{DCB87903-3100-43E2-8AD1-4A88E282EC28}" dt="2025-06-15T12:50:00.536" v="15" actId="790"/>
          <ac:spMkLst>
            <pc:docMk/>
            <pc:sldMk cId="2257943810" sldId="538"/>
            <ac:spMk id="3" creationId="{916E6C39-C549-431B-6930-75A68A81B10A}"/>
          </ac:spMkLst>
        </pc:spChg>
        <pc:spChg chg="mod">
          <ac:chgData name="Kirsten Hollister" userId="f82291c8-99d5-47cd-8c9c-47767899496e" providerId="ADAL" clId="{DCB87903-3100-43E2-8AD1-4A88E282EC28}" dt="2025-06-15T12:50:00.536" v="15" actId="790"/>
          <ac:spMkLst>
            <pc:docMk/>
            <pc:sldMk cId="2257943810" sldId="538"/>
            <ac:spMk id="4" creationId="{6A158F25-7533-912D-90B1-81FBE0192649}"/>
          </ac:spMkLst>
        </pc:spChg>
        <pc:spChg chg="mod">
          <ac:chgData name="Kirsten Hollister" userId="f82291c8-99d5-47cd-8c9c-47767899496e" providerId="ADAL" clId="{DCB87903-3100-43E2-8AD1-4A88E282EC28}" dt="2025-06-15T12:50:00.536" v="15" actId="790"/>
          <ac:spMkLst>
            <pc:docMk/>
            <pc:sldMk cId="2257943810" sldId="538"/>
            <ac:spMk id="5" creationId="{D6BF3663-566B-E2E3-04AE-BD5A047A9147}"/>
          </ac:spMkLst>
        </pc:spChg>
      </pc:sldChg>
      <pc:sldChg chg="modSp mod">
        <pc:chgData name="Kirsten Hollister" userId="f82291c8-99d5-47cd-8c9c-47767899496e" providerId="ADAL" clId="{DCB87903-3100-43E2-8AD1-4A88E282EC28}" dt="2025-06-15T12:50:00.536" v="15" actId="790"/>
        <pc:sldMkLst>
          <pc:docMk/>
          <pc:sldMk cId="2331961647" sldId="539"/>
        </pc:sldMkLst>
        <pc:spChg chg="mod">
          <ac:chgData name="Kirsten Hollister" userId="f82291c8-99d5-47cd-8c9c-47767899496e" providerId="ADAL" clId="{DCB87903-3100-43E2-8AD1-4A88E282EC28}" dt="2025-06-15T12:50:00.536" v="15" actId="790"/>
          <ac:spMkLst>
            <pc:docMk/>
            <pc:sldMk cId="2331961647" sldId="539"/>
            <ac:spMk id="2" creationId="{0D5DEDE3-BCE0-AE65-850B-A1B4DA46A951}"/>
          </ac:spMkLst>
        </pc:spChg>
        <pc:spChg chg="mod">
          <ac:chgData name="Kirsten Hollister" userId="f82291c8-99d5-47cd-8c9c-47767899496e" providerId="ADAL" clId="{DCB87903-3100-43E2-8AD1-4A88E282EC28}" dt="2025-06-15T12:50:00.536" v="15" actId="790"/>
          <ac:spMkLst>
            <pc:docMk/>
            <pc:sldMk cId="2331961647" sldId="539"/>
            <ac:spMk id="3" creationId="{734512C1-9FAC-EDD3-C011-BEED34894F93}"/>
          </ac:spMkLst>
        </pc:spChg>
        <pc:spChg chg="mod">
          <ac:chgData name="Kirsten Hollister" userId="f82291c8-99d5-47cd-8c9c-47767899496e" providerId="ADAL" clId="{DCB87903-3100-43E2-8AD1-4A88E282EC28}" dt="2025-06-15T12:50:00.536" v="15" actId="790"/>
          <ac:spMkLst>
            <pc:docMk/>
            <pc:sldMk cId="2331961647" sldId="539"/>
            <ac:spMk id="4" creationId="{AFB45C37-5FC5-DCBE-0488-2268314B6EB6}"/>
          </ac:spMkLst>
        </pc:spChg>
        <pc:spChg chg="mod">
          <ac:chgData name="Kirsten Hollister" userId="f82291c8-99d5-47cd-8c9c-47767899496e" providerId="ADAL" clId="{DCB87903-3100-43E2-8AD1-4A88E282EC28}" dt="2025-06-15T12:50:00.536" v="15" actId="790"/>
          <ac:spMkLst>
            <pc:docMk/>
            <pc:sldMk cId="2331961647" sldId="539"/>
            <ac:spMk id="5" creationId="{945D8F0A-8D48-E22E-3802-5EB7B6A69C19}"/>
          </ac:spMkLst>
        </pc:spChg>
      </pc:sldChg>
      <pc:sldChg chg="modSp mod">
        <pc:chgData name="Kirsten Hollister" userId="f82291c8-99d5-47cd-8c9c-47767899496e" providerId="ADAL" clId="{DCB87903-3100-43E2-8AD1-4A88E282EC28}" dt="2025-06-15T12:50:00.536" v="15" actId="790"/>
        <pc:sldMkLst>
          <pc:docMk/>
          <pc:sldMk cId="2224990645" sldId="540"/>
        </pc:sldMkLst>
        <pc:spChg chg="mod">
          <ac:chgData name="Kirsten Hollister" userId="f82291c8-99d5-47cd-8c9c-47767899496e" providerId="ADAL" clId="{DCB87903-3100-43E2-8AD1-4A88E282EC28}" dt="2025-06-15T12:50:00.536" v="15" actId="790"/>
          <ac:spMkLst>
            <pc:docMk/>
            <pc:sldMk cId="2224990645" sldId="540"/>
            <ac:spMk id="2" creationId="{D2392DB6-CA49-2C51-3DE9-1B83D442E3A4}"/>
          </ac:spMkLst>
        </pc:spChg>
        <pc:spChg chg="mod">
          <ac:chgData name="Kirsten Hollister" userId="f82291c8-99d5-47cd-8c9c-47767899496e" providerId="ADAL" clId="{DCB87903-3100-43E2-8AD1-4A88E282EC28}" dt="2025-06-15T12:50:00.536" v="15" actId="790"/>
          <ac:spMkLst>
            <pc:docMk/>
            <pc:sldMk cId="2224990645" sldId="540"/>
            <ac:spMk id="3" creationId="{3946FF18-90E8-ED51-1341-04E88CF8D055}"/>
          </ac:spMkLst>
        </pc:spChg>
        <pc:spChg chg="mod">
          <ac:chgData name="Kirsten Hollister" userId="f82291c8-99d5-47cd-8c9c-47767899496e" providerId="ADAL" clId="{DCB87903-3100-43E2-8AD1-4A88E282EC28}" dt="2025-06-15T12:50:00.536" v="15" actId="790"/>
          <ac:spMkLst>
            <pc:docMk/>
            <pc:sldMk cId="2224990645" sldId="540"/>
            <ac:spMk id="4" creationId="{5F50C287-7FCC-A814-6844-76C9042824D9}"/>
          </ac:spMkLst>
        </pc:spChg>
        <pc:spChg chg="mod">
          <ac:chgData name="Kirsten Hollister" userId="f82291c8-99d5-47cd-8c9c-47767899496e" providerId="ADAL" clId="{DCB87903-3100-43E2-8AD1-4A88E282EC28}" dt="2025-06-15T12:50:00.536" v="15" actId="790"/>
          <ac:spMkLst>
            <pc:docMk/>
            <pc:sldMk cId="2224990645" sldId="540"/>
            <ac:spMk id="5" creationId="{C356F0F8-D401-F01C-2F8D-9AB26CC52562}"/>
          </ac:spMkLst>
        </pc:spChg>
      </pc:sldChg>
      <pc:sldChg chg="modSp mod">
        <pc:chgData name="Kirsten Hollister" userId="f82291c8-99d5-47cd-8c9c-47767899496e" providerId="ADAL" clId="{DCB87903-3100-43E2-8AD1-4A88E282EC28}" dt="2025-06-15T12:50:00.536" v="15" actId="790"/>
        <pc:sldMkLst>
          <pc:docMk/>
          <pc:sldMk cId="2089436300" sldId="541"/>
        </pc:sldMkLst>
        <pc:spChg chg="mod">
          <ac:chgData name="Kirsten Hollister" userId="f82291c8-99d5-47cd-8c9c-47767899496e" providerId="ADAL" clId="{DCB87903-3100-43E2-8AD1-4A88E282EC28}" dt="2025-06-15T12:50:00.536" v="15" actId="790"/>
          <ac:spMkLst>
            <pc:docMk/>
            <pc:sldMk cId="2089436300" sldId="541"/>
            <ac:spMk id="2" creationId="{318C701E-F6B8-FEB3-0130-D3A2D5EAEE6B}"/>
          </ac:spMkLst>
        </pc:spChg>
        <pc:spChg chg="mod">
          <ac:chgData name="Kirsten Hollister" userId="f82291c8-99d5-47cd-8c9c-47767899496e" providerId="ADAL" clId="{DCB87903-3100-43E2-8AD1-4A88E282EC28}" dt="2025-06-15T12:50:00.536" v="15" actId="790"/>
          <ac:spMkLst>
            <pc:docMk/>
            <pc:sldMk cId="2089436300" sldId="541"/>
            <ac:spMk id="3" creationId="{24A80046-5181-62D4-3A8C-3200A106FE5F}"/>
          </ac:spMkLst>
        </pc:spChg>
        <pc:spChg chg="mod">
          <ac:chgData name="Kirsten Hollister" userId="f82291c8-99d5-47cd-8c9c-47767899496e" providerId="ADAL" clId="{DCB87903-3100-43E2-8AD1-4A88E282EC28}" dt="2025-06-15T12:50:00.536" v="15" actId="790"/>
          <ac:spMkLst>
            <pc:docMk/>
            <pc:sldMk cId="2089436300" sldId="541"/>
            <ac:spMk id="4" creationId="{A79C4919-C9D1-9CF0-3CCB-9DCA0F0D65D6}"/>
          </ac:spMkLst>
        </pc:spChg>
        <pc:spChg chg="mod">
          <ac:chgData name="Kirsten Hollister" userId="f82291c8-99d5-47cd-8c9c-47767899496e" providerId="ADAL" clId="{DCB87903-3100-43E2-8AD1-4A88E282EC28}" dt="2025-06-15T12:50:00.536" v="15" actId="790"/>
          <ac:spMkLst>
            <pc:docMk/>
            <pc:sldMk cId="2089436300" sldId="541"/>
            <ac:spMk id="5" creationId="{E9159F88-1749-2488-4C5A-9A6F59522ECA}"/>
          </ac:spMkLst>
        </pc:spChg>
      </pc:sldChg>
      <pc:sldChg chg="modSp mod">
        <pc:chgData name="Kirsten Hollister" userId="f82291c8-99d5-47cd-8c9c-47767899496e" providerId="ADAL" clId="{DCB87903-3100-43E2-8AD1-4A88E282EC28}" dt="2025-06-15T12:50:00.536" v="15" actId="790"/>
        <pc:sldMkLst>
          <pc:docMk/>
          <pc:sldMk cId="4187751247" sldId="542"/>
        </pc:sldMkLst>
        <pc:spChg chg="mod">
          <ac:chgData name="Kirsten Hollister" userId="f82291c8-99d5-47cd-8c9c-47767899496e" providerId="ADAL" clId="{DCB87903-3100-43E2-8AD1-4A88E282EC28}" dt="2025-06-15T12:50:00.536" v="15" actId="790"/>
          <ac:spMkLst>
            <pc:docMk/>
            <pc:sldMk cId="4187751247" sldId="542"/>
            <ac:spMk id="2" creationId="{71425432-D15D-9467-BB25-5A56FA201E0C}"/>
          </ac:spMkLst>
        </pc:spChg>
        <pc:spChg chg="mod">
          <ac:chgData name="Kirsten Hollister" userId="f82291c8-99d5-47cd-8c9c-47767899496e" providerId="ADAL" clId="{DCB87903-3100-43E2-8AD1-4A88E282EC28}" dt="2025-06-15T12:50:00.536" v="15" actId="790"/>
          <ac:spMkLst>
            <pc:docMk/>
            <pc:sldMk cId="4187751247" sldId="542"/>
            <ac:spMk id="3" creationId="{4F662144-7F28-A860-27AB-8F1E09661DB5}"/>
          </ac:spMkLst>
        </pc:spChg>
        <pc:spChg chg="mod">
          <ac:chgData name="Kirsten Hollister" userId="f82291c8-99d5-47cd-8c9c-47767899496e" providerId="ADAL" clId="{DCB87903-3100-43E2-8AD1-4A88E282EC28}" dt="2025-06-15T12:50:00.536" v="15" actId="790"/>
          <ac:spMkLst>
            <pc:docMk/>
            <pc:sldMk cId="4187751247" sldId="542"/>
            <ac:spMk id="4" creationId="{2C4E922D-4D73-3C1C-5791-4A718C136306}"/>
          </ac:spMkLst>
        </pc:spChg>
        <pc:spChg chg="mod">
          <ac:chgData name="Kirsten Hollister" userId="f82291c8-99d5-47cd-8c9c-47767899496e" providerId="ADAL" clId="{DCB87903-3100-43E2-8AD1-4A88E282EC28}" dt="2025-06-15T12:50:00.536" v="15" actId="790"/>
          <ac:spMkLst>
            <pc:docMk/>
            <pc:sldMk cId="4187751247" sldId="542"/>
            <ac:spMk id="5" creationId="{F6F1CCFA-724F-44E2-14CF-C0CC292845D6}"/>
          </ac:spMkLst>
        </pc:spChg>
      </pc:sldChg>
      <pc:sldChg chg="modSp mod">
        <pc:chgData name="Kirsten Hollister" userId="f82291c8-99d5-47cd-8c9c-47767899496e" providerId="ADAL" clId="{DCB87903-3100-43E2-8AD1-4A88E282EC28}" dt="2025-06-15T12:50:00.536" v="15" actId="790"/>
        <pc:sldMkLst>
          <pc:docMk/>
          <pc:sldMk cId="2670523247" sldId="543"/>
        </pc:sldMkLst>
        <pc:spChg chg="mod">
          <ac:chgData name="Kirsten Hollister" userId="f82291c8-99d5-47cd-8c9c-47767899496e" providerId="ADAL" clId="{DCB87903-3100-43E2-8AD1-4A88E282EC28}" dt="2025-06-15T12:50:00.536" v="15" actId="790"/>
          <ac:spMkLst>
            <pc:docMk/>
            <pc:sldMk cId="2670523247" sldId="543"/>
            <ac:spMk id="2" creationId="{E9AA6A5C-9AE9-FE43-CEEF-788A8404C322}"/>
          </ac:spMkLst>
        </pc:spChg>
        <pc:spChg chg="mod">
          <ac:chgData name="Kirsten Hollister" userId="f82291c8-99d5-47cd-8c9c-47767899496e" providerId="ADAL" clId="{DCB87903-3100-43E2-8AD1-4A88E282EC28}" dt="2025-06-15T12:50:00.536" v="15" actId="790"/>
          <ac:spMkLst>
            <pc:docMk/>
            <pc:sldMk cId="2670523247" sldId="543"/>
            <ac:spMk id="3" creationId="{4241DCE0-D192-7718-D264-3CC2DCDAD2E7}"/>
          </ac:spMkLst>
        </pc:spChg>
        <pc:spChg chg="mod">
          <ac:chgData name="Kirsten Hollister" userId="f82291c8-99d5-47cd-8c9c-47767899496e" providerId="ADAL" clId="{DCB87903-3100-43E2-8AD1-4A88E282EC28}" dt="2025-06-15T12:50:00.536" v="15" actId="790"/>
          <ac:spMkLst>
            <pc:docMk/>
            <pc:sldMk cId="2670523247" sldId="543"/>
            <ac:spMk id="4" creationId="{20E098E2-5D2A-76D6-B2FB-5A1AFD95644A}"/>
          </ac:spMkLst>
        </pc:spChg>
        <pc:spChg chg="mod">
          <ac:chgData name="Kirsten Hollister" userId="f82291c8-99d5-47cd-8c9c-47767899496e" providerId="ADAL" clId="{DCB87903-3100-43E2-8AD1-4A88E282EC28}" dt="2025-06-15T12:50:00.536" v="15" actId="790"/>
          <ac:spMkLst>
            <pc:docMk/>
            <pc:sldMk cId="2670523247" sldId="543"/>
            <ac:spMk id="5" creationId="{02F13B88-35D4-5F78-FFE0-4830DE45C3D8}"/>
          </ac:spMkLst>
        </pc:spChg>
      </pc:sldChg>
      <pc:sldChg chg="modSp mod">
        <pc:chgData name="Kirsten Hollister" userId="f82291c8-99d5-47cd-8c9c-47767899496e" providerId="ADAL" clId="{DCB87903-3100-43E2-8AD1-4A88E282EC28}" dt="2025-06-15T12:50:00.536" v="15" actId="790"/>
        <pc:sldMkLst>
          <pc:docMk/>
          <pc:sldMk cId="681946371" sldId="544"/>
        </pc:sldMkLst>
        <pc:spChg chg="mod">
          <ac:chgData name="Kirsten Hollister" userId="f82291c8-99d5-47cd-8c9c-47767899496e" providerId="ADAL" clId="{DCB87903-3100-43E2-8AD1-4A88E282EC28}" dt="2025-06-15T12:50:00.536" v="15" actId="790"/>
          <ac:spMkLst>
            <pc:docMk/>
            <pc:sldMk cId="681946371" sldId="544"/>
            <ac:spMk id="2" creationId="{56B1F019-02D1-FFB1-0DC7-98C3FCD0495E}"/>
          </ac:spMkLst>
        </pc:spChg>
        <pc:spChg chg="mod">
          <ac:chgData name="Kirsten Hollister" userId="f82291c8-99d5-47cd-8c9c-47767899496e" providerId="ADAL" clId="{DCB87903-3100-43E2-8AD1-4A88E282EC28}" dt="2025-06-15T12:50:00.536" v="15" actId="790"/>
          <ac:spMkLst>
            <pc:docMk/>
            <pc:sldMk cId="681946371" sldId="544"/>
            <ac:spMk id="3" creationId="{C0115E6E-CDF2-AC81-68A1-B4444B737B5C}"/>
          </ac:spMkLst>
        </pc:spChg>
        <pc:spChg chg="mod">
          <ac:chgData name="Kirsten Hollister" userId="f82291c8-99d5-47cd-8c9c-47767899496e" providerId="ADAL" clId="{DCB87903-3100-43E2-8AD1-4A88E282EC28}" dt="2025-06-15T12:50:00.536" v="15" actId="790"/>
          <ac:spMkLst>
            <pc:docMk/>
            <pc:sldMk cId="681946371" sldId="544"/>
            <ac:spMk id="4" creationId="{BDC93FC8-CE7A-48C4-D23D-E1AEDCB7F479}"/>
          </ac:spMkLst>
        </pc:spChg>
        <pc:spChg chg="mod">
          <ac:chgData name="Kirsten Hollister" userId="f82291c8-99d5-47cd-8c9c-47767899496e" providerId="ADAL" clId="{DCB87903-3100-43E2-8AD1-4A88E282EC28}" dt="2025-06-15T12:50:00.536" v="15" actId="790"/>
          <ac:spMkLst>
            <pc:docMk/>
            <pc:sldMk cId="681946371" sldId="544"/>
            <ac:spMk id="5" creationId="{B89DD4CC-F29E-3A0D-F046-9341E9B996BC}"/>
          </ac:spMkLst>
        </pc:spChg>
      </pc:sldChg>
      <pc:sldChg chg="modSp mod">
        <pc:chgData name="Kirsten Hollister" userId="f82291c8-99d5-47cd-8c9c-47767899496e" providerId="ADAL" clId="{DCB87903-3100-43E2-8AD1-4A88E282EC28}" dt="2025-06-15T12:50:00.536" v="15" actId="790"/>
        <pc:sldMkLst>
          <pc:docMk/>
          <pc:sldMk cId="3002745605" sldId="548"/>
        </pc:sldMkLst>
        <pc:spChg chg="mod">
          <ac:chgData name="Kirsten Hollister" userId="f82291c8-99d5-47cd-8c9c-47767899496e" providerId="ADAL" clId="{DCB87903-3100-43E2-8AD1-4A88E282EC28}" dt="2025-06-15T12:50:00.536" v="15" actId="790"/>
          <ac:spMkLst>
            <pc:docMk/>
            <pc:sldMk cId="3002745605" sldId="548"/>
            <ac:spMk id="2" creationId="{64D2A9FA-DBAC-8753-6C9E-4D030625B2CF}"/>
          </ac:spMkLst>
        </pc:spChg>
        <pc:spChg chg="mod">
          <ac:chgData name="Kirsten Hollister" userId="f82291c8-99d5-47cd-8c9c-47767899496e" providerId="ADAL" clId="{DCB87903-3100-43E2-8AD1-4A88E282EC28}" dt="2025-06-15T12:50:00.536" v="15" actId="790"/>
          <ac:spMkLst>
            <pc:docMk/>
            <pc:sldMk cId="3002745605" sldId="548"/>
            <ac:spMk id="4" creationId="{EFCD86E3-4557-0588-B2A0-225C88380400}"/>
          </ac:spMkLst>
        </pc:spChg>
        <pc:spChg chg="mod">
          <ac:chgData name="Kirsten Hollister" userId="f82291c8-99d5-47cd-8c9c-47767899496e" providerId="ADAL" clId="{DCB87903-3100-43E2-8AD1-4A88E282EC28}" dt="2025-06-15T12:50:00.536" v="15" actId="790"/>
          <ac:spMkLst>
            <pc:docMk/>
            <pc:sldMk cId="3002745605" sldId="548"/>
            <ac:spMk id="5" creationId="{27CB880C-ED56-4054-C2CA-56896985B0C8}"/>
          </ac:spMkLst>
        </pc:spChg>
        <pc:spChg chg="mod">
          <ac:chgData name="Kirsten Hollister" userId="f82291c8-99d5-47cd-8c9c-47767899496e" providerId="ADAL" clId="{DCB87903-3100-43E2-8AD1-4A88E282EC28}" dt="2025-06-15T12:50:00.536" v="15" actId="790"/>
          <ac:spMkLst>
            <pc:docMk/>
            <pc:sldMk cId="3002745605" sldId="548"/>
            <ac:spMk id="6" creationId="{012ADC32-908C-5AD8-BF5D-33E0E143E336}"/>
          </ac:spMkLst>
        </pc:spChg>
      </pc:sldChg>
      <pc:sldChg chg="modSp mod">
        <pc:chgData name="Kirsten Hollister" userId="f82291c8-99d5-47cd-8c9c-47767899496e" providerId="ADAL" clId="{DCB87903-3100-43E2-8AD1-4A88E282EC28}" dt="2025-06-15T12:50:00.536" v="15" actId="790"/>
        <pc:sldMkLst>
          <pc:docMk/>
          <pc:sldMk cId="2800571147" sldId="549"/>
        </pc:sldMkLst>
        <pc:spChg chg="mod">
          <ac:chgData name="Kirsten Hollister" userId="f82291c8-99d5-47cd-8c9c-47767899496e" providerId="ADAL" clId="{DCB87903-3100-43E2-8AD1-4A88E282EC28}" dt="2025-06-15T12:50:00.536" v="15" actId="790"/>
          <ac:spMkLst>
            <pc:docMk/>
            <pc:sldMk cId="2800571147" sldId="549"/>
            <ac:spMk id="2" creationId="{F0B1B45A-3E6C-B715-E586-5E743097277F}"/>
          </ac:spMkLst>
        </pc:spChg>
        <pc:spChg chg="mod">
          <ac:chgData name="Kirsten Hollister" userId="f82291c8-99d5-47cd-8c9c-47767899496e" providerId="ADAL" clId="{DCB87903-3100-43E2-8AD1-4A88E282EC28}" dt="2025-06-15T12:50:00.536" v="15" actId="790"/>
          <ac:spMkLst>
            <pc:docMk/>
            <pc:sldMk cId="2800571147" sldId="549"/>
            <ac:spMk id="3" creationId="{27EE0F09-29CE-FF6F-9793-D8D1CA76ECC0}"/>
          </ac:spMkLst>
        </pc:spChg>
        <pc:spChg chg="mod">
          <ac:chgData name="Kirsten Hollister" userId="f82291c8-99d5-47cd-8c9c-47767899496e" providerId="ADAL" clId="{DCB87903-3100-43E2-8AD1-4A88E282EC28}" dt="2025-06-15T12:50:00.536" v="15" actId="790"/>
          <ac:spMkLst>
            <pc:docMk/>
            <pc:sldMk cId="2800571147" sldId="549"/>
            <ac:spMk id="4" creationId="{9E6F70BB-ED1B-C8CA-E29B-7C7AC5B9A943}"/>
          </ac:spMkLst>
        </pc:spChg>
        <pc:spChg chg="mod">
          <ac:chgData name="Kirsten Hollister" userId="f82291c8-99d5-47cd-8c9c-47767899496e" providerId="ADAL" clId="{DCB87903-3100-43E2-8AD1-4A88E282EC28}" dt="2025-06-15T12:50:00.536" v="15" actId="790"/>
          <ac:spMkLst>
            <pc:docMk/>
            <pc:sldMk cId="2800571147" sldId="549"/>
            <ac:spMk id="5" creationId="{4232E3DC-0ECE-E0D4-A943-81CF894BBD32}"/>
          </ac:spMkLst>
        </pc:spChg>
        <pc:spChg chg="mod">
          <ac:chgData name="Kirsten Hollister" userId="f82291c8-99d5-47cd-8c9c-47767899496e" providerId="ADAL" clId="{DCB87903-3100-43E2-8AD1-4A88E282EC28}" dt="2025-06-15T12:50:00.536" v="15" actId="790"/>
          <ac:spMkLst>
            <pc:docMk/>
            <pc:sldMk cId="2800571147" sldId="549"/>
            <ac:spMk id="8" creationId="{4D87BA2D-0225-5C64-E5E2-AAC7CAC17CB4}"/>
          </ac:spMkLst>
        </pc:spChg>
        <pc:spChg chg="mod">
          <ac:chgData name="Kirsten Hollister" userId="f82291c8-99d5-47cd-8c9c-47767899496e" providerId="ADAL" clId="{DCB87903-3100-43E2-8AD1-4A88E282EC28}" dt="2025-06-15T12:50:00.536" v="15" actId="790"/>
          <ac:spMkLst>
            <pc:docMk/>
            <pc:sldMk cId="2800571147" sldId="549"/>
            <ac:spMk id="10" creationId="{B741BC07-716E-6213-86A4-ED6407A777CE}"/>
          </ac:spMkLst>
        </pc:spChg>
        <pc:graphicFrameChg chg="modGraphic">
          <ac:chgData name="Kirsten Hollister" userId="f82291c8-99d5-47cd-8c9c-47767899496e" providerId="ADAL" clId="{DCB87903-3100-43E2-8AD1-4A88E282EC28}" dt="2025-06-15T12:50:00.536" v="15" actId="790"/>
          <ac:graphicFrameMkLst>
            <pc:docMk/>
            <pc:sldMk cId="2800571147" sldId="549"/>
            <ac:graphicFrameMk id="7" creationId="{2482FA61-A35F-A706-9C59-74C2A570DBCC}"/>
          </ac:graphicFrameMkLst>
        </pc:graphicFrameChg>
      </pc:sldChg>
      <pc:sldChg chg="modSp mod">
        <pc:chgData name="Kirsten Hollister" userId="f82291c8-99d5-47cd-8c9c-47767899496e" providerId="ADAL" clId="{DCB87903-3100-43E2-8AD1-4A88E282EC28}" dt="2025-06-15T12:50:00.536" v="15" actId="790"/>
        <pc:sldMkLst>
          <pc:docMk/>
          <pc:sldMk cId="3343314933" sldId="550"/>
        </pc:sldMkLst>
        <pc:spChg chg="mod">
          <ac:chgData name="Kirsten Hollister" userId="f82291c8-99d5-47cd-8c9c-47767899496e" providerId="ADAL" clId="{DCB87903-3100-43E2-8AD1-4A88E282EC28}" dt="2025-06-15T12:50:00.536" v="15" actId="790"/>
          <ac:spMkLst>
            <pc:docMk/>
            <pc:sldMk cId="3343314933" sldId="550"/>
            <ac:spMk id="2" creationId="{11CBFC63-5D7D-B5D1-75BE-E2490D5A20BA}"/>
          </ac:spMkLst>
        </pc:spChg>
        <pc:spChg chg="mod">
          <ac:chgData name="Kirsten Hollister" userId="f82291c8-99d5-47cd-8c9c-47767899496e" providerId="ADAL" clId="{DCB87903-3100-43E2-8AD1-4A88E282EC28}" dt="2025-06-15T12:50:00.536" v="15" actId="790"/>
          <ac:spMkLst>
            <pc:docMk/>
            <pc:sldMk cId="3343314933" sldId="550"/>
            <ac:spMk id="3" creationId="{EA378A25-F337-87C3-72D4-DBDDDA87C5BC}"/>
          </ac:spMkLst>
        </pc:spChg>
        <pc:spChg chg="mod">
          <ac:chgData name="Kirsten Hollister" userId="f82291c8-99d5-47cd-8c9c-47767899496e" providerId="ADAL" clId="{DCB87903-3100-43E2-8AD1-4A88E282EC28}" dt="2025-06-15T12:50:00.536" v="15" actId="790"/>
          <ac:spMkLst>
            <pc:docMk/>
            <pc:sldMk cId="3343314933" sldId="550"/>
            <ac:spMk id="4" creationId="{BDB38D96-3CE6-3CB9-21AE-B7F8DADE9CFF}"/>
          </ac:spMkLst>
        </pc:spChg>
        <pc:spChg chg="mod">
          <ac:chgData name="Kirsten Hollister" userId="f82291c8-99d5-47cd-8c9c-47767899496e" providerId="ADAL" clId="{DCB87903-3100-43E2-8AD1-4A88E282EC28}" dt="2025-06-15T12:50:00.536" v="15" actId="790"/>
          <ac:spMkLst>
            <pc:docMk/>
            <pc:sldMk cId="3343314933" sldId="550"/>
            <ac:spMk id="5" creationId="{D291ECB3-CBF5-DBEB-52C4-74D8AF7A3F37}"/>
          </ac:spMkLst>
        </pc:spChg>
        <pc:spChg chg="mod">
          <ac:chgData name="Kirsten Hollister" userId="f82291c8-99d5-47cd-8c9c-47767899496e" providerId="ADAL" clId="{DCB87903-3100-43E2-8AD1-4A88E282EC28}" dt="2025-06-15T12:50:00.536" v="15" actId="790"/>
          <ac:spMkLst>
            <pc:docMk/>
            <pc:sldMk cId="3343314933" sldId="550"/>
            <ac:spMk id="7" creationId="{B2207AB6-8F56-5797-134E-34102B6ABB1D}"/>
          </ac:spMkLst>
        </pc:spChg>
        <pc:spChg chg="mod">
          <ac:chgData name="Kirsten Hollister" userId="f82291c8-99d5-47cd-8c9c-47767899496e" providerId="ADAL" clId="{DCB87903-3100-43E2-8AD1-4A88E282EC28}" dt="2025-06-15T12:50:00.536" v="15" actId="790"/>
          <ac:spMkLst>
            <pc:docMk/>
            <pc:sldMk cId="3343314933" sldId="550"/>
            <ac:spMk id="8" creationId="{04A5D2B8-C84C-03CC-A423-C0826A1319A5}"/>
          </ac:spMkLst>
        </pc:spChg>
        <pc:spChg chg="mod">
          <ac:chgData name="Kirsten Hollister" userId="f82291c8-99d5-47cd-8c9c-47767899496e" providerId="ADAL" clId="{DCB87903-3100-43E2-8AD1-4A88E282EC28}" dt="2025-06-15T12:50:00.536" v="15" actId="790"/>
          <ac:spMkLst>
            <pc:docMk/>
            <pc:sldMk cId="3343314933" sldId="550"/>
            <ac:spMk id="9" creationId="{DBC363AA-7F63-38DC-A7E6-52308B06E329}"/>
          </ac:spMkLst>
        </pc:spChg>
        <pc:graphicFrameChg chg="modGraphic">
          <ac:chgData name="Kirsten Hollister" userId="f82291c8-99d5-47cd-8c9c-47767899496e" providerId="ADAL" clId="{DCB87903-3100-43E2-8AD1-4A88E282EC28}" dt="2025-06-15T12:50:00.536" v="15" actId="790"/>
          <ac:graphicFrameMkLst>
            <pc:docMk/>
            <pc:sldMk cId="3343314933" sldId="550"/>
            <ac:graphicFrameMk id="6" creationId="{089AFBC3-79AA-5E6A-6F89-01C3992A27B5}"/>
          </ac:graphicFrameMkLst>
        </pc:graphicFrameChg>
      </pc:sldChg>
      <pc:sldChg chg="modSp mod">
        <pc:chgData name="Kirsten Hollister" userId="f82291c8-99d5-47cd-8c9c-47767899496e" providerId="ADAL" clId="{DCB87903-3100-43E2-8AD1-4A88E282EC28}" dt="2025-06-15T12:50:00.536" v="15" actId="790"/>
        <pc:sldMkLst>
          <pc:docMk/>
          <pc:sldMk cId="3797445266" sldId="551"/>
        </pc:sldMkLst>
        <pc:spChg chg="mod">
          <ac:chgData name="Kirsten Hollister" userId="f82291c8-99d5-47cd-8c9c-47767899496e" providerId="ADAL" clId="{DCB87903-3100-43E2-8AD1-4A88E282EC28}" dt="2025-06-15T12:50:00.536" v="15" actId="790"/>
          <ac:spMkLst>
            <pc:docMk/>
            <pc:sldMk cId="3797445266" sldId="551"/>
            <ac:spMk id="2" creationId="{E4FD69EA-30D9-B85E-7C49-32857D685B07}"/>
          </ac:spMkLst>
        </pc:spChg>
        <pc:spChg chg="mod">
          <ac:chgData name="Kirsten Hollister" userId="f82291c8-99d5-47cd-8c9c-47767899496e" providerId="ADAL" clId="{DCB87903-3100-43E2-8AD1-4A88E282EC28}" dt="2025-06-15T12:50:00.536" v="15" actId="790"/>
          <ac:spMkLst>
            <pc:docMk/>
            <pc:sldMk cId="3797445266" sldId="551"/>
            <ac:spMk id="4" creationId="{318E58F6-A2FD-D192-2A9C-CB8C95CFD591}"/>
          </ac:spMkLst>
        </pc:spChg>
        <pc:spChg chg="mod">
          <ac:chgData name="Kirsten Hollister" userId="f82291c8-99d5-47cd-8c9c-47767899496e" providerId="ADAL" clId="{DCB87903-3100-43E2-8AD1-4A88E282EC28}" dt="2025-06-15T12:50:00.536" v="15" actId="790"/>
          <ac:spMkLst>
            <pc:docMk/>
            <pc:sldMk cId="3797445266" sldId="551"/>
            <ac:spMk id="5" creationId="{EB8672FE-DF80-9F1D-C871-00080FE4B7F1}"/>
          </ac:spMkLst>
        </pc:spChg>
        <pc:spChg chg="mod">
          <ac:chgData name="Kirsten Hollister" userId="f82291c8-99d5-47cd-8c9c-47767899496e" providerId="ADAL" clId="{DCB87903-3100-43E2-8AD1-4A88E282EC28}" dt="2025-06-15T12:50:00.536" v="15" actId="790"/>
          <ac:spMkLst>
            <pc:docMk/>
            <pc:sldMk cId="3797445266" sldId="551"/>
            <ac:spMk id="10" creationId="{3C258217-2880-A3D5-A786-AB8EDFD52BB0}"/>
          </ac:spMkLst>
        </pc:spChg>
      </pc:sldChg>
      <pc:sldChg chg="modSp mod">
        <pc:chgData name="Kirsten Hollister" userId="f82291c8-99d5-47cd-8c9c-47767899496e" providerId="ADAL" clId="{DCB87903-3100-43E2-8AD1-4A88E282EC28}" dt="2025-06-15T12:50:00.536" v="15" actId="790"/>
        <pc:sldMkLst>
          <pc:docMk/>
          <pc:sldMk cId="771627894" sldId="552"/>
        </pc:sldMkLst>
        <pc:spChg chg="mod">
          <ac:chgData name="Kirsten Hollister" userId="f82291c8-99d5-47cd-8c9c-47767899496e" providerId="ADAL" clId="{DCB87903-3100-43E2-8AD1-4A88E282EC28}" dt="2025-06-15T12:50:00.536" v="15" actId="790"/>
          <ac:spMkLst>
            <pc:docMk/>
            <pc:sldMk cId="771627894" sldId="552"/>
            <ac:spMk id="2" creationId="{50C05544-D910-1BB2-FEC7-AD36B6ACE37E}"/>
          </ac:spMkLst>
        </pc:spChg>
        <pc:spChg chg="mod">
          <ac:chgData name="Kirsten Hollister" userId="f82291c8-99d5-47cd-8c9c-47767899496e" providerId="ADAL" clId="{DCB87903-3100-43E2-8AD1-4A88E282EC28}" dt="2025-06-15T12:50:00.536" v="15" actId="790"/>
          <ac:spMkLst>
            <pc:docMk/>
            <pc:sldMk cId="771627894" sldId="552"/>
            <ac:spMk id="4" creationId="{5449B175-4C92-C171-4B58-51FEF5863D0D}"/>
          </ac:spMkLst>
        </pc:spChg>
        <pc:spChg chg="mod">
          <ac:chgData name="Kirsten Hollister" userId="f82291c8-99d5-47cd-8c9c-47767899496e" providerId="ADAL" clId="{DCB87903-3100-43E2-8AD1-4A88E282EC28}" dt="2025-06-15T12:50:00.536" v="15" actId="790"/>
          <ac:spMkLst>
            <pc:docMk/>
            <pc:sldMk cId="771627894" sldId="552"/>
            <ac:spMk id="5" creationId="{0B8055B6-274D-357E-9DA8-B1F4BADF6C91}"/>
          </ac:spMkLst>
        </pc:spChg>
      </pc:sldChg>
      <pc:sldChg chg="modSp mod">
        <pc:chgData name="Kirsten Hollister" userId="f82291c8-99d5-47cd-8c9c-47767899496e" providerId="ADAL" clId="{DCB87903-3100-43E2-8AD1-4A88E282EC28}" dt="2025-06-15T12:50:00.536" v="15" actId="790"/>
        <pc:sldMkLst>
          <pc:docMk/>
          <pc:sldMk cId="3280434331" sldId="553"/>
        </pc:sldMkLst>
        <pc:spChg chg="mod">
          <ac:chgData name="Kirsten Hollister" userId="f82291c8-99d5-47cd-8c9c-47767899496e" providerId="ADAL" clId="{DCB87903-3100-43E2-8AD1-4A88E282EC28}" dt="2025-06-15T12:50:00.536" v="15" actId="790"/>
          <ac:spMkLst>
            <pc:docMk/>
            <pc:sldMk cId="3280434331" sldId="553"/>
            <ac:spMk id="2" creationId="{DDA81556-E5AE-04FB-012D-5E8DDB869717}"/>
          </ac:spMkLst>
        </pc:spChg>
        <pc:spChg chg="mod">
          <ac:chgData name="Kirsten Hollister" userId="f82291c8-99d5-47cd-8c9c-47767899496e" providerId="ADAL" clId="{DCB87903-3100-43E2-8AD1-4A88E282EC28}" dt="2025-06-15T12:50:00.536" v="15" actId="790"/>
          <ac:spMkLst>
            <pc:docMk/>
            <pc:sldMk cId="3280434331" sldId="553"/>
            <ac:spMk id="4" creationId="{68A2F64B-5AAF-FAA2-589C-25816E0160E2}"/>
          </ac:spMkLst>
        </pc:spChg>
        <pc:spChg chg="mod">
          <ac:chgData name="Kirsten Hollister" userId="f82291c8-99d5-47cd-8c9c-47767899496e" providerId="ADAL" clId="{DCB87903-3100-43E2-8AD1-4A88E282EC28}" dt="2025-06-15T12:50:00.536" v="15" actId="790"/>
          <ac:spMkLst>
            <pc:docMk/>
            <pc:sldMk cId="3280434331" sldId="553"/>
            <ac:spMk id="5" creationId="{27ADC6AF-CCEE-07FF-54F8-CA2A6C12234A}"/>
          </ac:spMkLst>
        </pc:spChg>
      </pc:sldChg>
      <pc:sldChg chg="modSp mod">
        <pc:chgData name="Kirsten Hollister" userId="f82291c8-99d5-47cd-8c9c-47767899496e" providerId="ADAL" clId="{DCB87903-3100-43E2-8AD1-4A88E282EC28}" dt="2025-06-15T12:50:00.536" v="15" actId="790"/>
        <pc:sldMkLst>
          <pc:docMk/>
          <pc:sldMk cId="1901341547" sldId="554"/>
        </pc:sldMkLst>
        <pc:spChg chg="mod">
          <ac:chgData name="Kirsten Hollister" userId="f82291c8-99d5-47cd-8c9c-47767899496e" providerId="ADAL" clId="{DCB87903-3100-43E2-8AD1-4A88E282EC28}" dt="2025-06-15T12:50:00.536" v="15" actId="790"/>
          <ac:spMkLst>
            <pc:docMk/>
            <pc:sldMk cId="1901341547" sldId="554"/>
            <ac:spMk id="2" creationId="{5CF03E5F-2422-68C9-D0B2-E96A375B5EF7}"/>
          </ac:spMkLst>
        </pc:spChg>
        <pc:spChg chg="mod">
          <ac:chgData name="Kirsten Hollister" userId="f82291c8-99d5-47cd-8c9c-47767899496e" providerId="ADAL" clId="{DCB87903-3100-43E2-8AD1-4A88E282EC28}" dt="2025-06-15T12:50:00.536" v="15" actId="790"/>
          <ac:spMkLst>
            <pc:docMk/>
            <pc:sldMk cId="1901341547" sldId="554"/>
            <ac:spMk id="4" creationId="{53D4558C-6F6E-5EC9-6911-8D638C561B8F}"/>
          </ac:spMkLst>
        </pc:spChg>
        <pc:spChg chg="mod">
          <ac:chgData name="Kirsten Hollister" userId="f82291c8-99d5-47cd-8c9c-47767899496e" providerId="ADAL" clId="{DCB87903-3100-43E2-8AD1-4A88E282EC28}" dt="2025-06-15T12:50:00.536" v="15" actId="790"/>
          <ac:spMkLst>
            <pc:docMk/>
            <pc:sldMk cId="1901341547" sldId="554"/>
            <ac:spMk id="5" creationId="{D7E5E64C-73DE-3FF6-283D-5FE3AC9E1D30}"/>
          </ac:spMkLst>
        </pc:spChg>
        <pc:spChg chg="mod">
          <ac:chgData name="Kirsten Hollister" userId="f82291c8-99d5-47cd-8c9c-47767899496e" providerId="ADAL" clId="{DCB87903-3100-43E2-8AD1-4A88E282EC28}" dt="2025-06-15T12:50:00.536" v="15" actId="790"/>
          <ac:spMkLst>
            <pc:docMk/>
            <pc:sldMk cId="1901341547" sldId="554"/>
            <ac:spMk id="9" creationId="{53567C53-6039-F5F2-ED37-B793811CD2FD}"/>
          </ac:spMkLst>
        </pc:spChg>
        <pc:graphicFrameChg chg="modGraphic">
          <ac:chgData name="Kirsten Hollister" userId="f82291c8-99d5-47cd-8c9c-47767899496e" providerId="ADAL" clId="{DCB87903-3100-43E2-8AD1-4A88E282EC28}" dt="2025-06-15T12:50:00.536" v="15" actId="790"/>
          <ac:graphicFrameMkLst>
            <pc:docMk/>
            <pc:sldMk cId="1901341547" sldId="554"/>
            <ac:graphicFrameMk id="8" creationId="{50486C84-908C-4405-8967-637E4D9B89AB}"/>
          </ac:graphicFrameMkLst>
        </pc:graphicFrameChg>
      </pc:sldChg>
      <pc:sldChg chg="modSp mod">
        <pc:chgData name="Kirsten Hollister" userId="f82291c8-99d5-47cd-8c9c-47767899496e" providerId="ADAL" clId="{DCB87903-3100-43E2-8AD1-4A88E282EC28}" dt="2025-06-15T12:50:00.536" v="15" actId="790"/>
        <pc:sldMkLst>
          <pc:docMk/>
          <pc:sldMk cId="2791270607" sldId="555"/>
        </pc:sldMkLst>
        <pc:spChg chg="mod">
          <ac:chgData name="Kirsten Hollister" userId="f82291c8-99d5-47cd-8c9c-47767899496e" providerId="ADAL" clId="{DCB87903-3100-43E2-8AD1-4A88E282EC28}" dt="2025-06-15T12:50:00.536" v="15" actId="790"/>
          <ac:spMkLst>
            <pc:docMk/>
            <pc:sldMk cId="2791270607" sldId="555"/>
            <ac:spMk id="2" creationId="{09CCE00D-2FE3-606B-6EA0-AD27AB14DEE8}"/>
          </ac:spMkLst>
        </pc:spChg>
        <pc:spChg chg="mod">
          <ac:chgData name="Kirsten Hollister" userId="f82291c8-99d5-47cd-8c9c-47767899496e" providerId="ADAL" clId="{DCB87903-3100-43E2-8AD1-4A88E282EC28}" dt="2025-06-15T12:50:00.536" v="15" actId="790"/>
          <ac:spMkLst>
            <pc:docMk/>
            <pc:sldMk cId="2791270607" sldId="555"/>
            <ac:spMk id="4" creationId="{005B0659-E89D-B895-2699-3FE684A7BBEA}"/>
          </ac:spMkLst>
        </pc:spChg>
        <pc:spChg chg="mod">
          <ac:chgData name="Kirsten Hollister" userId="f82291c8-99d5-47cd-8c9c-47767899496e" providerId="ADAL" clId="{DCB87903-3100-43E2-8AD1-4A88E282EC28}" dt="2025-06-15T12:50:00.536" v="15" actId="790"/>
          <ac:spMkLst>
            <pc:docMk/>
            <pc:sldMk cId="2791270607" sldId="555"/>
            <ac:spMk id="5" creationId="{4621D67C-277A-DE9B-8DD3-46D5A79F94FB}"/>
          </ac:spMkLst>
        </pc:spChg>
        <pc:graphicFrameChg chg="modGraphic">
          <ac:chgData name="Kirsten Hollister" userId="f82291c8-99d5-47cd-8c9c-47767899496e" providerId="ADAL" clId="{DCB87903-3100-43E2-8AD1-4A88E282EC28}" dt="2025-06-15T12:50:00.536" v="15" actId="790"/>
          <ac:graphicFrameMkLst>
            <pc:docMk/>
            <pc:sldMk cId="2791270607" sldId="555"/>
            <ac:graphicFrameMk id="7" creationId="{92977340-2B54-3A30-D56D-63F0ACEC6380}"/>
          </ac:graphicFrameMkLst>
        </pc:graphicFrameChg>
      </pc:sldChg>
      <pc:sldChg chg="modSp mod">
        <pc:chgData name="Kirsten Hollister" userId="f82291c8-99d5-47cd-8c9c-47767899496e" providerId="ADAL" clId="{DCB87903-3100-43E2-8AD1-4A88E282EC28}" dt="2025-06-15T12:50:00.536" v="15" actId="790"/>
        <pc:sldMkLst>
          <pc:docMk/>
          <pc:sldMk cId="3709742809" sldId="556"/>
        </pc:sldMkLst>
        <pc:spChg chg="mod">
          <ac:chgData name="Kirsten Hollister" userId="f82291c8-99d5-47cd-8c9c-47767899496e" providerId="ADAL" clId="{DCB87903-3100-43E2-8AD1-4A88E282EC28}" dt="2025-06-15T12:50:00.536" v="15" actId="790"/>
          <ac:spMkLst>
            <pc:docMk/>
            <pc:sldMk cId="3709742809" sldId="556"/>
            <ac:spMk id="2" creationId="{44302285-BAAC-A2C9-53E5-A5D1224C5C60}"/>
          </ac:spMkLst>
        </pc:spChg>
        <pc:spChg chg="mod">
          <ac:chgData name="Kirsten Hollister" userId="f82291c8-99d5-47cd-8c9c-47767899496e" providerId="ADAL" clId="{DCB87903-3100-43E2-8AD1-4A88E282EC28}" dt="2025-06-15T12:50:00.536" v="15" actId="790"/>
          <ac:spMkLst>
            <pc:docMk/>
            <pc:sldMk cId="3709742809" sldId="556"/>
            <ac:spMk id="4" creationId="{D9A349E4-BB5C-2C6C-F292-0DD66FAF079C}"/>
          </ac:spMkLst>
        </pc:spChg>
        <pc:spChg chg="mod">
          <ac:chgData name="Kirsten Hollister" userId="f82291c8-99d5-47cd-8c9c-47767899496e" providerId="ADAL" clId="{DCB87903-3100-43E2-8AD1-4A88E282EC28}" dt="2025-06-15T12:50:00.536" v="15" actId="790"/>
          <ac:spMkLst>
            <pc:docMk/>
            <pc:sldMk cId="3709742809" sldId="556"/>
            <ac:spMk id="5" creationId="{C4053A24-D6AC-5313-8987-9ABB71432DE1}"/>
          </ac:spMkLst>
        </pc:spChg>
        <pc:spChg chg="mod">
          <ac:chgData name="Kirsten Hollister" userId="f82291c8-99d5-47cd-8c9c-47767899496e" providerId="ADAL" clId="{DCB87903-3100-43E2-8AD1-4A88E282EC28}" dt="2025-06-15T12:50:00.536" v="15" actId="790"/>
          <ac:spMkLst>
            <pc:docMk/>
            <pc:sldMk cId="3709742809" sldId="556"/>
            <ac:spMk id="11" creationId="{EF6CFF4C-2BE6-D6DF-F160-910744530904}"/>
          </ac:spMkLst>
        </pc:spChg>
        <pc:graphicFrameChg chg="modGraphic">
          <ac:chgData name="Kirsten Hollister" userId="f82291c8-99d5-47cd-8c9c-47767899496e" providerId="ADAL" clId="{DCB87903-3100-43E2-8AD1-4A88E282EC28}" dt="2025-06-15T12:50:00.536" v="15" actId="790"/>
          <ac:graphicFrameMkLst>
            <pc:docMk/>
            <pc:sldMk cId="3709742809" sldId="556"/>
            <ac:graphicFrameMk id="8" creationId="{542777D4-8A00-9FB4-8B31-41E59B19F58D}"/>
          </ac:graphicFrameMkLst>
        </pc:graphicFrameChg>
        <pc:graphicFrameChg chg="modGraphic">
          <ac:chgData name="Kirsten Hollister" userId="f82291c8-99d5-47cd-8c9c-47767899496e" providerId="ADAL" clId="{DCB87903-3100-43E2-8AD1-4A88E282EC28}" dt="2025-06-15T12:50:00.536" v="15" actId="790"/>
          <ac:graphicFrameMkLst>
            <pc:docMk/>
            <pc:sldMk cId="3709742809" sldId="556"/>
            <ac:graphicFrameMk id="9" creationId="{B6B0DD86-AAE4-8335-E93D-15825FBC92B5}"/>
          </ac:graphicFrameMkLst>
        </pc:graphicFrameChg>
        <pc:graphicFrameChg chg="modGraphic">
          <ac:chgData name="Kirsten Hollister" userId="f82291c8-99d5-47cd-8c9c-47767899496e" providerId="ADAL" clId="{DCB87903-3100-43E2-8AD1-4A88E282EC28}" dt="2025-06-15T12:50:00.536" v="15" actId="790"/>
          <ac:graphicFrameMkLst>
            <pc:docMk/>
            <pc:sldMk cId="3709742809" sldId="556"/>
            <ac:graphicFrameMk id="10" creationId="{B0C6621B-DD28-4B97-4B45-087135E27579}"/>
          </ac:graphicFrameMkLst>
        </pc:graphicFrameChg>
      </pc:sldChg>
      <pc:sldChg chg="modSp mod">
        <pc:chgData name="Kirsten Hollister" userId="f82291c8-99d5-47cd-8c9c-47767899496e" providerId="ADAL" clId="{DCB87903-3100-43E2-8AD1-4A88E282EC28}" dt="2025-06-15T12:50:00.536" v="15" actId="790"/>
        <pc:sldMkLst>
          <pc:docMk/>
          <pc:sldMk cId="1756104775" sldId="557"/>
        </pc:sldMkLst>
        <pc:spChg chg="mod">
          <ac:chgData name="Kirsten Hollister" userId="f82291c8-99d5-47cd-8c9c-47767899496e" providerId="ADAL" clId="{DCB87903-3100-43E2-8AD1-4A88E282EC28}" dt="2025-06-15T12:50:00.536" v="15" actId="790"/>
          <ac:spMkLst>
            <pc:docMk/>
            <pc:sldMk cId="1756104775" sldId="557"/>
            <ac:spMk id="2" creationId="{FBCE9C29-AD16-0F68-1AED-6AA24FAB280F}"/>
          </ac:spMkLst>
        </pc:spChg>
        <pc:spChg chg="mod">
          <ac:chgData name="Kirsten Hollister" userId="f82291c8-99d5-47cd-8c9c-47767899496e" providerId="ADAL" clId="{DCB87903-3100-43E2-8AD1-4A88E282EC28}" dt="2025-06-15T12:50:00.536" v="15" actId="790"/>
          <ac:spMkLst>
            <pc:docMk/>
            <pc:sldMk cId="1756104775" sldId="557"/>
            <ac:spMk id="4" creationId="{4FDAC40F-05BF-4B24-FF99-112B846B70F0}"/>
          </ac:spMkLst>
        </pc:spChg>
        <pc:spChg chg="mod">
          <ac:chgData name="Kirsten Hollister" userId="f82291c8-99d5-47cd-8c9c-47767899496e" providerId="ADAL" clId="{DCB87903-3100-43E2-8AD1-4A88E282EC28}" dt="2025-06-15T12:50:00.536" v="15" actId="790"/>
          <ac:spMkLst>
            <pc:docMk/>
            <pc:sldMk cId="1756104775" sldId="557"/>
            <ac:spMk id="5" creationId="{AF978F0E-4308-EEDD-8E4D-AF1BE224435C}"/>
          </ac:spMkLst>
        </pc:spChg>
        <pc:spChg chg="mod">
          <ac:chgData name="Kirsten Hollister" userId="f82291c8-99d5-47cd-8c9c-47767899496e" providerId="ADAL" clId="{DCB87903-3100-43E2-8AD1-4A88E282EC28}" dt="2025-06-15T12:50:00.536" v="15" actId="790"/>
          <ac:spMkLst>
            <pc:docMk/>
            <pc:sldMk cId="1756104775" sldId="557"/>
            <ac:spMk id="11" creationId="{6021CEF5-1699-984A-2FAA-C9047D8DAB42}"/>
          </ac:spMkLst>
        </pc:spChg>
        <pc:spChg chg="mod">
          <ac:chgData name="Kirsten Hollister" userId="f82291c8-99d5-47cd-8c9c-47767899496e" providerId="ADAL" clId="{DCB87903-3100-43E2-8AD1-4A88E282EC28}" dt="2025-06-15T12:50:00.536" v="15" actId="790"/>
          <ac:spMkLst>
            <pc:docMk/>
            <pc:sldMk cId="1756104775" sldId="557"/>
            <ac:spMk id="13" creationId="{6EC4BA7E-CF05-E827-F8A8-5C7152530B0D}"/>
          </ac:spMkLst>
        </pc:spChg>
        <pc:spChg chg="mod">
          <ac:chgData name="Kirsten Hollister" userId="f82291c8-99d5-47cd-8c9c-47767899496e" providerId="ADAL" clId="{DCB87903-3100-43E2-8AD1-4A88E282EC28}" dt="2025-06-15T12:50:00.536" v="15" actId="790"/>
          <ac:spMkLst>
            <pc:docMk/>
            <pc:sldMk cId="1756104775" sldId="557"/>
            <ac:spMk id="14" creationId="{0BA91CCB-696B-003F-83E6-D982E591603E}"/>
          </ac:spMkLst>
        </pc:spChg>
        <pc:spChg chg="mod">
          <ac:chgData name="Kirsten Hollister" userId="f82291c8-99d5-47cd-8c9c-47767899496e" providerId="ADAL" clId="{DCB87903-3100-43E2-8AD1-4A88E282EC28}" dt="2025-06-15T12:50:00.536" v="15" actId="790"/>
          <ac:spMkLst>
            <pc:docMk/>
            <pc:sldMk cId="1756104775" sldId="557"/>
            <ac:spMk id="15" creationId="{ACF846AD-A15F-F713-4CEC-3CF0D7ECE351}"/>
          </ac:spMkLst>
        </pc:spChg>
        <pc:graphicFrameChg chg="modGraphic">
          <ac:chgData name="Kirsten Hollister" userId="f82291c8-99d5-47cd-8c9c-47767899496e" providerId="ADAL" clId="{DCB87903-3100-43E2-8AD1-4A88E282EC28}" dt="2025-06-15T12:50:00.536" v="15" actId="790"/>
          <ac:graphicFrameMkLst>
            <pc:docMk/>
            <pc:sldMk cId="1756104775" sldId="557"/>
            <ac:graphicFrameMk id="12" creationId="{21DCE1D0-2C95-9039-3108-AA5AEA51AE66}"/>
          </ac:graphicFrameMkLst>
        </pc:graphicFrameChg>
      </pc:sldChg>
      <pc:sldChg chg="modSp mod">
        <pc:chgData name="Kirsten Hollister" userId="f82291c8-99d5-47cd-8c9c-47767899496e" providerId="ADAL" clId="{DCB87903-3100-43E2-8AD1-4A88E282EC28}" dt="2025-06-15T12:50:00.536" v="15" actId="790"/>
        <pc:sldMkLst>
          <pc:docMk/>
          <pc:sldMk cId="1810218444" sldId="558"/>
        </pc:sldMkLst>
        <pc:spChg chg="mod">
          <ac:chgData name="Kirsten Hollister" userId="f82291c8-99d5-47cd-8c9c-47767899496e" providerId="ADAL" clId="{DCB87903-3100-43E2-8AD1-4A88E282EC28}" dt="2025-06-15T12:50:00.536" v="15" actId="790"/>
          <ac:spMkLst>
            <pc:docMk/>
            <pc:sldMk cId="1810218444" sldId="558"/>
            <ac:spMk id="2" creationId="{8C6CE17A-8756-1018-26D3-DE828A2DCBF4}"/>
          </ac:spMkLst>
        </pc:spChg>
        <pc:spChg chg="mod">
          <ac:chgData name="Kirsten Hollister" userId="f82291c8-99d5-47cd-8c9c-47767899496e" providerId="ADAL" clId="{DCB87903-3100-43E2-8AD1-4A88E282EC28}" dt="2025-06-15T12:50:00.536" v="15" actId="790"/>
          <ac:spMkLst>
            <pc:docMk/>
            <pc:sldMk cId="1810218444" sldId="558"/>
            <ac:spMk id="4" creationId="{60342BDD-9719-4DCA-8B7C-3366CCC3D5EF}"/>
          </ac:spMkLst>
        </pc:spChg>
        <pc:spChg chg="mod">
          <ac:chgData name="Kirsten Hollister" userId="f82291c8-99d5-47cd-8c9c-47767899496e" providerId="ADAL" clId="{DCB87903-3100-43E2-8AD1-4A88E282EC28}" dt="2025-06-15T12:50:00.536" v="15" actId="790"/>
          <ac:spMkLst>
            <pc:docMk/>
            <pc:sldMk cId="1810218444" sldId="558"/>
            <ac:spMk id="5" creationId="{6D7967DD-A7E9-661F-037B-B2073BFC5BB1}"/>
          </ac:spMkLst>
        </pc:spChg>
        <pc:spChg chg="mod">
          <ac:chgData name="Kirsten Hollister" userId="f82291c8-99d5-47cd-8c9c-47767899496e" providerId="ADAL" clId="{DCB87903-3100-43E2-8AD1-4A88E282EC28}" dt="2025-06-15T12:50:00.536" v="15" actId="790"/>
          <ac:spMkLst>
            <pc:docMk/>
            <pc:sldMk cId="1810218444" sldId="558"/>
            <ac:spMk id="13" creationId="{CC324516-4E01-37A2-2FDA-5B9F6CCDB96E}"/>
          </ac:spMkLst>
        </pc:spChg>
        <pc:spChg chg="mod">
          <ac:chgData name="Kirsten Hollister" userId="f82291c8-99d5-47cd-8c9c-47767899496e" providerId="ADAL" clId="{DCB87903-3100-43E2-8AD1-4A88E282EC28}" dt="2025-06-15T12:50:00.536" v="15" actId="790"/>
          <ac:spMkLst>
            <pc:docMk/>
            <pc:sldMk cId="1810218444" sldId="558"/>
            <ac:spMk id="14" creationId="{09DBDFF0-6775-2263-90A1-E6CB449F8514}"/>
          </ac:spMkLst>
        </pc:spChg>
        <pc:spChg chg="mod">
          <ac:chgData name="Kirsten Hollister" userId="f82291c8-99d5-47cd-8c9c-47767899496e" providerId="ADAL" clId="{DCB87903-3100-43E2-8AD1-4A88E282EC28}" dt="2025-06-15T12:50:00.536" v="15" actId="790"/>
          <ac:spMkLst>
            <pc:docMk/>
            <pc:sldMk cId="1810218444" sldId="558"/>
            <ac:spMk id="15" creationId="{FB713657-C38B-1BAB-C945-C6DE14CC090E}"/>
          </ac:spMkLst>
        </pc:spChg>
        <pc:graphicFrameChg chg="modGraphic">
          <ac:chgData name="Kirsten Hollister" userId="f82291c8-99d5-47cd-8c9c-47767899496e" providerId="ADAL" clId="{DCB87903-3100-43E2-8AD1-4A88E282EC28}" dt="2025-06-15T12:50:00.536" v="15" actId="790"/>
          <ac:graphicFrameMkLst>
            <pc:docMk/>
            <pc:sldMk cId="1810218444" sldId="558"/>
            <ac:graphicFrameMk id="12" creationId="{90921807-8938-F665-C6DE-9A0156BF0CB4}"/>
          </ac:graphicFrameMkLst>
        </pc:graphicFrameChg>
      </pc:sldChg>
      <pc:sldChg chg="modSp mod">
        <pc:chgData name="Kirsten Hollister" userId="f82291c8-99d5-47cd-8c9c-47767899496e" providerId="ADAL" clId="{DCB87903-3100-43E2-8AD1-4A88E282EC28}" dt="2025-06-15T12:50:00.536" v="15" actId="790"/>
        <pc:sldMkLst>
          <pc:docMk/>
          <pc:sldMk cId="1262345730" sldId="559"/>
        </pc:sldMkLst>
        <pc:spChg chg="mod">
          <ac:chgData name="Kirsten Hollister" userId="f82291c8-99d5-47cd-8c9c-47767899496e" providerId="ADAL" clId="{DCB87903-3100-43E2-8AD1-4A88E282EC28}" dt="2025-06-15T12:50:00.536" v="15" actId="790"/>
          <ac:spMkLst>
            <pc:docMk/>
            <pc:sldMk cId="1262345730" sldId="559"/>
            <ac:spMk id="2" creationId="{86010BEC-329B-25A6-AB48-079859A4C772}"/>
          </ac:spMkLst>
        </pc:spChg>
        <pc:spChg chg="mod">
          <ac:chgData name="Kirsten Hollister" userId="f82291c8-99d5-47cd-8c9c-47767899496e" providerId="ADAL" clId="{DCB87903-3100-43E2-8AD1-4A88E282EC28}" dt="2025-06-15T12:50:00.536" v="15" actId="790"/>
          <ac:spMkLst>
            <pc:docMk/>
            <pc:sldMk cId="1262345730" sldId="559"/>
            <ac:spMk id="3" creationId="{89252BB6-6753-879F-E31D-2DB6F9CA9955}"/>
          </ac:spMkLst>
        </pc:spChg>
        <pc:spChg chg="mod">
          <ac:chgData name="Kirsten Hollister" userId="f82291c8-99d5-47cd-8c9c-47767899496e" providerId="ADAL" clId="{DCB87903-3100-43E2-8AD1-4A88E282EC28}" dt="2025-06-15T12:50:00.536" v="15" actId="790"/>
          <ac:spMkLst>
            <pc:docMk/>
            <pc:sldMk cId="1262345730" sldId="559"/>
            <ac:spMk id="4" creationId="{9D12CDC1-A344-25B1-C750-32ACCD736ADD}"/>
          </ac:spMkLst>
        </pc:spChg>
        <pc:spChg chg="mod">
          <ac:chgData name="Kirsten Hollister" userId="f82291c8-99d5-47cd-8c9c-47767899496e" providerId="ADAL" clId="{DCB87903-3100-43E2-8AD1-4A88E282EC28}" dt="2025-06-15T12:50:00.536" v="15" actId="790"/>
          <ac:spMkLst>
            <pc:docMk/>
            <pc:sldMk cId="1262345730" sldId="559"/>
            <ac:spMk id="5" creationId="{148DF8AD-6D03-A98B-7DE6-CD8221DF283C}"/>
          </ac:spMkLst>
        </pc:spChg>
      </pc:sldChg>
      <pc:sldChg chg="modSp mod">
        <pc:chgData name="Kirsten Hollister" userId="f82291c8-99d5-47cd-8c9c-47767899496e" providerId="ADAL" clId="{DCB87903-3100-43E2-8AD1-4A88E282EC28}" dt="2025-06-15T12:50:00.536" v="15" actId="790"/>
        <pc:sldMkLst>
          <pc:docMk/>
          <pc:sldMk cId="471011940" sldId="560"/>
        </pc:sldMkLst>
        <pc:spChg chg="mod">
          <ac:chgData name="Kirsten Hollister" userId="f82291c8-99d5-47cd-8c9c-47767899496e" providerId="ADAL" clId="{DCB87903-3100-43E2-8AD1-4A88E282EC28}" dt="2025-06-15T12:50:00.536" v="15" actId="790"/>
          <ac:spMkLst>
            <pc:docMk/>
            <pc:sldMk cId="471011940" sldId="560"/>
            <ac:spMk id="2" creationId="{6725E4F5-7E23-4CEB-35EF-8EF6774DA890}"/>
          </ac:spMkLst>
        </pc:spChg>
        <pc:spChg chg="mod">
          <ac:chgData name="Kirsten Hollister" userId="f82291c8-99d5-47cd-8c9c-47767899496e" providerId="ADAL" clId="{DCB87903-3100-43E2-8AD1-4A88E282EC28}" dt="2025-06-15T12:50:00.536" v="15" actId="790"/>
          <ac:spMkLst>
            <pc:docMk/>
            <pc:sldMk cId="471011940" sldId="560"/>
            <ac:spMk id="3" creationId="{5AD923E4-490E-6127-B9CB-6AB9BD09EE79}"/>
          </ac:spMkLst>
        </pc:spChg>
        <pc:spChg chg="mod">
          <ac:chgData name="Kirsten Hollister" userId="f82291c8-99d5-47cd-8c9c-47767899496e" providerId="ADAL" clId="{DCB87903-3100-43E2-8AD1-4A88E282EC28}" dt="2025-06-15T12:50:00.536" v="15" actId="790"/>
          <ac:spMkLst>
            <pc:docMk/>
            <pc:sldMk cId="471011940" sldId="560"/>
            <ac:spMk id="4" creationId="{9DB9FAB6-6706-1894-F380-EAA86E431056}"/>
          </ac:spMkLst>
        </pc:spChg>
        <pc:spChg chg="mod">
          <ac:chgData name="Kirsten Hollister" userId="f82291c8-99d5-47cd-8c9c-47767899496e" providerId="ADAL" clId="{DCB87903-3100-43E2-8AD1-4A88E282EC28}" dt="2025-06-15T12:50:00.536" v="15" actId="790"/>
          <ac:spMkLst>
            <pc:docMk/>
            <pc:sldMk cId="471011940" sldId="560"/>
            <ac:spMk id="5" creationId="{CBCF19FB-3D99-82A2-74B2-B463ED405E93}"/>
          </ac:spMkLst>
        </pc:spChg>
      </pc:sldChg>
      <pc:sldChg chg="addSp delSp modSp mod">
        <pc:chgData name="Kirsten Hollister" userId="f82291c8-99d5-47cd-8c9c-47767899496e" providerId="ADAL" clId="{DCB87903-3100-43E2-8AD1-4A88E282EC28}" dt="2025-06-15T12:50:00.536" v="15" actId="790"/>
        <pc:sldMkLst>
          <pc:docMk/>
          <pc:sldMk cId="2876374485" sldId="561"/>
        </pc:sldMkLst>
        <pc:spChg chg="mod">
          <ac:chgData name="Kirsten Hollister" userId="f82291c8-99d5-47cd-8c9c-47767899496e" providerId="ADAL" clId="{DCB87903-3100-43E2-8AD1-4A88E282EC28}" dt="2025-06-15T12:50:00.536" v="15" actId="790"/>
          <ac:spMkLst>
            <pc:docMk/>
            <pc:sldMk cId="2876374485" sldId="561"/>
            <ac:spMk id="2" creationId="{A87C828E-2323-C40B-343C-BFB766E51403}"/>
          </ac:spMkLst>
        </pc:spChg>
        <pc:spChg chg="mod">
          <ac:chgData name="Kirsten Hollister" userId="f82291c8-99d5-47cd-8c9c-47767899496e" providerId="ADAL" clId="{DCB87903-3100-43E2-8AD1-4A88E282EC28}" dt="2025-06-15T12:50:00.536" v="15" actId="790"/>
          <ac:spMkLst>
            <pc:docMk/>
            <pc:sldMk cId="2876374485" sldId="561"/>
            <ac:spMk id="3" creationId="{F16635DD-1174-7579-3811-2A8499B88B05}"/>
          </ac:spMkLst>
        </pc:spChg>
        <pc:spChg chg="mod">
          <ac:chgData name="Kirsten Hollister" userId="f82291c8-99d5-47cd-8c9c-47767899496e" providerId="ADAL" clId="{DCB87903-3100-43E2-8AD1-4A88E282EC28}" dt="2025-06-15T12:50:00.536" v="15" actId="790"/>
          <ac:spMkLst>
            <pc:docMk/>
            <pc:sldMk cId="2876374485" sldId="561"/>
            <ac:spMk id="5" creationId="{0081377A-C575-910B-7C69-63C2B932ACB3}"/>
          </ac:spMkLst>
        </pc:spChg>
        <pc:spChg chg="mod">
          <ac:chgData name="Kirsten Hollister" userId="f82291c8-99d5-47cd-8c9c-47767899496e" providerId="ADAL" clId="{DCB87903-3100-43E2-8AD1-4A88E282EC28}" dt="2025-06-15T12:50:00.536" v="15" actId="790"/>
          <ac:spMkLst>
            <pc:docMk/>
            <pc:sldMk cId="2876374485" sldId="561"/>
            <ac:spMk id="8" creationId="{2D3CCC0C-417B-E41E-5CBC-32BC2FA99586}"/>
          </ac:spMkLst>
        </pc:spChg>
        <pc:graphicFrameChg chg="modGraphic">
          <ac:chgData name="Kirsten Hollister" userId="f82291c8-99d5-47cd-8c9c-47767899496e" providerId="ADAL" clId="{DCB87903-3100-43E2-8AD1-4A88E282EC28}" dt="2025-06-15T12:50:00.536" v="15" actId="790"/>
          <ac:graphicFrameMkLst>
            <pc:docMk/>
            <pc:sldMk cId="2876374485" sldId="561"/>
            <ac:graphicFrameMk id="6" creationId="{5BA9F9DB-1813-BAAB-25B6-A75103248756}"/>
          </ac:graphicFrameMkLst>
        </pc:graphicFrameChg>
      </pc:sldChg>
      <pc:sldChg chg="addSp modSp mod">
        <pc:chgData name="Kirsten Hollister" userId="f82291c8-99d5-47cd-8c9c-47767899496e" providerId="ADAL" clId="{DCB87903-3100-43E2-8AD1-4A88E282EC28}" dt="2025-06-15T12:50:00.536" v="15" actId="790"/>
        <pc:sldMkLst>
          <pc:docMk/>
          <pc:sldMk cId="420626834" sldId="562"/>
        </pc:sldMkLst>
        <pc:spChg chg="mod">
          <ac:chgData name="Kirsten Hollister" userId="f82291c8-99d5-47cd-8c9c-47767899496e" providerId="ADAL" clId="{DCB87903-3100-43E2-8AD1-4A88E282EC28}" dt="2025-06-15T12:50:00.536" v="15" actId="790"/>
          <ac:spMkLst>
            <pc:docMk/>
            <pc:sldMk cId="420626834" sldId="562"/>
            <ac:spMk id="2" creationId="{AD5F0143-CA0B-D007-85EF-4A3FA60076A5}"/>
          </ac:spMkLst>
        </pc:spChg>
        <pc:spChg chg="add mod">
          <ac:chgData name="Kirsten Hollister" userId="f82291c8-99d5-47cd-8c9c-47767899496e" providerId="ADAL" clId="{DCB87903-3100-43E2-8AD1-4A88E282EC28}" dt="2025-06-15T12:50:00.536" v="15" actId="790"/>
          <ac:spMkLst>
            <pc:docMk/>
            <pc:sldMk cId="420626834" sldId="562"/>
            <ac:spMk id="3" creationId="{ED34AF34-FE24-6EBF-3582-5016299A935E}"/>
          </ac:spMkLst>
        </pc:spChg>
        <pc:spChg chg="mod">
          <ac:chgData name="Kirsten Hollister" userId="f82291c8-99d5-47cd-8c9c-47767899496e" providerId="ADAL" clId="{DCB87903-3100-43E2-8AD1-4A88E282EC28}" dt="2025-06-15T12:50:00.536" v="15" actId="790"/>
          <ac:spMkLst>
            <pc:docMk/>
            <pc:sldMk cId="420626834" sldId="562"/>
            <ac:spMk id="4" creationId="{6A05D3CF-ADB9-EF82-75EB-6C305930137F}"/>
          </ac:spMkLst>
        </pc:spChg>
        <pc:spChg chg="mod">
          <ac:chgData name="Kirsten Hollister" userId="f82291c8-99d5-47cd-8c9c-47767899496e" providerId="ADAL" clId="{DCB87903-3100-43E2-8AD1-4A88E282EC28}" dt="2025-06-15T12:50:00.536" v="15" actId="790"/>
          <ac:spMkLst>
            <pc:docMk/>
            <pc:sldMk cId="420626834" sldId="562"/>
            <ac:spMk id="5" creationId="{CE5A211B-4798-5572-164B-2B4D0A7DD83E}"/>
          </ac:spMkLst>
        </pc:spChg>
      </pc:sldChg>
    </pc:docChg>
  </pc:docChgLst>
</pc:chgInfo>
</file>

<file path=ppt/comments/modernComment_167_5CEF211.xml><?xml version="1.0" encoding="utf-8"?>
<p188:cmLst xmlns:a="http://schemas.openxmlformats.org/drawingml/2006/main" xmlns:r="http://schemas.openxmlformats.org/officeDocument/2006/relationships" xmlns:p188="http://schemas.microsoft.com/office/powerpoint/2018/8/main">
  <p188:cm id="{86F05176-5766-4369-A692-7EA3517BF96B}" authorId="{0EB5D5CD-C5E7-58EC-4B95-D6C83A0C2ACD}" status="resolved" created="2025-02-23T19:52:59.137" complete="100000">
    <pc:sldMkLst xmlns:pc="http://schemas.microsoft.com/office/powerpoint/2013/main/command">
      <pc:docMk/>
      <pc:sldMk cId="97448465" sldId="359"/>
    </pc:sldMkLst>
    <p188:replyLst>
      <p188:reply id="{0F486C8E-C3A5-47F1-8340-7522B79FB44B}" authorId="{6AEFD313-1BA3-57E7-8195-39DEBB6E17DA}" created="2025-02-27T12:43:33.012">
        <p188:txBody>
          <a:bodyPr/>
          <a:lstStyle/>
          <a:p>
            <a:r>
              <a:rPr lang="en-US"/>
              <a:t>The handout is called ACTIVITY 10 SKILL TASKS. The skills acquisition starts from slide 80. Understanding of objects, attributes, organisation units, groups, domain trees, forests and domain controller need to preside the skill tasks.</a:t>
            </a:r>
          </a:p>
        </p188:txBody>
      </p188:reply>
      <p188:reply id="{2652671F-306C-0C44-A862-B7353D295352}" authorId="{070E914B-88E1-1F95-5C3D-222ECB5113C6}" created="2025-05-16T11:05:06.028">
        <p188:txBody>
          <a:bodyPr/>
          <a:lstStyle/>
          <a:p>
            <a:r>
              <a:rPr lang="en-GB"/>
              <a:t>Has this been resolved?</a:t>
            </a:r>
          </a:p>
        </p188:txBody>
      </p188:reply>
    </p188:replyLst>
    <p188:txBody>
      <a:bodyPr/>
      <a:lstStyle/>
      <a:p>
        <a:r>
          <a:rPr lang="en-GB"/>
          <a:t>I have hidden the slides that should be moved to the handout. Only keep the essential instructional slides here. We do not want the learners to just be reading off the powerpoint. They will take the handout and do the task themselves.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B82452-3B3D-4B10-B5B2-216C3ED6E0C1}" type="datetimeFigureOut">
              <a:rPr lang="en-GB" smtClean="0"/>
              <a:pPr/>
              <a:t>17/07/2025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11B1AA-12AD-4BCD-8A84-BE258AB1E1EB}" type="slidenum">
              <a:rPr lang="en-GB" smtClean="0"/>
              <a:pPr/>
              <a:t>‹#›</a:t>
            </a:fld>
            <a:endParaRPr lang="en-GB"/>
          </a:p>
        </p:txBody>
      </p:sp>
    </p:spTree>
    <p:extLst>
      <p:ext uri="{BB962C8B-B14F-4D97-AF65-F5344CB8AC3E}">
        <p14:creationId xmlns:p14="http://schemas.microsoft.com/office/powerpoint/2010/main" val="1759704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3A1484-528B-4725-8337-7ACDB6138B8F}" type="datetimeFigureOut">
              <a:rPr lang="en-GB" smtClean="0"/>
              <a:pPr/>
              <a:t>17/07/2025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0340D-206C-4C41-A35B-4D72CE2F2B89}" type="slidenum">
              <a:rPr lang="en-GB" smtClean="0"/>
              <a:pPr/>
              <a:t>‹#›</a:t>
            </a:fld>
            <a:endParaRPr lang="en-GB"/>
          </a:p>
        </p:txBody>
      </p:sp>
    </p:spTree>
    <p:extLst>
      <p:ext uri="{BB962C8B-B14F-4D97-AF65-F5344CB8AC3E}">
        <p14:creationId xmlns:p14="http://schemas.microsoft.com/office/powerpoint/2010/main" val="2535619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1</a:t>
            </a:fld>
            <a:endParaRPr lang="en-GB"/>
          </a:p>
        </p:txBody>
      </p:sp>
    </p:spTree>
    <p:extLst>
      <p:ext uri="{BB962C8B-B14F-4D97-AF65-F5344CB8AC3E}">
        <p14:creationId xmlns:p14="http://schemas.microsoft.com/office/powerpoint/2010/main" val="403876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25</a:t>
            </a:fld>
            <a:endParaRPr lang="en-GB"/>
          </a:p>
        </p:txBody>
      </p:sp>
    </p:spTree>
    <p:extLst>
      <p:ext uri="{BB962C8B-B14F-4D97-AF65-F5344CB8AC3E}">
        <p14:creationId xmlns:p14="http://schemas.microsoft.com/office/powerpoint/2010/main" val="744247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48</a:t>
            </a:fld>
            <a:endParaRPr lang="en-GB"/>
          </a:p>
        </p:txBody>
      </p:sp>
    </p:spTree>
    <p:extLst>
      <p:ext uri="{BB962C8B-B14F-4D97-AF65-F5344CB8AC3E}">
        <p14:creationId xmlns:p14="http://schemas.microsoft.com/office/powerpoint/2010/main" val="4034336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49</a:t>
            </a:fld>
            <a:endParaRPr lang="en-GB"/>
          </a:p>
        </p:txBody>
      </p:sp>
    </p:spTree>
    <p:extLst>
      <p:ext uri="{BB962C8B-B14F-4D97-AF65-F5344CB8AC3E}">
        <p14:creationId xmlns:p14="http://schemas.microsoft.com/office/powerpoint/2010/main" val="3704909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50</a:t>
            </a:fld>
            <a:endParaRPr lang="en-GB"/>
          </a:p>
        </p:txBody>
      </p:sp>
    </p:spTree>
    <p:extLst>
      <p:ext uri="{BB962C8B-B14F-4D97-AF65-F5344CB8AC3E}">
        <p14:creationId xmlns:p14="http://schemas.microsoft.com/office/powerpoint/2010/main" val="3385614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85</a:t>
            </a:fld>
            <a:endParaRPr lang="en-GB"/>
          </a:p>
        </p:txBody>
      </p:sp>
    </p:spTree>
    <p:extLst>
      <p:ext uri="{BB962C8B-B14F-4D97-AF65-F5344CB8AC3E}">
        <p14:creationId xmlns:p14="http://schemas.microsoft.com/office/powerpoint/2010/main" val="2489529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86</a:t>
            </a:fld>
            <a:endParaRPr lang="en-GB"/>
          </a:p>
        </p:txBody>
      </p:sp>
    </p:spTree>
    <p:extLst>
      <p:ext uri="{BB962C8B-B14F-4D97-AF65-F5344CB8AC3E}">
        <p14:creationId xmlns:p14="http://schemas.microsoft.com/office/powerpoint/2010/main" val="2307285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20340D-206C-4C41-A35B-4D72CE2F2B89}" type="slidenum">
              <a:rPr lang="en-GB" smtClean="0"/>
              <a:pPr/>
              <a:t>90</a:t>
            </a:fld>
            <a:endParaRPr lang="en-GB"/>
          </a:p>
        </p:txBody>
      </p:sp>
    </p:spTree>
    <p:extLst>
      <p:ext uri="{BB962C8B-B14F-4D97-AF65-F5344CB8AC3E}">
        <p14:creationId xmlns:p14="http://schemas.microsoft.com/office/powerpoint/2010/main" val="1230298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92</a:t>
            </a:fld>
            <a:endParaRPr lang="en-GB"/>
          </a:p>
        </p:txBody>
      </p:sp>
    </p:spTree>
    <p:extLst>
      <p:ext uri="{BB962C8B-B14F-4D97-AF65-F5344CB8AC3E}">
        <p14:creationId xmlns:p14="http://schemas.microsoft.com/office/powerpoint/2010/main" val="4141550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99</a:t>
            </a:fld>
            <a:endParaRPr lang="en-GB"/>
          </a:p>
        </p:txBody>
      </p:sp>
    </p:spTree>
    <p:extLst>
      <p:ext uri="{BB962C8B-B14F-4D97-AF65-F5344CB8AC3E}">
        <p14:creationId xmlns:p14="http://schemas.microsoft.com/office/powerpoint/2010/main" val="3629738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20340D-206C-4C41-A35B-4D72CE2F2B89}" type="slidenum">
              <a:rPr lang="en-GB" smtClean="0"/>
              <a:pPr/>
              <a:t>102</a:t>
            </a:fld>
            <a:endParaRPr lang="en-GB"/>
          </a:p>
        </p:txBody>
      </p:sp>
    </p:spTree>
    <p:extLst>
      <p:ext uri="{BB962C8B-B14F-4D97-AF65-F5344CB8AC3E}">
        <p14:creationId xmlns:p14="http://schemas.microsoft.com/office/powerpoint/2010/main" val="228230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2</a:t>
            </a:fld>
            <a:endParaRPr lang="en-GB"/>
          </a:p>
        </p:txBody>
      </p:sp>
    </p:spTree>
    <p:extLst>
      <p:ext uri="{BB962C8B-B14F-4D97-AF65-F5344CB8AC3E}">
        <p14:creationId xmlns:p14="http://schemas.microsoft.com/office/powerpoint/2010/main" val="935955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20340D-206C-4C41-A35B-4D72CE2F2B89}" type="slidenum">
              <a:rPr lang="en-GB" smtClean="0"/>
              <a:pPr/>
              <a:t>109</a:t>
            </a:fld>
            <a:endParaRPr lang="en-GB"/>
          </a:p>
        </p:txBody>
      </p:sp>
    </p:spTree>
    <p:extLst>
      <p:ext uri="{BB962C8B-B14F-4D97-AF65-F5344CB8AC3E}">
        <p14:creationId xmlns:p14="http://schemas.microsoft.com/office/powerpoint/2010/main" val="731466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20340D-206C-4C41-A35B-4D72CE2F2B89}" type="slidenum">
              <a:rPr lang="en-GB" smtClean="0"/>
              <a:pPr/>
              <a:t>116</a:t>
            </a:fld>
            <a:endParaRPr lang="en-GB"/>
          </a:p>
        </p:txBody>
      </p:sp>
    </p:spTree>
    <p:extLst>
      <p:ext uri="{BB962C8B-B14F-4D97-AF65-F5344CB8AC3E}">
        <p14:creationId xmlns:p14="http://schemas.microsoft.com/office/powerpoint/2010/main" val="428296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120</a:t>
            </a:fld>
            <a:endParaRPr lang="en-GB"/>
          </a:p>
        </p:txBody>
      </p:sp>
    </p:spTree>
    <p:extLst>
      <p:ext uri="{BB962C8B-B14F-4D97-AF65-F5344CB8AC3E}">
        <p14:creationId xmlns:p14="http://schemas.microsoft.com/office/powerpoint/2010/main" val="3287691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121</a:t>
            </a:fld>
            <a:endParaRPr lang="en-GB"/>
          </a:p>
        </p:txBody>
      </p:sp>
    </p:spTree>
    <p:extLst>
      <p:ext uri="{BB962C8B-B14F-4D97-AF65-F5344CB8AC3E}">
        <p14:creationId xmlns:p14="http://schemas.microsoft.com/office/powerpoint/2010/main" val="373122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122</a:t>
            </a:fld>
            <a:endParaRPr lang="en-GB"/>
          </a:p>
        </p:txBody>
      </p:sp>
    </p:spTree>
    <p:extLst>
      <p:ext uri="{BB962C8B-B14F-4D97-AF65-F5344CB8AC3E}">
        <p14:creationId xmlns:p14="http://schemas.microsoft.com/office/powerpoint/2010/main" val="2262512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140</a:t>
            </a:fld>
            <a:endParaRPr lang="en-GB"/>
          </a:p>
        </p:txBody>
      </p:sp>
    </p:spTree>
    <p:extLst>
      <p:ext uri="{BB962C8B-B14F-4D97-AF65-F5344CB8AC3E}">
        <p14:creationId xmlns:p14="http://schemas.microsoft.com/office/powerpoint/2010/main" val="1812850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141</a:t>
            </a:fld>
            <a:endParaRPr lang="en-GB"/>
          </a:p>
        </p:txBody>
      </p:sp>
    </p:spTree>
    <p:extLst>
      <p:ext uri="{BB962C8B-B14F-4D97-AF65-F5344CB8AC3E}">
        <p14:creationId xmlns:p14="http://schemas.microsoft.com/office/powerpoint/2010/main" val="1519698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144</a:t>
            </a:fld>
            <a:endParaRPr lang="en-GB"/>
          </a:p>
        </p:txBody>
      </p:sp>
    </p:spTree>
    <p:extLst>
      <p:ext uri="{BB962C8B-B14F-4D97-AF65-F5344CB8AC3E}">
        <p14:creationId xmlns:p14="http://schemas.microsoft.com/office/powerpoint/2010/main" val="1138505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146</a:t>
            </a:fld>
            <a:endParaRPr lang="en-GB"/>
          </a:p>
        </p:txBody>
      </p:sp>
    </p:spTree>
    <p:extLst>
      <p:ext uri="{BB962C8B-B14F-4D97-AF65-F5344CB8AC3E}">
        <p14:creationId xmlns:p14="http://schemas.microsoft.com/office/powerpoint/2010/main" val="841651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147</a:t>
            </a:fld>
            <a:endParaRPr lang="en-GB"/>
          </a:p>
        </p:txBody>
      </p:sp>
    </p:spTree>
    <p:extLst>
      <p:ext uri="{BB962C8B-B14F-4D97-AF65-F5344CB8AC3E}">
        <p14:creationId xmlns:p14="http://schemas.microsoft.com/office/powerpoint/2010/main" val="1791051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a:t>A slide titled ‘Learning objectives next 10 lessons’ featuring a diagram that outlines the structure of the next ten lessons using the Framework for Learning (FfL). The diagram is divided into four groups, each representing a thematic focus with associated lessons:</a:t>
            </a:r>
          </a:p>
          <a:p>
            <a:pPr>
              <a:buFont typeface="Arial" panose="020B0604020202020204" pitchFamily="34" charset="0"/>
              <a:buChar char="•"/>
            </a:pPr>
            <a:r>
              <a:rPr lang="en-GB" b="1"/>
              <a:t>Group 1: Understanding network needs and design</a:t>
            </a:r>
            <a:endParaRPr lang="en-GB"/>
          </a:p>
          <a:p>
            <a:pPr marL="742950" lvl="1" indent="-285750">
              <a:buFont typeface="Arial" panose="020B0604020202020204" pitchFamily="34" charset="0"/>
              <a:buChar char="•"/>
            </a:pPr>
            <a:r>
              <a:rPr lang="en-GB"/>
              <a:t>Lesson 1: Organisation types</a:t>
            </a:r>
          </a:p>
          <a:p>
            <a:pPr marL="742950" lvl="1" indent="-285750">
              <a:buFont typeface="Arial" panose="020B0604020202020204" pitchFamily="34" charset="0"/>
              <a:buChar char="•"/>
            </a:pPr>
            <a:r>
              <a:rPr lang="en-GB"/>
              <a:t>Lesson 2: Network design</a:t>
            </a:r>
          </a:p>
          <a:p>
            <a:pPr>
              <a:buFont typeface="Arial" panose="020B0604020202020204" pitchFamily="34" charset="0"/>
              <a:buChar char="•"/>
            </a:pPr>
            <a:r>
              <a:rPr lang="en-GB" b="1"/>
              <a:t>Group 2: Addressing and subnetting</a:t>
            </a:r>
            <a:endParaRPr lang="en-GB"/>
          </a:p>
          <a:p>
            <a:pPr marL="742950" lvl="1" indent="-285750">
              <a:buFont typeface="Arial" panose="020B0604020202020204" pitchFamily="34" charset="0"/>
              <a:buChar char="•"/>
            </a:pPr>
            <a:r>
              <a:rPr lang="en-GB"/>
              <a:t>Lesson 3: Number systems</a:t>
            </a:r>
          </a:p>
          <a:p>
            <a:pPr marL="742950" lvl="1" indent="-285750">
              <a:buFont typeface="Arial" panose="020B0604020202020204" pitchFamily="34" charset="0"/>
              <a:buChar char="•"/>
            </a:pPr>
            <a:r>
              <a:rPr lang="en-GB"/>
              <a:t>Lesson 4: IP addressing</a:t>
            </a:r>
          </a:p>
          <a:p>
            <a:pPr>
              <a:buFont typeface="Arial" panose="020B0604020202020204" pitchFamily="34" charset="0"/>
              <a:buChar char="•"/>
            </a:pPr>
            <a:r>
              <a:rPr lang="en-GB" b="1"/>
              <a:t>Group 3: Virtualisation and workstation setup</a:t>
            </a:r>
            <a:endParaRPr lang="en-GB"/>
          </a:p>
          <a:p>
            <a:pPr marL="742950" lvl="1" indent="-285750">
              <a:buFont typeface="Arial" panose="020B0604020202020204" pitchFamily="34" charset="0"/>
              <a:buChar char="•"/>
            </a:pPr>
            <a:r>
              <a:rPr lang="en-GB"/>
              <a:t>Lesson 5: Virtualisation</a:t>
            </a:r>
          </a:p>
          <a:p>
            <a:pPr marL="742950" lvl="1" indent="-285750">
              <a:buFont typeface="Arial" panose="020B0604020202020204" pitchFamily="34" charset="0"/>
              <a:buChar char="•"/>
            </a:pPr>
            <a:r>
              <a:rPr lang="en-GB"/>
              <a:t>Lesson 6: Create virtual machines</a:t>
            </a:r>
          </a:p>
          <a:p>
            <a:pPr marL="742950" lvl="1" indent="-285750">
              <a:buFont typeface="Arial" panose="020B0604020202020204" pitchFamily="34" charset="0"/>
              <a:buChar char="•"/>
            </a:pPr>
            <a:r>
              <a:rPr lang="en-GB"/>
              <a:t>Lesson 7: Network operating system</a:t>
            </a:r>
          </a:p>
          <a:p>
            <a:pPr marL="742950" lvl="1" indent="-285750">
              <a:buFont typeface="Arial" panose="020B0604020202020204" pitchFamily="34" charset="0"/>
              <a:buChar char="•"/>
            </a:pPr>
            <a:r>
              <a:rPr lang="en-GB"/>
              <a:t>Lesson 8: Desktop operating system</a:t>
            </a:r>
          </a:p>
          <a:p>
            <a:pPr>
              <a:buFont typeface="Arial" panose="020B0604020202020204" pitchFamily="34" charset="0"/>
              <a:buChar char="•"/>
            </a:pPr>
            <a:r>
              <a:rPr lang="en-GB" b="1"/>
              <a:t>Group 4: Server configuration and integration</a:t>
            </a:r>
            <a:endParaRPr lang="en-GB"/>
          </a:p>
          <a:p>
            <a:pPr marL="742950" lvl="1" indent="-285750">
              <a:buFont typeface="Arial" panose="020B0604020202020204" pitchFamily="34" charset="0"/>
              <a:buChar char="•"/>
            </a:pPr>
            <a:r>
              <a:rPr lang="en-GB"/>
              <a:t>Lesson 9: Name resolution and addressing</a:t>
            </a:r>
          </a:p>
          <a:p>
            <a:pPr marL="742950" lvl="1" indent="-285750">
              <a:buFont typeface="Arial" panose="020B0604020202020204" pitchFamily="34" charset="0"/>
              <a:buChar char="•"/>
            </a:pPr>
            <a:r>
              <a:rPr lang="en-GB"/>
              <a:t>Lesson 10: Domain controller</a:t>
            </a:r>
          </a:p>
          <a:p>
            <a:r>
              <a:rPr lang="en-GB"/>
              <a:t>The content is presented in a quadrant layout with circular segmentation. </a:t>
            </a:r>
          </a:p>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3</a:t>
            </a:fld>
            <a:endParaRPr lang="en-GB"/>
          </a:p>
        </p:txBody>
      </p:sp>
    </p:spTree>
    <p:extLst>
      <p:ext uri="{BB962C8B-B14F-4D97-AF65-F5344CB8AC3E}">
        <p14:creationId xmlns:p14="http://schemas.microsoft.com/office/powerpoint/2010/main" val="2941971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153</a:t>
            </a:fld>
            <a:endParaRPr lang="en-GB"/>
          </a:p>
        </p:txBody>
      </p:sp>
    </p:spTree>
    <p:extLst>
      <p:ext uri="{BB962C8B-B14F-4D97-AF65-F5344CB8AC3E}">
        <p14:creationId xmlns:p14="http://schemas.microsoft.com/office/powerpoint/2010/main" val="2464287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155</a:t>
            </a:fld>
            <a:endParaRPr lang="en-GB"/>
          </a:p>
        </p:txBody>
      </p:sp>
    </p:spTree>
    <p:extLst>
      <p:ext uri="{BB962C8B-B14F-4D97-AF65-F5344CB8AC3E}">
        <p14:creationId xmlns:p14="http://schemas.microsoft.com/office/powerpoint/2010/main" val="1384185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157</a:t>
            </a:fld>
            <a:endParaRPr lang="en-GB"/>
          </a:p>
        </p:txBody>
      </p:sp>
    </p:spTree>
    <p:extLst>
      <p:ext uri="{BB962C8B-B14F-4D97-AF65-F5344CB8AC3E}">
        <p14:creationId xmlns:p14="http://schemas.microsoft.com/office/powerpoint/2010/main" val="2137735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158</a:t>
            </a:fld>
            <a:endParaRPr lang="en-GB"/>
          </a:p>
        </p:txBody>
      </p:sp>
    </p:spTree>
    <p:extLst>
      <p:ext uri="{BB962C8B-B14F-4D97-AF65-F5344CB8AC3E}">
        <p14:creationId xmlns:p14="http://schemas.microsoft.com/office/powerpoint/2010/main" val="1264113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160</a:t>
            </a:fld>
            <a:endParaRPr lang="en-GB"/>
          </a:p>
        </p:txBody>
      </p:sp>
    </p:spTree>
    <p:extLst>
      <p:ext uri="{BB962C8B-B14F-4D97-AF65-F5344CB8AC3E}">
        <p14:creationId xmlns:p14="http://schemas.microsoft.com/office/powerpoint/2010/main" val="1511385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177</a:t>
            </a:fld>
            <a:endParaRPr lang="en-GB"/>
          </a:p>
        </p:txBody>
      </p:sp>
    </p:spTree>
    <p:extLst>
      <p:ext uri="{BB962C8B-B14F-4D97-AF65-F5344CB8AC3E}">
        <p14:creationId xmlns:p14="http://schemas.microsoft.com/office/powerpoint/2010/main" val="3425394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179</a:t>
            </a:fld>
            <a:endParaRPr lang="en-GB"/>
          </a:p>
        </p:txBody>
      </p:sp>
    </p:spTree>
    <p:extLst>
      <p:ext uri="{BB962C8B-B14F-4D97-AF65-F5344CB8AC3E}">
        <p14:creationId xmlns:p14="http://schemas.microsoft.com/office/powerpoint/2010/main" val="4524343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20340D-206C-4C41-A35B-4D72CE2F2B89}" type="slidenum">
              <a:rPr lang="en-GB" smtClean="0"/>
              <a:pPr/>
              <a:t>181</a:t>
            </a:fld>
            <a:endParaRPr lang="en-GB"/>
          </a:p>
        </p:txBody>
      </p:sp>
    </p:spTree>
    <p:extLst>
      <p:ext uri="{BB962C8B-B14F-4D97-AF65-F5344CB8AC3E}">
        <p14:creationId xmlns:p14="http://schemas.microsoft.com/office/powerpoint/2010/main" val="1767098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20340D-206C-4C41-A35B-4D72CE2F2B89}" type="slidenum">
              <a:rPr lang="en-GB" smtClean="0"/>
              <a:pPr/>
              <a:t>182</a:t>
            </a:fld>
            <a:endParaRPr lang="en-GB"/>
          </a:p>
        </p:txBody>
      </p:sp>
    </p:spTree>
    <p:extLst>
      <p:ext uri="{BB962C8B-B14F-4D97-AF65-F5344CB8AC3E}">
        <p14:creationId xmlns:p14="http://schemas.microsoft.com/office/powerpoint/2010/main" val="1342451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192</a:t>
            </a:fld>
            <a:endParaRPr lang="en-GB"/>
          </a:p>
        </p:txBody>
      </p:sp>
    </p:spTree>
    <p:extLst>
      <p:ext uri="{BB962C8B-B14F-4D97-AF65-F5344CB8AC3E}">
        <p14:creationId xmlns:p14="http://schemas.microsoft.com/office/powerpoint/2010/main" val="2941971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4</a:t>
            </a:fld>
            <a:endParaRPr lang="en-GB"/>
          </a:p>
        </p:txBody>
      </p:sp>
    </p:spTree>
    <p:extLst>
      <p:ext uri="{BB962C8B-B14F-4D97-AF65-F5344CB8AC3E}">
        <p14:creationId xmlns:p14="http://schemas.microsoft.com/office/powerpoint/2010/main" val="2941971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5</a:t>
            </a:fld>
            <a:endParaRPr lang="en-GB"/>
          </a:p>
        </p:txBody>
      </p:sp>
    </p:spTree>
    <p:extLst>
      <p:ext uri="{BB962C8B-B14F-4D97-AF65-F5344CB8AC3E}">
        <p14:creationId xmlns:p14="http://schemas.microsoft.com/office/powerpoint/2010/main" val="941577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6</a:t>
            </a:fld>
            <a:endParaRPr lang="en-GB"/>
          </a:p>
        </p:txBody>
      </p:sp>
    </p:spTree>
    <p:extLst>
      <p:ext uri="{BB962C8B-B14F-4D97-AF65-F5344CB8AC3E}">
        <p14:creationId xmlns:p14="http://schemas.microsoft.com/office/powerpoint/2010/main" val="941577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20340D-206C-4C41-A35B-4D72CE2F2B89}" type="slidenum">
              <a:rPr lang="en-GB" smtClean="0"/>
              <a:pPr/>
              <a:t>12</a:t>
            </a:fld>
            <a:endParaRPr lang="en-GB"/>
          </a:p>
        </p:txBody>
      </p:sp>
    </p:spTree>
    <p:extLst>
      <p:ext uri="{BB962C8B-B14F-4D97-AF65-F5344CB8AC3E}">
        <p14:creationId xmlns:p14="http://schemas.microsoft.com/office/powerpoint/2010/main" val="3592789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20340D-206C-4C41-A35B-4D72CE2F2B89}" type="slidenum">
              <a:rPr lang="en-GB" smtClean="0"/>
              <a:pPr/>
              <a:t>22</a:t>
            </a:fld>
            <a:endParaRPr lang="en-GB"/>
          </a:p>
        </p:txBody>
      </p:sp>
    </p:spTree>
    <p:extLst>
      <p:ext uri="{BB962C8B-B14F-4D97-AF65-F5344CB8AC3E}">
        <p14:creationId xmlns:p14="http://schemas.microsoft.com/office/powerpoint/2010/main" val="263460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23</a:t>
            </a:fld>
            <a:endParaRPr lang="en-GB"/>
          </a:p>
        </p:txBody>
      </p:sp>
    </p:spTree>
    <p:extLst>
      <p:ext uri="{BB962C8B-B14F-4D97-AF65-F5344CB8AC3E}">
        <p14:creationId xmlns:p14="http://schemas.microsoft.com/office/powerpoint/2010/main" val="1160733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Option 2">
    <p:bg>
      <p:bgPr>
        <a:solidFill>
          <a:srgbClr val="E51C41"/>
        </a:solidFill>
        <a:effectLst/>
      </p:bgPr>
    </p:bg>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389A7FE7-F633-8F42-8ADE-50586B02B2F0}"/>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descr="Education and Training Foundation">
            <a:extLst>
              <a:ext uri="{FF2B5EF4-FFF2-40B4-BE49-F238E27FC236}">
                <a16:creationId xmlns:a16="http://schemas.microsoft.com/office/drawing/2014/main" id="{F14D5ED0-A2F5-A546-8C5C-70096A8625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5" name="T LEVELS LOGO" descr="T Levels Professional Development">
            <a:extLst>
              <a:ext uri="{FF2B5EF4-FFF2-40B4-BE49-F238E27FC236}">
                <a16:creationId xmlns:a16="http://schemas.microsoft.com/office/drawing/2014/main" id="{6EEA13AF-D457-EC45-9075-03198B4D87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 name="Title 1"/>
          <p:cNvSpPr>
            <a:spLocks noGrp="1"/>
          </p:cNvSpPr>
          <p:nvPr>
            <p:ph type="ctrTitle" hasCustomPrompt="1"/>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12" name="Subtitle 1">
            <a:extLst>
              <a:ext uri="{FF2B5EF4-FFF2-40B4-BE49-F238E27FC236}">
                <a16:creationId xmlns:a16="http://schemas.microsoft.com/office/drawing/2014/main" id="{71ADB664-6A98-C844-AD83-2FFA9643D8CA}"/>
              </a:ext>
            </a:extLst>
          </p:cNvPr>
          <p:cNvSpPr>
            <a:spLocks noGrp="1"/>
          </p:cNvSpPr>
          <p:nvPr>
            <p:ph type="subTitle" idx="1" hasCustomPrompt="1"/>
          </p:nvPr>
        </p:nvSpPr>
        <p:spPr>
          <a:xfrm>
            <a:off x="3888720" y="3629420"/>
            <a:ext cx="4805486" cy="1102570"/>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178545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BC3F4-A560-6244-B6D7-E1099F3BF5E6}"/>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ct val="100000"/>
              </a:lnSpc>
              <a:spcBef>
                <a:spcPts val="0"/>
              </a:spcBef>
              <a:defRPr sz="3600" b="1" cap="none" baseline="0"/>
            </a:lvl1pPr>
          </a:lstStyle>
          <a:p>
            <a:r>
              <a:rPr lang="en-US"/>
              <a:t>Slide Title</a:t>
            </a:r>
            <a:endParaRPr lang="en-GB"/>
          </a:p>
        </p:txBody>
      </p:sp>
      <p:sp>
        <p:nvSpPr>
          <p:cNvPr id="10" name="Text Placeholder 8"/>
          <p:cNvSpPr>
            <a:spLocks noGrp="1"/>
          </p:cNvSpPr>
          <p:nvPr>
            <p:ph type="body" sz="quarter" idx="14"/>
          </p:nvPr>
        </p:nvSpPr>
        <p:spPr>
          <a:xfrm>
            <a:off x="251520" y="986400"/>
            <a:ext cx="7200900" cy="3459831"/>
          </a:xfrm>
        </p:spPr>
        <p:txBody>
          <a:bodyPr lIns="0" tIns="0" rIns="0" bIns="0">
            <a:normAutofit/>
          </a:bodyPr>
          <a:lstStyle>
            <a:lvl1pPr marL="0" indent="0">
              <a:lnSpc>
                <a:spcPct val="100000"/>
              </a:lnSpc>
              <a:spcBef>
                <a:spcPts val="0"/>
              </a:spcBef>
              <a:buNone/>
              <a:defRPr lang="en-US" sz="2400" b="1" kern="1200" cap="none" baseline="0" dirty="0" smtClean="0">
                <a:solidFill>
                  <a:schemeClr val="tx1"/>
                </a:solidFill>
                <a:latin typeface="+mn-lt"/>
                <a:ea typeface="+mn-ea"/>
                <a:cs typeface="+mn-cs"/>
              </a:defRPr>
            </a:lvl1pPr>
          </a:lstStyle>
          <a:p>
            <a:pPr marL="0" lvl="0" indent="0" algn="l" defTabSz="914400" rtl="0" eaLnBrk="1" latinLnBrk="0" hangingPunct="1">
              <a:spcBef>
                <a:spcPct val="20000"/>
              </a:spcBef>
              <a:buFont typeface="+mj-lt"/>
              <a:buNone/>
            </a:pPr>
            <a:r>
              <a:rPr lang="en-US"/>
              <a:t>Click to edit Master text styles</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a:t>Education &amp; Training Foundation</a:t>
            </a:r>
          </a:p>
        </p:txBody>
      </p:sp>
      <p:sp>
        <p:nvSpPr>
          <p:cNvPr id="6" name="Slide Number Placeholder 5"/>
          <p:cNvSpPr>
            <a:spLocks noGrp="1"/>
          </p:cNvSpPr>
          <p:nvPr>
            <p:ph type="sldNum" sz="quarter" idx="12"/>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616068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vider 1">
    <p:bg>
      <p:bgPr>
        <a:solidFill>
          <a:srgbClr val="E51C4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BA1186-F870-7F4B-82E3-1A0CA756CF2F}"/>
              </a:ext>
            </a:extLst>
          </p:cNvPr>
          <p:cNvSpPr>
            <a:spLocks noGrp="1"/>
          </p:cNvSpPr>
          <p:nvPr>
            <p:ph type="ctrTitle" hasCustomPrompt="1"/>
          </p:nvPr>
        </p:nvSpPr>
        <p:spPr>
          <a:xfrm>
            <a:off x="2447280" y="1455480"/>
            <a:ext cx="6408720" cy="1602360"/>
          </a:xfrm>
          <a:solidFill>
            <a:schemeClr val="bg1"/>
          </a:solidFill>
        </p:spPr>
        <p:txBody>
          <a:bodyPr lIns="108000" tIns="144000" rIns="0" bIns="0">
            <a:noAutofit/>
          </a:bodyPr>
          <a:lstStyle>
            <a:lvl1pPr algn="l">
              <a:lnSpc>
                <a:spcPct val="100000"/>
              </a:lnSpc>
              <a:defRPr sz="4000" b="1" cap="none" baseline="0">
                <a:solidFill>
                  <a:schemeClr val="tx1"/>
                </a:solidFill>
              </a:defRPr>
            </a:lvl1pPr>
          </a:lstStyle>
          <a:p>
            <a:r>
              <a:rPr lang="en-US"/>
              <a:t>CLICK TO EDIT MASTER TITLE STYLE</a:t>
            </a:r>
            <a:endParaRPr lang="en-GB"/>
          </a:p>
        </p:txBody>
      </p:sp>
      <p:sp>
        <p:nvSpPr>
          <p:cNvPr id="5" name="Subtitle 1">
            <a:extLst>
              <a:ext uri="{FF2B5EF4-FFF2-40B4-BE49-F238E27FC236}">
                <a16:creationId xmlns:a16="http://schemas.microsoft.com/office/drawing/2014/main" id="{B5B20F18-EB70-1D40-A46E-B71B577D6CD0}"/>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ct val="100000"/>
              </a:lnSpc>
              <a:spcBef>
                <a:spcPts val="0"/>
              </a:spcBef>
              <a:buNone/>
              <a:defRPr sz="36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6" name="Logo" descr="Education and Training Foundation Logo">
            <a:extLst>
              <a:ext uri="{FF2B5EF4-FFF2-40B4-BE49-F238E27FC236}">
                <a16:creationId xmlns:a16="http://schemas.microsoft.com/office/drawing/2014/main" id="{B5FFAA84-3707-474A-9BFF-8E16EECCC0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0" y="288832"/>
            <a:ext cx="892439" cy="472467"/>
          </a:xfrm>
          <a:prstGeom prst="rect">
            <a:avLst/>
          </a:prstGeom>
        </p:spPr>
      </p:pic>
    </p:spTree>
    <p:extLst>
      <p:ext uri="{BB962C8B-B14F-4D97-AF65-F5344CB8AC3E}">
        <p14:creationId xmlns:p14="http://schemas.microsoft.com/office/powerpoint/2010/main" val="314789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vider 1">
    <p:bg>
      <p:bgPr>
        <a:solidFill>
          <a:srgbClr val="E51C4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BA1186-F870-7F4B-82E3-1A0CA756CF2F}"/>
              </a:ext>
            </a:extLst>
          </p:cNvPr>
          <p:cNvSpPr>
            <a:spLocks noGrp="1"/>
          </p:cNvSpPr>
          <p:nvPr>
            <p:ph type="ctrTitle" hasCustomPrompt="1"/>
          </p:nvPr>
        </p:nvSpPr>
        <p:spPr>
          <a:xfrm>
            <a:off x="2447280" y="1455480"/>
            <a:ext cx="6408720" cy="1602360"/>
          </a:xfrm>
          <a:solidFill>
            <a:schemeClr val="bg1"/>
          </a:solidFill>
        </p:spPr>
        <p:txBody>
          <a:bodyPr lIns="108000" tIns="144000" rIns="0" bIns="0">
            <a:noAutofit/>
          </a:bodyPr>
          <a:lstStyle>
            <a:lvl1pPr algn="l">
              <a:lnSpc>
                <a:spcPct val="100000"/>
              </a:lnSpc>
              <a:defRPr sz="4000" b="1" cap="none" baseline="0">
                <a:solidFill>
                  <a:schemeClr val="tx1"/>
                </a:solidFill>
              </a:defRPr>
            </a:lvl1pPr>
          </a:lstStyle>
          <a:p>
            <a:r>
              <a:rPr lang="en-US"/>
              <a:t>CLICK TO EDIT MASTER TITLE STYLE</a:t>
            </a:r>
            <a:endParaRPr lang="en-GB"/>
          </a:p>
        </p:txBody>
      </p:sp>
      <p:sp>
        <p:nvSpPr>
          <p:cNvPr id="5" name="Subtitle 1">
            <a:extLst>
              <a:ext uri="{FF2B5EF4-FFF2-40B4-BE49-F238E27FC236}">
                <a16:creationId xmlns:a16="http://schemas.microsoft.com/office/drawing/2014/main" id="{B5B20F18-EB70-1D40-A46E-B71B577D6CD0}"/>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ct val="100000"/>
              </a:lnSpc>
              <a:spcBef>
                <a:spcPts val="0"/>
              </a:spcBef>
              <a:buNone/>
              <a:defRPr sz="36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6" name="Logo" descr="Education and Training Foundation Logo">
            <a:extLst>
              <a:ext uri="{FF2B5EF4-FFF2-40B4-BE49-F238E27FC236}">
                <a16:creationId xmlns:a16="http://schemas.microsoft.com/office/drawing/2014/main" id="{B5FFAA84-3707-474A-9BFF-8E16EECCC0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0" y="288832"/>
            <a:ext cx="892439" cy="472467"/>
          </a:xfrm>
          <a:prstGeom prst="rect">
            <a:avLst/>
          </a:prstGeom>
        </p:spPr>
      </p:pic>
    </p:spTree>
    <p:extLst>
      <p:ext uri="{BB962C8B-B14F-4D97-AF65-F5344CB8AC3E}">
        <p14:creationId xmlns:p14="http://schemas.microsoft.com/office/powerpoint/2010/main" val="2432153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Text and Supporting 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17FABA6-57B8-9148-99A9-C72DFAAECE0A}"/>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ct val="100000"/>
              </a:lnSpc>
              <a:spcBef>
                <a:spcPts val="0"/>
              </a:spcBef>
              <a:defRPr sz="3600" b="1" cap="none" baseline="0"/>
            </a:lvl1pPr>
          </a:lstStyle>
          <a:p>
            <a:r>
              <a:rPr lang="en-US"/>
              <a:t>Slide Title</a:t>
            </a:r>
            <a:endParaRPr lang="en-GB"/>
          </a:p>
        </p:txBody>
      </p:sp>
      <p:sp>
        <p:nvSpPr>
          <p:cNvPr id="9" name="Text Placeholder 8"/>
          <p:cNvSpPr>
            <a:spLocks noGrp="1"/>
          </p:cNvSpPr>
          <p:nvPr>
            <p:ph type="body" sz="quarter" idx="12"/>
          </p:nvPr>
        </p:nvSpPr>
        <p:spPr>
          <a:xfrm>
            <a:off x="234000" y="986400"/>
            <a:ext cx="3960000" cy="3601574"/>
          </a:xfrm>
        </p:spPr>
        <p:txBody>
          <a:bodyPr>
            <a:noAutofit/>
          </a:bodyPr>
          <a:lstStyle>
            <a:lvl1pPr marL="0" indent="0">
              <a:lnSpc>
                <a:spcPct val="100000"/>
              </a:lnSpc>
              <a:buNone/>
              <a:defRPr sz="2400" b="1"/>
            </a:lvl1pPr>
            <a:lvl2pPr marL="270000" indent="-270000">
              <a:lnSpc>
                <a:spcPct val="100000"/>
              </a:lnSpc>
              <a:spcBef>
                <a:spcPts val="0"/>
              </a:spcBef>
              <a:buFont typeface="Calibri" panose="020F0502020204030204" pitchFamily="34" charset="0"/>
              <a:buChar char="–"/>
              <a:defRPr sz="2400" b="1"/>
            </a:lvl2pPr>
            <a:lvl3pPr marL="612000" indent="-270000">
              <a:lnSpc>
                <a:spcPct val="100000"/>
              </a:lnSpc>
              <a:buFont typeface="Calibri" panose="020F0502020204030204" pitchFamily="34" charset="0"/>
              <a:buChar char="–"/>
              <a:defRPr sz="2400" b="1"/>
            </a:lvl3pPr>
            <a:lvl4pPr marL="990000" indent="-270000">
              <a:lnSpc>
                <a:spcPct val="100000"/>
              </a:lnSpc>
              <a:buFont typeface="Calibri" panose="020F0502020204030204" pitchFamily="34" charset="0"/>
              <a:buChar char="–"/>
              <a:defRPr sz="2400" b="1"/>
            </a:lvl4pPr>
            <a:lvl5pPr marL="1260000" indent="-270000">
              <a:lnSpc>
                <a:spcPct val="100000"/>
              </a:lnSpc>
              <a:buFont typeface="Calibri" panose="020F0502020204030204" pitchFamily="34" charset="0"/>
              <a:buChar char="–"/>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3"/>
          </p:nvPr>
        </p:nvSpPr>
        <p:spPr>
          <a:xfrm>
            <a:off x="4572000" y="987425"/>
            <a:ext cx="3384550" cy="3600450"/>
          </a:xfrm>
        </p:spPr>
        <p:txBody>
          <a:bodyPr/>
          <a:lstStyle>
            <a:lvl1pPr marL="0" indent="0">
              <a:lnSpc>
                <a:spcPct val="100000"/>
              </a:lnSpc>
              <a:buNone/>
              <a:defRPr sz="2000"/>
            </a:lvl1pPr>
            <a:lvl2pPr marL="180000" indent="-180000">
              <a:lnSpc>
                <a:spcPct val="100000"/>
              </a:lnSpc>
              <a:buFont typeface="Calibri" panose="020F0502020204030204" pitchFamily="34" charset="0"/>
              <a:buChar char="–"/>
              <a:defRPr sz="2000"/>
            </a:lvl2pPr>
            <a:lvl3pPr marL="432000" indent="-180000">
              <a:lnSpc>
                <a:spcPct val="100000"/>
              </a:lnSpc>
              <a:buFont typeface="Calibri" panose="020F0502020204030204" pitchFamily="34" charset="0"/>
              <a:buChar char="–"/>
              <a:defRPr sz="2000"/>
            </a:lvl3pPr>
            <a:lvl4pPr marL="648000" indent="-180000">
              <a:lnSpc>
                <a:spcPct val="100000"/>
              </a:lnSpc>
              <a:buFont typeface="Calibri" panose="020F0502020204030204" pitchFamily="34" charset="0"/>
              <a:buChar char="–"/>
              <a:defRPr sz="2000"/>
            </a:lvl4pPr>
            <a:lvl5pPr marL="828000" indent="-180000">
              <a:lnSpc>
                <a:spcPct val="100000"/>
              </a:lnSpc>
              <a:buFont typeface="Calibri" panose="020F0502020204030204" pitchFamily="34" charset="0"/>
              <a:buChar cha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a:t>Education &amp; Training Foundation</a:t>
            </a:r>
          </a:p>
        </p:txBody>
      </p:sp>
    </p:spTree>
    <p:extLst>
      <p:ext uri="{BB962C8B-B14F-4D97-AF65-F5344CB8AC3E}">
        <p14:creationId xmlns:p14="http://schemas.microsoft.com/office/powerpoint/2010/main" val="1267726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8" name="Title 1">
            <a:extLst>
              <a:ext uri="{FF2B5EF4-FFF2-40B4-BE49-F238E27FC236}">
                <a16:creationId xmlns:a16="http://schemas.microsoft.com/office/drawing/2014/main" id="{677BB2F1-AFF0-C64C-83D0-3B465EE13985}"/>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ct val="100000"/>
              </a:lnSpc>
              <a:spcBef>
                <a:spcPts val="0"/>
              </a:spcBef>
              <a:defRPr sz="3600" b="1" cap="none" baseline="0"/>
            </a:lvl1pPr>
          </a:lstStyle>
          <a:p>
            <a:r>
              <a:rPr lang="en-US"/>
              <a:t>Slide Title</a:t>
            </a:r>
            <a:endParaRPr lang="en-GB"/>
          </a:p>
        </p:txBody>
      </p:sp>
      <p:sp>
        <p:nvSpPr>
          <p:cNvPr id="9" name="Text Placeholder 8"/>
          <p:cNvSpPr>
            <a:spLocks noGrp="1"/>
          </p:cNvSpPr>
          <p:nvPr>
            <p:ph type="body" sz="quarter" idx="12"/>
          </p:nvPr>
        </p:nvSpPr>
        <p:spPr>
          <a:xfrm>
            <a:off x="234000" y="986400"/>
            <a:ext cx="7667625" cy="3601574"/>
          </a:xfrm>
        </p:spPr>
        <p:txBody>
          <a:bodyPr>
            <a:noAutofit/>
          </a:bodyPr>
          <a:lstStyle>
            <a:lvl1pPr marL="0" indent="0">
              <a:lnSpc>
                <a:spcPct val="100000"/>
              </a:lnSpc>
              <a:spcBef>
                <a:spcPts val="0"/>
              </a:spcBef>
              <a:buNone/>
              <a:defRPr sz="2400"/>
            </a:lvl1pPr>
            <a:lvl2pPr marL="270000" indent="-270000">
              <a:lnSpc>
                <a:spcPct val="100000"/>
              </a:lnSpc>
              <a:spcBef>
                <a:spcPts val="0"/>
              </a:spcBef>
              <a:defRPr sz="2400"/>
            </a:lvl2pPr>
            <a:lvl3pPr marL="540000" indent="-270000">
              <a:lnSpc>
                <a:spcPct val="100000"/>
              </a:lnSpc>
              <a:defRPr sz="2400"/>
            </a:lvl3pPr>
            <a:lvl4pPr marL="810000" indent="-270000">
              <a:lnSpc>
                <a:spcPct val="100000"/>
              </a:lnSpc>
              <a:defRPr sz="2400"/>
            </a:lvl4pPr>
            <a:lvl5pPr marL="1080000" indent="-270000">
              <a:lnSpc>
                <a:spcPct val="100000"/>
              </a:lnSpc>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2">
            <a:extLst>
              <a:ext uri="{FF2B5EF4-FFF2-40B4-BE49-F238E27FC236}">
                <a16:creationId xmlns:a16="http://schemas.microsoft.com/office/drawing/2014/main" id="{FC25F548-F1B7-1942-BFC2-C7EF39D09D2E}"/>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Tree>
    <p:extLst>
      <p:ext uri="{BB962C8B-B14F-4D97-AF65-F5344CB8AC3E}">
        <p14:creationId xmlns:p14="http://schemas.microsoft.com/office/powerpoint/2010/main" val="4068877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2BC57-1D8D-9F59-24F9-1E8232279959}"/>
              </a:ext>
            </a:extLst>
          </p:cNvPr>
          <p:cNvSpPr>
            <a:spLocks noGrp="1"/>
          </p:cNvSpPr>
          <p:nvPr>
            <p:ph type="title"/>
          </p:nvPr>
        </p:nvSpPr>
        <p:spPr>
          <a:xfrm>
            <a:off x="440872" y="380307"/>
            <a:ext cx="7886700" cy="836576"/>
          </a:xfrm>
        </p:spPr>
        <p:txBody>
          <a:bodyPr/>
          <a:lstStyle>
            <a:lvl1pPr>
              <a:defRPr>
                <a:solidFill>
                  <a:schemeClr val="accent6"/>
                </a:solidFill>
              </a:defRPr>
            </a:lvl1pPr>
          </a:lstStyle>
          <a:p>
            <a:r>
              <a:rPr lang="en-US"/>
              <a:t>Click to edit Master title style</a:t>
            </a:r>
          </a:p>
        </p:txBody>
      </p:sp>
      <p:sp>
        <p:nvSpPr>
          <p:cNvPr id="11" name="Content placeholder 47">
            <a:extLst>
              <a:ext uri="{FF2B5EF4-FFF2-40B4-BE49-F238E27FC236}">
                <a16:creationId xmlns:a16="http://schemas.microsoft.com/office/drawing/2014/main" id="{561744A6-D3EA-42C3-8E71-3BB8BA1E6149}"/>
              </a:ext>
            </a:extLst>
          </p:cNvPr>
          <p:cNvSpPr>
            <a:spLocks noGrp="1"/>
          </p:cNvSpPr>
          <p:nvPr>
            <p:ph type="chart" sz="quarter" idx="27" hasCustomPrompt="1"/>
          </p:nvPr>
        </p:nvSpPr>
        <p:spPr>
          <a:xfrm>
            <a:off x="440872" y="1216883"/>
            <a:ext cx="8167347" cy="3116818"/>
          </a:xfrm>
          <a:prstGeom prst="rect">
            <a:avLst/>
          </a:prstGeom>
        </p:spPr>
        <p:txBody>
          <a:bodyPr/>
          <a:lstStyle>
            <a:lvl1pPr>
              <a:defRPr>
                <a:solidFill>
                  <a:schemeClr val="accent6"/>
                </a:solidFill>
              </a:defRPr>
            </a:lvl1pPr>
          </a:lstStyle>
          <a:p>
            <a:r>
              <a:rPr lang="en-US" altLang="zh-CN"/>
              <a:t>Click to edit master text style</a:t>
            </a:r>
            <a:endParaRPr lang="zh-CN" altLang="en-US"/>
          </a:p>
        </p:txBody>
      </p:sp>
      <p:sp>
        <p:nvSpPr>
          <p:cNvPr id="3" name="Footer Placeholder 2">
            <a:extLst>
              <a:ext uri="{FF2B5EF4-FFF2-40B4-BE49-F238E27FC236}">
                <a16:creationId xmlns:a16="http://schemas.microsoft.com/office/drawing/2014/main" id="{D1C82179-6F61-D1EC-D800-74B748B37F0E}"/>
              </a:ext>
            </a:extLst>
          </p:cNvPr>
          <p:cNvSpPr>
            <a:spLocks noGrp="1"/>
          </p:cNvSpPr>
          <p:nvPr>
            <p:ph type="ftr" sz="quarter" idx="28"/>
          </p:nvPr>
        </p:nvSpPr>
        <p:spPr/>
        <p:txBody>
          <a:bodyPr/>
          <a:lstStyle>
            <a:lvl1pPr>
              <a:defRPr>
                <a:solidFill>
                  <a:schemeClr val="accent6"/>
                </a:solidFill>
              </a:defRPr>
            </a:lvl1pPr>
          </a:lstStyle>
          <a:p>
            <a:r>
              <a:rPr lang="en-US"/>
              <a:t>Presentation title</a:t>
            </a:r>
          </a:p>
        </p:txBody>
      </p:sp>
      <p:sp>
        <p:nvSpPr>
          <p:cNvPr id="5" name="Slide Number Placeholder 4">
            <a:extLst>
              <a:ext uri="{FF2B5EF4-FFF2-40B4-BE49-F238E27FC236}">
                <a16:creationId xmlns:a16="http://schemas.microsoft.com/office/drawing/2014/main" id="{38803A51-0211-9F66-D20B-444BC94AA39E}"/>
              </a:ext>
            </a:extLst>
          </p:cNvPr>
          <p:cNvSpPr>
            <a:spLocks noGrp="1"/>
          </p:cNvSpPr>
          <p:nvPr>
            <p:ph type="sldNum" sz="quarter" idx="29"/>
          </p:nvPr>
        </p:nvSpPr>
        <p:spPr/>
        <p:txBody>
          <a:bodyPr/>
          <a:lstStyle>
            <a:lvl1pPr>
              <a:defRPr>
                <a:solidFill>
                  <a:schemeClr val="accent6"/>
                </a:solidFill>
              </a:defRPr>
            </a:lvl1pPr>
          </a:lstStyle>
          <a:p>
            <a:fld id="{47FEACEE-25B4-4A2D-B147-27296E36371D}" type="slidenum">
              <a:rPr lang="en-US" altLang="zh-CN" smtClean="0"/>
              <a:pPr/>
              <a:t>‹#›</a:t>
            </a:fld>
            <a:endParaRPr lang="en-US" altLang="zh-CN"/>
          </a:p>
        </p:txBody>
      </p:sp>
    </p:spTree>
    <p:extLst>
      <p:ext uri="{BB962C8B-B14F-4D97-AF65-F5344CB8AC3E}">
        <p14:creationId xmlns:p14="http://schemas.microsoft.com/office/powerpoint/2010/main" val="78998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94" y="205979"/>
            <a:ext cx="8423593" cy="857250"/>
          </a:xfrm>
          <a:prstGeom prst="rect">
            <a:avLst/>
          </a:prstGeom>
        </p:spPr>
        <p:txBody>
          <a:bodyPr vert="horz" lIns="0" tIns="0" rIns="0" bIns="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52094" y="1200151"/>
            <a:ext cx="8423593" cy="339447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234000" y="4767263"/>
            <a:ext cx="7686376" cy="273844"/>
          </a:xfrm>
          <a:prstGeom prst="rect">
            <a:avLst/>
          </a:prstGeom>
        </p:spPr>
        <p:txBody>
          <a:bodyPr vert="horz" lIns="0" tIns="0" rIns="0" bIns="0" rtlCol="0" anchor="t" anchorCtr="0"/>
          <a:lstStyle>
            <a:lvl1pPr algn="l">
              <a:defRPr sz="700" b="1" cap="all" baseline="0">
                <a:solidFill>
                  <a:schemeClr val="tx1"/>
                </a:solidFill>
              </a:defRPr>
            </a:lvl1pPr>
          </a:lstStyle>
          <a:p>
            <a:r>
              <a:rPr lang="en-GB"/>
              <a:t>Education &amp; Training Foundation</a:t>
            </a:r>
          </a:p>
        </p:txBody>
      </p:sp>
      <p:sp>
        <p:nvSpPr>
          <p:cNvPr id="6" name="Slide Number Placeholder 5"/>
          <p:cNvSpPr>
            <a:spLocks noGrp="1"/>
          </p:cNvSpPr>
          <p:nvPr>
            <p:ph type="sldNum" sz="quarter" idx="4"/>
          </p:nvPr>
        </p:nvSpPr>
        <p:spPr>
          <a:xfrm>
            <a:off x="7956376" y="4767263"/>
            <a:ext cx="909464" cy="273844"/>
          </a:xfrm>
          <a:prstGeom prst="rect">
            <a:avLst/>
          </a:prstGeom>
        </p:spPr>
        <p:txBody>
          <a:bodyPr vert="horz" lIns="0" tIns="0" rIns="0" bIns="0" rtlCol="0" anchor="t" anchorCtr="0"/>
          <a:lstStyle>
            <a:lvl1pPr algn="r">
              <a:defRPr sz="700" b="1">
                <a:solidFill>
                  <a:schemeClr val="tx1"/>
                </a:solidFill>
              </a:defRPr>
            </a:lvl1pPr>
          </a:lstStyle>
          <a:p>
            <a:fld id="{DA2C159E-F13C-4A85-9A41-E7669D3E0D70}" type="slidenum">
              <a:rPr lang="en-GB" smtClean="0"/>
              <a:pPr/>
              <a:t>‹#›</a:t>
            </a:fld>
            <a:endParaRPr lang="en-GB"/>
          </a:p>
        </p:txBody>
      </p:sp>
    </p:spTree>
    <p:extLst>
      <p:ext uri="{BB962C8B-B14F-4D97-AF65-F5344CB8AC3E}">
        <p14:creationId xmlns:p14="http://schemas.microsoft.com/office/powerpoint/2010/main" val="1864089026"/>
      </p:ext>
    </p:extLst>
  </p:cSld>
  <p:clrMap bg1="lt1" tx1="dk1" bg2="lt2" tx2="dk2" accent1="accent1" accent2="accent2" accent3="accent3" accent4="accent4" accent5="accent5" accent6="accent6" hlink="hlink" folHlink="folHlink"/>
  <p:sldLayoutIdLst>
    <p:sldLayoutId id="2147483698" r:id="rId1"/>
    <p:sldLayoutId id="2147483650" r:id="rId2"/>
    <p:sldLayoutId id="2147483708" r:id="rId3"/>
    <p:sldLayoutId id="2147483709" r:id="rId4"/>
    <p:sldLayoutId id="2147483665" r:id="rId5"/>
    <p:sldLayoutId id="2147483664" r:id="rId6"/>
    <p:sldLayoutId id="2147483710" r:id="rId7"/>
  </p:sldLayoutIdLst>
  <p:hf hdr="0" dt="0"/>
  <p:txStyles>
    <p:titleStyle>
      <a:lvl1pPr algn="l" defTabSz="914400" rtl="0" eaLnBrk="1" latinLnBrk="0" hangingPunct="1">
        <a:spcBef>
          <a:spcPct val="0"/>
        </a:spcBef>
        <a:buNone/>
        <a:defRPr sz="4400" kern="1200" cap="none"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hyperlink" Target="https://www.virtualbox.org/" TargetMode="Externa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microsoft.com/office/2018/10/relationships/comments" Target="../comments/modernComment_167_5CEF211.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learningnetwork.cisco.com/docs/DOC-1803" TargetMode="Externa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12C84-47CE-F14E-9879-50B5699FE8E9}"/>
              </a:ext>
            </a:extLst>
          </p:cNvPr>
          <p:cNvSpPr>
            <a:spLocks noGrp="1"/>
          </p:cNvSpPr>
          <p:nvPr>
            <p:ph type="ctrTitle"/>
          </p:nvPr>
        </p:nvSpPr>
        <p:spPr>
          <a:xfrm>
            <a:off x="4139952" y="1707654"/>
            <a:ext cx="4716048" cy="1755546"/>
          </a:xfrm>
        </p:spPr>
        <p:txBody>
          <a:bodyPr/>
          <a:lstStyle/>
          <a:p>
            <a:r>
              <a:rPr lang="en-GB" sz="4000" noProof="0"/>
              <a:t>T LEVEL IN DIGITAL SUPPORT SERVICES</a:t>
            </a:r>
          </a:p>
        </p:txBody>
      </p:sp>
      <p:sp>
        <p:nvSpPr>
          <p:cNvPr id="3" name="Subtitle 2">
            <a:extLst>
              <a:ext uri="{FF2B5EF4-FFF2-40B4-BE49-F238E27FC236}">
                <a16:creationId xmlns:a16="http://schemas.microsoft.com/office/drawing/2014/main" id="{FCD1F95F-D16E-774B-BA41-5586864A7E03}"/>
              </a:ext>
            </a:extLst>
          </p:cNvPr>
          <p:cNvSpPr>
            <a:spLocks noGrp="1"/>
          </p:cNvSpPr>
          <p:nvPr>
            <p:ph type="subTitle" idx="1"/>
          </p:nvPr>
        </p:nvSpPr>
        <p:spPr>
          <a:xfrm>
            <a:off x="3635896" y="3629420"/>
            <a:ext cx="5220104" cy="1242000"/>
          </a:xfrm>
        </p:spPr>
        <p:txBody>
          <a:bodyPr/>
          <a:lstStyle/>
          <a:p>
            <a:r>
              <a:rPr lang="en-GB" noProof="0"/>
              <a:t>Support holistic delivery of Core </a:t>
            </a:r>
            <a:r>
              <a:rPr lang="en-GB"/>
              <a:t>C</a:t>
            </a:r>
            <a:r>
              <a:rPr lang="en-GB" noProof="0"/>
              <a:t>ontent and occupational specialism content: Digital infrastructure</a:t>
            </a:r>
          </a:p>
        </p:txBody>
      </p:sp>
    </p:spTree>
    <p:extLst>
      <p:ext uri="{BB962C8B-B14F-4D97-AF65-F5344CB8AC3E}">
        <p14:creationId xmlns:p14="http://schemas.microsoft.com/office/powerpoint/2010/main" val="1945931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7C828E-2323-C40B-343C-BFB766E51403}"/>
              </a:ext>
            </a:extLst>
          </p:cNvPr>
          <p:cNvSpPr>
            <a:spLocks noGrp="1"/>
          </p:cNvSpPr>
          <p:nvPr>
            <p:ph type="sldNum" sz="quarter" idx="11"/>
          </p:nvPr>
        </p:nvSpPr>
        <p:spPr/>
        <p:txBody>
          <a:bodyPr/>
          <a:lstStyle/>
          <a:p>
            <a:fld id="{DA2C159E-F13C-4A85-9A41-E7669D3E0D70}" type="slidenum">
              <a:rPr lang="en-GB" noProof="0" smtClean="0"/>
              <a:pPr/>
              <a:t>10</a:t>
            </a:fld>
            <a:endParaRPr lang="en-GB" noProof="0"/>
          </a:p>
        </p:txBody>
      </p:sp>
      <p:sp>
        <p:nvSpPr>
          <p:cNvPr id="3" name="Title 2">
            <a:extLst>
              <a:ext uri="{FF2B5EF4-FFF2-40B4-BE49-F238E27FC236}">
                <a16:creationId xmlns:a16="http://schemas.microsoft.com/office/drawing/2014/main" id="{F16635DD-1174-7579-3811-2A8499B88B05}"/>
              </a:ext>
            </a:extLst>
          </p:cNvPr>
          <p:cNvSpPr>
            <a:spLocks noGrp="1"/>
          </p:cNvSpPr>
          <p:nvPr>
            <p:ph type="title"/>
          </p:nvPr>
        </p:nvSpPr>
        <p:spPr/>
        <p:txBody>
          <a:bodyPr vert="horz" lIns="0" tIns="0" rIns="0" bIns="0" rtlCol="0" anchor="t" anchorCtr="0">
            <a:noAutofit/>
          </a:bodyPr>
          <a:lstStyle/>
          <a:p>
            <a:r>
              <a:rPr lang="en-GB" noProof="0">
                <a:cs typeface="Arial"/>
              </a:rPr>
              <a:t>Types of organisation chart</a:t>
            </a:r>
          </a:p>
        </p:txBody>
      </p:sp>
      <p:sp>
        <p:nvSpPr>
          <p:cNvPr id="5" name="Footer Placeholder 4">
            <a:extLst>
              <a:ext uri="{FF2B5EF4-FFF2-40B4-BE49-F238E27FC236}">
                <a16:creationId xmlns:a16="http://schemas.microsoft.com/office/drawing/2014/main" id="{0081377A-C575-910B-7C69-63C2B932ACB3}"/>
              </a:ext>
            </a:extLst>
          </p:cNvPr>
          <p:cNvSpPr>
            <a:spLocks noGrp="1"/>
          </p:cNvSpPr>
          <p:nvPr>
            <p:ph type="ftr" sz="quarter" idx="10"/>
          </p:nvPr>
        </p:nvSpPr>
        <p:spPr/>
        <p:txBody>
          <a:bodyPr/>
          <a:lstStyle/>
          <a:p>
            <a:r>
              <a:rPr lang="en-GB" noProof="0"/>
              <a:t>Education &amp; Training Foundation</a:t>
            </a:r>
          </a:p>
        </p:txBody>
      </p:sp>
      <p:graphicFrame>
        <p:nvGraphicFramePr>
          <p:cNvPr id="6" name="Table 5">
            <a:extLst>
              <a:ext uri="{FF2B5EF4-FFF2-40B4-BE49-F238E27FC236}">
                <a16:creationId xmlns:a16="http://schemas.microsoft.com/office/drawing/2014/main" id="{5BA9F9DB-1813-BAAB-25B6-A75103248756}"/>
              </a:ext>
            </a:extLst>
          </p:cNvPr>
          <p:cNvGraphicFramePr>
            <a:graphicFrameLocks noGrp="1"/>
          </p:cNvGraphicFramePr>
          <p:nvPr>
            <p:extLst>
              <p:ext uri="{D42A27DB-BD31-4B8C-83A1-F6EECF244321}">
                <p14:modId xmlns:p14="http://schemas.microsoft.com/office/powerpoint/2010/main" val="2289115496"/>
              </p:ext>
            </p:extLst>
          </p:nvPr>
        </p:nvGraphicFramePr>
        <p:xfrm>
          <a:off x="615402" y="1923825"/>
          <a:ext cx="7432938" cy="2743200"/>
        </p:xfrm>
        <a:graphic>
          <a:graphicData uri="http://schemas.openxmlformats.org/drawingml/2006/table">
            <a:tbl>
              <a:tblPr firstRow="1" bandRow="1">
                <a:tableStyleId>{073A0DAA-6AF3-43AB-8588-CEC1D06C72B9}</a:tableStyleId>
              </a:tblPr>
              <a:tblGrid>
                <a:gridCol w="2138148">
                  <a:extLst>
                    <a:ext uri="{9D8B030D-6E8A-4147-A177-3AD203B41FA5}">
                      <a16:colId xmlns:a16="http://schemas.microsoft.com/office/drawing/2014/main" val="1896445300"/>
                    </a:ext>
                  </a:extLst>
                </a:gridCol>
                <a:gridCol w="2431553">
                  <a:extLst>
                    <a:ext uri="{9D8B030D-6E8A-4147-A177-3AD203B41FA5}">
                      <a16:colId xmlns:a16="http://schemas.microsoft.com/office/drawing/2014/main" val="4237780602"/>
                    </a:ext>
                  </a:extLst>
                </a:gridCol>
                <a:gridCol w="2863237">
                  <a:extLst>
                    <a:ext uri="{9D8B030D-6E8A-4147-A177-3AD203B41FA5}">
                      <a16:colId xmlns:a16="http://schemas.microsoft.com/office/drawing/2014/main" val="3680099342"/>
                    </a:ext>
                  </a:extLst>
                </a:gridCol>
              </a:tblGrid>
              <a:tr h="370840">
                <a:tc>
                  <a:txBody>
                    <a:bodyPr/>
                    <a:lstStyle/>
                    <a:p>
                      <a:r>
                        <a:rPr lang="en-GB" sz="2400" noProof="0"/>
                        <a:t>Types </a:t>
                      </a:r>
                    </a:p>
                  </a:txBody>
                  <a:tcPr/>
                </a:tc>
                <a:tc>
                  <a:txBody>
                    <a:bodyPr/>
                    <a:lstStyle/>
                    <a:p>
                      <a:r>
                        <a:rPr lang="en-GB" sz="2400" noProof="0"/>
                        <a:t>Descriptions</a:t>
                      </a:r>
                    </a:p>
                  </a:txBody>
                  <a:tcPr/>
                </a:tc>
                <a:tc>
                  <a:txBody>
                    <a:bodyPr/>
                    <a:lstStyle/>
                    <a:p>
                      <a:r>
                        <a:rPr lang="en-GB" sz="2400" noProof="0"/>
                        <a:t>Examples</a:t>
                      </a:r>
                    </a:p>
                  </a:txBody>
                  <a:tcPr/>
                </a:tc>
                <a:extLst>
                  <a:ext uri="{0D108BD9-81ED-4DB2-BD59-A6C34878D82A}">
                    <a16:rowId xmlns:a16="http://schemas.microsoft.com/office/drawing/2014/main" val="2124804057"/>
                  </a:ext>
                </a:extLst>
              </a:tr>
              <a:tr h="370839">
                <a:tc>
                  <a:txBody>
                    <a:bodyPr/>
                    <a:lstStyle/>
                    <a:p>
                      <a:pPr marL="0" lvl="0" indent="0" algn="l">
                        <a:lnSpc>
                          <a:spcPct val="100000"/>
                        </a:lnSpc>
                        <a:buNone/>
                      </a:pPr>
                      <a:r>
                        <a:rPr lang="en-GB" sz="2400" u="none" strike="noStrike" baseline="0" noProof="0">
                          <a:solidFill>
                            <a:srgbClr val="000000"/>
                          </a:solidFill>
                        </a:rPr>
                        <a:t>Hierarchical</a:t>
                      </a:r>
                    </a:p>
                  </a:txBody>
                  <a:tcPr/>
                </a:tc>
                <a:tc>
                  <a:txBody>
                    <a:bodyPr/>
                    <a:lstStyle/>
                    <a:p>
                      <a:pPr lvl="0">
                        <a:buNone/>
                      </a:pPr>
                      <a:endParaRPr lang="en-GB" sz="2400" noProof="0"/>
                    </a:p>
                  </a:txBody>
                  <a:tcPr/>
                </a:tc>
                <a:tc>
                  <a:txBody>
                    <a:bodyPr/>
                    <a:lstStyle/>
                    <a:p>
                      <a:pPr lvl="0">
                        <a:buNone/>
                      </a:pPr>
                      <a:endParaRPr lang="en-GB" sz="2400" noProof="0"/>
                    </a:p>
                  </a:txBody>
                  <a:tcPr/>
                </a:tc>
                <a:extLst>
                  <a:ext uri="{0D108BD9-81ED-4DB2-BD59-A6C34878D82A}">
                    <a16:rowId xmlns:a16="http://schemas.microsoft.com/office/drawing/2014/main" val="2265890234"/>
                  </a:ext>
                </a:extLst>
              </a:tr>
              <a:tr h="370838">
                <a:tc>
                  <a:txBody>
                    <a:bodyPr/>
                    <a:lstStyle/>
                    <a:p>
                      <a:pPr marL="0" lvl="0" indent="0" algn="l">
                        <a:lnSpc>
                          <a:spcPct val="100000"/>
                        </a:lnSpc>
                        <a:buNone/>
                      </a:pPr>
                      <a:r>
                        <a:rPr lang="en-GB" sz="2400" u="none" strike="noStrike" baseline="0" noProof="0">
                          <a:solidFill>
                            <a:srgbClr val="000000"/>
                          </a:solidFill>
                        </a:rPr>
                        <a:t>Flat</a:t>
                      </a:r>
                      <a:endParaRPr lang="en-GB" sz="2400" noProof="0"/>
                    </a:p>
                  </a:txBody>
                  <a:tcPr/>
                </a:tc>
                <a:tc>
                  <a:txBody>
                    <a:bodyPr/>
                    <a:lstStyle/>
                    <a:p>
                      <a:pPr lvl="0">
                        <a:buNone/>
                      </a:pPr>
                      <a:endParaRPr lang="en-GB" sz="2400" noProof="0"/>
                    </a:p>
                  </a:txBody>
                  <a:tcPr/>
                </a:tc>
                <a:tc>
                  <a:txBody>
                    <a:bodyPr/>
                    <a:lstStyle/>
                    <a:p>
                      <a:pPr lvl="0">
                        <a:buNone/>
                      </a:pPr>
                      <a:endParaRPr lang="en-GB" sz="2400" noProof="0"/>
                    </a:p>
                  </a:txBody>
                  <a:tcPr/>
                </a:tc>
                <a:extLst>
                  <a:ext uri="{0D108BD9-81ED-4DB2-BD59-A6C34878D82A}">
                    <a16:rowId xmlns:a16="http://schemas.microsoft.com/office/drawing/2014/main" val="319599180"/>
                  </a:ext>
                </a:extLst>
              </a:tr>
              <a:tr h="370838">
                <a:tc>
                  <a:txBody>
                    <a:bodyPr/>
                    <a:lstStyle/>
                    <a:p>
                      <a:pPr marL="0" lvl="0" indent="0" algn="l">
                        <a:lnSpc>
                          <a:spcPct val="100000"/>
                        </a:lnSpc>
                        <a:buNone/>
                      </a:pPr>
                      <a:r>
                        <a:rPr lang="en-GB" sz="2400" u="none" strike="noStrike" baseline="0" noProof="0">
                          <a:solidFill>
                            <a:srgbClr val="000000"/>
                          </a:solidFill>
                        </a:rPr>
                        <a:t>Matrix</a:t>
                      </a:r>
                      <a:endParaRPr lang="en-GB" sz="2400" noProof="0"/>
                    </a:p>
                  </a:txBody>
                  <a:tcPr/>
                </a:tc>
                <a:tc>
                  <a:txBody>
                    <a:bodyPr/>
                    <a:lstStyle/>
                    <a:p>
                      <a:pPr lvl="0">
                        <a:buNone/>
                      </a:pPr>
                      <a:endParaRPr lang="en-GB" sz="2400" noProof="0"/>
                    </a:p>
                  </a:txBody>
                  <a:tcPr/>
                </a:tc>
                <a:tc>
                  <a:txBody>
                    <a:bodyPr/>
                    <a:lstStyle/>
                    <a:p>
                      <a:pPr lvl="0">
                        <a:buNone/>
                      </a:pPr>
                      <a:endParaRPr lang="en-GB" sz="2400" noProof="0"/>
                    </a:p>
                  </a:txBody>
                  <a:tcPr/>
                </a:tc>
                <a:extLst>
                  <a:ext uri="{0D108BD9-81ED-4DB2-BD59-A6C34878D82A}">
                    <a16:rowId xmlns:a16="http://schemas.microsoft.com/office/drawing/2014/main" val="1203908869"/>
                  </a:ext>
                </a:extLst>
              </a:tr>
              <a:tr h="370838">
                <a:tc>
                  <a:txBody>
                    <a:bodyPr/>
                    <a:lstStyle/>
                    <a:p>
                      <a:pPr marL="0" lvl="0" indent="0" algn="l">
                        <a:lnSpc>
                          <a:spcPct val="100000"/>
                        </a:lnSpc>
                        <a:buNone/>
                      </a:pPr>
                      <a:r>
                        <a:rPr lang="en-GB" sz="2400" u="none" strike="noStrike" baseline="0" noProof="0">
                          <a:solidFill>
                            <a:srgbClr val="000000"/>
                          </a:solidFill>
                        </a:rPr>
                        <a:t>Divisional</a:t>
                      </a:r>
                      <a:endParaRPr lang="en-GB" sz="2400" noProof="0"/>
                    </a:p>
                  </a:txBody>
                  <a:tcPr/>
                </a:tc>
                <a:tc>
                  <a:txBody>
                    <a:bodyPr/>
                    <a:lstStyle/>
                    <a:p>
                      <a:pPr lvl="0">
                        <a:buNone/>
                      </a:pPr>
                      <a:endParaRPr lang="en-GB" sz="2400" noProof="0"/>
                    </a:p>
                  </a:txBody>
                  <a:tcPr/>
                </a:tc>
                <a:tc>
                  <a:txBody>
                    <a:bodyPr/>
                    <a:lstStyle/>
                    <a:p>
                      <a:pPr lvl="0">
                        <a:buNone/>
                      </a:pPr>
                      <a:endParaRPr lang="en-GB" sz="2400" noProof="0"/>
                    </a:p>
                  </a:txBody>
                  <a:tcPr/>
                </a:tc>
                <a:extLst>
                  <a:ext uri="{0D108BD9-81ED-4DB2-BD59-A6C34878D82A}">
                    <a16:rowId xmlns:a16="http://schemas.microsoft.com/office/drawing/2014/main" val="911819148"/>
                  </a:ext>
                </a:extLst>
              </a:tr>
              <a:tr h="370838">
                <a:tc>
                  <a:txBody>
                    <a:bodyPr/>
                    <a:lstStyle/>
                    <a:p>
                      <a:pPr marL="0" lvl="0" indent="0" algn="l">
                        <a:lnSpc>
                          <a:spcPct val="100000"/>
                        </a:lnSpc>
                        <a:buNone/>
                      </a:pPr>
                      <a:r>
                        <a:rPr lang="en-GB" sz="2400" u="none" strike="noStrike" baseline="0" noProof="0">
                          <a:solidFill>
                            <a:srgbClr val="000000"/>
                          </a:solidFill>
                        </a:rPr>
                        <a:t>Network</a:t>
                      </a:r>
                      <a:endParaRPr lang="en-GB" sz="2400" noProof="0"/>
                    </a:p>
                  </a:txBody>
                  <a:tcPr/>
                </a:tc>
                <a:tc>
                  <a:txBody>
                    <a:bodyPr/>
                    <a:lstStyle/>
                    <a:p>
                      <a:pPr lvl="0">
                        <a:buNone/>
                      </a:pPr>
                      <a:endParaRPr lang="en-GB" sz="2400" noProof="0"/>
                    </a:p>
                  </a:txBody>
                  <a:tcPr/>
                </a:tc>
                <a:tc>
                  <a:txBody>
                    <a:bodyPr/>
                    <a:lstStyle/>
                    <a:p>
                      <a:pPr lvl="0">
                        <a:buNone/>
                      </a:pPr>
                      <a:endParaRPr lang="en-GB" sz="2400" noProof="0"/>
                    </a:p>
                  </a:txBody>
                  <a:tcPr/>
                </a:tc>
                <a:extLst>
                  <a:ext uri="{0D108BD9-81ED-4DB2-BD59-A6C34878D82A}">
                    <a16:rowId xmlns:a16="http://schemas.microsoft.com/office/drawing/2014/main" val="2088746740"/>
                  </a:ext>
                </a:extLst>
              </a:tr>
            </a:tbl>
          </a:graphicData>
        </a:graphic>
      </p:graphicFrame>
      <p:sp>
        <p:nvSpPr>
          <p:cNvPr id="8" name="TextBox 7">
            <a:extLst>
              <a:ext uri="{FF2B5EF4-FFF2-40B4-BE49-F238E27FC236}">
                <a16:creationId xmlns:a16="http://schemas.microsoft.com/office/drawing/2014/main" id="{2D3CCC0C-417B-E41E-5CBC-32BC2FA99586}"/>
              </a:ext>
            </a:extLst>
          </p:cNvPr>
          <p:cNvSpPr txBox="1"/>
          <p:nvPr/>
        </p:nvSpPr>
        <p:spPr>
          <a:xfrm>
            <a:off x="258867" y="1067243"/>
            <a:ext cx="7789473"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2400" noProof="0">
                <a:cs typeface="Arial"/>
              </a:rPr>
              <a:t>Complete the table with types, descriptions and examples.</a:t>
            </a:r>
            <a:endParaRPr lang="en-GB" sz="2400" noProof="0"/>
          </a:p>
        </p:txBody>
      </p:sp>
    </p:spTree>
    <p:extLst>
      <p:ext uri="{BB962C8B-B14F-4D97-AF65-F5344CB8AC3E}">
        <p14:creationId xmlns:p14="http://schemas.microsoft.com/office/powerpoint/2010/main" val="28763744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D03FDB1-0C9A-1BE9-8E38-4B0B18CB4832}"/>
              </a:ext>
            </a:extLst>
          </p:cNvPr>
          <p:cNvSpPr>
            <a:spLocks noGrp="1"/>
          </p:cNvSpPr>
          <p:nvPr>
            <p:ph type="sldNum" sz="quarter" idx="11"/>
          </p:nvPr>
        </p:nvSpPr>
        <p:spPr/>
        <p:txBody>
          <a:bodyPr/>
          <a:lstStyle/>
          <a:p>
            <a:fld id="{DA2C159E-F13C-4A85-9A41-E7669D3E0D70}" type="slidenum">
              <a:rPr lang="en-GB" noProof="0" smtClean="0"/>
              <a:pPr/>
              <a:t>100</a:t>
            </a:fld>
            <a:endParaRPr lang="en-GB" noProof="0"/>
          </a:p>
        </p:txBody>
      </p:sp>
      <p:sp>
        <p:nvSpPr>
          <p:cNvPr id="2" name="Title 1">
            <a:extLst>
              <a:ext uri="{FF2B5EF4-FFF2-40B4-BE49-F238E27FC236}">
                <a16:creationId xmlns:a16="http://schemas.microsoft.com/office/drawing/2014/main" id="{B31DD1FC-8CCD-EA5E-A669-54F364B6DE7D}"/>
              </a:ext>
            </a:extLst>
          </p:cNvPr>
          <p:cNvSpPr>
            <a:spLocks noGrp="1"/>
          </p:cNvSpPr>
          <p:nvPr>
            <p:ph type="title"/>
          </p:nvPr>
        </p:nvSpPr>
        <p:spPr/>
        <p:txBody>
          <a:bodyPr/>
          <a:lstStyle/>
          <a:p>
            <a:r>
              <a:rPr lang="en-GB" noProof="0"/>
              <a:t>In binary: /16 usable hosts</a:t>
            </a:r>
          </a:p>
        </p:txBody>
      </p:sp>
      <p:sp>
        <p:nvSpPr>
          <p:cNvPr id="4" name="Footer Placeholder 3">
            <a:extLst>
              <a:ext uri="{FF2B5EF4-FFF2-40B4-BE49-F238E27FC236}">
                <a16:creationId xmlns:a16="http://schemas.microsoft.com/office/drawing/2014/main" id="{A7A29974-CD82-186C-AF90-29A98A6A7667}"/>
              </a:ext>
            </a:extLst>
          </p:cNvPr>
          <p:cNvSpPr>
            <a:spLocks noGrp="1"/>
          </p:cNvSpPr>
          <p:nvPr>
            <p:ph type="ftr" sz="quarter" idx="10"/>
          </p:nvPr>
        </p:nvSpPr>
        <p:spPr/>
        <p:txBody>
          <a:bodyPr/>
          <a:lstStyle/>
          <a:p>
            <a:r>
              <a:rPr lang="en-GB" noProof="0"/>
              <a:t>Education &amp; Training Foundation</a:t>
            </a:r>
          </a:p>
        </p:txBody>
      </p:sp>
      <p:sp>
        <p:nvSpPr>
          <p:cNvPr id="7" name="TextBox 6">
            <a:extLst>
              <a:ext uri="{FF2B5EF4-FFF2-40B4-BE49-F238E27FC236}">
                <a16:creationId xmlns:a16="http://schemas.microsoft.com/office/drawing/2014/main" id="{AE69F084-2CBF-7FAC-7E51-B6866CC06015}"/>
              </a:ext>
            </a:extLst>
          </p:cNvPr>
          <p:cNvSpPr txBox="1"/>
          <p:nvPr/>
        </p:nvSpPr>
        <p:spPr>
          <a:xfrm>
            <a:off x="438149" y="4108303"/>
            <a:ext cx="5800725" cy="369332"/>
          </a:xfrm>
          <a:prstGeom prst="rect">
            <a:avLst/>
          </a:prstGeom>
          <a:noFill/>
        </p:spPr>
        <p:txBody>
          <a:bodyPr wrap="square" lIns="0" tIns="0" rIns="0" bIns="0" rtlCol="0">
            <a:spAutoFit/>
          </a:bodyPr>
          <a:lstStyle/>
          <a:p>
            <a:r>
              <a:rPr lang="en-GB" sz="2400" noProof="0"/>
              <a:t>Complete </a:t>
            </a:r>
            <a:r>
              <a:rPr lang="en-GB" sz="2400"/>
              <a:t>A</a:t>
            </a:r>
            <a:r>
              <a:rPr lang="en-GB" sz="2400" noProof="0"/>
              <a:t>ctivity: /16 usable hosts.</a:t>
            </a:r>
          </a:p>
        </p:txBody>
      </p:sp>
      <p:graphicFrame>
        <p:nvGraphicFramePr>
          <p:cNvPr id="6" name="Table 5">
            <a:extLst>
              <a:ext uri="{FF2B5EF4-FFF2-40B4-BE49-F238E27FC236}">
                <a16:creationId xmlns:a16="http://schemas.microsoft.com/office/drawing/2014/main" id="{86526B59-FB43-5782-1985-291E583DD1A4}"/>
              </a:ext>
            </a:extLst>
          </p:cNvPr>
          <p:cNvGraphicFramePr>
            <a:graphicFrameLocks noGrp="1"/>
          </p:cNvGraphicFramePr>
          <p:nvPr>
            <p:extLst>
              <p:ext uri="{D42A27DB-BD31-4B8C-83A1-F6EECF244321}">
                <p14:modId xmlns:p14="http://schemas.microsoft.com/office/powerpoint/2010/main" val="691112856"/>
              </p:ext>
            </p:extLst>
          </p:nvPr>
        </p:nvGraphicFramePr>
        <p:xfrm>
          <a:off x="438149" y="1282700"/>
          <a:ext cx="7891465" cy="2595880"/>
        </p:xfrm>
        <a:graphic>
          <a:graphicData uri="http://schemas.openxmlformats.org/drawingml/2006/table">
            <a:tbl>
              <a:tblPr firstRow="1" bandRow="1">
                <a:tableStyleId>{073A0DAA-6AF3-43AB-8588-CEC1D06C72B9}</a:tableStyleId>
              </a:tblPr>
              <a:tblGrid>
                <a:gridCol w="1578293">
                  <a:extLst>
                    <a:ext uri="{9D8B030D-6E8A-4147-A177-3AD203B41FA5}">
                      <a16:colId xmlns:a16="http://schemas.microsoft.com/office/drawing/2014/main" val="2004465946"/>
                    </a:ext>
                  </a:extLst>
                </a:gridCol>
                <a:gridCol w="1578293">
                  <a:extLst>
                    <a:ext uri="{9D8B030D-6E8A-4147-A177-3AD203B41FA5}">
                      <a16:colId xmlns:a16="http://schemas.microsoft.com/office/drawing/2014/main" val="1694395474"/>
                    </a:ext>
                  </a:extLst>
                </a:gridCol>
                <a:gridCol w="1578293">
                  <a:extLst>
                    <a:ext uri="{9D8B030D-6E8A-4147-A177-3AD203B41FA5}">
                      <a16:colId xmlns:a16="http://schemas.microsoft.com/office/drawing/2014/main" val="3170020812"/>
                    </a:ext>
                  </a:extLst>
                </a:gridCol>
                <a:gridCol w="1578293">
                  <a:extLst>
                    <a:ext uri="{9D8B030D-6E8A-4147-A177-3AD203B41FA5}">
                      <a16:colId xmlns:a16="http://schemas.microsoft.com/office/drawing/2014/main" val="417491122"/>
                    </a:ext>
                  </a:extLst>
                </a:gridCol>
                <a:gridCol w="1578293">
                  <a:extLst>
                    <a:ext uri="{9D8B030D-6E8A-4147-A177-3AD203B41FA5}">
                      <a16:colId xmlns:a16="http://schemas.microsoft.com/office/drawing/2014/main" val="1559952028"/>
                    </a:ext>
                  </a:extLst>
                </a:gridCol>
              </a:tblGrid>
              <a:tr h="370840">
                <a:tc>
                  <a:txBody>
                    <a:bodyPr/>
                    <a:lstStyle/>
                    <a:p>
                      <a:r>
                        <a:rPr lang="en-GB" noProof="0"/>
                        <a:t>N</a:t>
                      </a:r>
                    </a:p>
                  </a:txBody>
                  <a:tcPr/>
                </a:tc>
                <a:tc>
                  <a:txBody>
                    <a:bodyPr/>
                    <a:lstStyle/>
                    <a:p>
                      <a:r>
                        <a:rPr lang="en-GB" noProof="0"/>
                        <a:t>N</a:t>
                      </a:r>
                    </a:p>
                  </a:txBody>
                  <a:tcPr/>
                </a:tc>
                <a:tc>
                  <a:txBody>
                    <a:bodyPr/>
                    <a:lstStyle/>
                    <a:p>
                      <a:r>
                        <a:rPr lang="en-GB" noProof="0"/>
                        <a:t>H</a:t>
                      </a:r>
                    </a:p>
                  </a:txBody>
                  <a:tcPr/>
                </a:tc>
                <a:tc>
                  <a:txBody>
                    <a:bodyPr/>
                    <a:lstStyle/>
                    <a:p>
                      <a:r>
                        <a:rPr lang="en-GB" noProof="0"/>
                        <a:t>H</a:t>
                      </a:r>
                    </a:p>
                  </a:txBody>
                  <a:tcPr/>
                </a:tc>
                <a:tc>
                  <a:txBody>
                    <a:bodyPr/>
                    <a:lstStyle/>
                    <a:p>
                      <a:r>
                        <a:rPr lang="en-GB" noProof="0"/>
                        <a:t>Decimal</a:t>
                      </a:r>
                    </a:p>
                  </a:txBody>
                  <a:tcPr/>
                </a:tc>
                <a:extLst>
                  <a:ext uri="{0D108BD9-81ED-4DB2-BD59-A6C34878D82A}">
                    <a16:rowId xmlns:a16="http://schemas.microsoft.com/office/drawing/2014/main" val="1787786406"/>
                  </a:ext>
                </a:extLst>
              </a:tr>
              <a:tr h="370840">
                <a:tc>
                  <a:txBody>
                    <a:bodyPr/>
                    <a:lstStyle/>
                    <a:p>
                      <a:r>
                        <a:rPr lang="en-GB" noProof="0"/>
                        <a:t>00001010</a:t>
                      </a:r>
                    </a:p>
                  </a:txBody>
                  <a:tcPr/>
                </a:tc>
                <a:tc>
                  <a:txBody>
                    <a:bodyPr/>
                    <a:lstStyle/>
                    <a:p>
                      <a:r>
                        <a:rPr lang="en-GB" noProof="0"/>
                        <a:t>00000000</a:t>
                      </a:r>
                    </a:p>
                  </a:txBody>
                  <a:tcPr/>
                </a:tc>
                <a:tc>
                  <a:txBody>
                    <a:bodyPr/>
                    <a:lstStyle/>
                    <a:p>
                      <a:r>
                        <a:rPr lang="en-GB" b="1" noProof="0"/>
                        <a:t>00000000</a:t>
                      </a:r>
                    </a:p>
                  </a:txBody>
                  <a:tcPr/>
                </a:tc>
                <a:tc>
                  <a:txBody>
                    <a:bodyPr/>
                    <a:lstStyle/>
                    <a:p>
                      <a:r>
                        <a:rPr lang="en-GB" b="1" noProof="0"/>
                        <a:t>00000001</a:t>
                      </a:r>
                    </a:p>
                  </a:txBody>
                  <a:tcPr/>
                </a:tc>
                <a:tc>
                  <a:txBody>
                    <a:bodyPr/>
                    <a:lstStyle/>
                    <a:p>
                      <a:r>
                        <a:rPr lang="en-GB" noProof="0"/>
                        <a:t>10.0.0.1</a:t>
                      </a:r>
                    </a:p>
                  </a:txBody>
                  <a:tcPr/>
                </a:tc>
                <a:extLst>
                  <a:ext uri="{0D108BD9-81ED-4DB2-BD59-A6C34878D82A}">
                    <a16:rowId xmlns:a16="http://schemas.microsoft.com/office/drawing/2014/main" val="2703858329"/>
                  </a:ext>
                </a:extLst>
              </a:tr>
              <a:tr h="370840">
                <a:tc>
                  <a:txBody>
                    <a:bodyPr/>
                    <a:lstStyle/>
                    <a:p>
                      <a:r>
                        <a:rPr lang="en-GB" noProof="0"/>
                        <a:t>00001010</a:t>
                      </a:r>
                    </a:p>
                  </a:txBody>
                  <a:tcPr/>
                </a:tc>
                <a:tc>
                  <a:txBody>
                    <a:bodyPr/>
                    <a:lstStyle/>
                    <a:p>
                      <a:r>
                        <a:rPr lang="en-GB" noProof="0"/>
                        <a:t>00000000</a:t>
                      </a:r>
                    </a:p>
                  </a:txBody>
                  <a:tcPr/>
                </a:tc>
                <a:tc>
                  <a:txBody>
                    <a:bodyPr/>
                    <a:lstStyle/>
                    <a:p>
                      <a:r>
                        <a:rPr lang="en-GB" b="1" noProof="0"/>
                        <a:t>11111111</a:t>
                      </a:r>
                    </a:p>
                  </a:txBody>
                  <a:tcPr/>
                </a:tc>
                <a:tc>
                  <a:txBody>
                    <a:bodyPr/>
                    <a:lstStyle/>
                    <a:p>
                      <a:r>
                        <a:rPr lang="en-GB" b="1" noProof="0"/>
                        <a:t>11111110</a:t>
                      </a:r>
                    </a:p>
                  </a:txBody>
                  <a:tcPr/>
                </a:tc>
                <a:tc>
                  <a:txBody>
                    <a:bodyPr/>
                    <a:lstStyle/>
                    <a:p>
                      <a:r>
                        <a:rPr lang="en-GB" noProof="0"/>
                        <a:t>10.0.255.254</a:t>
                      </a:r>
                    </a:p>
                  </a:txBody>
                  <a:tcPr/>
                </a:tc>
                <a:extLst>
                  <a:ext uri="{0D108BD9-81ED-4DB2-BD59-A6C34878D82A}">
                    <a16:rowId xmlns:a16="http://schemas.microsoft.com/office/drawing/2014/main" val="1926805380"/>
                  </a:ext>
                </a:extLst>
              </a:tr>
              <a:tr h="370840">
                <a:tc>
                  <a:txBody>
                    <a:bodyPr/>
                    <a:lstStyle/>
                    <a:p>
                      <a:r>
                        <a:rPr lang="en-GB" noProof="0"/>
                        <a:t>00001010</a:t>
                      </a:r>
                    </a:p>
                  </a:txBody>
                  <a:tcPr/>
                </a:tc>
                <a:tc>
                  <a:txBody>
                    <a:bodyPr/>
                    <a:lstStyle/>
                    <a:p>
                      <a:r>
                        <a:rPr lang="en-GB" noProof="0"/>
                        <a:t>00000001</a:t>
                      </a:r>
                    </a:p>
                  </a:txBody>
                  <a:tcPr/>
                </a:tc>
                <a:tc>
                  <a:txBody>
                    <a:bodyPr/>
                    <a:lstStyle/>
                    <a:p>
                      <a:r>
                        <a:rPr lang="en-GB" b="1" noProof="0"/>
                        <a:t>00000000</a:t>
                      </a:r>
                    </a:p>
                  </a:txBody>
                  <a:tcPr/>
                </a:tc>
                <a:tc>
                  <a:txBody>
                    <a:bodyPr/>
                    <a:lstStyle/>
                    <a:p>
                      <a:r>
                        <a:rPr lang="en-GB" b="1" noProof="0"/>
                        <a:t>00000001</a:t>
                      </a:r>
                    </a:p>
                  </a:txBody>
                  <a:tcPr/>
                </a:tc>
                <a:tc>
                  <a:txBody>
                    <a:bodyPr/>
                    <a:lstStyle/>
                    <a:p>
                      <a:r>
                        <a:rPr lang="en-GB" noProof="0"/>
                        <a:t>10.1.0.1</a:t>
                      </a:r>
                    </a:p>
                  </a:txBody>
                  <a:tcPr/>
                </a:tc>
                <a:extLst>
                  <a:ext uri="{0D108BD9-81ED-4DB2-BD59-A6C34878D82A}">
                    <a16:rowId xmlns:a16="http://schemas.microsoft.com/office/drawing/2014/main" val="1498389074"/>
                  </a:ext>
                </a:extLst>
              </a:tr>
              <a:tr h="370840">
                <a:tc>
                  <a:txBody>
                    <a:bodyPr/>
                    <a:lstStyle/>
                    <a:p>
                      <a:r>
                        <a:rPr lang="en-GB" noProof="0"/>
                        <a:t>00001010</a:t>
                      </a:r>
                    </a:p>
                  </a:txBody>
                  <a:tcPr/>
                </a:tc>
                <a:tc>
                  <a:txBody>
                    <a:bodyPr/>
                    <a:lstStyle/>
                    <a:p>
                      <a:r>
                        <a:rPr lang="en-GB" noProof="0"/>
                        <a:t>00000001</a:t>
                      </a:r>
                    </a:p>
                  </a:txBody>
                  <a:tcPr/>
                </a:tc>
                <a:tc>
                  <a:txBody>
                    <a:bodyPr/>
                    <a:lstStyle/>
                    <a:p>
                      <a:r>
                        <a:rPr lang="en-GB" b="1" noProof="0"/>
                        <a:t>11111111</a:t>
                      </a:r>
                    </a:p>
                  </a:txBody>
                  <a:tcPr/>
                </a:tc>
                <a:tc>
                  <a:txBody>
                    <a:bodyPr/>
                    <a:lstStyle/>
                    <a:p>
                      <a:r>
                        <a:rPr lang="en-GB" b="1" noProof="0"/>
                        <a:t>11111110</a:t>
                      </a:r>
                    </a:p>
                  </a:txBody>
                  <a:tcPr/>
                </a:tc>
                <a:tc>
                  <a:txBody>
                    <a:bodyPr/>
                    <a:lstStyle/>
                    <a:p>
                      <a:r>
                        <a:rPr lang="en-GB" noProof="0"/>
                        <a:t>10.1.255.254</a:t>
                      </a:r>
                    </a:p>
                  </a:txBody>
                  <a:tcPr/>
                </a:tc>
                <a:extLst>
                  <a:ext uri="{0D108BD9-81ED-4DB2-BD59-A6C34878D82A}">
                    <a16:rowId xmlns:a16="http://schemas.microsoft.com/office/drawing/2014/main" val="1501233414"/>
                  </a:ext>
                </a:extLst>
              </a:tr>
              <a:tr h="370840">
                <a:tc>
                  <a:txBody>
                    <a:bodyPr/>
                    <a:lstStyle/>
                    <a:p>
                      <a:r>
                        <a:rPr lang="en-GB" noProof="0"/>
                        <a:t>00001010</a:t>
                      </a:r>
                    </a:p>
                  </a:txBody>
                  <a:tcPr/>
                </a:tc>
                <a:tc>
                  <a:txBody>
                    <a:bodyPr/>
                    <a:lstStyle/>
                    <a:p>
                      <a:r>
                        <a:rPr lang="en-GB" noProof="0"/>
                        <a:t>00000010</a:t>
                      </a:r>
                    </a:p>
                  </a:txBody>
                  <a:tcPr/>
                </a:tc>
                <a:tc>
                  <a:txBody>
                    <a:bodyPr/>
                    <a:lstStyle/>
                    <a:p>
                      <a:r>
                        <a:rPr lang="en-GB" b="1" noProof="0"/>
                        <a:t>00000000</a:t>
                      </a:r>
                    </a:p>
                  </a:txBody>
                  <a:tcPr/>
                </a:tc>
                <a:tc>
                  <a:txBody>
                    <a:bodyPr/>
                    <a:lstStyle/>
                    <a:p>
                      <a:r>
                        <a:rPr lang="en-GB" b="1" noProof="0"/>
                        <a:t>00000001</a:t>
                      </a:r>
                    </a:p>
                  </a:txBody>
                  <a:tcPr/>
                </a:tc>
                <a:tc>
                  <a:txBody>
                    <a:bodyPr/>
                    <a:lstStyle/>
                    <a:p>
                      <a:r>
                        <a:rPr lang="en-GB" noProof="0"/>
                        <a:t>10.2.0.1</a:t>
                      </a:r>
                    </a:p>
                  </a:txBody>
                  <a:tcPr/>
                </a:tc>
                <a:extLst>
                  <a:ext uri="{0D108BD9-81ED-4DB2-BD59-A6C34878D82A}">
                    <a16:rowId xmlns:a16="http://schemas.microsoft.com/office/drawing/2014/main" val="849711385"/>
                  </a:ext>
                </a:extLst>
              </a:tr>
              <a:tr h="370840">
                <a:tc>
                  <a:txBody>
                    <a:bodyPr/>
                    <a:lstStyle/>
                    <a:p>
                      <a:r>
                        <a:rPr lang="en-GB" noProof="0"/>
                        <a:t>00001010</a:t>
                      </a:r>
                    </a:p>
                  </a:txBody>
                  <a:tcPr/>
                </a:tc>
                <a:tc>
                  <a:txBody>
                    <a:bodyPr/>
                    <a:lstStyle/>
                    <a:p>
                      <a:r>
                        <a:rPr lang="en-GB" noProof="0"/>
                        <a:t>00000010</a:t>
                      </a:r>
                    </a:p>
                  </a:txBody>
                  <a:tcPr/>
                </a:tc>
                <a:tc>
                  <a:txBody>
                    <a:bodyPr/>
                    <a:lstStyle/>
                    <a:p>
                      <a:r>
                        <a:rPr lang="en-GB" b="1" noProof="0"/>
                        <a:t>11111111</a:t>
                      </a:r>
                    </a:p>
                  </a:txBody>
                  <a:tcPr/>
                </a:tc>
                <a:tc>
                  <a:txBody>
                    <a:bodyPr/>
                    <a:lstStyle/>
                    <a:p>
                      <a:r>
                        <a:rPr lang="en-GB" b="1" noProof="0"/>
                        <a:t>11111110</a:t>
                      </a:r>
                    </a:p>
                  </a:txBody>
                  <a:tcPr/>
                </a:tc>
                <a:tc>
                  <a:txBody>
                    <a:bodyPr/>
                    <a:lstStyle/>
                    <a:p>
                      <a:r>
                        <a:rPr lang="en-GB" noProof="0"/>
                        <a:t>10.2.255.254</a:t>
                      </a:r>
                    </a:p>
                  </a:txBody>
                  <a:tcPr/>
                </a:tc>
                <a:extLst>
                  <a:ext uri="{0D108BD9-81ED-4DB2-BD59-A6C34878D82A}">
                    <a16:rowId xmlns:a16="http://schemas.microsoft.com/office/drawing/2014/main" val="2065720902"/>
                  </a:ext>
                </a:extLst>
              </a:tr>
            </a:tbl>
          </a:graphicData>
        </a:graphic>
      </p:graphicFrame>
    </p:spTree>
    <p:extLst>
      <p:ext uri="{BB962C8B-B14F-4D97-AF65-F5344CB8AC3E}">
        <p14:creationId xmlns:p14="http://schemas.microsoft.com/office/powerpoint/2010/main" val="5968522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5BF6F9-17FE-E952-D065-03F574FFC867}"/>
              </a:ext>
            </a:extLst>
          </p:cNvPr>
          <p:cNvSpPr>
            <a:spLocks noGrp="1"/>
          </p:cNvSpPr>
          <p:nvPr>
            <p:ph type="sldNum" sz="quarter" idx="11"/>
          </p:nvPr>
        </p:nvSpPr>
        <p:spPr/>
        <p:txBody>
          <a:bodyPr/>
          <a:lstStyle/>
          <a:p>
            <a:fld id="{DA2C159E-F13C-4A85-9A41-E7669D3E0D70}" type="slidenum">
              <a:rPr lang="en-GB" noProof="0" smtClean="0"/>
              <a:pPr/>
              <a:t>101</a:t>
            </a:fld>
            <a:endParaRPr lang="en-GB" noProof="0"/>
          </a:p>
        </p:txBody>
      </p:sp>
      <p:sp>
        <p:nvSpPr>
          <p:cNvPr id="2" name="Title 1">
            <a:extLst>
              <a:ext uri="{FF2B5EF4-FFF2-40B4-BE49-F238E27FC236}">
                <a16:creationId xmlns:a16="http://schemas.microsoft.com/office/drawing/2014/main" id="{DD771F5E-DBC0-2A5A-80D8-3E2A9BECFA89}"/>
              </a:ext>
            </a:extLst>
          </p:cNvPr>
          <p:cNvSpPr>
            <a:spLocks noGrp="1"/>
          </p:cNvSpPr>
          <p:nvPr>
            <p:ph type="title"/>
          </p:nvPr>
        </p:nvSpPr>
        <p:spPr/>
        <p:txBody>
          <a:bodyPr>
            <a:normAutofit fontScale="90000"/>
          </a:bodyPr>
          <a:lstStyle/>
          <a:p>
            <a:r>
              <a:rPr lang="en-GB" sz="4000" b="1" i="0" noProof="0">
                <a:solidFill>
                  <a:srgbClr val="000000"/>
                </a:solidFill>
                <a:effectLst/>
                <a:latin typeface="Arial" panose="020B0604020202020204" pitchFamily="34" charset="0"/>
                <a:cs typeface="Arial" panose="020B0604020202020204" pitchFamily="34" charset="0"/>
              </a:rPr>
              <a:t>Subnetting network 10.0.0.0/8 using a /24 prefix (1)</a:t>
            </a:r>
            <a:endParaRPr lang="en-GB" noProof="0"/>
          </a:p>
        </p:txBody>
      </p:sp>
      <p:sp>
        <p:nvSpPr>
          <p:cNvPr id="3" name="Text Placeholder 2">
            <a:extLst>
              <a:ext uri="{FF2B5EF4-FFF2-40B4-BE49-F238E27FC236}">
                <a16:creationId xmlns:a16="http://schemas.microsoft.com/office/drawing/2014/main" id="{117F5A95-B8E7-02FE-782D-3CF881538717}"/>
              </a:ext>
            </a:extLst>
          </p:cNvPr>
          <p:cNvSpPr>
            <a:spLocks noGrp="1"/>
          </p:cNvSpPr>
          <p:nvPr>
            <p:ph type="body" sz="quarter" idx="12"/>
          </p:nvPr>
        </p:nvSpPr>
        <p:spPr>
          <a:xfrm>
            <a:off x="234000" y="1505242"/>
            <a:ext cx="7667625" cy="3082731"/>
          </a:xfrm>
        </p:spPr>
        <p:txBody>
          <a:bodyPr/>
          <a:lstStyle/>
          <a:p>
            <a:pPr marL="342900" indent="-342900">
              <a:buFont typeface="Arial" panose="020B0604020202020204" pitchFamily="34" charset="0"/>
              <a:buChar char="•"/>
            </a:pPr>
            <a:r>
              <a:rPr lang="en-GB"/>
              <a:t>/8 to /24 prefix</a:t>
            </a:r>
          </a:p>
          <a:p>
            <a:pPr marL="342900" indent="-342900">
              <a:buFont typeface="Arial" panose="020B0604020202020204" pitchFamily="34" charset="0"/>
              <a:buChar char="•"/>
            </a:pPr>
            <a:r>
              <a:rPr lang="en-GB"/>
              <a:t>Network bits = 16, which create 2</a:t>
            </a:r>
            <a:r>
              <a:rPr lang="en-GB" baseline="30000"/>
              <a:t>16</a:t>
            </a:r>
            <a:r>
              <a:rPr lang="en-GB"/>
              <a:t> possible subnets: 65,536 </a:t>
            </a:r>
          </a:p>
          <a:p>
            <a:pPr marL="342900" indent="-342900">
              <a:buFont typeface="Arial" panose="020B0604020202020204" pitchFamily="34" charset="0"/>
              <a:buChar char="•"/>
            </a:pPr>
            <a:r>
              <a:rPr lang="en-GB"/>
              <a:t>Host bits = 8, which makes 2</a:t>
            </a:r>
            <a:r>
              <a:rPr lang="en-GB" baseline="30000"/>
              <a:t>8</a:t>
            </a:r>
            <a:r>
              <a:rPr lang="en-GB"/>
              <a:t> – 2 useable hosts – 254 per subnet</a:t>
            </a:r>
          </a:p>
          <a:p>
            <a:pPr marL="342900" indent="-342900">
              <a:buFont typeface="Arial" panose="020B0604020202020204" pitchFamily="34" charset="0"/>
              <a:buChar char="•"/>
            </a:pPr>
            <a:r>
              <a:rPr lang="en-GB" b="1"/>
              <a:t>Network address = N.N.N.0 and broadcast address = N.N.N.255</a:t>
            </a:r>
          </a:p>
        </p:txBody>
      </p:sp>
      <p:sp>
        <p:nvSpPr>
          <p:cNvPr id="4" name="Footer Placeholder 3">
            <a:extLst>
              <a:ext uri="{FF2B5EF4-FFF2-40B4-BE49-F238E27FC236}">
                <a16:creationId xmlns:a16="http://schemas.microsoft.com/office/drawing/2014/main" id="{B9BF9854-F7D6-E7A3-81DF-096F0C578B90}"/>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41493347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4B128-B60D-F186-48B2-F1E47F71C06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7E5E64C-73DE-3FF6-283D-5FE3AC9E1D30}"/>
              </a:ext>
            </a:extLst>
          </p:cNvPr>
          <p:cNvSpPr>
            <a:spLocks noGrp="1"/>
          </p:cNvSpPr>
          <p:nvPr>
            <p:ph type="sldNum" sz="quarter" idx="11"/>
          </p:nvPr>
        </p:nvSpPr>
        <p:spPr/>
        <p:txBody>
          <a:bodyPr/>
          <a:lstStyle/>
          <a:p>
            <a:fld id="{DA2C159E-F13C-4A85-9A41-E7669D3E0D70}" type="slidenum">
              <a:rPr lang="en-GB" noProof="0" smtClean="0"/>
              <a:pPr/>
              <a:t>102</a:t>
            </a:fld>
            <a:endParaRPr lang="en-GB" noProof="0"/>
          </a:p>
        </p:txBody>
      </p:sp>
      <p:sp>
        <p:nvSpPr>
          <p:cNvPr id="2" name="Title 1">
            <a:extLst>
              <a:ext uri="{FF2B5EF4-FFF2-40B4-BE49-F238E27FC236}">
                <a16:creationId xmlns:a16="http://schemas.microsoft.com/office/drawing/2014/main" id="{5CF03E5F-2422-68C9-D0B2-E96A375B5EF7}"/>
              </a:ext>
            </a:extLst>
          </p:cNvPr>
          <p:cNvSpPr>
            <a:spLocks noGrp="1"/>
          </p:cNvSpPr>
          <p:nvPr>
            <p:ph type="title"/>
          </p:nvPr>
        </p:nvSpPr>
        <p:spPr/>
        <p:txBody>
          <a:bodyPr>
            <a:normAutofit fontScale="90000"/>
          </a:bodyPr>
          <a:lstStyle/>
          <a:p>
            <a:r>
              <a:rPr lang="en-GB" sz="4000" b="1" i="0" noProof="0">
                <a:solidFill>
                  <a:srgbClr val="000000"/>
                </a:solidFill>
                <a:effectLst/>
                <a:cs typeface="Arial" panose="020B0604020202020204" pitchFamily="34" charset="0"/>
              </a:rPr>
              <a:t>Subnetting network 10.0.0.0/8 using a /24 prefix</a:t>
            </a:r>
            <a:r>
              <a:rPr lang="en-GB" sz="4000" noProof="0">
                <a:solidFill>
                  <a:srgbClr val="000000"/>
                </a:solidFill>
                <a:cs typeface="Arial" panose="020B0604020202020204" pitchFamily="34" charset="0"/>
              </a:rPr>
              <a:t> (2)</a:t>
            </a:r>
            <a:endParaRPr lang="en-GB" noProof="0">
              <a:cs typeface="Arial" panose="020B0604020202020204" pitchFamily="34" charset="0"/>
            </a:endParaRPr>
          </a:p>
        </p:txBody>
      </p:sp>
      <p:sp>
        <p:nvSpPr>
          <p:cNvPr id="4" name="Footer Placeholder 3">
            <a:extLst>
              <a:ext uri="{FF2B5EF4-FFF2-40B4-BE49-F238E27FC236}">
                <a16:creationId xmlns:a16="http://schemas.microsoft.com/office/drawing/2014/main" id="{53D4558C-6F6E-5EC9-6911-8D638C561B8F}"/>
              </a:ext>
            </a:extLst>
          </p:cNvPr>
          <p:cNvSpPr>
            <a:spLocks noGrp="1"/>
          </p:cNvSpPr>
          <p:nvPr>
            <p:ph type="ftr" sz="quarter" idx="10"/>
          </p:nvPr>
        </p:nvSpPr>
        <p:spPr/>
        <p:txBody>
          <a:bodyPr/>
          <a:lstStyle/>
          <a:p>
            <a:r>
              <a:rPr lang="en-GB" noProof="0"/>
              <a:t>Education &amp; Training Foundation</a:t>
            </a:r>
          </a:p>
        </p:txBody>
      </p:sp>
      <p:sp>
        <p:nvSpPr>
          <p:cNvPr id="9" name="TextBox 8">
            <a:extLst>
              <a:ext uri="{FF2B5EF4-FFF2-40B4-BE49-F238E27FC236}">
                <a16:creationId xmlns:a16="http://schemas.microsoft.com/office/drawing/2014/main" id="{53567C53-6039-F5F2-ED37-B793811CD2FD}"/>
              </a:ext>
            </a:extLst>
          </p:cNvPr>
          <p:cNvSpPr txBox="1"/>
          <p:nvPr/>
        </p:nvSpPr>
        <p:spPr>
          <a:xfrm>
            <a:off x="314717" y="3890010"/>
            <a:ext cx="7524941" cy="1107996"/>
          </a:xfrm>
          <a:prstGeom prst="rect">
            <a:avLst/>
          </a:prstGeom>
          <a:noFill/>
        </p:spPr>
        <p:txBody>
          <a:bodyPr wrap="square" lIns="0" tIns="0" rIns="0" bIns="0" rtlCol="0">
            <a:spAutoFit/>
          </a:bodyPr>
          <a:lstStyle/>
          <a:p>
            <a:r>
              <a:rPr lang="en-GB" sz="2400" noProof="0"/>
              <a:t>Complete Activity: </a:t>
            </a:r>
            <a:r>
              <a:rPr lang="en-GB" sz="2400"/>
              <a:t>Subnet network 10.0.0.0/8 using a /24 prefix</a:t>
            </a:r>
          </a:p>
          <a:p>
            <a:r>
              <a:rPr lang="en-GB" sz="2400" noProof="0"/>
              <a:t>t</a:t>
            </a:r>
            <a:endParaRPr lang="en-GB" sz="1350" noProof="0"/>
          </a:p>
        </p:txBody>
      </p:sp>
      <p:graphicFrame>
        <p:nvGraphicFramePr>
          <p:cNvPr id="8" name="Table 7">
            <a:extLst>
              <a:ext uri="{FF2B5EF4-FFF2-40B4-BE49-F238E27FC236}">
                <a16:creationId xmlns:a16="http://schemas.microsoft.com/office/drawing/2014/main" id="{50486C84-908C-4405-8967-637E4D9B89AB}"/>
              </a:ext>
            </a:extLst>
          </p:cNvPr>
          <p:cNvGraphicFramePr>
            <a:graphicFrameLocks noGrp="1"/>
          </p:cNvGraphicFramePr>
          <p:nvPr>
            <p:extLst>
              <p:ext uri="{D42A27DB-BD31-4B8C-83A1-F6EECF244321}">
                <p14:modId xmlns:p14="http://schemas.microsoft.com/office/powerpoint/2010/main" val="1536522408"/>
              </p:ext>
            </p:extLst>
          </p:nvPr>
        </p:nvGraphicFramePr>
        <p:xfrm>
          <a:off x="291879" y="1556861"/>
          <a:ext cx="7570616" cy="2194560"/>
        </p:xfrm>
        <a:graphic>
          <a:graphicData uri="http://schemas.openxmlformats.org/drawingml/2006/table">
            <a:tbl>
              <a:tblPr firstRow="1" bandRow="1">
                <a:tableStyleId>{073A0DAA-6AF3-43AB-8588-CEC1D06C72B9}</a:tableStyleId>
              </a:tblPr>
              <a:tblGrid>
                <a:gridCol w="1892654">
                  <a:extLst>
                    <a:ext uri="{9D8B030D-6E8A-4147-A177-3AD203B41FA5}">
                      <a16:colId xmlns:a16="http://schemas.microsoft.com/office/drawing/2014/main" val="3899819418"/>
                    </a:ext>
                  </a:extLst>
                </a:gridCol>
                <a:gridCol w="1892654">
                  <a:extLst>
                    <a:ext uri="{9D8B030D-6E8A-4147-A177-3AD203B41FA5}">
                      <a16:colId xmlns:a16="http://schemas.microsoft.com/office/drawing/2014/main" val="3466251424"/>
                    </a:ext>
                  </a:extLst>
                </a:gridCol>
                <a:gridCol w="1892654">
                  <a:extLst>
                    <a:ext uri="{9D8B030D-6E8A-4147-A177-3AD203B41FA5}">
                      <a16:colId xmlns:a16="http://schemas.microsoft.com/office/drawing/2014/main" val="3045702255"/>
                    </a:ext>
                  </a:extLst>
                </a:gridCol>
                <a:gridCol w="1892654">
                  <a:extLst>
                    <a:ext uri="{9D8B030D-6E8A-4147-A177-3AD203B41FA5}">
                      <a16:colId xmlns:a16="http://schemas.microsoft.com/office/drawing/2014/main" val="2897238298"/>
                    </a:ext>
                  </a:extLst>
                </a:gridCol>
              </a:tblGrid>
              <a:tr h="370840">
                <a:tc>
                  <a:txBody>
                    <a:bodyPr/>
                    <a:lstStyle/>
                    <a:p>
                      <a:r>
                        <a:rPr lang="en-GB" sz="2400" noProof="0"/>
                        <a:t>Subnet address</a:t>
                      </a:r>
                    </a:p>
                  </a:txBody>
                  <a:tcPr/>
                </a:tc>
                <a:tc gridSpan="2">
                  <a:txBody>
                    <a:bodyPr/>
                    <a:lstStyle/>
                    <a:p>
                      <a:r>
                        <a:rPr lang="en-GB" sz="2400" noProof="0"/>
                        <a:t>Host range</a:t>
                      </a:r>
                    </a:p>
                  </a:txBody>
                  <a:tcPr/>
                </a:tc>
                <a:tc hMerge="1">
                  <a:txBody>
                    <a:bodyPr/>
                    <a:lstStyle/>
                    <a:p>
                      <a:endParaRPr lang="en-US"/>
                    </a:p>
                  </a:txBody>
                  <a:tcPr/>
                </a:tc>
                <a:tc>
                  <a:txBody>
                    <a:bodyPr/>
                    <a:lstStyle/>
                    <a:p>
                      <a:r>
                        <a:rPr lang="en-GB" sz="2400" noProof="0"/>
                        <a:t>Broadcast</a:t>
                      </a:r>
                    </a:p>
                  </a:txBody>
                  <a:tcPr/>
                </a:tc>
                <a:extLst>
                  <a:ext uri="{0D108BD9-81ED-4DB2-BD59-A6C34878D82A}">
                    <a16:rowId xmlns:a16="http://schemas.microsoft.com/office/drawing/2014/main" val="1934833122"/>
                  </a:ext>
                </a:extLst>
              </a:tr>
              <a:tr h="370840">
                <a:tc>
                  <a:txBody>
                    <a:bodyPr/>
                    <a:lstStyle/>
                    <a:p>
                      <a:r>
                        <a:rPr lang="en-GB" sz="2400" noProof="0"/>
                        <a:t>10.0.0.0</a:t>
                      </a:r>
                    </a:p>
                  </a:txBody>
                  <a:tcPr/>
                </a:tc>
                <a:tc>
                  <a:txBody>
                    <a:bodyPr/>
                    <a:lstStyle/>
                    <a:p>
                      <a:r>
                        <a:rPr lang="en-GB" sz="2400" noProof="0"/>
                        <a:t>10.0.0.1</a:t>
                      </a:r>
                    </a:p>
                  </a:txBody>
                  <a:tcPr/>
                </a:tc>
                <a:tc>
                  <a:txBody>
                    <a:bodyPr/>
                    <a:lstStyle/>
                    <a:p>
                      <a:r>
                        <a:rPr lang="en-GB" sz="2400" noProof="0"/>
                        <a:t>10.0.0.254</a:t>
                      </a:r>
                    </a:p>
                  </a:txBody>
                  <a:tcPr/>
                </a:tc>
                <a:tc>
                  <a:txBody>
                    <a:bodyPr/>
                    <a:lstStyle/>
                    <a:p>
                      <a:r>
                        <a:rPr lang="en-GB" sz="2400" noProof="0"/>
                        <a:t>10.0.0.255</a:t>
                      </a:r>
                    </a:p>
                  </a:txBody>
                  <a:tcPr/>
                </a:tc>
                <a:extLst>
                  <a:ext uri="{0D108BD9-81ED-4DB2-BD59-A6C34878D82A}">
                    <a16:rowId xmlns:a16="http://schemas.microsoft.com/office/drawing/2014/main" val="3807471183"/>
                  </a:ext>
                </a:extLst>
              </a:tr>
              <a:tr h="370840">
                <a:tc>
                  <a:txBody>
                    <a:bodyPr/>
                    <a:lstStyle/>
                    <a:p>
                      <a:r>
                        <a:rPr lang="en-GB" sz="2400" noProof="0"/>
                        <a:t>10.0.1.0</a:t>
                      </a:r>
                    </a:p>
                  </a:txBody>
                  <a:tcPr/>
                </a:tc>
                <a:tc>
                  <a:txBody>
                    <a:bodyPr/>
                    <a:lstStyle/>
                    <a:p>
                      <a:r>
                        <a:rPr lang="en-GB" sz="2400" noProof="0"/>
                        <a:t>10.0.1.1</a:t>
                      </a:r>
                    </a:p>
                  </a:txBody>
                  <a:tcPr/>
                </a:tc>
                <a:tc>
                  <a:txBody>
                    <a:bodyPr/>
                    <a:lstStyle/>
                    <a:p>
                      <a:r>
                        <a:rPr lang="en-GB" sz="2400" noProof="0"/>
                        <a:t>10.0.1.254</a:t>
                      </a:r>
                    </a:p>
                  </a:txBody>
                  <a:tcPr/>
                </a:tc>
                <a:tc>
                  <a:txBody>
                    <a:bodyPr/>
                    <a:lstStyle/>
                    <a:p>
                      <a:r>
                        <a:rPr lang="en-GB" sz="2400" noProof="0"/>
                        <a:t>10.0.1.255</a:t>
                      </a:r>
                    </a:p>
                  </a:txBody>
                  <a:tcPr/>
                </a:tc>
                <a:extLst>
                  <a:ext uri="{0D108BD9-81ED-4DB2-BD59-A6C34878D82A}">
                    <a16:rowId xmlns:a16="http://schemas.microsoft.com/office/drawing/2014/main" val="1884593462"/>
                  </a:ext>
                </a:extLst>
              </a:tr>
              <a:tr h="370840">
                <a:tc>
                  <a:txBody>
                    <a:bodyPr/>
                    <a:lstStyle/>
                    <a:p>
                      <a:r>
                        <a:rPr lang="en-GB" sz="2400" noProof="0"/>
                        <a:t>10.0.2.0</a:t>
                      </a:r>
                    </a:p>
                  </a:txBody>
                  <a:tcPr/>
                </a:tc>
                <a:tc>
                  <a:txBody>
                    <a:bodyPr/>
                    <a:lstStyle/>
                    <a:p>
                      <a:r>
                        <a:rPr lang="en-GB" sz="2400" noProof="0"/>
                        <a:t>10.0.2.1</a:t>
                      </a:r>
                    </a:p>
                  </a:txBody>
                  <a:tcPr/>
                </a:tc>
                <a:tc>
                  <a:txBody>
                    <a:bodyPr/>
                    <a:lstStyle/>
                    <a:p>
                      <a:r>
                        <a:rPr lang="en-GB" sz="2400" noProof="0"/>
                        <a:t>10.0.2.254</a:t>
                      </a:r>
                    </a:p>
                  </a:txBody>
                  <a:tcPr/>
                </a:tc>
                <a:tc>
                  <a:txBody>
                    <a:bodyPr/>
                    <a:lstStyle/>
                    <a:p>
                      <a:r>
                        <a:rPr lang="en-GB" sz="2400" noProof="0"/>
                        <a:t>10.0.2.255</a:t>
                      </a:r>
                    </a:p>
                  </a:txBody>
                  <a:tcPr/>
                </a:tc>
                <a:extLst>
                  <a:ext uri="{0D108BD9-81ED-4DB2-BD59-A6C34878D82A}">
                    <a16:rowId xmlns:a16="http://schemas.microsoft.com/office/drawing/2014/main" val="3544923938"/>
                  </a:ext>
                </a:extLst>
              </a:tr>
            </a:tbl>
          </a:graphicData>
        </a:graphic>
      </p:graphicFrame>
    </p:spTree>
    <p:extLst>
      <p:ext uri="{BB962C8B-B14F-4D97-AF65-F5344CB8AC3E}">
        <p14:creationId xmlns:p14="http://schemas.microsoft.com/office/powerpoint/2010/main" val="19013415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FA7B1DD-DB4C-786B-1F2E-DCB0B7107E46}"/>
              </a:ext>
            </a:extLst>
          </p:cNvPr>
          <p:cNvSpPr>
            <a:spLocks noGrp="1"/>
          </p:cNvSpPr>
          <p:nvPr>
            <p:ph type="sldNum" sz="quarter" idx="11"/>
          </p:nvPr>
        </p:nvSpPr>
        <p:spPr/>
        <p:txBody>
          <a:bodyPr/>
          <a:lstStyle/>
          <a:p>
            <a:fld id="{DA2C159E-F13C-4A85-9A41-E7669D3E0D70}" type="slidenum">
              <a:rPr lang="en-GB" noProof="0" smtClean="0"/>
              <a:pPr/>
              <a:t>103</a:t>
            </a:fld>
            <a:endParaRPr lang="en-GB" noProof="0"/>
          </a:p>
        </p:txBody>
      </p:sp>
      <p:sp>
        <p:nvSpPr>
          <p:cNvPr id="2" name="Title 1">
            <a:extLst>
              <a:ext uri="{FF2B5EF4-FFF2-40B4-BE49-F238E27FC236}">
                <a16:creationId xmlns:a16="http://schemas.microsoft.com/office/drawing/2014/main" id="{57C85DD6-D728-EA6C-AF51-6D79C4686581}"/>
              </a:ext>
            </a:extLst>
          </p:cNvPr>
          <p:cNvSpPr>
            <a:spLocks noGrp="1"/>
          </p:cNvSpPr>
          <p:nvPr>
            <p:ph type="title"/>
          </p:nvPr>
        </p:nvSpPr>
        <p:spPr/>
        <p:txBody>
          <a:bodyPr>
            <a:normAutofit/>
          </a:bodyPr>
          <a:lstStyle/>
          <a:p>
            <a:r>
              <a:rPr lang="en-GB" noProof="0"/>
              <a:t>Subnetting within a /24 network (1)</a:t>
            </a:r>
          </a:p>
        </p:txBody>
      </p:sp>
      <p:sp>
        <p:nvSpPr>
          <p:cNvPr id="3" name="Text Placeholder 2">
            <a:extLst>
              <a:ext uri="{FF2B5EF4-FFF2-40B4-BE49-F238E27FC236}">
                <a16:creationId xmlns:a16="http://schemas.microsoft.com/office/drawing/2014/main" id="{0D7E58BF-2672-7562-BF4F-BE1488B5C1F4}"/>
              </a:ext>
            </a:extLst>
          </p:cNvPr>
          <p:cNvSpPr>
            <a:spLocks noGrp="1"/>
          </p:cNvSpPr>
          <p:nvPr>
            <p:ph type="body" sz="quarter" idx="12"/>
          </p:nvPr>
        </p:nvSpPr>
        <p:spPr/>
        <p:txBody>
          <a:bodyPr/>
          <a:lstStyle/>
          <a:p>
            <a:pPr marL="342900" indent="-342900">
              <a:buFont typeface="Arial" panose="020B0604020202020204" pitchFamily="34" charset="0"/>
              <a:buChar char="•"/>
            </a:pPr>
            <a:r>
              <a:rPr lang="en-GB"/>
              <a:t>/24 network</a:t>
            </a:r>
          </a:p>
          <a:p>
            <a:pPr marL="342900" indent="-342900">
              <a:buFont typeface="Arial" panose="020B0604020202020204" pitchFamily="34" charset="0"/>
              <a:buChar char="•"/>
            </a:pPr>
            <a:r>
              <a:rPr lang="en-GB"/>
              <a:t>Network bits: 24; host bits: 8</a:t>
            </a:r>
          </a:p>
          <a:p>
            <a:pPr marL="342900" indent="-342900">
              <a:buFont typeface="Arial" panose="020B0604020202020204" pitchFamily="34" charset="0"/>
              <a:buChar char="•"/>
            </a:pPr>
            <a:r>
              <a:rPr lang="en-GB"/>
              <a:t>To create subnet, borrow bits from the host bits – up to 6 bits</a:t>
            </a:r>
          </a:p>
          <a:p>
            <a:pPr marL="342900" indent="-342900">
              <a:buFont typeface="Arial" panose="020B0604020202020204" pitchFamily="34" charset="0"/>
              <a:buChar char="•"/>
            </a:pPr>
            <a:r>
              <a:rPr lang="en-GB"/>
              <a:t>Each bit borrowed creates 2</a:t>
            </a:r>
            <a:r>
              <a:rPr lang="en-GB" baseline="30000"/>
              <a:t>n</a:t>
            </a:r>
            <a:r>
              <a:rPr lang="en-GB"/>
              <a:t> subnets, where n is the bit borrowed – e.g. n = 1 creates 2</a:t>
            </a:r>
            <a:r>
              <a:rPr lang="en-GB" baseline="30000"/>
              <a:t>1</a:t>
            </a:r>
            <a:r>
              <a:rPr lang="en-GB"/>
              <a:t> = 2 subnets; n = 2 creates 2</a:t>
            </a:r>
            <a:r>
              <a:rPr lang="en-GB" baseline="30000"/>
              <a:t>2</a:t>
            </a:r>
            <a:r>
              <a:rPr lang="en-GB"/>
              <a:t> = 4 subnets; n = 6 creates 2</a:t>
            </a:r>
            <a:r>
              <a:rPr lang="en-GB" baseline="30000"/>
              <a:t>6</a:t>
            </a:r>
            <a:r>
              <a:rPr lang="en-GB"/>
              <a:t> = 64 subnets</a:t>
            </a:r>
          </a:p>
        </p:txBody>
      </p:sp>
      <p:sp>
        <p:nvSpPr>
          <p:cNvPr id="4" name="Footer Placeholder 3">
            <a:extLst>
              <a:ext uri="{FF2B5EF4-FFF2-40B4-BE49-F238E27FC236}">
                <a16:creationId xmlns:a16="http://schemas.microsoft.com/office/drawing/2014/main" id="{0B572D56-4705-9AD2-24EA-81D677765029}"/>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0935770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5BD06-0733-15AD-B2C1-29FF8C38C47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D67C-277A-DE9B-8DD3-46D5A79F94FB}"/>
              </a:ext>
            </a:extLst>
          </p:cNvPr>
          <p:cNvSpPr>
            <a:spLocks noGrp="1"/>
          </p:cNvSpPr>
          <p:nvPr>
            <p:ph type="sldNum" sz="quarter" idx="11"/>
          </p:nvPr>
        </p:nvSpPr>
        <p:spPr/>
        <p:txBody>
          <a:bodyPr/>
          <a:lstStyle/>
          <a:p>
            <a:fld id="{DA2C159E-F13C-4A85-9A41-E7669D3E0D70}" type="slidenum">
              <a:rPr lang="en-GB" noProof="0" smtClean="0"/>
              <a:pPr/>
              <a:t>104</a:t>
            </a:fld>
            <a:endParaRPr lang="en-GB" noProof="0"/>
          </a:p>
        </p:txBody>
      </p:sp>
      <p:sp>
        <p:nvSpPr>
          <p:cNvPr id="2" name="Title 1">
            <a:extLst>
              <a:ext uri="{FF2B5EF4-FFF2-40B4-BE49-F238E27FC236}">
                <a16:creationId xmlns:a16="http://schemas.microsoft.com/office/drawing/2014/main" id="{09CCE00D-2FE3-606B-6EA0-AD27AB14DEE8}"/>
              </a:ext>
            </a:extLst>
          </p:cNvPr>
          <p:cNvSpPr>
            <a:spLocks noGrp="1"/>
          </p:cNvSpPr>
          <p:nvPr>
            <p:ph type="title"/>
          </p:nvPr>
        </p:nvSpPr>
        <p:spPr/>
        <p:txBody>
          <a:bodyPr>
            <a:normAutofit/>
          </a:bodyPr>
          <a:lstStyle/>
          <a:p>
            <a:r>
              <a:rPr lang="en-GB" noProof="0"/>
              <a:t>Subnetting within a /24 network (2)</a:t>
            </a:r>
          </a:p>
        </p:txBody>
      </p:sp>
      <p:sp>
        <p:nvSpPr>
          <p:cNvPr id="4" name="Footer Placeholder 3">
            <a:extLst>
              <a:ext uri="{FF2B5EF4-FFF2-40B4-BE49-F238E27FC236}">
                <a16:creationId xmlns:a16="http://schemas.microsoft.com/office/drawing/2014/main" id="{005B0659-E89D-B895-2699-3FE684A7BBEA}"/>
              </a:ext>
            </a:extLst>
          </p:cNvPr>
          <p:cNvSpPr>
            <a:spLocks noGrp="1"/>
          </p:cNvSpPr>
          <p:nvPr>
            <p:ph type="ftr" sz="quarter" idx="10"/>
          </p:nvPr>
        </p:nvSpPr>
        <p:spPr/>
        <p:txBody>
          <a:bodyPr/>
          <a:lstStyle/>
          <a:p>
            <a:r>
              <a:rPr lang="en-GB" noProof="0"/>
              <a:t>Education &amp; Training Foundation</a:t>
            </a:r>
          </a:p>
        </p:txBody>
      </p:sp>
      <p:graphicFrame>
        <p:nvGraphicFramePr>
          <p:cNvPr id="7" name="Table 6">
            <a:extLst>
              <a:ext uri="{FF2B5EF4-FFF2-40B4-BE49-F238E27FC236}">
                <a16:creationId xmlns:a16="http://schemas.microsoft.com/office/drawing/2014/main" id="{92977340-2B54-3A30-D56D-63F0ACEC6380}"/>
              </a:ext>
            </a:extLst>
          </p:cNvPr>
          <p:cNvGraphicFramePr>
            <a:graphicFrameLocks noGrp="1"/>
          </p:cNvGraphicFramePr>
          <p:nvPr>
            <p:extLst>
              <p:ext uri="{D42A27DB-BD31-4B8C-83A1-F6EECF244321}">
                <p14:modId xmlns:p14="http://schemas.microsoft.com/office/powerpoint/2010/main" val="1365297847"/>
              </p:ext>
            </p:extLst>
          </p:nvPr>
        </p:nvGraphicFramePr>
        <p:xfrm>
          <a:off x="434497" y="1139189"/>
          <a:ext cx="6500813" cy="3566160"/>
        </p:xfrm>
        <a:graphic>
          <a:graphicData uri="http://schemas.openxmlformats.org/drawingml/2006/table">
            <a:tbl>
              <a:tblPr firstRow="1" bandRow="1">
                <a:tableStyleId>{073A0DAA-6AF3-43AB-8588-CEC1D06C72B9}</a:tableStyleId>
              </a:tblPr>
              <a:tblGrid>
                <a:gridCol w="865801">
                  <a:extLst>
                    <a:ext uri="{9D8B030D-6E8A-4147-A177-3AD203B41FA5}">
                      <a16:colId xmlns:a16="http://schemas.microsoft.com/office/drawing/2014/main" val="2334397522"/>
                    </a:ext>
                  </a:extLst>
                </a:gridCol>
                <a:gridCol w="1578357">
                  <a:extLst>
                    <a:ext uri="{9D8B030D-6E8A-4147-A177-3AD203B41FA5}">
                      <a16:colId xmlns:a16="http://schemas.microsoft.com/office/drawing/2014/main" val="1771072257"/>
                    </a:ext>
                  </a:extLst>
                </a:gridCol>
                <a:gridCol w="1910643">
                  <a:extLst>
                    <a:ext uri="{9D8B030D-6E8A-4147-A177-3AD203B41FA5}">
                      <a16:colId xmlns:a16="http://schemas.microsoft.com/office/drawing/2014/main" val="2690178183"/>
                    </a:ext>
                  </a:extLst>
                </a:gridCol>
                <a:gridCol w="2146012">
                  <a:extLst>
                    <a:ext uri="{9D8B030D-6E8A-4147-A177-3AD203B41FA5}">
                      <a16:colId xmlns:a16="http://schemas.microsoft.com/office/drawing/2014/main" val="2146085290"/>
                    </a:ext>
                  </a:extLst>
                </a:gridCol>
              </a:tblGrid>
              <a:tr h="322561">
                <a:tc>
                  <a:txBody>
                    <a:bodyPr/>
                    <a:lstStyle/>
                    <a:p>
                      <a:r>
                        <a:rPr lang="en-GB" sz="2400" noProof="0"/>
                        <a:t>n bits</a:t>
                      </a:r>
                    </a:p>
                  </a:txBody>
                  <a:tcPr/>
                </a:tc>
                <a:tc>
                  <a:txBody>
                    <a:bodyPr/>
                    <a:lstStyle/>
                    <a:p>
                      <a:r>
                        <a:rPr lang="en-GB" sz="2400" noProof="0"/>
                        <a:t>Subnets</a:t>
                      </a:r>
                    </a:p>
                  </a:txBody>
                  <a:tcPr/>
                </a:tc>
                <a:tc>
                  <a:txBody>
                    <a:bodyPr/>
                    <a:lstStyle/>
                    <a:p>
                      <a:r>
                        <a:rPr lang="en-GB" sz="2400" noProof="0"/>
                        <a:t>Host bits</a:t>
                      </a:r>
                    </a:p>
                  </a:txBody>
                  <a:tcPr/>
                </a:tc>
                <a:tc>
                  <a:txBody>
                    <a:bodyPr/>
                    <a:lstStyle/>
                    <a:p>
                      <a:r>
                        <a:rPr lang="en-GB" sz="2400" noProof="0"/>
                        <a:t>Useable hosts each</a:t>
                      </a:r>
                    </a:p>
                  </a:txBody>
                  <a:tcPr/>
                </a:tc>
                <a:extLst>
                  <a:ext uri="{0D108BD9-81ED-4DB2-BD59-A6C34878D82A}">
                    <a16:rowId xmlns:a16="http://schemas.microsoft.com/office/drawing/2014/main" val="1307414556"/>
                  </a:ext>
                </a:extLst>
              </a:tr>
              <a:tr h="322561">
                <a:tc>
                  <a:txBody>
                    <a:bodyPr/>
                    <a:lstStyle/>
                    <a:p>
                      <a:r>
                        <a:rPr lang="en-GB" sz="2400" noProof="0"/>
                        <a:t>1</a:t>
                      </a:r>
                    </a:p>
                  </a:txBody>
                  <a:tcPr/>
                </a:tc>
                <a:tc>
                  <a:txBody>
                    <a:bodyPr/>
                    <a:lstStyle/>
                    <a:p>
                      <a:r>
                        <a:rPr lang="en-GB" sz="2400" noProof="0"/>
                        <a:t>2</a:t>
                      </a:r>
                      <a:r>
                        <a:rPr lang="en-GB" sz="2400" baseline="30000" noProof="0"/>
                        <a:t>1</a:t>
                      </a:r>
                      <a:r>
                        <a:rPr lang="en-GB" sz="2400" baseline="0" noProof="0"/>
                        <a:t> = 2</a:t>
                      </a:r>
                      <a:endParaRPr lang="en-GB" sz="2400" noProof="0"/>
                    </a:p>
                  </a:txBody>
                  <a:tcPr/>
                </a:tc>
                <a:tc>
                  <a:txBody>
                    <a:bodyPr/>
                    <a:lstStyle/>
                    <a:p>
                      <a:r>
                        <a:rPr lang="en-GB" sz="2400" noProof="0"/>
                        <a:t>7</a:t>
                      </a:r>
                    </a:p>
                  </a:txBody>
                  <a:tcPr/>
                </a:tc>
                <a:tc>
                  <a:txBody>
                    <a:bodyPr/>
                    <a:lstStyle/>
                    <a:p>
                      <a:r>
                        <a:rPr lang="en-GB" sz="2400" noProof="0"/>
                        <a:t>2</a:t>
                      </a:r>
                      <a:r>
                        <a:rPr lang="en-GB" sz="2400" baseline="30000" noProof="0"/>
                        <a:t>7</a:t>
                      </a:r>
                      <a:r>
                        <a:rPr lang="en-GB" sz="2400" baseline="0" noProof="0"/>
                        <a:t> – 2 = 126</a:t>
                      </a:r>
                      <a:endParaRPr lang="en-GB" sz="2400" noProof="0"/>
                    </a:p>
                  </a:txBody>
                  <a:tcPr/>
                </a:tc>
                <a:extLst>
                  <a:ext uri="{0D108BD9-81ED-4DB2-BD59-A6C34878D82A}">
                    <a16:rowId xmlns:a16="http://schemas.microsoft.com/office/drawing/2014/main" val="1405630740"/>
                  </a:ext>
                </a:extLst>
              </a:tr>
              <a:tr h="322561">
                <a:tc>
                  <a:txBody>
                    <a:bodyPr/>
                    <a:lstStyle/>
                    <a:p>
                      <a:r>
                        <a:rPr lang="en-GB" sz="2400" noProof="0"/>
                        <a:t>2</a:t>
                      </a:r>
                    </a:p>
                  </a:txBody>
                  <a:tcPr/>
                </a:tc>
                <a:tc>
                  <a:txBody>
                    <a:bodyPr/>
                    <a:lstStyle/>
                    <a:p>
                      <a:r>
                        <a:rPr lang="en-GB" sz="2400" noProof="0"/>
                        <a:t>2</a:t>
                      </a:r>
                      <a:r>
                        <a:rPr lang="en-GB" sz="2400" baseline="30000" noProof="0"/>
                        <a:t>2</a:t>
                      </a:r>
                      <a:r>
                        <a:rPr lang="en-GB" sz="2400" baseline="0" noProof="0"/>
                        <a:t> = 4</a:t>
                      </a:r>
                      <a:endParaRPr lang="en-GB" sz="2400" noProof="0"/>
                    </a:p>
                  </a:txBody>
                  <a:tcPr/>
                </a:tc>
                <a:tc>
                  <a:txBody>
                    <a:bodyPr/>
                    <a:lstStyle/>
                    <a:p>
                      <a:r>
                        <a:rPr lang="en-GB" sz="2400" noProof="0"/>
                        <a:t>6</a:t>
                      </a:r>
                    </a:p>
                  </a:txBody>
                  <a:tcPr/>
                </a:tc>
                <a:tc>
                  <a:txBody>
                    <a:bodyPr/>
                    <a:lstStyle/>
                    <a:p>
                      <a:r>
                        <a:rPr lang="en-GB" sz="2400" noProof="0"/>
                        <a:t>2</a:t>
                      </a:r>
                      <a:r>
                        <a:rPr lang="en-GB" sz="2400" baseline="30000" noProof="0"/>
                        <a:t>6</a:t>
                      </a:r>
                      <a:r>
                        <a:rPr lang="en-GB" sz="2400" baseline="0" noProof="0"/>
                        <a:t> – 2 = 62</a:t>
                      </a:r>
                      <a:endParaRPr lang="en-GB" sz="2400" noProof="0"/>
                    </a:p>
                  </a:txBody>
                  <a:tcPr/>
                </a:tc>
                <a:extLst>
                  <a:ext uri="{0D108BD9-81ED-4DB2-BD59-A6C34878D82A}">
                    <a16:rowId xmlns:a16="http://schemas.microsoft.com/office/drawing/2014/main" val="2630774157"/>
                  </a:ext>
                </a:extLst>
              </a:tr>
              <a:tr h="322561">
                <a:tc>
                  <a:txBody>
                    <a:bodyPr/>
                    <a:lstStyle/>
                    <a:p>
                      <a:r>
                        <a:rPr lang="en-GB" sz="2400" noProof="0"/>
                        <a:t>3</a:t>
                      </a:r>
                    </a:p>
                  </a:txBody>
                  <a:tcPr/>
                </a:tc>
                <a:tc>
                  <a:txBody>
                    <a:bodyPr/>
                    <a:lstStyle/>
                    <a:p>
                      <a:r>
                        <a:rPr lang="en-GB" sz="2400" noProof="0"/>
                        <a:t>2</a:t>
                      </a:r>
                      <a:r>
                        <a:rPr lang="en-GB" sz="2400" baseline="30000" noProof="0"/>
                        <a:t>3</a:t>
                      </a:r>
                      <a:r>
                        <a:rPr lang="en-GB" sz="2400" baseline="0" noProof="0"/>
                        <a:t> = 8</a:t>
                      </a:r>
                      <a:endParaRPr lang="en-GB" sz="2400" noProof="0"/>
                    </a:p>
                  </a:txBody>
                  <a:tcPr/>
                </a:tc>
                <a:tc>
                  <a:txBody>
                    <a:bodyPr/>
                    <a:lstStyle/>
                    <a:p>
                      <a:r>
                        <a:rPr lang="en-GB" sz="2400" noProof="0"/>
                        <a:t>5</a:t>
                      </a:r>
                    </a:p>
                  </a:txBody>
                  <a:tcPr/>
                </a:tc>
                <a:tc>
                  <a:txBody>
                    <a:bodyPr/>
                    <a:lstStyle/>
                    <a:p>
                      <a:r>
                        <a:rPr lang="en-GB" sz="2400" noProof="0"/>
                        <a:t>2</a:t>
                      </a:r>
                      <a:r>
                        <a:rPr lang="en-GB" sz="2400" baseline="30000" noProof="0"/>
                        <a:t>5</a:t>
                      </a:r>
                      <a:r>
                        <a:rPr lang="en-GB" sz="2400" baseline="0" noProof="0"/>
                        <a:t> – 2 = 30</a:t>
                      </a:r>
                      <a:endParaRPr lang="en-GB" sz="2400" noProof="0"/>
                    </a:p>
                  </a:txBody>
                  <a:tcPr/>
                </a:tc>
                <a:extLst>
                  <a:ext uri="{0D108BD9-81ED-4DB2-BD59-A6C34878D82A}">
                    <a16:rowId xmlns:a16="http://schemas.microsoft.com/office/drawing/2014/main" val="4194625364"/>
                  </a:ext>
                </a:extLst>
              </a:tr>
              <a:tr h="322561">
                <a:tc>
                  <a:txBody>
                    <a:bodyPr/>
                    <a:lstStyle/>
                    <a:p>
                      <a:r>
                        <a:rPr lang="en-GB" sz="2400" noProof="0"/>
                        <a:t>4</a:t>
                      </a:r>
                    </a:p>
                  </a:txBody>
                  <a:tcPr/>
                </a:tc>
                <a:tc>
                  <a:txBody>
                    <a:bodyPr/>
                    <a:lstStyle/>
                    <a:p>
                      <a:r>
                        <a:rPr lang="en-GB" sz="2400" noProof="0"/>
                        <a:t>2</a:t>
                      </a:r>
                      <a:r>
                        <a:rPr lang="en-GB" sz="2400" baseline="30000" noProof="0"/>
                        <a:t>4</a:t>
                      </a:r>
                      <a:r>
                        <a:rPr lang="en-GB" sz="2400" baseline="0" noProof="0"/>
                        <a:t> = 16</a:t>
                      </a:r>
                      <a:endParaRPr lang="en-GB" sz="2400" noProof="0"/>
                    </a:p>
                  </a:txBody>
                  <a:tcPr/>
                </a:tc>
                <a:tc>
                  <a:txBody>
                    <a:bodyPr/>
                    <a:lstStyle/>
                    <a:p>
                      <a:r>
                        <a:rPr lang="en-GB" sz="2400" noProof="0"/>
                        <a:t>4</a:t>
                      </a:r>
                    </a:p>
                  </a:txBody>
                  <a:tcPr/>
                </a:tc>
                <a:tc>
                  <a:txBody>
                    <a:bodyPr/>
                    <a:lstStyle/>
                    <a:p>
                      <a:r>
                        <a:rPr lang="en-GB" sz="2400" noProof="0"/>
                        <a:t>2</a:t>
                      </a:r>
                      <a:r>
                        <a:rPr lang="en-GB" sz="2400" baseline="30000" noProof="0"/>
                        <a:t>4</a:t>
                      </a:r>
                      <a:r>
                        <a:rPr lang="en-GB" sz="2400" baseline="0" noProof="0"/>
                        <a:t> – 2 = 14</a:t>
                      </a:r>
                      <a:endParaRPr lang="en-GB" sz="2400" noProof="0"/>
                    </a:p>
                  </a:txBody>
                  <a:tcPr/>
                </a:tc>
                <a:extLst>
                  <a:ext uri="{0D108BD9-81ED-4DB2-BD59-A6C34878D82A}">
                    <a16:rowId xmlns:a16="http://schemas.microsoft.com/office/drawing/2014/main" val="4045533931"/>
                  </a:ext>
                </a:extLst>
              </a:tr>
              <a:tr h="322561">
                <a:tc>
                  <a:txBody>
                    <a:bodyPr/>
                    <a:lstStyle/>
                    <a:p>
                      <a:r>
                        <a:rPr lang="en-GB" sz="2400" noProof="0"/>
                        <a:t>5</a:t>
                      </a:r>
                    </a:p>
                  </a:txBody>
                  <a:tcPr/>
                </a:tc>
                <a:tc>
                  <a:txBody>
                    <a:bodyPr/>
                    <a:lstStyle/>
                    <a:p>
                      <a:r>
                        <a:rPr lang="en-GB" sz="2400" noProof="0"/>
                        <a:t>2</a:t>
                      </a:r>
                      <a:r>
                        <a:rPr lang="en-GB" sz="2400" baseline="30000" noProof="0"/>
                        <a:t>5</a:t>
                      </a:r>
                      <a:r>
                        <a:rPr lang="en-GB" sz="2400" baseline="0" noProof="0"/>
                        <a:t> = 32</a:t>
                      </a:r>
                      <a:endParaRPr lang="en-GB" sz="2400" noProof="0"/>
                    </a:p>
                  </a:txBody>
                  <a:tcPr/>
                </a:tc>
                <a:tc>
                  <a:txBody>
                    <a:bodyPr/>
                    <a:lstStyle/>
                    <a:p>
                      <a:r>
                        <a:rPr lang="en-GB" sz="2400" noProof="0"/>
                        <a:t>3</a:t>
                      </a:r>
                    </a:p>
                  </a:txBody>
                  <a:tcPr/>
                </a:tc>
                <a:tc>
                  <a:txBody>
                    <a:bodyPr/>
                    <a:lstStyle/>
                    <a:p>
                      <a:r>
                        <a:rPr lang="en-GB" sz="2400" noProof="0"/>
                        <a:t>2</a:t>
                      </a:r>
                      <a:r>
                        <a:rPr lang="en-GB" sz="2400" baseline="30000" noProof="0"/>
                        <a:t>3</a:t>
                      </a:r>
                      <a:r>
                        <a:rPr lang="en-GB" sz="2400" baseline="0" noProof="0"/>
                        <a:t> – 2 = 6</a:t>
                      </a:r>
                      <a:endParaRPr lang="en-GB" sz="2400" noProof="0"/>
                    </a:p>
                  </a:txBody>
                  <a:tcPr/>
                </a:tc>
                <a:extLst>
                  <a:ext uri="{0D108BD9-81ED-4DB2-BD59-A6C34878D82A}">
                    <a16:rowId xmlns:a16="http://schemas.microsoft.com/office/drawing/2014/main" val="1127964734"/>
                  </a:ext>
                </a:extLst>
              </a:tr>
              <a:tr h="322561">
                <a:tc>
                  <a:txBody>
                    <a:bodyPr/>
                    <a:lstStyle/>
                    <a:p>
                      <a:r>
                        <a:rPr lang="en-GB" sz="2400" noProof="0"/>
                        <a:t>6</a:t>
                      </a:r>
                    </a:p>
                  </a:txBody>
                  <a:tcPr/>
                </a:tc>
                <a:tc>
                  <a:txBody>
                    <a:bodyPr/>
                    <a:lstStyle/>
                    <a:p>
                      <a:r>
                        <a:rPr lang="en-GB" sz="2400" noProof="0"/>
                        <a:t>2</a:t>
                      </a:r>
                      <a:r>
                        <a:rPr lang="en-GB" sz="2400" baseline="30000" noProof="0"/>
                        <a:t>6</a:t>
                      </a:r>
                      <a:r>
                        <a:rPr lang="en-GB" sz="2400" baseline="0" noProof="0"/>
                        <a:t> = 64</a:t>
                      </a:r>
                      <a:endParaRPr lang="en-GB" sz="2400" noProof="0"/>
                    </a:p>
                  </a:txBody>
                  <a:tcPr/>
                </a:tc>
                <a:tc>
                  <a:txBody>
                    <a:bodyPr/>
                    <a:lstStyle/>
                    <a:p>
                      <a:r>
                        <a:rPr lang="en-GB" sz="2400" noProof="0"/>
                        <a:t>2</a:t>
                      </a:r>
                    </a:p>
                  </a:txBody>
                  <a:tcPr/>
                </a:tc>
                <a:tc>
                  <a:txBody>
                    <a:bodyPr/>
                    <a:lstStyle/>
                    <a:p>
                      <a:r>
                        <a:rPr lang="en-GB" sz="2400" noProof="0"/>
                        <a:t>2</a:t>
                      </a:r>
                      <a:r>
                        <a:rPr lang="en-GB" sz="2400" baseline="30000" noProof="0"/>
                        <a:t>2</a:t>
                      </a:r>
                      <a:r>
                        <a:rPr lang="en-GB" sz="2400" baseline="0" noProof="0"/>
                        <a:t> – 2 = 2</a:t>
                      </a:r>
                      <a:endParaRPr lang="en-GB" sz="2400" noProof="0"/>
                    </a:p>
                  </a:txBody>
                  <a:tcPr/>
                </a:tc>
                <a:extLst>
                  <a:ext uri="{0D108BD9-81ED-4DB2-BD59-A6C34878D82A}">
                    <a16:rowId xmlns:a16="http://schemas.microsoft.com/office/drawing/2014/main" val="2652114904"/>
                  </a:ext>
                </a:extLst>
              </a:tr>
            </a:tbl>
          </a:graphicData>
        </a:graphic>
      </p:graphicFrame>
    </p:spTree>
    <p:extLst>
      <p:ext uri="{BB962C8B-B14F-4D97-AF65-F5344CB8AC3E}">
        <p14:creationId xmlns:p14="http://schemas.microsoft.com/office/powerpoint/2010/main" val="27912706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F9EA28-6220-4097-B662-DE76CD02F8AA}"/>
              </a:ext>
            </a:extLst>
          </p:cNvPr>
          <p:cNvSpPr>
            <a:spLocks noGrp="1"/>
          </p:cNvSpPr>
          <p:nvPr>
            <p:ph type="sldNum" sz="quarter" idx="11"/>
          </p:nvPr>
        </p:nvSpPr>
        <p:spPr/>
        <p:txBody>
          <a:bodyPr/>
          <a:lstStyle/>
          <a:p>
            <a:fld id="{DA2C159E-F13C-4A85-9A41-E7669D3E0D70}" type="slidenum">
              <a:rPr lang="en-GB" noProof="0" smtClean="0"/>
              <a:pPr/>
              <a:t>105</a:t>
            </a:fld>
            <a:endParaRPr lang="en-GB" noProof="0"/>
          </a:p>
        </p:txBody>
      </p:sp>
      <p:sp>
        <p:nvSpPr>
          <p:cNvPr id="2" name="Title 1">
            <a:extLst>
              <a:ext uri="{FF2B5EF4-FFF2-40B4-BE49-F238E27FC236}">
                <a16:creationId xmlns:a16="http://schemas.microsoft.com/office/drawing/2014/main" id="{33806586-A61B-4E62-A70F-4EE532074F3D}"/>
              </a:ext>
            </a:extLst>
          </p:cNvPr>
          <p:cNvSpPr>
            <a:spLocks noGrp="1"/>
          </p:cNvSpPr>
          <p:nvPr>
            <p:ph type="title"/>
          </p:nvPr>
        </p:nvSpPr>
        <p:spPr/>
        <p:txBody>
          <a:bodyPr>
            <a:normAutofit/>
          </a:bodyPr>
          <a:lstStyle/>
          <a:p>
            <a:r>
              <a:rPr lang="en-GB" noProof="0"/>
              <a:t>Subnetting a /16 network</a:t>
            </a:r>
          </a:p>
        </p:txBody>
      </p:sp>
      <p:sp>
        <p:nvSpPr>
          <p:cNvPr id="4" name="Footer Placeholder 3">
            <a:extLst>
              <a:ext uri="{FF2B5EF4-FFF2-40B4-BE49-F238E27FC236}">
                <a16:creationId xmlns:a16="http://schemas.microsoft.com/office/drawing/2014/main" id="{6F9F406D-05C6-4616-B469-AC2EDE84803D}"/>
              </a:ext>
            </a:extLst>
          </p:cNvPr>
          <p:cNvSpPr>
            <a:spLocks noGrp="1"/>
          </p:cNvSpPr>
          <p:nvPr>
            <p:ph type="ftr" sz="quarter" idx="10"/>
          </p:nvPr>
        </p:nvSpPr>
        <p:spPr/>
        <p:txBody>
          <a:bodyPr/>
          <a:lstStyle/>
          <a:p>
            <a:r>
              <a:rPr lang="en-GB" noProof="0"/>
              <a:t>Education &amp; Training Foundation</a:t>
            </a:r>
          </a:p>
        </p:txBody>
      </p:sp>
      <p:sp>
        <p:nvSpPr>
          <p:cNvPr id="7" name="TextBox 6">
            <a:extLst>
              <a:ext uri="{FF2B5EF4-FFF2-40B4-BE49-F238E27FC236}">
                <a16:creationId xmlns:a16="http://schemas.microsoft.com/office/drawing/2014/main" id="{948CED30-276D-405F-B880-CAA2DA3CAC92}"/>
              </a:ext>
            </a:extLst>
          </p:cNvPr>
          <p:cNvSpPr txBox="1"/>
          <p:nvPr/>
        </p:nvSpPr>
        <p:spPr>
          <a:xfrm>
            <a:off x="480548" y="4366036"/>
            <a:ext cx="8243502" cy="369332"/>
          </a:xfrm>
          <a:prstGeom prst="rect">
            <a:avLst/>
          </a:prstGeom>
          <a:noFill/>
        </p:spPr>
        <p:txBody>
          <a:bodyPr wrap="square" lIns="0" tIns="0" rIns="0" bIns="0" rtlCol="0">
            <a:spAutoFit/>
          </a:bodyPr>
          <a:lstStyle/>
          <a:p>
            <a:r>
              <a:rPr lang="en-GB" sz="2400" noProof="0"/>
              <a:t>Complete </a:t>
            </a:r>
            <a:r>
              <a:rPr lang="en-GB" sz="2400"/>
              <a:t>A</a:t>
            </a:r>
            <a:r>
              <a:rPr lang="en-GB" sz="2400" noProof="0"/>
              <a:t>ctivity: subnet /16 network.</a:t>
            </a:r>
          </a:p>
        </p:txBody>
      </p:sp>
      <p:graphicFrame>
        <p:nvGraphicFramePr>
          <p:cNvPr id="6" name="Table 6">
            <a:extLst>
              <a:ext uri="{FF2B5EF4-FFF2-40B4-BE49-F238E27FC236}">
                <a16:creationId xmlns:a16="http://schemas.microsoft.com/office/drawing/2014/main" id="{33AC0785-521A-403D-B2BF-6491B8D6EC2F}"/>
              </a:ext>
            </a:extLst>
          </p:cNvPr>
          <p:cNvGraphicFramePr>
            <a:graphicFrameLocks noGrp="1"/>
          </p:cNvGraphicFramePr>
          <p:nvPr>
            <p:extLst>
              <p:ext uri="{D42A27DB-BD31-4B8C-83A1-F6EECF244321}">
                <p14:modId xmlns:p14="http://schemas.microsoft.com/office/powerpoint/2010/main" val="2021858005"/>
              </p:ext>
            </p:extLst>
          </p:nvPr>
        </p:nvGraphicFramePr>
        <p:xfrm>
          <a:off x="467361" y="1278043"/>
          <a:ext cx="8256689" cy="2926080"/>
        </p:xfrm>
        <a:graphic>
          <a:graphicData uri="http://schemas.openxmlformats.org/drawingml/2006/table">
            <a:tbl>
              <a:tblPr firstRow="1" bandRow="1">
                <a:tableStyleId>{073A0DAA-6AF3-43AB-8588-CEC1D06C72B9}</a:tableStyleId>
              </a:tblPr>
              <a:tblGrid>
                <a:gridCol w="718884">
                  <a:extLst>
                    <a:ext uri="{9D8B030D-6E8A-4147-A177-3AD203B41FA5}">
                      <a16:colId xmlns:a16="http://schemas.microsoft.com/office/drawing/2014/main" val="1258273058"/>
                    </a:ext>
                  </a:extLst>
                </a:gridCol>
                <a:gridCol w="1345289">
                  <a:extLst>
                    <a:ext uri="{9D8B030D-6E8A-4147-A177-3AD203B41FA5}">
                      <a16:colId xmlns:a16="http://schemas.microsoft.com/office/drawing/2014/main" val="799161559"/>
                    </a:ext>
                  </a:extLst>
                </a:gridCol>
                <a:gridCol w="1032086">
                  <a:extLst>
                    <a:ext uri="{9D8B030D-6E8A-4147-A177-3AD203B41FA5}">
                      <a16:colId xmlns:a16="http://schemas.microsoft.com/office/drawing/2014/main" val="669121435"/>
                    </a:ext>
                  </a:extLst>
                </a:gridCol>
                <a:gridCol w="928867">
                  <a:extLst>
                    <a:ext uri="{9D8B030D-6E8A-4147-A177-3AD203B41FA5}">
                      <a16:colId xmlns:a16="http://schemas.microsoft.com/office/drawing/2014/main" val="2687839439"/>
                    </a:ext>
                  </a:extLst>
                </a:gridCol>
                <a:gridCol w="1033670">
                  <a:extLst>
                    <a:ext uri="{9D8B030D-6E8A-4147-A177-3AD203B41FA5}">
                      <a16:colId xmlns:a16="http://schemas.microsoft.com/office/drawing/2014/main" val="2222543083"/>
                    </a:ext>
                  </a:extLst>
                </a:gridCol>
                <a:gridCol w="1009815">
                  <a:extLst>
                    <a:ext uri="{9D8B030D-6E8A-4147-A177-3AD203B41FA5}">
                      <a16:colId xmlns:a16="http://schemas.microsoft.com/office/drawing/2014/main" val="4164486023"/>
                    </a:ext>
                  </a:extLst>
                </a:gridCol>
                <a:gridCol w="850790">
                  <a:extLst>
                    <a:ext uri="{9D8B030D-6E8A-4147-A177-3AD203B41FA5}">
                      <a16:colId xmlns:a16="http://schemas.microsoft.com/office/drawing/2014/main" val="3653105226"/>
                    </a:ext>
                  </a:extLst>
                </a:gridCol>
                <a:gridCol w="1337288">
                  <a:extLst>
                    <a:ext uri="{9D8B030D-6E8A-4147-A177-3AD203B41FA5}">
                      <a16:colId xmlns:a16="http://schemas.microsoft.com/office/drawing/2014/main" val="1714726258"/>
                    </a:ext>
                  </a:extLst>
                </a:gridCol>
              </a:tblGrid>
              <a:tr h="370840">
                <a:tc>
                  <a:txBody>
                    <a:bodyPr/>
                    <a:lstStyle/>
                    <a:p>
                      <a:r>
                        <a:rPr lang="en-GB" sz="1200" noProof="0"/>
                        <a:t>Prefix length</a:t>
                      </a:r>
                    </a:p>
                  </a:txBody>
                  <a:tcPr/>
                </a:tc>
                <a:tc>
                  <a:txBody>
                    <a:bodyPr/>
                    <a:lstStyle/>
                    <a:p>
                      <a:r>
                        <a:rPr lang="en-GB" sz="1200" noProof="0"/>
                        <a:t>Subnet mask</a:t>
                      </a:r>
                    </a:p>
                  </a:txBody>
                  <a:tcPr/>
                </a:tc>
                <a:tc gridSpan="4">
                  <a:txBody>
                    <a:bodyPr/>
                    <a:lstStyle/>
                    <a:p>
                      <a:r>
                        <a:rPr lang="en-GB" sz="1200" noProof="0"/>
                        <a:t>Network address (n = network, h = host)</a:t>
                      </a:r>
                    </a:p>
                  </a:txBody>
                  <a:tcPr/>
                </a:tc>
                <a:tc hMerge="1">
                  <a:txBody>
                    <a:bodyPr/>
                    <a:lstStyle/>
                    <a:p>
                      <a:endParaRPr lang="en-GB" sz="1200"/>
                    </a:p>
                  </a:txBody>
                  <a:tcPr/>
                </a:tc>
                <a:tc hMerge="1">
                  <a:txBody>
                    <a:bodyPr/>
                    <a:lstStyle/>
                    <a:p>
                      <a:endParaRPr lang="en-GB" sz="1200"/>
                    </a:p>
                  </a:txBody>
                  <a:tcPr/>
                </a:tc>
                <a:tc hMerge="1">
                  <a:txBody>
                    <a:bodyPr/>
                    <a:lstStyle/>
                    <a:p>
                      <a:endParaRPr lang="en-GB" sz="1200"/>
                    </a:p>
                  </a:txBody>
                  <a:tcPr/>
                </a:tc>
                <a:tc>
                  <a:txBody>
                    <a:bodyPr/>
                    <a:lstStyle/>
                    <a:p>
                      <a:r>
                        <a:rPr lang="en-GB" sz="1200" noProof="0"/>
                        <a:t>Number of subnets</a:t>
                      </a:r>
                    </a:p>
                  </a:txBody>
                  <a:tcPr/>
                </a:tc>
                <a:tc>
                  <a:txBody>
                    <a:bodyPr/>
                    <a:lstStyle/>
                    <a:p>
                      <a:r>
                        <a:rPr lang="en-GB" sz="1200" noProof="0"/>
                        <a:t>Number of useable hosts</a:t>
                      </a:r>
                    </a:p>
                  </a:txBody>
                  <a:tcPr/>
                </a:tc>
                <a:extLst>
                  <a:ext uri="{0D108BD9-81ED-4DB2-BD59-A6C34878D82A}">
                    <a16:rowId xmlns:a16="http://schemas.microsoft.com/office/drawing/2014/main" val="3012280549"/>
                  </a:ext>
                </a:extLst>
              </a:tr>
              <a:tr h="370840">
                <a:tc>
                  <a:txBody>
                    <a:bodyPr/>
                    <a:lstStyle/>
                    <a:p>
                      <a:r>
                        <a:rPr lang="en-GB" sz="1200" noProof="0"/>
                        <a:t>/17</a:t>
                      </a:r>
                    </a:p>
                  </a:txBody>
                  <a:tcPr/>
                </a:tc>
                <a:tc>
                  <a:txBody>
                    <a:bodyPr/>
                    <a:lstStyle/>
                    <a:p>
                      <a:r>
                        <a:rPr lang="en-GB" sz="1200" noProof="0"/>
                        <a:t>255.255.128.0</a:t>
                      </a:r>
                    </a:p>
                  </a:txBody>
                  <a:tcPr/>
                </a:tc>
                <a:tc>
                  <a:txBody>
                    <a:bodyPr/>
                    <a:lstStyle/>
                    <a:p>
                      <a:r>
                        <a:rPr lang="en-GB" sz="1200" noProof="0"/>
                        <a:t>nnnnnnnn</a:t>
                      </a:r>
                    </a:p>
                    <a:p>
                      <a:r>
                        <a:rPr lang="en-GB" sz="1200" noProof="0"/>
                        <a:t>11111111</a:t>
                      </a:r>
                    </a:p>
                  </a:txBody>
                  <a:tcPr/>
                </a:tc>
                <a:tc>
                  <a:txBody>
                    <a:bodyPr/>
                    <a:lstStyle/>
                    <a:p>
                      <a:r>
                        <a:rPr lang="en-GB" sz="1200" noProof="0"/>
                        <a:t>nnnnnnnn</a:t>
                      </a:r>
                    </a:p>
                    <a:p>
                      <a:r>
                        <a:rPr lang="en-GB" sz="1200" noProof="0"/>
                        <a:t>11111111</a:t>
                      </a:r>
                    </a:p>
                  </a:txBody>
                  <a:tcPr/>
                </a:tc>
                <a:tc>
                  <a:txBody>
                    <a:bodyPr/>
                    <a:lstStyle/>
                    <a:p>
                      <a:r>
                        <a:rPr lang="en-GB" sz="1200" noProof="0"/>
                        <a:t>nhhhhhhh</a:t>
                      </a:r>
                    </a:p>
                    <a:p>
                      <a:r>
                        <a:rPr lang="en-GB" sz="1200" noProof="0"/>
                        <a:t>10000000</a:t>
                      </a:r>
                    </a:p>
                  </a:txBody>
                  <a:tcPr/>
                </a:tc>
                <a:tc>
                  <a:txBody>
                    <a:bodyPr/>
                    <a:lstStyle/>
                    <a:p>
                      <a:r>
                        <a:rPr lang="en-GB" sz="1200" noProof="0"/>
                        <a:t>hhhhhhhh</a:t>
                      </a:r>
                    </a:p>
                    <a:p>
                      <a:r>
                        <a:rPr lang="en-GB" sz="1200" noProof="0"/>
                        <a:t>00000000</a:t>
                      </a:r>
                    </a:p>
                  </a:txBody>
                  <a:tcPr/>
                </a:tc>
                <a:tc>
                  <a:txBody>
                    <a:bodyPr/>
                    <a:lstStyle/>
                    <a:p>
                      <a:r>
                        <a:rPr lang="en-GB" sz="1200" noProof="0"/>
                        <a:t>2</a:t>
                      </a:r>
                      <a:r>
                        <a:rPr lang="en-GB" sz="1200" baseline="30000" noProof="0"/>
                        <a:t>1</a:t>
                      </a:r>
                      <a:r>
                        <a:rPr lang="en-GB" sz="1200" baseline="0" noProof="0"/>
                        <a:t> = 2</a:t>
                      </a:r>
                      <a:endParaRPr lang="en-GB" sz="1200" noProof="0"/>
                    </a:p>
                  </a:txBody>
                  <a:tcPr/>
                </a:tc>
                <a:tc>
                  <a:txBody>
                    <a:bodyPr/>
                    <a:lstStyle/>
                    <a:p>
                      <a:r>
                        <a:rPr lang="en-GB" sz="1200" noProof="0"/>
                        <a:t>2</a:t>
                      </a:r>
                      <a:r>
                        <a:rPr lang="en-GB" sz="1200" baseline="30000" noProof="0"/>
                        <a:t>15</a:t>
                      </a:r>
                      <a:r>
                        <a:rPr lang="en-GB" sz="1200" baseline="0" noProof="0"/>
                        <a:t> – 2 = 32,766</a:t>
                      </a:r>
                      <a:endParaRPr lang="en-GB" sz="1200" noProof="0"/>
                    </a:p>
                  </a:txBody>
                  <a:tcPr/>
                </a:tc>
                <a:extLst>
                  <a:ext uri="{0D108BD9-81ED-4DB2-BD59-A6C34878D82A}">
                    <a16:rowId xmlns:a16="http://schemas.microsoft.com/office/drawing/2014/main" val="2945079629"/>
                  </a:ext>
                </a:extLst>
              </a:tr>
              <a:tr h="370840">
                <a:tc>
                  <a:txBody>
                    <a:bodyPr/>
                    <a:lstStyle/>
                    <a:p>
                      <a:r>
                        <a:rPr lang="en-GB" sz="1200" noProof="0"/>
                        <a:t>/18</a:t>
                      </a:r>
                    </a:p>
                  </a:txBody>
                  <a:tcPr/>
                </a:tc>
                <a:tc>
                  <a:txBody>
                    <a:bodyPr/>
                    <a:lstStyle/>
                    <a:p>
                      <a:r>
                        <a:rPr lang="en-GB" sz="1200" noProof="0"/>
                        <a:t>255.255.192.0</a:t>
                      </a:r>
                    </a:p>
                  </a:txBody>
                  <a:tcPr/>
                </a:tc>
                <a:tc>
                  <a:txBody>
                    <a:bodyPr/>
                    <a:lstStyle/>
                    <a:p>
                      <a:r>
                        <a:rPr lang="en-GB" sz="1200" noProof="0"/>
                        <a:t>nnnnnnnn</a:t>
                      </a:r>
                    </a:p>
                    <a:p>
                      <a:r>
                        <a:rPr lang="en-GB" sz="1200" noProof="0"/>
                        <a:t>11111111</a:t>
                      </a:r>
                    </a:p>
                  </a:txBody>
                  <a:tcPr/>
                </a:tc>
                <a:tc>
                  <a:txBody>
                    <a:bodyPr/>
                    <a:lstStyle/>
                    <a:p>
                      <a:r>
                        <a:rPr lang="en-GB" sz="1200" noProof="0"/>
                        <a:t>nnnnnnnn</a:t>
                      </a:r>
                    </a:p>
                    <a:p>
                      <a:r>
                        <a:rPr lang="en-GB" sz="1200" noProof="0"/>
                        <a:t>11111111</a:t>
                      </a:r>
                    </a:p>
                  </a:txBody>
                  <a:tcPr/>
                </a:tc>
                <a:tc>
                  <a:txBody>
                    <a:bodyPr/>
                    <a:lstStyle/>
                    <a:p>
                      <a:r>
                        <a:rPr lang="en-GB" sz="1200" noProof="0"/>
                        <a:t>nnhhhhhh</a:t>
                      </a:r>
                    </a:p>
                    <a:p>
                      <a:r>
                        <a:rPr lang="en-GB" sz="1200" noProof="0"/>
                        <a:t>11000000</a:t>
                      </a:r>
                    </a:p>
                  </a:txBody>
                  <a:tcPr/>
                </a:tc>
                <a:tc>
                  <a:txBody>
                    <a:bodyPr/>
                    <a:lstStyle/>
                    <a:p>
                      <a:r>
                        <a:rPr lang="en-GB" sz="1200" noProof="0"/>
                        <a:t>hhhhhhhh</a:t>
                      </a:r>
                    </a:p>
                    <a:p>
                      <a:r>
                        <a:rPr lang="en-GB" sz="1200" noProof="0"/>
                        <a:t>00000000</a:t>
                      </a:r>
                    </a:p>
                  </a:txBody>
                  <a:tcPr/>
                </a:tc>
                <a:tc>
                  <a:txBody>
                    <a:bodyPr/>
                    <a:lstStyle/>
                    <a:p>
                      <a:r>
                        <a:rPr lang="en-GB" sz="1200" noProof="0"/>
                        <a:t>2</a:t>
                      </a:r>
                      <a:r>
                        <a:rPr lang="en-GB" sz="1200" baseline="30000" noProof="0"/>
                        <a:t>2</a:t>
                      </a:r>
                      <a:r>
                        <a:rPr lang="en-GB" sz="1200" baseline="0" noProof="0"/>
                        <a:t> = 4</a:t>
                      </a:r>
                      <a:endParaRPr lang="en-GB" sz="1200" noProof="0"/>
                    </a:p>
                  </a:txBody>
                  <a:tcPr/>
                </a:tc>
                <a:tc>
                  <a:txBody>
                    <a:bodyPr/>
                    <a:lstStyle/>
                    <a:p>
                      <a:r>
                        <a:rPr lang="en-GB" sz="1200" noProof="0"/>
                        <a:t>2</a:t>
                      </a:r>
                      <a:r>
                        <a:rPr lang="en-GB" sz="1200" baseline="30000" noProof="0"/>
                        <a:t>14</a:t>
                      </a:r>
                      <a:r>
                        <a:rPr lang="en-GB" sz="1200" baseline="0" noProof="0"/>
                        <a:t> – 2 = 16,382</a:t>
                      </a:r>
                      <a:endParaRPr lang="en-GB" sz="1200" noProof="0"/>
                    </a:p>
                  </a:txBody>
                  <a:tcPr/>
                </a:tc>
                <a:extLst>
                  <a:ext uri="{0D108BD9-81ED-4DB2-BD59-A6C34878D82A}">
                    <a16:rowId xmlns:a16="http://schemas.microsoft.com/office/drawing/2014/main" val="436781053"/>
                  </a:ext>
                </a:extLst>
              </a:tr>
              <a:tr h="370840">
                <a:tc>
                  <a:txBody>
                    <a:bodyPr/>
                    <a:lstStyle/>
                    <a:p>
                      <a:r>
                        <a:rPr lang="en-GB" sz="1200" noProof="0"/>
                        <a:t>/19</a:t>
                      </a:r>
                    </a:p>
                  </a:txBody>
                  <a:tcPr/>
                </a:tc>
                <a:tc>
                  <a:txBody>
                    <a:bodyPr/>
                    <a:lstStyle/>
                    <a:p>
                      <a:r>
                        <a:rPr lang="en-GB" sz="1200" noProof="0"/>
                        <a:t>255.255.224.0</a:t>
                      </a:r>
                    </a:p>
                  </a:txBody>
                  <a:tcPr/>
                </a:tc>
                <a:tc>
                  <a:txBody>
                    <a:bodyPr/>
                    <a:lstStyle/>
                    <a:p>
                      <a:r>
                        <a:rPr lang="en-GB" sz="1200" noProof="0"/>
                        <a:t>nnnnnnnn</a:t>
                      </a:r>
                    </a:p>
                    <a:p>
                      <a:r>
                        <a:rPr lang="en-GB" sz="1200" noProof="0"/>
                        <a:t>11111111</a:t>
                      </a:r>
                    </a:p>
                  </a:txBody>
                  <a:tcPr/>
                </a:tc>
                <a:tc>
                  <a:txBody>
                    <a:bodyPr/>
                    <a:lstStyle/>
                    <a:p>
                      <a:r>
                        <a:rPr lang="en-GB" sz="1200" noProof="0"/>
                        <a:t>nnnnnnnn</a:t>
                      </a:r>
                    </a:p>
                    <a:p>
                      <a:r>
                        <a:rPr lang="en-GB" sz="1200" noProof="0"/>
                        <a:t>11111111</a:t>
                      </a:r>
                    </a:p>
                  </a:txBody>
                  <a:tcPr/>
                </a:tc>
                <a:tc>
                  <a:txBody>
                    <a:bodyPr/>
                    <a:lstStyle/>
                    <a:p>
                      <a:r>
                        <a:rPr lang="en-GB" sz="1200" noProof="0"/>
                        <a:t>nnnhhhhh</a:t>
                      </a:r>
                    </a:p>
                    <a:p>
                      <a:r>
                        <a:rPr lang="en-GB" sz="1200" noProof="0"/>
                        <a:t>11100000</a:t>
                      </a:r>
                    </a:p>
                  </a:txBody>
                  <a:tcPr/>
                </a:tc>
                <a:tc>
                  <a:txBody>
                    <a:bodyPr/>
                    <a:lstStyle/>
                    <a:p>
                      <a:r>
                        <a:rPr lang="en-GB" sz="1200" noProof="0"/>
                        <a:t>hhhhhhhh</a:t>
                      </a:r>
                    </a:p>
                    <a:p>
                      <a:r>
                        <a:rPr lang="en-GB" sz="1200" noProof="0"/>
                        <a:t>00000000</a:t>
                      </a:r>
                    </a:p>
                  </a:txBody>
                  <a:tcPr/>
                </a:tc>
                <a:tc>
                  <a:txBody>
                    <a:bodyPr/>
                    <a:lstStyle/>
                    <a:p>
                      <a:r>
                        <a:rPr lang="en-GB" sz="1200" noProof="0"/>
                        <a:t>2</a:t>
                      </a:r>
                      <a:r>
                        <a:rPr lang="en-GB" sz="1200" baseline="30000" noProof="0"/>
                        <a:t>3</a:t>
                      </a:r>
                      <a:r>
                        <a:rPr lang="en-GB" sz="1200" baseline="0" noProof="0"/>
                        <a:t> = 8</a:t>
                      </a:r>
                      <a:endParaRPr lang="en-GB" sz="1200" baseline="30000" noProof="0"/>
                    </a:p>
                  </a:txBody>
                  <a:tcPr/>
                </a:tc>
                <a:tc>
                  <a:txBody>
                    <a:bodyPr/>
                    <a:lstStyle/>
                    <a:p>
                      <a:r>
                        <a:rPr lang="en-GB" sz="1200" noProof="0"/>
                        <a:t>2</a:t>
                      </a:r>
                      <a:r>
                        <a:rPr lang="en-GB" sz="1200" baseline="30000" noProof="0"/>
                        <a:t>13</a:t>
                      </a:r>
                      <a:r>
                        <a:rPr lang="en-GB" sz="1200" baseline="0" noProof="0"/>
                        <a:t> – 2 = 8,190</a:t>
                      </a:r>
                      <a:endParaRPr lang="en-GB" sz="1200" noProof="0"/>
                    </a:p>
                  </a:txBody>
                  <a:tcPr/>
                </a:tc>
                <a:extLst>
                  <a:ext uri="{0D108BD9-81ED-4DB2-BD59-A6C34878D82A}">
                    <a16:rowId xmlns:a16="http://schemas.microsoft.com/office/drawing/2014/main" val="3579149027"/>
                  </a:ext>
                </a:extLst>
              </a:tr>
              <a:tr h="370840">
                <a:tc>
                  <a:txBody>
                    <a:bodyPr/>
                    <a:lstStyle/>
                    <a:p>
                      <a:r>
                        <a:rPr lang="en-GB" sz="1200" noProof="0"/>
                        <a:t>/20</a:t>
                      </a:r>
                    </a:p>
                  </a:txBody>
                  <a:tcPr/>
                </a:tc>
                <a:tc>
                  <a:txBody>
                    <a:bodyPr/>
                    <a:lstStyle/>
                    <a:p>
                      <a:r>
                        <a:rPr lang="en-GB" sz="1200" noProof="0"/>
                        <a:t>255.255.240.0</a:t>
                      </a:r>
                    </a:p>
                  </a:txBody>
                  <a:tcPr/>
                </a:tc>
                <a:tc>
                  <a:txBody>
                    <a:bodyPr/>
                    <a:lstStyle/>
                    <a:p>
                      <a:r>
                        <a:rPr lang="en-GB" sz="1200" noProof="0"/>
                        <a:t>nnnnnnnn</a:t>
                      </a:r>
                    </a:p>
                    <a:p>
                      <a:r>
                        <a:rPr lang="en-GB" sz="1200" noProof="0"/>
                        <a:t>11111111</a:t>
                      </a:r>
                    </a:p>
                  </a:txBody>
                  <a:tcPr/>
                </a:tc>
                <a:tc>
                  <a:txBody>
                    <a:bodyPr/>
                    <a:lstStyle/>
                    <a:p>
                      <a:r>
                        <a:rPr lang="en-GB" sz="1200" noProof="0"/>
                        <a:t>nnnnnnnn</a:t>
                      </a:r>
                    </a:p>
                    <a:p>
                      <a:r>
                        <a:rPr lang="en-GB" sz="1200" noProof="0"/>
                        <a:t>11111111</a:t>
                      </a:r>
                    </a:p>
                  </a:txBody>
                  <a:tcPr/>
                </a:tc>
                <a:tc>
                  <a:txBody>
                    <a:bodyPr/>
                    <a:lstStyle/>
                    <a:p>
                      <a:r>
                        <a:rPr lang="en-GB" sz="1200" noProof="0"/>
                        <a:t>nnnnhhhh</a:t>
                      </a:r>
                    </a:p>
                    <a:p>
                      <a:r>
                        <a:rPr lang="en-GB" sz="1200" noProof="0"/>
                        <a:t>11110000</a:t>
                      </a:r>
                    </a:p>
                  </a:txBody>
                  <a:tcPr/>
                </a:tc>
                <a:tc>
                  <a:txBody>
                    <a:bodyPr/>
                    <a:lstStyle/>
                    <a:p>
                      <a:r>
                        <a:rPr lang="en-GB" sz="1200" noProof="0"/>
                        <a:t>hhhhhhhh</a:t>
                      </a:r>
                    </a:p>
                    <a:p>
                      <a:r>
                        <a:rPr lang="en-GB" sz="1200" noProof="0"/>
                        <a:t>00000000</a:t>
                      </a:r>
                    </a:p>
                  </a:txBody>
                  <a:tcPr/>
                </a:tc>
                <a:tc>
                  <a:txBody>
                    <a:bodyPr/>
                    <a:lstStyle/>
                    <a:p>
                      <a:r>
                        <a:rPr lang="en-GB" sz="1200" baseline="0" noProof="0"/>
                        <a:t>2</a:t>
                      </a:r>
                      <a:r>
                        <a:rPr lang="en-GB" sz="1200" baseline="30000" noProof="0"/>
                        <a:t>4</a:t>
                      </a:r>
                      <a:r>
                        <a:rPr lang="en-GB" sz="1200" baseline="0" noProof="0"/>
                        <a:t> = 16</a:t>
                      </a:r>
                    </a:p>
                  </a:txBody>
                  <a:tcPr/>
                </a:tc>
                <a:tc>
                  <a:txBody>
                    <a:bodyPr/>
                    <a:lstStyle/>
                    <a:p>
                      <a:r>
                        <a:rPr lang="en-GB" sz="1200" noProof="0"/>
                        <a:t>2</a:t>
                      </a:r>
                      <a:r>
                        <a:rPr lang="en-GB" sz="1200" baseline="30000" noProof="0"/>
                        <a:t>12</a:t>
                      </a:r>
                      <a:r>
                        <a:rPr lang="en-GB" sz="1200" baseline="0" noProof="0"/>
                        <a:t> – 2 = 4,094</a:t>
                      </a:r>
                      <a:endParaRPr lang="en-GB" sz="1200" noProof="0"/>
                    </a:p>
                  </a:txBody>
                  <a:tcPr/>
                </a:tc>
                <a:extLst>
                  <a:ext uri="{0D108BD9-81ED-4DB2-BD59-A6C34878D82A}">
                    <a16:rowId xmlns:a16="http://schemas.microsoft.com/office/drawing/2014/main" val="804528727"/>
                  </a:ext>
                </a:extLst>
              </a:tr>
              <a:tr h="370840">
                <a:tc>
                  <a:txBody>
                    <a:bodyPr/>
                    <a:lstStyle/>
                    <a:p>
                      <a:r>
                        <a:rPr lang="en-GB" sz="1200" noProof="0"/>
                        <a:t>/21</a:t>
                      </a:r>
                    </a:p>
                  </a:txBody>
                  <a:tcPr/>
                </a:tc>
                <a:tc>
                  <a:txBody>
                    <a:bodyPr/>
                    <a:lstStyle/>
                    <a:p>
                      <a:r>
                        <a:rPr lang="en-GB" sz="1200" noProof="0"/>
                        <a:t>255.255.248.0</a:t>
                      </a:r>
                    </a:p>
                  </a:txBody>
                  <a:tcPr/>
                </a:tc>
                <a:tc>
                  <a:txBody>
                    <a:bodyPr/>
                    <a:lstStyle/>
                    <a:p>
                      <a:r>
                        <a:rPr lang="en-GB" sz="1200" noProof="0"/>
                        <a:t>nnnnnnnn</a:t>
                      </a:r>
                    </a:p>
                    <a:p>
                      <a:r>
                        <a:rPr lang="en-GB" sz="1200" noProof="0"/>
                        <a:t>11111111</a:t>
                      </a:r>
                    </a:p>
                  </a:txBody>
                  <a:tcPr/>
                </a:tc>
                <a:tc>
                  <a:txBody>
                    <a:bodyPr/>
                    <a:lstStyle/>
                    <a:p>
                      <a:r>
                        <a:rPr lang="en-GB" sz="1200" noProof="0"/>
                        <a:t>nnnnnnnn</a:t>
                      </a:r>
                    </a:p>
                    <a:p>
                      <a:r>
                        <a:rPr lang="en-GB" sz="1200" noProof="0"/>
                        <a:t>11111111</a:t>
                      </a:r>
                    </a:p>
                  </a:txBody>
                  <a:tcPr/>
                </a:tc>
                <a:tc>
                  <a:txBody>
                    <a:bodyPr/>
                    <a:lstStyle/>
                    <a:p>
                      <a:r>
                        <a:rPr lang="en-GB" sz="1200" noProof="0"/>
                        <a:t>nnnnnhhh</a:t>
                      </a:r>
                    </a:p>
                    <a:p>
                      <a:r>
                        <a:rPr lang="en-GB" sz="1200" noProof="0"/>
                        <a:t>11111000</a:t>
                      </a:r>
                    </a:p>
                  </a:txBody>
                  <a:tcPr/>
                </a:tc>
                <a:tc>
                  <a:txBody>
                    <a:bodyPr/>
                    <a:lstStyle/>
                    <a:p>
                      <a:r>
                        <a:rPr lang="en-GB" sz="1200" noProof="0"/>
                        <a:t>hhhhhhhh</a:t>
                      </a:r>
                    </a:p>
                    <a:p>
                      <a:r>
                        <a:rPr lang="en-GB" sz="1200" noProof="0"/>
                        <a:t>00000000</a:t>
                      </a:r>
                    </a:p>
                  </a:txBody>
                  <a:tcPr/>
                </a:tc>
                <a:tc>
                  <a:txBody>
                    <a:bodyPr/>
                    <a:lstStyle/>
                    <a:p>
                      <a:r>
                        <a:rPr lang="en-GB" sz="1200" baseline="0" noProof="0"/>
                        <a:t>2</a:t>
                      </a:r>
                      <a:r>
                        <a:rPr lang="en-GB" sz="1200" baseline="30000" noProof="0"/>
                        <a:t>5</a:t>
                      </a:r>
                      <a:r>
                        <a:rPr lang="en-GB" sz="1200" baseline="0" noProof="0"/>
                        <a:t> = 32</a:t>
                      </a:r>
                    </a:p>
                  </a:txBody>
                  <a:tcPr/>
                </a:tc>
                <a:tc>
                  <a:txBody>
                    <a:bodyPr/>
                    <a:lstStyle/>
                    <a:p>
                      <a:r>
                        <a:rPr lang="en-GB" sz="1200" noProof="0"/>
                        <a:t>2</a:t>
                      </a:r>
                      <a:r>
                        <a:rPr lang="en-GB" sz="1200" baseline="30000" noProof="0"/>
                        <a:t>11</a:t>
                      </a:r>
                      <a:r>
                        <a:rPr lang="en-GB" sz="1200" baseline="0" noProof="0"/>
                        <a:t> – 2 = 2,046</a:t>
                      </a:r>
                      <a:endParaRPr lang="en-GB" sz="1200" noProof="0"/>
                    </a:p>
                  </a:txBody>
                  <a:tcPr/>
                </a:tc>
                <a:extLst>
                  <a:ext uri="{0D108BD9-81ED-4DB2-BD59-A6C34878D82A}">
                    <a16:rowId xmlns:a16="http://schemas.microsoft.com/office/drawing/2014/main" val="943536422"/>
                  </a:ext>
                </a:extLst>
              </a:tr>
            </a:tbl>
          </a:graphicData>
        </a:graphic>
      </p:graphicFrame>
    </p:spTree>
    <p:extLst>
      <p:ext uri="{BB962C8B-B14F-4D97-AF65-F5344CB8AC3E}">
        <p14:creationId xmlns:p14="http://schemas.microsoft.com/office/powerpoint/2010/main" val="4692386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E7EC7EB-A961-4D6A-9FBC-C138B05BC312}"/>
              </a:ext>
            </a:extLst>
          </p:cNvPr>
          <p:cNvSpPr>
            <a:spLocks noGrp="1"/>
          </p:cNvSpPr>
          <p:nvPr>
            <p:ph type="sldNum" sz="quarter" idx="11"/>
          </p:nvPr>
        </p:nvSpPr>
        <p:spPr/>
        <p:txBody>
          <a:bodyPr/>
          <a:lstStyle/>
          <a:p>
            <a:fld id="{DA2C159E-F13C-4A85-9A41-E7669D3E0D70}" type="slidenum">
              <a:rPr lang="en-GB" noProof="0" smtClean="0"/>
              <a:pPr/>
              <a:t>106</a:t>
            </a:fld>
            <a:endParaRPr lang="en-GB" noProof="0"/>
          </a:p>
        </p:txBody>
      </p:sp>
      <p:sp>
        <p:nvSpPr>
          <p:cNvPr id="2" name="Title 1">
            <a:extLst>
              <a:ext uri="{FF2B5EF4-FFF2-40B4-BE49-F238E27FC236}">
                <a16:creationId xmlns:a16="http://schemas.microsoft.com/office/drawing/2014/main" id="{01A6B12A-261F-4CE6-A007-ED3F5A78EF35}"/>
              </a:ext>
            </a:extLst>
          </p:cNvPr>
          <p:cNvSpPr>
            <a:spLocks noGrp="1"/>
          </p:cNvSpPr>
          <p:nvPr>
            <p:ph type="title"/>
          </p:nvPr>
        </p:nvSpPr>
        <p:spPr/>
        <p:txBody>
          <a:bodyPr/>
          <a:lstStyle/>
          <a:p>
            <a:r>
              <a:rPr lang="en-GB" noProof="0"/>
              <a:t>Subnetting in a large enterprise (1)</a:t>
            </a:r>
          </a:p>
        </p:txBody>
      </p:sp>
      <p:sp>
        <p:nvSpPr>
          <p:cNvPr id="3" name="Text Placeholder 2">
            <a:extLst>
              <a:ext uri="{FF2B5EF4-FFF2-40B4-BE49-F238E27FC236}">
                <a16:creationId xmlns:a16="http://schemas.microsoft.com/office/drawing/2014/main" id="{0B20E06A-3A75-4740-95BA-52A62D3785D0}"/>
              </a:ext>
            </a:extLst>
          </p:cNvPr>
          <p:cNvSpPr>
            <a:spLocks noGrp="1"/>
          </p:cNvSpPr>
          <p:nvPr>
            <p:ph type="body" sz="quarter" idx="12"/>
          </p:nvPr>
        </p:nvSpPr>
        <p:spPr/>
        <p:txBody>
          <a:bodyPr>
            <a:normAutofit/>
          </a:bodyPr>
          <a:lstStyle/>
          <a:p>
            <a:pPr marL="342900" indent="-342900">
              <a:buFont typeface="Arial" panose="020B0604020202020204" pitchFamily="34" charset="0"/>
              <a:buChar char="•"/>
            </a:pPr>
            <a:r>
              <a:rPr lang="en-GB" b="0" noProof="0"/>
              <a:t>Use private address 172.16.0.0 /16</a:t>
            </a:r>
          </a:p>
          <a:p>
            <a:pPr marL="342900" indent="-342900">
              <a:buFont typeface="Arial" panose="020B0604020202020204" pitchFamily="34" charset="0"/>
              <a:buChar char="•"/>
            </a:pPr>
            <a:r>
              <a:rPr lang="en-GB" b="0" noProof="0"/>
              <a:t>Requires 100 subnets</a:t>
            </a:r>
          </a:p>
          <a:p>
            <a:pPr marL="342900" indent="-342900">
              <a:buFont typeface="Arial" panose="020B0604020202020204" pitchFamily="34" charset="0"/>
              <a:buChar char="•"/>
            </a:pPr>
            <a:r>
              <a:rPr lang="en-GB" b="0" noProof="0"/>
              <a:t>Host octets = 2 </a:t>
            </a:r>
            <a:r>
              <a:rPr lang="en-GB" b="0" noProof="0">
                <a:sym typeface="Wingdings" panose="05000000000000000000" pitchFamily="2" charset="2"/>
              </a:rPr>
              <a:t> 8 bits each; </a:t>
            </a:r>
            <a:r>
              <a:rPr lang="en-GB" b="0">
                <a:sym typeface="Wingdings" panose="05000000000000000000" pitchFamily="2" charset="2"/>
              </a:rPr>
              <a:t>h</a:t>
            </a:r>
            <a:r>
              <a:rPr lang="en-GB" b="0" noProof="0">
                <a:sym typeface="Wingdings" panose="05000000000000000000" pitchFamily="2" charset="2"/>
              </a:rPr>
              <a:t>ost bits = 16 (2 x 8)</a:t>
            </a:r>
          </a:p>
          <a:p>
            <a:pPr marL="342900" indent="-342900">
              <a:buFont typeface="Arial" panose="020B0604020202020204" pitchFamily="34" charset="0"/>
              <a:buChar char="•"/>
            </a:pPr>
            <a:r>
              <a:rPr lang="en-GB" b="0" noProof="0">
                <a:sym typeface="Wingdings" panose="05000000000000000000" pitchFamily="2" charset="2"/>
              </a:rPr>
              <a:t>Create subnets by borrowing from host bits – </a:t>
            </a:r>
            <a:r>
              <a:rPr lang="en-GB" b="0">
                <a:sym typeface="Wingdings" panose="05000000000000000000" pitchFamily="2" charset="2"/>
              </a:rPr>
              <a:t>s</a:t>
            </a:r>
            <a:r>
              <a:rPr lang="en-GB" b="0" noProof="0">
                <a:sym typeface="Wingdings" panose="05000000000000000000" pitchFamily="2" charset="2"/>
              </a:rPr>
              <a:t>tart from the third octet (left to right) until the bit borrowed satisfies the required subnets</a:t>
            </a:r>
          </a:p>
          <a:p>
            <a:pPr marL="342900" indent="-342900">
              <a:buFont typeface="Arial" panose="020B0604020202020204" pitchFamily="34" charset="0"/>
              <a:buChar char="•"/>
            </a:pPr>
            <a:r>
              <a:rPr lang="en-GB" b="0" noProof="0">
                <a:sym typeface="Wingdings" panose="05000000000000000000" pitchFamily="2" charset="2"/>
              </a:rPr>
              <a:t>n bit creates 2</a:t>
            </a:r>
            <a:r>
              <a:rPr lang="en-GB" b="0" baseline="30000" noProof="0">
                <a:sym typeface="Wingdings" panose="05000000000000000000" pitchFamily="2" charset="2"/>
              </a:rPr>
              <a:t>n</a:t>
            </a:r>
            <a:r>
              <a:rPr lang="en-GB" b="0" noProof="0">
                <a:sym typeface="Wingdings" panose="05000000000000000000" pitchFamily="2" charset="2"/>
              </a:rPr>
              <a:t> subnets</a:t>
            </a:r>
            <a:r>
              <a:rPr lang="en-GB" b="0">
                <a:sym typeface="Wingdings" panose="05000000000000000000" pitchFamily="2" charset="2"/>
              </a:rPr>
              <a:t> – i</a:t>
            </a:r>
            <a:r>
              <a:rPr lang="en-GB" b="0" noProof="0">
                <a:sym typeface="Wingdings" panose="05000000000000000000" pitchFamily="2" charset="2"/>
              </a:rPr>
              <a:t>ncrease the value of n until it satisfies the requirement of 100 subnets</a:t>
            </a:r>
          </a:p>
        </p:txBody>
      </p:sp>
      <p:sp>
        <p:nvSpPr>
          <p:cNvPr id="4" name="Footer Placeholder 3">
            <a:extLst>
              <a:ext uri="{FF2B5EF4-FFF2-40B4-BE49-F238E27FC236}">
                <a16:creationId xmlns:a16="http://schemas.microsoft.com/office/drawing/2014/main" id="{0794F84A-F757-4B3F-A2BB-D190483C823E}"/>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608290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02552-05E0-6643-747F-7C379115755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4053A24-D6AC-5313-8987-9ABB71432DE1}"/>
              </a:ext>
            </a:extLst>
          </p:cNvPr>
          <p:cNvSpPr>
            <a:spLocks noGrp="1"/>
          </p:cNvSpPr>
          <p:nvPr>
            <p:ph type="sldNum" sz="quarter" idx="11"/>
          </p:nvPr>
        </p:nvSpPr>
        <p:spPr/>
        <p:txBody>
          <a:bodyPr/>
          <a:lstStyle/>
          <a:p>
            <a:fld id="{DA2C159E-F13C-4A85-9A41-E7669D3E0D70}" type="slidenum">
              <a:rPr lang="en-GB" noProof="0" smtClean="0"/>
              <a:pPr/>
              <a:t>107</a:t>
            </a:fld>
            <a:endParaRPr lang="en-GB" noProof="0"/>
          </a:p>
        </p:txBody>
      </p:sp>
      <p:sp>
        <p:nvSpPr>
          <p:cNvPr id="2" name="Title 1">
            <a:extLst>
              <a:ext uri="{FF2B5EF4-FFF2-40B4-BE49-F238E27FC236}">
                <a16:creationId xmlns:a16="http://schemas.microsoft.com/office/drawing/2014/main" id="{44302285-BAAC-A2C9-53E5-A5D1224C5C60}"/>
              </a:ext>
            </a:extLst>
          </p:cNvPr>
          <p:cNvSpPr>
            <a:spLocks noGrp="1"/>
          </p:cNvSpPr>
          <p:nvPr>
            <p:ph type="title"/>
          </p:nvPr>
        </p:nvSpPr>
        <p:spPr/>
        <p:txBody>
          <a:bodyPr/>
          <a:lstStyle/>
          <a:p>
            <a:r>
              <a:rPr lang="en-GB" noProof="0"/>
              <a:t>Subnetting in a large enterprise (2)</a:t>
            </a:r>
          </a:p>
        </p:txBody>
      </p:sp>
      <p:sp>
        <p:nvSpPr>
          <p:cNvPr id="4" name="Footer Placeholder 3">
            <a:extLst>
              <a:ext uri="{FF2B5EF4-FFF2-40B4-BE49-F238E27FC236}">
                <a16:creationId xmlns:a16="http://schemas.microsoft.com/office/drawing/2014/main" id="{D9A349E4-BB5C-2C6C-F292-0DD66FAF079C}"/>
              </a:ext>
            </a:extLst>
          </p:cNvPr>
          <p:cNvSpPr>
            <a:spLocks noGrp="1"/>
          </p:cNvSpPr>
          <p:nvPr>
            <p:ph type="ftr" sz="quarter" idx="10"/>
          </p:nvPr>
        </p:nvSpPr>
        <p:spPr/>
        <p:txBody>
          <a:bodyPr/>
          <a:lstStyle/>
          <a:p>
            <a:r>
              <a:rPr lang="en-GB" noProof="0"/>
              <a:t>Education &amp; Training Foundation</a:t>
            </a:r>
          </a:p>
        </p:txBody>
      </p:sp>
      <p:sp>
        <p:nvSpPr>
          <p:cNvPr id="11" name="TextBox 10">
            <a:extLst>
              <a:ext uri="{FF2B5EF4-FFF2-40B4-BE49-F238E27FC236}">
                <a16:creationId xmlns:a16="http://schemas.microsoft.com/office/drawing/2014/main" id="{EF6CFF4C-2BE6-D6DF-F160-910744530904}"/>
              </a:ext>
            </a:extLst>
          </p:cNvPr>
          <p:cNvSpPr txBox="1"/>
          <p:nvPr/>
        </p:nvSpPr>
        <p:spPr>
          <a:xfrm>
            <a:off x="405379" y="2740503"/>
            <a:ext cx="8265133" cy="2270232"/>
          </a:xfrm>
          <a:prstGeom prst="rect">
            <a:avLst/>
          </a:prstGeom>
          <a:noFill/>
        </p:spPr>
        <p:txBody>
          <a:bodyPr wrap="square" lIns="0" tIns="0" rIns="0" bIns="0" rtlCol="0">
            <a:spAutoFit/>
          </a:bodyPr>
          <a:lstStyle/>
          <a:p>
            <a:r>
              <a:rPr lang="en-GB" sz="2400" noProof="0"/>
              <a:t>The table shows that 7 bits will satisfy the requirement of 100 subnets.</a:t>
            </a:r>
          </a:p>
          <a:p>
            <a:r>
              <a:rPr lang="en-GB" sz="2400" noProof="0"/>
              <a:t>Prefix length will increase by 7.</a:t>
            </a:r>
          </a:p>
          <a:p>
            <a:r>
              <a:rPr lang="en-GB" sz="2400" noProof="0"/>
              <a:t>172.16.0.0/(</a:t>
            </a:r>
            <a:r>
              <a:rPr lang="en-GB" sz="2400" b="1" noProof="0"/>
              <a:t>16 + 7</a:t>
            </a:r>
            <a:r>
              <a:rPr lang="en-GB" sz="2400" noProof="0"/>
              <a:t>)</a:t>
            </a:r>
          </a:p>
          <a:p>
            <a:r>
              <a:rPr lang="en-GB" sz="2400" b="1" noProof="0"/>
              <a:t>172.16.0.0/23</a:t>
            </a:r>
          </a:p>
          <a:p>
            <a:endParaRPr lang="en-GB" sz="1350" noProof="0"/>
          </a:p>
          <a:p>
            <a:endParaRPr lang="en-GB" sz="1350" noProof="0"/>
          </a:p>
        </p:txBody>
      </p:sp>
      <p:graphicFrame>
        <p:nvGraphicFramePr>
          <p:cNvPr id="10" name="Table 10">
            <a:extLst>
              <a:ext uri="{FF2B5EF4-FFF2-40B4-BE49-F238E27FC236}">
                <a16:creationId xmlns:a16="http://schemas.microsoft.com/office/drawing/2014/main" id="{B0C6621B-DD28-4B97-4B45-087135E27579}"/>
              </a:ext>
            </a:extLst>
          </p:cNvPr>
          <p:cNvGraphicFramePr>
            <a:graphicFrameLocks noGrp="1"/>
          </p:cNvGraphicFramePr>
          <p:nvPr>
            <p:extLst>
              <p:ext uri="{D42A27DB-BD31-4B8C-83A1-F6EECF244321}">
                <p14:modId xmlns:p14="http://schemas.microsoft.com/office/powerpoint/2010/main" val="1790034618"/>
              </p:ext>
            </p:extLst>
          </p:nvPr>
        </p:nvGraphicFramePr>
        <p:xfrm>
          <a:off x="4247532" y="1107271"/>
          <a:ext cx="1611744" cy="1483360"/>
        </p:xfrm>
        <a:graphic>
          <a:graphicData uri="http://schemas.openxmlformats.org/drawingml/2006/table">
            <a:tbl>
              <a:tblPr firstRow="1" bandRow="1">
                <a:tableStyleId>{073A0DAA-6AF3-43AB-8588-CEC1D06C72B9}</a:tableStyleId>
              </a:tblPr>
              <a:tblGrid>
                <a:gridCol w="411380">
                  <a:extLst>
                    <a:ext uri="{9D8B030D-6E8A-4147-A177-3AD203B41FA5}">
                      <a16:colId xmlns:a16="http://schemas.microsoft.com/office/drawing/2014/main" val="74712368"/>
                    </a:ext>
                  </a:extLst>
                </a:gridCol>
                <a:gridCol w="1200364">
                  <a:extLst>
                    <a:ext uri="{9D8B030D-6E8A-4147-A177-3AD203B41FA5}">
                      <a16:colId xmlns:a16="http://schemas.microsoft.com/office/drawing/2014/main" val="1534834744"/>
                    </a:ext>
                  </a:extLst>
                </a:gridCol>
              </a:tblGrid>
              <a:tr h="370840">
                <a:tc>
                  <a:txBody>
                    <a:bodyPr/>
                    <a:lstStyle/>
                    <a:p>
                      <a:r>
                        <a:rPr lang="en-GB" noProof="0"/>
                        <a:t>n</a:t>
                      </a:r>
                    </a:p>
                  </a:txBody>
                  <a:tcPr/>
                </a:tc>
                <a:tc>
                  <a:txBody>
                    <a:bodyPr/>
                    <a:lstStyle/>
                    <a:p>
                      <a:r>
                        <a:rPr lang="en-GB" noProof="0"/>
                        <a:t>Subnets</a:t>
                      </a:r>
                    </a:p>
                  </a:txBody>
                  <a:tcPr/>
                </a:tc>
                <a:extLst>
                  <a:ext uri="{0D108BD9-81ED-4DB2-BD59-A6C34878D82A}">
                    <a16:rowId xmlns:a16="http://schemas.microsoft.com/office/drawing/2014/main" val="2701255526"/>
                  </a:ext>
                </a:extLst>
              </a:tr>
              <a:tr h="370840">
                <a:tc>
                  <a:txBody>
                    <a:bodyPr/>
                    <a:lstStyle/>
                    <a:p>
                      <a:r>
                        <a:rPr lang="en-GB" noProof="0">
                          <a:solidFill>
                            <a:schemeClr val="tx1"/>
                          </a:solidFill>
                        </a:rPr>
                        <a:t>7</a:t>
                      </a:r>
                    </a:p>
                  </a:txBody>
                  <a:tcPr/>
                </a:tc>
                <a:tc>
                  <a:txBody>
                    <a:bodyPr/>
                    <a:lstStyle/>
                    <a:p>
                      <a:r>
                        <a:rPr lang="en-GB" noProof="0">
                          <a:solidFill>
                            <a:schemeClr val="tx1"/>
                          </a:solidFill>
                        </a:rPr>
                        <a:t>2</a:t>
                      </a:r>
                      <a:r>
                        <a:rPr lang="en-GB" baseline="30000" noProof="0">
                          <a:solidFill>
                            <a:schemeClr val="tx1"/>
                          </a:solidFill>
                        </a:rPr>
                        <a:t>7</a:t>
                      </a:r>
                      <a:r>
                        <a:rPr lang="en-GB" baseline="0" noProof="0">
                          <a:solidFill>
                            <a:schemeClr val="tx1"/>
                          </a:solidFill>
                        </a:rPr>
                        <a:t> = 128</a:t>
                      </a:r>
                      <a:endParaRPr lang="en-GB" noProof="0">
                        <a:solidFill>
                          <a:schemeClr val="tx1"/>
                        </a:solidFill>
                      </a:endParaRPr>
                    </a:p>
                  </a:txBody>
                  <a:tcPr/>
                </a:tc>
                <a:extLst>
                  <a:ext uri="{0D108BD9-81ED-4DB2-BD59-A6C34878D82A}">
                    <a16:rowId xmlns:a16="http://schemas.microsoft.com/office/drawing/2014/main" val="1426660552"/>
                  </a:ext>
                </a:extLst>
              </a:tr>
              <a:tr h="370840">
                <a:tc>
                  <a:txBody>
                    <a:bodyPr/>
                    <a:lstStyle/>
                    <a:p>
                      <a:r>
                        <a:rPr lang="en-GB" noProof="0"/>
                        <a:t>8</a:t>
                      </a:r>
                    </a:p>
                  </a:txBody>
                  <a:tcPr/>
                </a:tc>
                <a:tc>
                  <a:txBody>
                    <a:bodyPr/>
                    <a:lstStyle/>
                    <a:p>
                      <a:r>
                        <a:rPr lang="en-GB" noProof="0"/>
                        <a:t>2</a:t>
                      </a:r>
                      <a:r>
                        <a:rPr lang="en-GB" baseline="30000" noProof="0"/>
                        <a:t>8</a:t>
                      </a:r>
                      <a:r>
                        <a:rPr lang="en-GB" baseline="0" noProof="0"/>
                        <a:t> = 256</a:t>
                      </a:r>
                      <a:endParaRPr lang="en-GB" noProof="0"/>
                    </a:p>
                  </a:txBody>
                  <a:tcPr/>
                </a:tc>
                <a:extLst>
                  <a:ext uri="{0D108BD9-81ED-4DB2-BD59-A6C34878D82A}">
                    <a16:rowId xmlns:a16="http://schemas.microsoft.com/office/drawing/2014/main" val="1903597041"/>
                  </a:ext>
                </a:extLst>
              </a:tr>
              <a:tr h="370840">
                <a:tc>
                  <a:txBody>
                    <a:bodyPr/>
                    <a:lstStyle/>
                    <a:p>
                      <a:r>
                        <a:rPr lang="en-GB" noProof="0"/>
                        <a:t>9</a:t>
                      </a:r>
                    </a:p>
                  </a:txBody>
                  <a:tcPr/>
                </a:tc>
                <a:tc>
                  <a:txBody>
                    <a:bodyPr/>
                    <a:lstStyle/>
                    <a:p>
                      <a:r>
                        <a:rPr lang="en-GB" noProof="0"/>
                        <a:t>2</a:t>
                      </a:r>
                      <a:r>
                        <a:rPr lang="en-GB" baseline="30000" noProof="0"/>
                        <a:t>9</a:t>
                      </a:r>
                      <a:r>
                        <a:rPr lang="en-GB" baseline="0" noProof="0"/>
                        <a:t> = 512</a:t>
                      </a:r>
                      <a:endParaRPr lang="en-GB" noProof="0"/>
                    </a:p>
                  </a:txBody>
                  <a:tcPr/>
                </a:tc>
                <a:extLst>
                  <a:ext uri="{0D108BD9-81ED-4DB2-BD59-A6C34878D82A}">
                    <a16:rowId xmlns:a16="http://schemas.microsoft.com/office/drawing/2014/main" val="4153553925"/>
                  </a:ext>
                </a:extLst>
              </a:tr>
            </a:tbl>
          </a:graphicData>
        </a:graphic>
      </p:graphicFrame>
      <p:graphicFrame>
        <p:nvGraphicFramePr>
          <p:cNvPr id="9" name="Table 9">
            <a:extLst>
              <a:ext uri="{FF2B5EF4-FFF2-40B4-BE49-F238E27FC236}">
                <a16:creationId xmlns:a16="http://schemas.microsoft.com/office/drawing/2014/main" id="{B6B0DD86-AAE4-8335-E93D-15825FBC92B5}"/>
              </a:ext>
            </a:extLst>
          </p:cNvPr>
          <p:cNvGraphicFramePr>
            <a:graphicFrameLocks noGrp="1"/>
          </p:cNvGraphicFramePr>
          <p:nvPr>
            <p:extLst>
              <p:ext uri="{D42A27DB-BD31-4B8C-83A1-F6EECF244321}">
                <p14:modId xmlns:p14="http://schemas.microsoft.com/office/powerpoint/2010/main" val="2247039385"/>
              </p:ext>
            </p:extLst>
          </p:nvPr>
        </p:nvGraphicFramePr>
        <p:xfrm>
          <a:off x="2226078" y="1107271"/>
          <a:ext cx="1695991" cy="1483360"/>
        </p:xfrm>
        <a:graphic>
          <a:graphicData uri="http://schemas.openxmlformats.org/drawingml/2006/table">
            <a:tbl>
              <a:tblPr firstRow="1" bandRow="1">
                <a:tableStyleId>{073A0DAA-6AF3-43AB-8588-CEC1D06C72B9}</a:tableStyleId>
              </a:tblPr>
              <a:tblGrid>
                <a:gridCol w="524204">
                  <a:extLst>
                    <a:ext uri="{9D8B030D-6E8A-4147-A177-3AD203B41FA5}">
                      <a16:colId xmlns:a16="http://schemas.microsoft.com/office/drawing/2014/main" val="3483780553"/>
                    </a:ext>
                  </a:extLst>
                </a:gridCol>
                <a:gridCol w="1171787">
                  <a:extLst>
                    <a:ext uri="{9D8B030D-6E8A-4147-A177-3AD203B41FA5}">
                      <a16:colId xmlns:a16="http://schemas.microsoft.com/office/drawing/2014/main" val="1083712119"/>
                    </a:ext>
                  </a:extLst>
                </a:gridCol>
              </a:tblGrid>
              <a:tr h="370840">
                <a:tc>
                  <a:txBody>
                    <a:bodyPr/>
                    <a:lstStyle/>
                    <a:p>
                      <a:r>
                        <a:rPr lang="en-GB" noProof="0"/>
                        <a:t>n</a:t>
                      </a:r>
                    </a:p>
                  </a:txBody>
                  <a:tcPr/>
                </a:tc>
                <a:tc>
                  <a:txBody>
                    <a:bodyPr/>
                    <a:lstStyle/>
                    <a:p>
                      <a:r>
                        <a:rPr lang="en-GB" noProof="0"/>
                        <a:t>Subnets</a:t>
                      </a:r>
                    </a:p>
                  </a:txBody>
                  <a:tcPr/>
                </a:tc>
                <a:extLst>
                  <a:ext uri="{0D108BD9-81ED-4DB2-BD59-A6C34878D82A}">
                    <a16:rowId xmlns:a16="http://schemas.microsoft.com/office/drawing/2014/main" val="4025502670"/>
                  </a:ext>
                </a:extLst>
              </a:tr>
              <a:tr h="370840">
                <a:tc>
                  <a:txBody>
                    <a:bodyPr/>
                    <a:lstStyle/>
                    <a:p>
                      <a:r>
                        <a:rPr lang="en-GB" noProof="0"/>
                        <a:t>4</a:t>
                      </a:r>
                    </a:p>
                  </a:txBody>
                  <a:tcPr/>
                </a:tc>
                <a:tc>
                  <a:txBody>
                    <a:bodyPr/>
                    <a:lstStyle/>
                    <a:p>
                      <a:r>
                        <a:rPr lang="en-GB" noProof="0"/>
                        <a:t>2</a:t>
                      </a:r>
                      <a:r>
                        <a:rPr lang="en-GB" baseline="30000" noProof="0"/>
                        <a:t>4</a:t>
                      </a:r>
                      <a:r>
                        <a:rPr lang="en-GB" baseline="0" noProof="0"/>
                        <a:t> = 16</a:t>
                      </a:r>
                      <a:endParaRPr lang="en-GB" noProof="0"/>
                    </a:p>
                  </a:txBody>
                  <a:tcPr/>
                </a:tc>
                <a:extLst>
                  <a:ext uri="{0D108BD9-81ED-4DB2-BD59-A6C34878D82A}">
                    <a16:rowId xmlns:a16="http://schemas.microsoft.com/office/drawing/2014/main" val="1674800380"/>
                  </a:ext>
                </a:extLst>
              </a:tr>
              <a:tr h="370840">
                <a:tc>
                  <a:txBody>
                    <a:bodyPr/>
                    <a:lstStyle/>
                    <a:p>
                      <a:r>
                        <a:rPr lang="en-GB" noProof="0"/>
                        <a:t>5</a:t>
                      </a:r>
                    </a:p>
                  </a:txBody>
                  <a:tcPr/>
                </a:tc>
                <a:tc>
                  <a:txBody>
                    <a:bodyPr/>
                    <a:lstStyle/>
                    <a:p>
                      <a:r>
                        <a:rPr lang="en-GB" noProof="0"/>
                        <a:t>2</a:t>
                      </a:r>
                      <a:r>
                        <a:rPr lang="en-GB" baseline="30000" noProof="0"/>
                        <a:t>5</a:t>
                      </a:r>
                      <a:r>
                        <a:rPr lang="en-GB" baseline="0" noProof="0"/>
                        <a:t> = 32</a:t>
                      </a:r>
                      <a:endParaRPr lang="en-GB" noProof="0"/>
                    </a:p>
                  </a:txBody>
                  <a:tcPr/>
                </a:tc>
                <a:extLst>
                  <a:ext uri="{0D108BD9-81ED-4DB2-BD59-A6C34878D82A}">
                    <a16:rowId xmlns:a16="http://schemas.microsoft.com/office/drawing/2014/main" val="2380884426"/>
                  </a:ext>
                </a:extLst>
              </a:tr>
              <a:tr h="370840">
                <a:tc>
                  <a:txBody>
                    <a:bodyPr/>
                    <a:lstStyle/>
                    <a:p>
                      <a:r>
                        <a:rPr lang="en-GB" noProof="0"/>
                        <a:t>6</a:t>
                      </a:r>
                    </a:p>
                  </a:txBody>
                  <a:tcPr/>
                </a:tc>
                <a:tc>
                  <a:txBody>
                    <a:bodyPr/>
                    <a:lstStyle/>
                    <a:p>
                      <a:r>
                        <a:rPr lang="en-GB" noProof="0"/>
                        <a:t>2</a:t>
                      </a:r>
                      <a:r>
                        <a:rPr lang="en-GB" baseline="30000" noProof="0"/>
                        <a:t>6</a:t>
                      </a:r>
                      <a:r>
                        <a:rPr lang="en-GB" baseline="0" noProof="0"/>
                        <a:t> = 64</a:t>
                      </a:r>
                      <a:endParaRPr lang="en-GB" noProof="0"/>
                    </a:p>
                  </a:txBody>
                  <a:tcPr/>
                </a:tc>
                <a:extLst>
                  <a:ext uri="{0D108BD9-81ED-4DB2-BD59-A6C34878D82A}">
                    <a16:rowId xmlns:a16="http://schemas.microsoft.com/office/drawing/2014/main" val="159042810"/>
                  </a:ext>
                </a:extLst>
              </a:tr>
            </a:tbl>
          </a:graphicData>
        </a:graphic>
      </p:graphicFrame>
      <p:graphicFrame>
        <p:nvGraphicFramePr>
          <p:cNvPr id="8" name="Table 8">
            <a:extLst>
              <a:ext uri="{FF2B5EF4-FFF2-40B4-BE49-F238E27FC236}">
                <a16:creationId xmlns:a16="http://schemas.microsoft.com/office/drawing/2014/main" id="{542777D4-8A00-9FB4-8B31-41E59B19F58D}"/>
              </a:ext>
            </a:extLst>
          </p:cNvPr>
          <p:cNvGraphicFramePr>
            <a:graphicFrameLocks noGrp="1"/>
          </p:cNvGraphicFramePr>
          <p:nvPr>
            <p:extLst>
              <p:ext uri="{D42A27DB-BD31-4B8C-83A1-F6EECF244321}">
                <p14:modId xmlns:p14="http://schemas.microsoft.com/office/powerpoint/2010/main" val="2971175742"/>
              </p:ext>
            </p:extLst>
          </p:nvPr>
        </p:nvGraphicFramePr>
        <p:xfrm>
          <a:off x="369841" y="1103234"/>
          <a:ext cx="1530774" cy="1483360"/>
        </p:xfrm>
        <a:graphic>
          <a:graphicData uri="http://schemas.openxmlformats.org/drawingml/2006/table">
            <a:tbl>
              <a:tblPr firstRow="1" bandRow="1">
                <a:tableStyleId>{073A0DAA-6AF3-43AB-8588-CEC1D06C72B9}</a:tableStyleId>
              </a:tblPr>
              <a:tblGrid>
                <a:gridCol w="413249">
                  <a:extLst>
                    <a:ext uri="{9D8B030D-6E8A-4147-A177-3AD203B41FA5}">
                      <a16:colId xmlns:a16="http://schemas.microsoft.com/office/drawing/2014/main" val="3314012545"/>
                    </a:ext>
                  </a:extLst>
                </a:gridCol>
                <a:gridCol w="1117525">
                  <a:extLst>
                    <a:ext uri="{9D8B030D-6E8A-4147-A177-3AD203B41FA5}">
                      <a16:colId xmlns:a16="http://schemas.microsoft.com/office/drawing/2014/main" val="598943654"/>
                    </a:ext>
                  </a:extLst>
                </a:gridCol>
              </a:tblGrid>
              <a:tr h="370840">
                <a:tc>
                  <a:txBody>
                    <a:bodyPr/>
                    <a:lstStyle/>
                    <a:p>
                      <a:r>
                        <a:rPr lang="en-GB" noProof="0"/>
                        <a:t>n</a:t>
                      </a:r>
                    </a:p>
                  </a:txBody>
                  <a:tcPr/>
                </a:tc>
                <a:tc>
                  <a:txBody>
                    <a:bodyPr/>
                    <a:lstStyle/>
                    <a:p>
                      <a:r>
                        <a:rPr lang="en-GB" noProof="0"/>
                        <a:t>Subnets</a:t>
                      </a:r>
                    </a:p>
                  </a:txBody>
                  <a:tcPr/>
                </a:tc>
                <a:extLst>
                  <a:ext uri="{0D108BD9-81ED-4DB2-BD59-A6C34878D82A}">
                    <a16:rowId xmlns:a16="http://schemas.microsoft.com/office/drawing/2014/main" val="1681906010"/>
                  </a:ext>
                </a:extLst>
              </a:tr>
              <a:tr h="370840">
                <a:tc>
                  <a:txBody>
                    <a:bodyPr/>
                    <a:lstStyle/>
                    <a:p>
                      <a:r>
                        <a:rPr lang="en-GB" noProof="0"/>
                        <a:t>1</a:t>
                      </a:r>
                    </a:p>
                  </a:txBody>
                  <a:tcPr/>
                </a:tc>
                <a:tc>
                  <a:txBody>
                    <a:bodyPr/>
                    <a:lstStyle/>
                    <a:p>
                      <a:r>
                        <a:rPr lang="en-GB" noProof="0"/>
                        <a:t>2</a:t>
                      </a:r>
                      <a:r>
                        <a:rPr lang="en-GB" baseline="30000" noProof="0"/>
                        <a:t>1</a:t>
                      </a:r>
                      <a:r>
                        <a:rPr lang="en-GB" baseline="0" noProof="0"/>
                        <a:t> = 2</a:t>
                      </a:r>
                      <a:endParaRPr lang="en-GB" noProof="0"/>
                    </a:p>
                  </a:txBody>
                  <a:tcPr/>
                </a:tc>
                <a:extLst>
                  <a:ext uri="{0D108BD9-81ED-4DB2-BD59-A6C34878D82A}">
                    <a16:rowId xmlns:a16="http://schemas.microsoft.com/office/drawing/2014/main" val="843196467"/>
                  </a:ext>
                </a:extLst>
              </a:tr>
              <a:tr h="370840">
                <a:tc>
                  <a:txBody>
                    <a:bodyPr/>
                    <a:lstStyle/>
                    <a:p>
                      <a:r>
                        <a:rPr lang="en-GB" noProof="0"/>
                        <a:t>2</a:t>
                      </a:r>
                    </a:p>
                  </a:txBody>
                  <a:tcPr/>
                </a:tc>
                <a:tc>
                  <a:txBody>
                    <a:bodyPr/>
                    <a:lstStyle/>
                    <a:p>
                      <a:r>
                        <a:rPr lang="en-GB" noProof="0"/>
                        <a:t>2</a:t>
                      </a:r>
                      <a:r>
                        <a:rPr lang="en-GB" baseline="30000" noProof="0"/>
                        <a:t>2</a:t>
                      </a:r>
                      <a:r>
                        <a:rPr lang="en-GB" baseline="0" noProof="0"/>
                        <a:t> = 4</a:t>
                      </a:r>
                      <a:endParaRPr lang="en-GB" noProof="0"/>
                    </a:p>
                  </a:txBody>
                  <a:tcPr/>
                </a:tc>
                <a:extLst>
                  <a:ext uri="{0D108BD9-81ED-4DB2-BD59-A6C34878D82A}">
                    <a16:rowId xmlns:a16="http://schemas.microsoft.com/office/drawing/2014/main" val="405544163"/>
                  </a:ext>
                </a:extLst>
              </a:tr>
              <a:tr h="370840">
                <a:tc>
                  <a:txBody>
                    <a:bodyPr/>
                    <a:lstStyle/>
                    <a:p>
                      <a:r>
                        <a:rPr lang="en-GB" noProof="0"/>
                        <a:t>3</a:t>
                      </a:r>
                    </a:p>
                  </a:txBody>
                  <a:tcPr/>
                </a:tc>
                <a:tc>
                  <a:txBody>
                    <a:bodyPr/>
                    <a:lstStyle/>
                    <a:p>
                      <a:r>
                        <a:rPr lang="en-GB" noProof="0"/>
                        <a:t>2</a:t>
                      </a:r>
                      <a:r>
                        <a:rPr lang="en-GB" baseline="30000" noProof="0"/>
                        <a:t>3</a:t>
                      </a:r>
                      <a:r>
                        <a:rPr lang="en-GB" baseline="0" noProof="0"/>
                        <a:t> = 8</a:t>
                      </a:r>
                      <a:endParaRPr lang="en-GB" noProof="0"/>
                    </a:p>
                  </a:txBody>
                  <a:tcPr/>
                </a:tc>
                <a:extLst>
                  <a:ext uri="{0D108BD9-81ED-4DB2-BD59-A6C34878D82A}">
                    <a16:rowId xmlns:a16="http://schemas.microsoft.com/office/drawing/2014/main" val="3227741097"/>
                  </a:ext>
                </a:extLst>
              </a:tr>
            </a:tbl>
          </a:graphicData>
        </a:graphic>
      </p:graphicFrame>
    </p:spTree>
    <p:extLst>
      <p:ext uri="{BB962C8B-B14F-4D97-AF65-F5344CB8AC3E}">
        <p14:creationId xmlns:p14="http://schemas.microsoft.com/office/powerpoint/2010/main" val="37097428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A00745-D2B0-40CB-B5B7-00C77A7EA949}"/>
              </a:ext>
            </a:extLst>
          </p:cNvPr>
          <p:cNvSpPr>
            <a:spLocks noGrp="1"/>
          </p:cNvSpPr>
          <p:nvPr>
            <p:ph type="sldNum" sz="quarter" idx="11"/>
          </p:nvPr>
        </p:nvSpPr>
        <p:spPr/>
        <p:txBody>
          <a:bodyPr/>
          <a:lstStyle/>
          <a:p>
            <a:fld id="{DA2C159E-F13C-4A85-9A41-E7669D3E0D70}" type="slidenum">
              <a:rPr lang="en-GB" noProof="0" smtClean="0"/>
              <a:pPr/>
              <a:t>108</a:t>
            </a:fld>
            <a:endParaRPr lang="en-GB" noProof="0"/>
          </a:p>
        </p:txBody>
      </p:sp>
      <p:sp>
        <p:nvSpPr>
          <p:cNvPr id="2" name="Title 1">
            <a:extLst>
              <a:ext uri="{FF2B5EF4-FFF2-40B4-BE49-F238E27FC236}">
                <a16:creationId xmlns:a16="http://schemas.microsoft.com/office/drawing/2014/main" id="{F3258DDE-C31E-4B69-A172-8E1FABD2B0DF}"/>
              </a:ext>
            </a:extLst>
          </p:cNvPr>
          <p:cNvSpPr>
            <a:spLocks noGrp="1"/>
          </p:cNvSpPr>
          <p:nvPr>
            <p:ph type="title"/>
          </p:nvPr>
        </p:nvSpPr>
        <p:spPr/>
        <p:txBody>
          <a:bodyPr>
            <a:normAutofit/>
          </a:bodyPr>
          <a:lstStyle/>
          <a:p>
            <a:r>
              <a:rPr lang="en-GB" sz="4000" noProof="0"/>
              <a:t>172.16.0.0/23 </a:t>
            </a:r>
            <a:r>
              <a:rPr lang="en-GB" sz="4000"/>
              <a:t>(1)</a:t>
            </a:r>
            <a:endParaRPr lang="en-GB" noProof="0"/>
          </a:p>
        </p:txBody>
      </p:sp>
      <p:sp>
        <p:nvSpPr>
          <p:cNvPr id="4" name="Footer Placeholder 3">
            <a:extLst>
              <a:ext uri="{FF2B5EF4-FFF2-40B4-BE49-F238E27FC236}">
                <a16:creationId xmlns:a16="http://schemas.microsoft.com/office/drawing/2014/main" id="{6FB00253-94EA-43ED-B9E4-9D10501A6CB5}"/>
              </a:ext>
            </a:extLst>
          </p:cNvPr>
          <p:cNvSpPr>
            <a:spLocks noGrp="1"/>
          </p:cNvSpPr>
          <p:nvPr>
            <p:ph type="ftr" sz="quarter" idx="10"/>
          </p:nvPr>
        </p:nvSpPr>
        <p:spPr/>
        <p:txBody>
          <a:bodyPr/>
          <a:lstStyle/>
          <a:p>
            <a:r>
              <a:rPr lang="en-GB" noProof="0"/>
              <a:t>Education &amp; Training Foundation</a:t>
            </a:r>
          </a:p>
        </p:txBody>
      </p:sp>
      <p:sp>
        <p:nvSpPr>
          <p:cNvPr id="11" name="TextBox 10">
            <a:extLst>
              <a:ext uri="{FF2B5EF4-FFF2-40B4-BE49-F238E27FC236}">
                <a16:creationId xmlns:a16="http://schemas.microsoft.com/office/drawing/2014/main" id="{01EE66EE-7B25-400C-B4D9-D162657EB9C2}"/>
              </a:ext>
            </a:extLst>
          </p:cNvPr>
          <p:cNvSpPr txBox="1"/>
          <p:nvPr/>
        </p:nvSpPr>
        <p:spPr>
          <a:xfrm>
            <a:off x="311573" y="2429484"/>
            <a:ext cx="7479298" cy="2215991"/>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GB" sz="2400" noProof="0"/>
              <a:t>172.16.0.0/23</a:t>
            </a:r>
          </a:p>
          <a:p>
            <a:pPr marL="342900" indent="-342900">
              <a:buFont typeface="Arial" panose="020B0604020202020204" pitchFamily="34" charset="0"/>
              <a:buChar char="•"/>
            </a:pPr>
            <a:r>
              <a:rPr lang="en-GB" sz="2400" noProof="0"/>
              <a:t>Network bits = 23; host bits = (32 – 23) = 9</a:t>
            </a:r>
          </a:p>
          <a:p>
            <a:pPr marL="342900" indent="-342900">
              <a:buFont typeface="Arial" panose="020B0604020202020204" pitchFamily="34" charset="0"/>
              <a:buChar char="•"/>
            </a:pPr>
            <a:r>
              <a:rPr lang="en-GB" sz="2400" noProof="0"/>
              <a:t>Useable hosts = 2</a:t>
            </a:r>
            <a:r>
              <a:rPr lang="en-GB" sz="2400" baseline="30000" noProof="0"/>
              <a:t>9</a:t>
            </a:r>
            <a:r>
              <a:rPr lang="en-GB" sz="2400" noProof="0"/>
              <a:t> – 2 = 510</a:t>
            </a:r>
          </a:p>
          <a:p>
            <a:pPr marL="342900" indent="-342900">
              <a:buFont typeface="Arial" panose="020B0604020202020204" pitchFamily="34" charset="0"/>
              <a:buChar char="•"/>
            </a:pPr>
            <a:r>
              <a:rPr lang="en-GB" sz="2400" b="1" noProof="0"/>
              <a:t>The first address is reserved for the network address and the last address is reserved for the broadcast address</a:t>
            </a:r>
            <a:r>
              <a:rPr lang="en-GB" sz="2400" noProof="0"/>
              <a:t>.</a:t>
            </a:r>
          </a:p>
        </p:txBody>
      </p:sp>
      <p:sp>
        <p:nvSpPr>
          <p:cNvPr id="10" name="TextBox 9">
            <a:extLst>
              <a:ext uri="{FF2B5EF4-FFF2-40B4-BE49-F238E27FC236}">
                <a16:creationId xmlns:a16="http://schemas.microsoft.com/office/drawing/2014/main" id="{6C12DBB1-5ED8-4EDC-A610-91EBCC857DFB}"/>
              </a:ext>
            </a:extLst>
          </p:cNvPr>
          <p:cNvSpPr txBox="1"/>
          <p:nvPr/>
        </p:nvSpPr>
        <p:spPr>
          <a:xfrm>
            <a:off x="5452531" y="1873674"/>
            <a:ext cx="1890802" cy="276999"/>
          </a:xfrm>
          <a:prstGeom prst="rect">
            <a:avLst/>
          </a:prstGeom>
          <a:noFill/>
        </p:spPr>
        <p:txBody>
          <a:bodyPr wrap="square" lIns="0" tIns="0" rIns="0" bIns="0" rtlCol="0">
            <a:spAutoFit/>
          </a:bodyPr>
          <a:lstStyle/>
          <a:p>
            <a:r>
              <a:rPr lang="en-GB" noProof="0"/>
              <a:t>172.16.254.0/23</a:t>
            </a:r>
          </a:p>
        </p:txBody>
      </p:sp>
      <p:sp>
        <p:nvSpPr>
          <p:cNvPr id="9" name="TextBox 8">
            <a:extLst>
              <a:ext uri="{FF2B5EF4-FFF2-40B4-BE49-F238E27FC236}">
                <a16:creationId xmlns:a16="http://schemas.microsoft.com/office/drawing/2014/main" id="{1A1AD6FD-2933-480B-A180-A7D530FC23E2}"/>
              </a:ext>
            </a:extLst>
          </p:cNvPr>
          <p:cNvSpPr txBox="1"/>
          <p:nvPr/>
        </p:nvSpPr>
        <p:spPr>
          <a:xfrm>
            <a:off x="5452531" y="1509401"/>
            <a:ext cx="1890801" cy="276999"/>
          </a:xfrm>
          <a:prstGeom prst="rect">
            <a:avLst/>
          </a:prstGeom>
          <a:noFill/>
        </p:spPr>
        <p:txBody>
          <a:bodyPr wrap="square" lIns="0" tIns="0" rIns="0" bIns="0" rtlCol="0">
            <a:spAutoFit/>
          </a:bodyPr>
          <a:lstStyle/>
          <a:p>
            <a:r>
              <a:rPr lang="en-GB" noProof="0"/>
              <a:t>172.16.0.0/23</a:t>
            </a:r>
          </a:p>
        </p:txBody>
      </p:sp>
      <p:graphicFrame>
        <p:nvGraphicFramePr>
          <p:cNvPr id="8" name="Table 8">
            <a:extLst>
              <a:ext uri="{FF2B5EF4-FFF2-40B4-BE49-F238E27FC236}">
                <a16:creationId xmlns:a16="http://schemas.microsoft.com/office/drawing/2014/main" id="{ACD9C97F-0B7A-4CEC-9E5C-6222AFABE4F6}"/>
              </a:ext>
            </a:extLst>
          </p:cNvPr>
          <p:cNvGraphicFramePr>
            <a:graphicFrameLocks noGrp="1"/>
          </p:cNvGraphicFramePr>
          <p:nvPr>
            <p:extLst>
              <p:ext uri="{D42A27DB-BD31-4B8C-83A1-F6EECF244321}">
                <p14:modId xmlns:p14="http://schemas.microsoft.com/office/powerpoint/2010/main" val="3490579396"/>
              </p:ext>
            </p:extLst>
          </p:nvPr>
        </p:nvGraphicFramePr>
        <p:xfrm>
          <a:off x="311573" y="1474469"/>
          <a:ext cx="5052906" cy="741680"/>
        </p:xfrm>
        <a:graphic>
          <a:graphicData uri="http://schemas.openxmlformats.org/drawingml/2006/table">
            <a:tbl>
              <a:tblPr firstRow="1" bandRow="1">
                <a:tableStyleId>{073A0DAA-6AF3-43AB-8588-CEC1D06C72B9}</a:tableStyleId>
              </a:tblPr>
              <a:tblGrid>
                <a:gridCol w="870857">
                  <a:extLst>
                    <a:ext uri="{9D8B030D-6E8A-4147-A177-3AD203B41FA5}">
                      <a16:colId xmlns:a16="http://schemas.microsoft.com/office/drawing/2014/main" val="3389770761"/>
                    </a:ext>
                  </a:extLst>
                </a:gridCol>
                <a:gridCol w="870857">
                  <a:extLst>
                    <a:ext uri="{9D8B030D-6E8A-4147-A177-3AD203B41FA5}">
                      <a16:colId xmlns:a16="http://schemas.microsoft.com/office/drawing/2014/main" val="1230510046"/>
                    </a:ext>
                  </a:extLst>
                </a:gridCol>
                <a:gridCol w="1225006">
                  <a:extLst>
                    <a:ext uri="{9D8B030D-6E8A-4147-A177-3AD203B41FA5}">
                      <a16:colId xmlns:a16="http://schemas.microsoft.com/office/drawing/2014/main" val="2453454068"/>
                    </a:ext>
                  </a:extLst>
                </a:gridCol>
                <a:gridCol w="208280">
                  <a:extLst>
                    <a:ext uri="{9D8B030D-6E8A-4147-A177-3AD203B41FA5}">
                      <a16:colId xmlns:a16="http://schemas.microsoft.com/office/drawing/2014/main" val="4024911722"/>
                    </a:ext>
                  </a:extLst>
                </a:gridCol>
                <a:gridCol w="530013">
                  <a:extLst>
                    <a:ext uri="{9D8B030D-6E8A-4147-A177-3AD203B41FA5}">
                      <a16:colId xmlns:a16="http://schemas.microsoft.com/office/drawing/2014/main" val="1893323594"/>
                    </a:ext>
                  </a:extLst>
                </a:gridCol>
                <a:gridCol w="1347893">
                  <a:extLst>
                    <a:ext uri="{9D8B030D-6E8A-4147-A177-3AD203B41FA5}">
                      <a16:colId xmlns:a16="http://schemas.microsoft.com/office/drawing/2014/main" val="1348087710"/>
                    </a:ext>
                  </a:extLst>
                </a:gridCol>
              </a:tblGrid>
              <a:tr h="370840">
                <a:tc>
                  <a:txBody>
                    <a:bodyPr/>
                    <a:lstStyle/>
                    <a:p>
                      <a:r>
                        <a:rPr lang="en-GB" noProof="0"/>
                        <a:t>172.</a:t>
                      </a:r>
                    </a:p>
                  </a:txBody>
                  <a:tcPr/>
                </a:tc>
                <a:tc>
                  <a:txBody>
                    <a:bodyPr/>
                    <a:lstStyle/>
                    <a:p>
                      <a:r>
                        <a:rPr lang="en-GB" noProof="0"/>
                        <a:t>16.</a:t>
                      </a:r>
                    </a:p>
                  </a:txBody>
                  <a:tcPr/>
                </a:tc>
                <a:tc>
                  <a:txBody>
                    <a:bodyPr/>
                    <a:lstStyle/>
                    <a:p>
                      <a:r>
                        <a:rPr lang="en-GB" noProof="0"/>
                        <a:t>0000 000</a:t>
                      </a:r>
                    </a:p>
                  </a:txBody>
                  <a:tcPr/>
                </a:tc>
                <a:tc>
                  <a:txBody>
                    <a:bodyPr/>
                    <a:lstStyle/>
                    <a:p>
                      <a:endParaRPr lang="en-GB" noProof="0">
                        <a:highlight>
                          <a:srgbClr val="C0C0C0"/>
                        </a:highlight>
                      </a:endParaRPr>
                    </a:p>
                  </a:txBody>
                  <a:tcPr/>
                </a:tc>
                <a:tc>
                  <a:txBody>
                    <a:bodyPr/>
                    <a:lstStyle/>
                    <a:p>
                      <a:r>
                        <a:rPr lang="en-GB" noProof="0"/>
                        <a:t>0.</a:t>
                      </a:r>
                    </a:p>
                  </a:txBody>
                  <a:tcPr/>
                </a:tc>
                <a:tc>
                  <a:txBody>
                    <a:bodyPr/>
                    <a:lstStyle/>
                    <a:p>
                      <a:r>
                        <a:rPr lang="en-GB" noProof="0"/>
                        <a:t>0000 0000</a:t>
                      </a:r>
                    </a:p>
                  </a:txBody>
                  <a:tcPr/>
                </a:tc>
                <a:extLst>
                  <a:ext uri="{0D108BD9-81ED-4DB2-BD59-A6C34878D82A}">
                    <a16:rowId xmlns:a16="http://schemas.microsoft.com/office/drawing/2014/main" val="4217333599"/>
                  </a:ext>
                </a:extLst>
              </a:tr>
              <a:tr h="370840">
                <a:tc>
                  <a:txBody>
                    <a:bodyPr/>
                    <a:lstStyle/>
                    <a:p>
                      <a:r>
                        <a:rPr lang="en-GB" noProof="0"/>
                        <a:t>255.</a:t>
                      </a:r>
                    </a:p>
                  </a:txBody>
                  <a:tcPr/>
                </a:tc>
                <a:tc>
                  <a:txBody>
                    <a:bodyPr/>
                    <a:lstStyle/>
                    <a:p>
                      <a:r>
                        <a:rPr lang="en-GB" noProof="0"/>
                        <a:t>255.</a:t>
                      </a:r>
                    </a:p>
                  </a:txBody>
                  <a:tcPr/>
                </a:tc>
                <a:tc>
                  <a:txBody>
                    <a:bodyPr/>
                    <a:lstStyle/>
                    <a:p>
                      <a:r>
                        <a:rPr lang="en-GB" noProof="0"/>
                        <a:t>1111  111</a:t>
                      </a:r>
                    </a:p>
                  </a:txBody>
                  <a:tcPr/>
                </a:tc>
                <a:tc>
                  <a:txBody>
                    <a:bodyPr/>
                    <a:lstStyle/>
                    <a:p>
                      <a:endParaRPr lang="en-GB" noProof="0">
                        <a:highlight>
                          <a:srgbClr val="C0C0C0"/>
                        </a:highlight>
                      </a:endParaRPr>
                    </a:p>
                  </a:txBody>
                  <a:tcPr/>
                </a:tc>
                <a:tc>
                  <a:txBody>
                    <a:bodyPr/>
                    <a:lstStyle/>
                    <a:p>
                      <a:r>
                        <a:rPr lang="en-GB" noProof="0"/>
                        <a:t>0.</a:t>
                      </a:r>
                    </a:p>
                  </a:txBody>
                  <a:tcPr/>
                </a:tc>
                <a:tc>
                  <a:txBody>
                    <a:bodyPr/>
                    <a:lstStyle/>
                    <a:p>
                      <a:r>
                        <a:rPr lang="en-GB" noProof="0"/>
                        <a:t>0000 0000</a:t>
                      </a:r>
                    </a:p>
                  </a:txBody>
                  <a:tcPr/>
                </a:tc>
                <a:extLst>
                  <a:ext uri="{0D108BD9-81ED-4DB2-BD59-A6C34878D82A}">
                    <a16:rowId xmlns:a16="http://schemas.microsoft.com/office/drawing/2014/main" val="1258903542"/>
                  </a:ext>
                </a:extLst>
              </a:tr>
            </a:tbl>
          </a:graphicData>
        </a:graphic>
      </p:graphicFrame>
    </p:spTree>
    <p:extLst>
      <p:ext uri="{BB962C8B-B14F-4D97-AF65-F5344CB8AC3E}">
        <p14:creationId xmlns:p14="http://schemas.microsoft.com/office/powerpoint/2010/main" val="20952800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55B52-BAD4-6C63-D214-F26BA165934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978F0E-4308-EEDD-8E4D-AF1BE224435C}"/>
              </a:ext>
            </a:extLst>
          </p:cNvPr>
          <p:cNvSpPr>
            <a:spLocks noGrp="1"/>
          </p:cNvSpPr>
          <p:nvPr>
            <p:ph type="sldNum" sz="quarter" idx="11"/>
          </p:nvPr>
        </p:nvSpPr>
        <p:spPr/>
        <p:txBody>
          <a:bodyPr/>
          <a:lstStyle/>
          <a:p>
            <a:fld id="{DA2C159E-F13C-4A85-9A41-E7669D3E0D70}" type="slidenum">
              <a:rPr lang="en-GB" noProof="0" smtClean="0"/>
              <a:pPr/>
              <a:t>109</a:t>
            </a:fld>
            <a:endParaRPr lang="en-GB" noProof="0"/>
          </a:p>
        </p:txBody>
      </p:sp>
      <p:sp>
        <p:nvSpPr>
          <p:cNvPr id="2" name="Title 1">
            <a:extLst>
              <a:ext uri="{FF2B5EF4-FFF2-40B4-BE49-F238E27FC236}">
                <a16:creationId xmlns:a16="http://schemas.microsoft.com/office/drawing/2014/main" id="{FBCE9C29-AD16-0F68-1AED-6AA24FAB280F}"/>
              </a:ext>
            </a:extLst>
          </p:cNvPr>
          <p:cNvSpPr>
            <a:spLocks noGrp="1"/>
          </p:cNvSpPr>
          <p:nvPr>
            <p:ph type="title"/>
          </p:nvPr>
        </p:nvSpPr>
        <p:spPr/>
        <p:txBody>
          <a:bodyPr/>
          <a:lstStyle/>
          <a:p>
            <a:r>
              <a:rPr lang="en-GB" noProof="0"/>
              <a:t>172.16.0.0/23 </a:t>
            </a:r>
            <a:r>
              <a:rPr lang="en-GB"/>
              <a:t>(</a:t>
            </a:r>
            <a:r>
              <a:rPr lang="en-GB" noProof="0"/>
              <a:t>2)</a:t>
            </a:r>
          </a:p>
        </p:txBody>
      </p:sp>
      <p:sp>
        <p:nvSpPr>
          <p:cNvPr id="4" name="Footer Placeholder 3">
            <a:extLst>
              <a:ext uri="{FF2B5EF4-FFF2-40B4-BE49-F238E27FC236}">
                <a16:creationId xmlns:a16="http://schemas.microsoft.com/office/drawing/2014/main" id="{4FDAC40F-05BF-4B24-FF99-112B846B70F0}"/>
              </a:ext>
            </a:extLst>
          </p:cNvPr>
          <p:cNvSpPr>
            <a:spLocks noGrp="1"/>
          </p:cNvSpPr>
          <p:nvPr>
            <p:ph type="ftr" sz="quarter" idx="10"/>
          </p:nvPr>
        </p:nvSpPr>
        <p:spPr/>
        <p:txBody>
          <a:bodyPr/>
          <a:lstStyle/>
          <a:p>
            <a:r>
              <a:rPr lang="en-GB" noProof="0"/>
              <a:t>Education &amp; Training Foundation</a:t>
            </a:r>
          </a:p>
        </p:txBody>
      </p:sp>
      <p:sp>
        <p:nvSpPr>
          <p:cNvPr id="15" name="TextBox 14">
            <a:extLst>
              <a:ext uri="{FF2B5EF4-FFF2-40B4-BE49-F238E27FC236}">
                <a16:creationId xmlns:a16="http://schemas.microsoft.com/office/drawing/2014/main" id="{ACF846AD-A15F-F713-4CEC-3CF0D7ECE351}"/>
              </a:ext>
            </a:extLst>
          </p:cNvPr>
          <p:cNvSpPr txBox="1"/>
          <p:nvPr/>
        </p:nvSpPr>
        <p:spPr>
          <a:xfrm>
            <a:off x="5923721" y="4253441"/>
            <a:ext cx="1574359" cy="276999"/>
          </a:xfrm>
          <a:prstGeom prst="rect">
            <a:avLst/>
          </a:prstGeom>
          <a:noFill/>
        </p:spPr>
        <p:txBody>
          <a:bodyPr wrap="square" lIns="0" tIns="0" rIns="0" bIns="0" rtlCol="0">
            <a:spAutoFit/>
          </a:bodyPr>
          <a:lstStyle/>
          <a:p>
            <a:r>
              <a:rPr lang="en-GB" noProof="0"/>
              <a:t>172.16.4.0/23</a:t>
            </a:r>
          </a:p>
        </p:txBody>
      </p:sp>
      <p:sp>
        <p:nvSpPr>
          <p:cNvPr id="14" name="TextBox 13">
            <a:extLst>
              <a:ext uri="{FF2B5EF4-FFF2-40B4-BE49-F238E27FC236}">
                <a16:creationId xmlns:a16="http://schemas.microsoft.com/office/drawing/2014/main" id="{0BA91CCB-696B-003F-83E6-D982E591603E}"/>
              </a:ext>
            </a:extLst>
          </p:cNvPr>
          <p:cNvSpPr txBox="1"/>
          <p:nvPr/>
        </p:nvSpPr>
        <p:spPr>
          <a:xfrm>
            <a:off x="5923721" y="3871022"/>
            <a:ext cx="1867150" cy="276999"/>
          </a:xfrm>
          <a:prstGeom prst="rect">
            <a:avLst/>
          </a:prstGeom>
          <a:noFill/>
        </p:spPr>
        <p:txBody>
          <a:bodyPr wrap="square" lIns="0" tIns="0" rIns="0" bIns="0" rtlCol="0">
            <a:spAutoFit/>
          </a:bodyPr>
          <a:lstStyle/>
          <a:p>
            <a:r>
              <a:rPr lang="en-GB" noProof="0"/>
              <a:t>172.16.2.0/23</a:t>
            </a:r>
          </a:p>
        </p:txBody>
      </p:sp>
      <p:sp>
        <p:nvSpPr>
          <p:cNvPr id="13" name="TextBox 12">
            <a:extLst>
              <a:ext uri="{FF2B5EF4-FFF2-40B4-BE49-F238E27FC236}">
                <a16:creationId xmlns:a16="http://schemas.microsoft.com/office/drawing/2014/main" id="{6EC4BA7E-CF05-E827-F8A8-5C7152530B0D}"/>
              </a:ext>
            </a:extLst>
          </p:cNvPr>
          <p:cNvSpPr txBox="1"/>
          <p:nvPr/>
        </p:nvSpPr>
        <p:spPr>
          <a:xfrm>
            <a:off x="5907115" y="3477272"/>
            <a:ext cx="1900361" cy="276999"/>
          </a:xfrm>
          <a:prstGeom prst="rect">
            <a:avLst/>
          </a:prstGeom>
          <a:noFill/>
        </p:spPr>
        <p:txBody>
          <a:bodyPr wrap="square" lIns="0" tIns="0" rIns="0" bIns="0" rtlCol="0">
            <a:spAutoFit/>
          </a:bodyPr>
          <a:lstStyle/>
          <a:p>
            <a:r>
              <a:rPr lang="en-GB" noProof="0"/>
              <a:t>172.16.0.0/23</a:t>
            </a:r>
          </a:p>
        </p:txBody>
      </p:sp>
      <p:graphicFrame>
        <p:nvGraphicFramePr>
          <p:cNvPr id="12" name="Table 12">
            <a:extLst>
              <a:ext uri="{FF2B5EF4-FFF2-40B4-BE49-F238E27FC236}">
                <a16:creationId xmlns:a16="http://schemas.microsoft.com/office/drawing/2014/main" id="{21DCE1D0-2C95-9039-3108-AA5AEA51AE66}"/>
              </a:ext>
            </a:extLst>
          </p:cNvPr>
          <p:cNvGraphicFramePr>
            <a:graphicFrameLocks noGrp="1"/>
          </p:cNvGraphicFramePr>
          <p:nvPr>
            <p:extLst>
              <p:ext uri="{D42A27DB-BD31-4B8C-83A1-F6EECF244321}">
                <p14:modId xmlns:p14="http://schemas.microsoft.com/office/powerpoint/2010/main" val="3086323438"/>
              </p:ext>
            </p:extLst>
          </p:nvPr>
        </p:nvGraphicFramePr>
        <p:xfrm>
          <a:off x="311573" y="3458096"/>
          <a:ext cx="5507892" cy="1112520"/>
        </p:xfrm>
        <a:graphic>
          <a:graphicData uri="http://schemas.openxmlformats.org/drawingml/2006/table">
            <a:tbl>
              <a:tblPr firstRow="1" bandRow="1">
                <a:tableStyleId>{073A0DAA-6AF3-43AB-8588-CEC1D06C72B9}</a:tableStyleId>
              </a:tblPr>
              <a:tblGrid>
                <a:gridCol w="1016000">
                  <a:extLst>
                    <a:ext uri="{9D8B030D-6E8A-4147-A177-3AD203B41FA5}">
                      <a16:colId xmlns:a16="http://schemas.microsoft.com/office/drawing/2014/main" val="3818404471"/>
                    </a:ext>
                  </a:extLst>
                </a:gridCol>
                <a:gridCol w="1016000">
                  <a:extLst>
                    <a:ext uri="{9D8B030D-6E8A-4147-A177-3AD203B41FA5}">
                      <a16:colId xmlns:a16="http://schemas.microsoft.com/office/drawing/2014/main" val="1092164971"/>
                    </a:ext>
                  </a:extLst>
                </a:gridCol>
                <a:gridCol w="1318150">
                  <a:extLst>
                    <a:ext uri="{9D8B030D-6E8A-4147-A177-3AD203B41FA5}">
                      <a16:colId xmlns:a16="http://schemas.microsoft.com/office/drawing/2014/main" val="2355457124"/>
                    </a:ext>
                  </a:extLst>
                </a:gridCol>
                <a:gridCol w="208280">
                  <a:extLst>
                    <a:ext uri="{9D8B030D-6E8A-4147-A177-3AD203B41FA5}">
                      <a16:colId xmlns:a16="http://schemas.microsoft.com/office/drawing/2014/main" val="268998387"/>
                    </a:ext>
                  </a:extLst>
                </a:gridCol>
                <a:gridCol w="483483">
                  <a:extLst>
                    <a:ext uri="{9D8B030D-6E8A-4147-A177-3AD203B41FA5}">
                      <a16:colId xmlns:a16="http://schemas.microsoft.com/office/drawing/2014/main" val="3737316684"/>
                    </a:ext>
                  </a:extLst>
                </a:gridCol>
                <a:gridCol w="1465979">
                  <a:extLst>
                    <a:ext uri="{9D8B030D-6E8A-4147-A177-3AD203B41FA5}">
                      <a16:colId xmlns:a16="http://schemas.microsoft.com/office/drawing/2014/main" val="963549875"/>
                    </a:ext>
                  </a:extLst>
                </a:gridCol>
              </a:tblGrid>
              <a:tr h="370840">
                <a:tc>
                  <a:txBody>
                    <a:bodyPr/>
                    <a:lstStyle/>
                    <a:p>
                      <a:r>
                        <a:rPr lang="en-GB" noProof="0"/>
                        <a:t>172.</a:t>
                      </a:r>
                    </a:p>
                  </a:txBody>
                  <a:tcPr/>
                </a:tc>
                <a:tc>
                  <a:txBody>
                    <a:bodyPr/>
                    <a:lstStyle/>
                    <a:p>
                      <a:r>
                        <a:rPr lang="en-GB" noProof="0"/>
                        <a:t>16.</a:t>
                      </a:r>
                    </a:p>
                  </a:txBody>
                  <a:tcPr/>
                </a:tc>
                <a:tc>
                  <a:txBody>
                    <a:bodyPr/>
                    <a:lstStyle/>
                    <a:p>
                      <a:r>
                        <a:rPr lang="en-GB" noProof="0"/>
                        <a:t>0000 000</a:t>
                      </a:r>
                    </a:p>
                  </a:txBody>
                  <a:tcPr/>
                </a:tc>
                <a:tc>
                  <a:txBody>
                    <a:bodyPr/>
                    <a:lstStyle/>
                    <a:p>
                      <a:endParaRPr lang="en-GB" noProof="0"/>
                    </a:p>
                  </a:txBody>
                  <a:tcPr/>
                </a:tc>
                <a:tc>
                  <a:txBody>
                    <a:bodyPr/>
                    <a:lstStyle/>
                    <a:p>
                      <a:r>
                        <a:rPr lang="en-GB" noProof="0"/>
                        <a:t>0.</a:t>
                      </a:r>
                    </a:p>
                  </a:txBody>
                  <a:tcPr/>
                </a:tc>
                <a:tc>
                  <a:txBody>
                    <a:bodyPr/>
                    <a:lstStyle/>
                    <a:p>
                      <a:r>
                        <a:rPr lang="en-GB" noProof="0"/>
                        <a:t>0000 0000</a:t>
                      </a:r>
                    </a:p>
                  </a:txBody>
                  <a:tcPr/>
                </a:tc>
                <a:extLst>
                  <a:ext uri="{0D108BD9-81ED-4DB2-BD59-A6C34878D82A}">
                    <a16:rowId xmlns:a16="http://schemas.microsoft.com/office/drawing/2014/main" val="3065870518"/>
                  </a:ext>
                </a:extLst>
              </a:tr>
              <a:tr h="370840">
                <a:tc>
                  <a:txBody>
                    <a:bodyPr/>
                    <a:lstStyle/>
                    <a:p>
                      <a:r>
                        <a:rPr lang="en-GB" noProof="0"/>
                        <a:t>172.</a:t>
                      </a:r>
                    </a:p>
                  </a:txBody>
                  <a:tcPr/>
                </a:tc>
                <a:tc>
                  <a:txBody>
                    <a:bodyPr/>
                    <a:lstStyle/>
                    <a:p>
                      <a:r>
                        <a:rPr lang="en-GB" noProof="0"/>
                        <a:t>16.</a:t>
                      </a:r>
                    </a:p>
                  </a:txBody>
                  <a:tcPr/>
                </a:tc>
                <a:tc>
                  <a:txBody>
                    <a:bodyPr/>
                    <a:lstStyle/>
                    <a:p>
                      <a:r>
                        <a:rPr lang="en-GB" noProof="0"/>
                        <a:t>0000 001</a:t>
                      </a:r>
                    </a:p>
                  </a:txBody>
                  <a:tcPr/>
                </a:tc>
                <a:tc>
                  <a:txBody>
                    <a:bodyPr/>
                    <a:lstStyle/>
                    <a:p>
                      <a:endParaRPr lang="en-GB" noProof="0"/>
                    </a:p>
                  </a:txBody>
                  <a:tcPr/>
                </a:tc>
                <a:tc>
                  <a:txBody>
                    <a:bodyPr/>
                    <a:lstStyle/>
                    <a:p>
                      <a:r>
                        <a:rPr lang="en-GB" noProof="0"/>
                        <a:t>0.</a:t>
                      </a:r>
                    </a:p>
                  </a:txBody>
                  <a:tcPr/>
                </a:tc>
                <a:tc>
                  <a:txBody>
                    <a:bodyPr/>
                    <a:lstStyle/>
                    <a:p>
                      <a:r>
                        <a:rPr lang="en-GB" noProof="0"/>
                        <a:t>0000 0000</a:t>
                      </a:r>
                    </a:p>
                  </a:txBody>
                  <a:tcPr/>
                </a:tc>
                <a:extLst>
                  <a:ext uri="{0D108BD9-81ED-4DB2-BD59-A6C34878D82A}">
                    <a16:rowId xmlns:a16="http://schemas.microsoft.com/office/drawing/2014/main" val="1723763634"/>
                  </a:ext>
                </a:extLst>
              </a:tr>
              <a:tr h="370840">
                <a:tc>
                  <a:txBody>
                    <a:bodyPr/>
                    <a:lstStyle/>
                    <a:p>
                      <a:r>
                        <a:rPr lang="en-GB" noProof="0"/>
                        <a:t>172.</a:t>
                      </a:r>
                    </a:p>
                  </a:txBody>
                  <a:tcPr/>
                </a:tc>
                <a:tc>
                  <a:txBody>
                    <a:bodyPr/>
                    <a:lstStyle/>
                    <a:p>
                      <a:r>
                        <a:rPr lang="en-GB" noProof="0"/>
                        <a:t>16.</a:t>
                      </a:r>
                    </a:p>
                  </a:txBody>
                  <a:tcPr/>
                </a:tc>
                <a:tc>
                  <a:txBody>
                    <a:bodyPr/>
                    <a:lstStyle/>
                    <a:p>
                      <a:r>
                        <a:rPr lang="en-GB" noProof="0"/>
                        <a:t>0000 010</a:t>
                      </a:r>
                    </a:p>
                  </a:txBody>
                  <a:tcPr/>
                </a:tc>
                <a:tc>
                  <a:txBody>
                    <a:bodyPr/>
                    <a:lstStyle/>
                    <a:p>
                      <a:endParaRPr lang="en-GB" noProof="0"/>
                    </a:p>
                  </a:txBody>
                  <a:tcPr/>
                </a:tc>
                <a:tc>
                  <a:txBody>
                    <a:bodyPr/>
                    <a:lstStyle/>
                    <a:p>
                      <a:r>
                        <a:rPr lang="en-GB" noProof="0"/>
                        <a:t>0.</a:t>
                      </a:r>
                    </a:p>
                  </a:txBody>
                  <a:tcPr/>
                </a:tc>
                <a:tc>
                  <a:txBody>
                    <a:bodyPr/>
                    <a:lstStyle/>
                    <a:p>
                      <a:r>
                        <a:rPr lang="en-GB" noProof="0"/>
                        <a:t>0000 0000</a:t>
                      </a:r>
                    </a:p>
                  </a:txBody>
                  <a:tcPr/>
                </a:tc>
                <a:extLst>
                  <a:ext uri="{0D108BD9-81ED-4DB2-BD59-A6C34878D82A}">
                    <a16:rowId xmlns:a16="http://schemas.microsoft.com/office/drawing/2014/main" val="65651084"/>
                  </a:ext>
                </a:extLst>
              </a:tr>
            </a:tbl>
          </a:graphicData>
        </a:graphic>
      </p:graphicFrame>
      <p:sp>
        <p:nvSpPr>
          <p:cNvPr id="11" name="TextBox 10">
            <a:extLst>
              <a:ext uri="{FF2B5EF4-FFF2-40B4-BE49-F238E27FC236}">
                <a16:creationId xmlns:a16="http://schemas.microsoft.com/office/drawing/2014/main" id="{6021CEF5-1699-984A-2FAA-C9047D8DAB42}"/>
              </a:ext>
            </a:extLst>
          </p:cNvPr>
          <p:cNvSpPr txBox="1"/>
          <p:nvPr/>
        </p:nvSpPr>
        <p:spPr>
          <a:xfrm>
            <a:off x="311573" y="1045459"/>
            <a:ext cx="7479298" cy="2215991"/>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GB" sz="2400" noProof="0"/>
              <a:t>172.16.0.0/23</a:t>
            </a:r>
          </a:p>
          <a:p>
            <a:pPr marL="342900" indent="-342900">
              <a:buFont typeface="Arial" panose="020B0604020202020204" pitchFamily="34" charset="0"/>
              <a:buChar char="•"/>
            </a:pPr>
            <a:r>
              <a:rPr lang="en-GB" sz="2400" noProof="0"/>
              <a:t>Network bits = 23; host bits = (32 – 23) = 9</a:t>
            </a:r>
          </a:p>
          <a:p>
            <a:pPr marL="342900" indent="-342900">
              <a:buFont typeface="Arial" panose="020B0604020202020204" pitchFamily="34" charset="0"/>
              <a:buChar char="•"/>
            </a:pPr>
            <a:r>
              <a:rPr lang="en-GB" sz="2400" noProof="0"/>
              <a:t>Useable hosts = 2</a:t>
            </a:r>
            <a:r>
              <a:rPr lang="en-GB" sz="2400" baseline="30000" noProof="0"/>
              <a:t>9</a:t>
            </a:r>
            <a:r>
              <a:rPr lang="en-GB" sz="2400" noProof="0"/>
              <a:t> – 2 = 510</a:t>
            </a:r>
          </a:p>
          <a:p>
            <a:pPr marL="342900" indent="-342900">
              <a:buFont typeface="Arial" panose="020B0604020202020204" pitchFamily="34" charset="0"/>
              <a:buChar char="•"/>
            </a:pPr>
            <a:r>
              <a:rPr lang="en-GB" sz="2400" b="1" noProof="0"/>
              <a:t>The first address is reserved for the network address and the last address is reserved for the broadcast address</a:t>
            </a:r>
            <a:r>
              <a:rPr lang="en-GB" sz="2400" noProof="0"/>
              <a:t>.</a:t>
            </a:r>
          </a:p>
        </p:txBody>
      </p:sp>
    </p:spTree>
    <p:extLst>
      <p:ext uri="{BB962C8B-B14F-4D97-AF65-F5344CB8AC3E}">
        <p14:creationId xmlns:p14="http://schemas.microsoft.com/office/powerpoint/2010/main" val="1756104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5F0143-CA0B-D007-85EF-4A3FA60076A5}"/>
              </a:ext>
            </a:extLst>
          </p:cNvPr>
          <p:cNvSpPr>
            <a:spLocks noGrp="1"/>
          </p:cNvSpPr>
          <p:nvPr>
            <p:ph type="sldNum" sz="quarter" idx="11"/>
          </p:nvPr>
        </p:nvSpPr>
        <p:spPr/>
        <p:txBody>
          <a:bodyPr/>
          <a:lstStyle/>
          <a:p>
            <a:fld id="{DA2C159E-F13C-4A85-9A41-E7669D3E0D70}" type="slidenum">
              <a:rPr lang="en-GB" noProof="0" smtClean="0"/>
              <a:pPr/>
              <a:t>11</a:t>
            </a:fld>
            <a:endParaRPr lang="en-GB" noProof="0"/>
          </a:p>
        </p:txBody>
      </p:sp>
      <p:sp>
        <p:nvSpPr>
          <p:cNvPr id="3" name="Title 2">
            <a:extLst>
              <a:ext uri="{FF2B5EF4-FFF2-40B4-BE49-F238E27FC236}">
                <a16:creationId xmlns:a16="http://schemas.microsoft.com/office/drawing/2014/main" id="{ED34AF34-FE24-6EBF-3582-5016299A935E}"/>
              </a:ext>
            </a:extLst>
          </p:cNvPr>
          <p:cNvSpPr>
            <a:spLocks noGrp="1"/>
          </p:cNvSpPr>
          <p:nvPr>
            <p:ph type="title"/>
          </p:nvPr>
        </p:nvSpPr>
        <p:spPr/>
        <p:txBody>
          <a:bodyPr/>
          <a:lstStyle/>
          <a:p>
            <a:r>
              <a:rPr lang="en-GB" noProof="0"/>
              <a:t>Activity</a:t>
            </a:r>
          </a:p>
        </p:txBody>
      </p:sp>
      <p:sp>
        <p:nvSpPr>
          <p:cNvPr id="4" name="Text Placeholder 3">
            <a:extLst>
              <a:ext uri="{FF2B5EF4-FFF2-40B4-BE49-F238E27FC236}">
                <a16:creationId xmlns:a16="http://schemas.microsoft.com/office/drawing/2014/main" id="{6A05D3CF-ADB9-EF82-75EB-6C305930137F}"/>
              </a:ext>
            </a:extLst>
          </p:cNvPr>
          <p:cNvSpPr>
            <a:spLocks noGrp="1"/>
          </p:cNvSpPr>
          <p:nvPr>
            <p:ph type="body" sz="quarter" idx="12"/>
          </p:nvPr>
        </p:nvSpPr>
        <p:spPr/>
        <p:txBody>
          <a:bodyPr vert="horz" lIns="0" tIns="0" rIns="0" bIns="0" rtlCol="0" anchor="t">
            <a:noAutofit/>
          </a:bodyPr>
          <a:lstStyle/>
          <a:p>
            <a:r>
              <a:rPr lang="en-GB" noProof="0">
                <a:cs typeface="Arial"/>
              </a:rPr>
              <a:t>Activity: Create an organisation chart for your college.</a:t>
            </a:r>
          </a:p>
          <a:p>
            <a:endParaRPr lang="en-GB" noProof="0">
              <a:cs typeface="Arial"/>
            </a:endParaRPr>
          </a:p>
          <a:p>
            <a:endParaRPr lang="en-GB" noProof="0">
              <a:cs typeface="Arial"/>
            </a:endParaRPr>
          </a:p>
        </p:txBody>
      </p:sp>
      <p:sp>
        <p:nvSpPr>
          <p:cNvPr id="5" name="Footer Placeholder 4">
            <a:extLst>
              <a:ext uri="{FF2B5EF4-FFF2-40B4-BE49-F238E27FC236}">
                <a16:creationId xmlns:a16="http://schemas.microsoft.com/office/drawing/2014/main" id="{CE5A211B-4798-5572-164B-2B4D0A7DD83E}"/>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4206268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4CA3FB-E9AE-98AD-8E93-FCF5DF3B72E2}"/>
              </a:ext>
            </a:extLst>
          </p:cNvPr>
          <p:cNvSpPr>
            <a:spLocks noGrp="1"/>
          </p:cNvSpPr>
          <p:nvPr>
            <p:ph type="sldNum" sz="quarter" idx="11"/>
          </p:nvPr>
        </p:nvSpPr>
        <p:spPr/>
        <p:txBody>
          <a:bodyPr/>
          <a:lstStyle/>
          <a:p>
            <a:fld id="{DA2C159E-F13C-4A85-9A41-E7669D3E0D70}" type="slidenum">
              <a:rPr lang="en-GB" noProof="0" smtClean="0"/>
              <a:pPr/>
              <a:t>110</a:t>
            </a:fld>
            <a:endParaRPr lang="en-GB" noProof="0"/>
          </a:p>
        </p:txBody>
      </p:sp>
      <p:sp>
        <p:nvSpPr>
          <p:cNvPr id="3" name="Title 2">
            <a:extLst>
              <a:ext uri="{FF2B5EF4-FFF2-40B4-BE49-F238E27FC236}">
                <a16:creationId xmlns:a16="http://schemas.microsoft.com/office/drawing/2014/main" id="{7E038293-02AC-4C34-44C6-4BC266886832}"/>
              </a:ext>
            </a:extLst>
          </p:cNvPr>
          <p:cNvSpPr>
            <a:spLocks noGrp="1"/>
          </p:cNvSpPr>
          <p:nvPr>
            <p:ph type="title"/>
          </p:nvPr>
        </p:nvSpPr>
        <p:spPr>
          <a:xfrm>
            <a:off x="232950" y="249900"/>
            <a:ext cx="8437563" cy="1086531"/>
          </a:xfrm>
        </p:spPr>
        <p:txBody>
          <a:bodyPr>
            <a:normAutofit fontScale="90000"/>
          </a:bodyPr>
          <a:lstStyle/>
          <a:p>
            <a:r>
              <a:rPr lang="en-GB" sz="4000" noProof="0"/>
              <a:t>Address range for 172.16.0.0/23 subnet</a:t>
            </a:r>
            <a:br>
              <a:rPr lang="en-GB" sz="4000" noProof="0"/>
            </a:br>
            <a:endParaRPr lang="en-GB" sz="4000" noProof="0"/>
          </a:p>
        </p:txBody>
      </p:sp>
      <p:sp>
        <p:nvSpPr>
          <p:cNvPr id="5" name="Footer Placeholder 4">
            <a:extLst>
              <a:ext uri="{FF2B5EF4-FFF2-40B4-BE49-F238E27FC236}">
                <a16:creationId xmlns:a16="http://schemas.microsoft.com/office/drawing/2014/main" id="{8D938462-3722-5804-67CD-571D0A4EA7D4}"/>
              </a:ext>
            </a:extLst>
          </p:cNvPr>
          <p:cNvSpPr>
            <a:spLocks noGrp="1"/>
          </p:cNvSpPr>
          <p:nvPr>
            <p:ph type="ftr" sz="quarter" idx="10"/>
          </p:nvPr>
        </p:nvSpPr>
        <p:spPr/>
        <p:txBody>
          <a:bodyPr/>
          <a:lstStyle/>
          <a:p>
            <a:r>
              <a:rPr lang="en-GB" noProof="0"/>
              <a:t>Education &amp; Training Foundation</a:t>
            </a:r>
          </a:p>
        </p:txBody>
      </p:sp>
      <p:sp>
        <p:nvSpPr>
          <p:cNvPr id="14" name="TextBox 13">
            <a:extLst>
              <a:ext uri="{FF2B5EF4-FFF2-40B4-BE49-F238E27FC236}">
                <a16:creationId xmlns:a16="http://schemas.microsoft.com/office/drawing/2014/main" id="{AF38B77B-7061-B28F-52BC-A8D20FA2F265}"/>
              </a:ext>
            </a:extLst>
          </p:cNvPr>
          <p:cNvSpPr txBox="1"/>
          <p:nvPr/>
        </p:nvSpPr>
        <p:spPr>
          <a:xfrm>
            <a:off x="5765058" y="3042455"/>
            <a:ext cx="2337319" cy="369332"/>
          </a:xfrm>
          <a:prstGeom prst="rect">
            <a:avLst/>
          </a:prstGeom>
          <a:noFill/>
        </p:spPr>
        <p:txBody>
          <a:bodyPr wrap="square" lIns="0" tIns="0" rIns="0" bIns="0" rtlCol="0">
            <a:spAutoFit/>
          </a:bodyPr>
          <a:lstStyle/>
          <a:p>
            <a:r>
              <a:rPr lang="en-GB" sz="2400" noProof="0"/>
              <a:t>172.16.254.0/23</a:t>
            </a:r>
          </a:p>
        </p:txBody>
      </p:sp>
      <p:sp>
        <p:nvSpPr>
          <p:cNvPr id="13" name="TextBox 12">
            <a:extLst>
              <a:ext uri="{FF2B5EF4-FFF2-40B4-BE49-F238E27FC236}">
                <a16:creationId xmlns:a16="http://schemas.microsoft.com/office/drawing/2014/main" id="{9F08E058-CA4C-9BCA-DB56-93374D660097}"/>
              </a:ext>
            </a:extLst>
          </p:cNvPr>
          <p:cNvSpPr txBox="1"/>
          <p:nvPr/>
        </p:nvSpPr>
        <p:spPr>
          <a:xfrm>
            <a:off x="5765058" y="2571750"/>
            <a:ext cx="2119755" cy="369332"/>
          </a:xfrm>
          <a:prstGeom prst="rect">
            <a:avLst/>
          </a:prstGeom>
          <a:noFill/>
        </p:spPr>
        <p:txBody>
          <a:bodyPr wrap="square" lIns="0" tIns="0" rIns="0" bIns="0" rtlCol="0">
            <a:spAutoFit/>
          </a:bodyPr>
          <a:lstStyle/>
          <a:p>
            <a:r>
              <a:rPr lang="en-GB" sz="2400" noProof="0"/>
              <a:t>172.16.10.0/23</a:t>
            </a:r>
          </a:p>
        </p:txBody>
      </p:sp>
      <p:sp>
        <p:nvSpPr>
          <p:cNvPr id="12" name="TextBox 11">
            <a:extLst>
              <a:ext uri="{FF2B5EF4-FFF2-40B4-BE49-F238E27FC236}">
                <a16:creationId xmlns:a16="http://schemas.microsoft.com/office/drawing/2014/main" id="{35EA95EB-B94E-7C80-D42E-6BFCFB0AF19D}"/>
              </a:ext>
            </a:extLst>
          </p:cNvPr>
          <p:cNvSpPr txBox="1"/>
          <p:nvPr/>
        </p:nvSpPr>
        <p:spPr>
          <a:xfrm>
            <a:off x="5765058" y="2120135"/>
            <a:ext cx="2194195" cy="369332"/>
          </a:xfrm>
          <a:prstGeom prst="rect">
            <a:avLst/>
          </a:prstGeom>
          <a:noFill/>
        </p:spPr>
        <p:txBody>
          <a:bodyPr wrap="square" lIns="0" tIns="0" rIns="0" bIns="0" rtlCol="0">
            <a:spAutoFit/>
          </a:bodyPr>
          <a:lstStyle/>
          <a:p>
            <a:r>
              <a:rPr lang="en-GB" sz="2400" noProof="0"/>
              <a:t>172.16.8.0/23</a:t>
            </a:r>
          </a:p>
        </p:txBody>
      </p:sp>
      <p:sp>
        <p:nvSpPr>
          <p:cNvPr id="11" name="TextBox 10">
            <a:extLst>
              <a:ext uri="{FF2B5EF4-FFF2-40B4-BE49-F238E27FC236}">
                <a16:creationId xmlns:a16="http://schemas.microsoft.com/office/drawing/2014/main" id="{F20B2636-F5DD-238F-5F04-FA4E851DB209}"/>
              </a:ext>
            </a:extLst>
          </p:cNvPr>
          <p:cNvSpPr txBox="1"/>
          <p:nvPr/>
        </p:nvSpPr>
        <p:spPr>
          <a:xfrm>
            <a:off x="5765058" y="1649430"/>
            <a:ext cx="2440686" cy="369332"/>
          </a:xfrm>
          <a:prstGeom prst="rect">
            <a:avLst/>
          </a:prstGeom>
          <a:noFill/>
        </p:spPr>
        <p:txBody>
          <a:bodyPr wrap="square" lIns="0" tIns="0" rIns="0" bIns="0" rtlCol="0">
            <a:spAutoFit/>
          </a:bodyPr>
          <a:lstStyle/>
          <a:p>
            <a:r>
              <a:rPr lang="en-GB" sz="2400" noProof="0"/>
              <a:t>172.16.6.0/23</a:t>
            </a:r>
          </a:p>
        </p:txBody>
      </p:sp>
      <p:graphicFrame>
        <p:nvGraphicFramePr>
          <p:cNvPr id="10" name="Table 6">
            <a:extLst>
              <a:ext uri="{FF2B5EF4-FFF2-40B4-BE49-F238E27FC236}">
                <a16:creationId xmlns:a16="http://schemas.microsoft.com/office/drawing/2014/main" id="{E1B15F54-157C-A22F-DFB7-5FC359BCEC15}"/>
              </a:ext>
            </a:extLst>
          </p:cNvPr>
          <p:cNvGraphicFramePr>
            <a:graphicFrameLocks noGrp="1"/>
          </p:cNvGraphicFramePr>
          <p:nvPr>
            <p:extLst>
              <p:ext uri="{D42A27DB-BD31-4B8C-83A1-F6EECF244321}">
                <p14:modId xmlns:p14="http://schemas.microsoft.com/office/powerpoint/2010/main" val="2576754328"/>
              </p:ext>
            </p:extLst>
          </p:nvPr>
        </p:nvGraphicFramePr>
        <p:xfrm>
          <a:off x="232950" y="1614119"/>
          <a:ext cx="5459076" cy="1828800"/>
        </p:xfrm>
        <a:graphic>
          <a:graphicData uri="http://schemas.openxmlformats.org/drawingml/2006/table">
            <a:tbl>
              <a:tblPr firstRow="1" bandRow="1">
                <a:tableStyleId>{073A0DAA-6AF3-43AB-8588-CEC1D06C72B9}</a:tableStyleId>
              </a:tblPr>
              <a:tblGrid>
                <a:gridCol w="832525">
                  <a:extLst>
                    <a:ext uri="{9D8B030D-6E8A-4147-A177-3AD203B41FA5}">
                      <a16:colId xmlns:a16="http://schemas.microsoft.com/office/drawing/2014/main" val="1662731111"/>
                    </a:ext>
                  </a:extLst>
                </a:gridCol>
                <a:gridCol w="715617">
                  <a:extLst>
                    <a:ext uri="{9D8B030D-6E8A-4147-A177-3AD203B41FA5}">
                      <a16:colId xmlns:a16="http://schemas.microsoft.com/office/drawing/2014/main" val="2517667705"/>
                    </a:ext>
                  </a:extLst>
                </a:gridCol>
                <a:gridCol w="1558456">
                  <a:extLst>
                    <a:ext uri="{9D8B030D-6E8A-4147-A177-3AD203B41FA5}">
                      <a16:colId xmlns:a16="http://schemas.microsoft.com/office/drawing/2014/main" val="4268898069"/>
                    </a:ext>
                  </a:extLst>
                </a:gridCol>
                <a:gridCol w="222636">
                  <a:extLst>
                    <a:ext uri="{9D8B030D-6E8A-4147-A177-3AD203B41FA5}">
                      <a16:colId xmlns:a16="http://schemas.microsoft.com/office/drawing/2014/main" val="3201324357"/>
                    </a:ext>
                  </a:extLst>
                </a:gridCol>
                <a:gridCol w="445273">
                  <a:extLst>
                    <a:ext uri="{9D8B030D-6E8A-4147-A177-3AD203B41FA5}">
                      <a16:colId xmlns:a16="http://schemas.microsoft.com/office/drawing/2014/main" val="4157928673"/>
                    </a:ext>
                  </a:extLst>
                </a:gridCol>
                <a:gridCol w="1684569">
                  <a:extLst>
                    <a:ext uri="{9D8B030D-6E8A-4147-A177-3AD203B41FA5}">
                      <a16:colId xmlns:a16="http://schemas.microsoft.com/office/drawing/2014/main" val="2214112178"/>
                    </a:ext>
                  </a:extLst>
                </a:gridCol>
              </a:tblGrid>
              <a:tr h="370840">
                <a:tc>
                  <a:txBody>
                    <a:bodyPr/>
                    <a:lstStyle/>
                    <a:p>
                      <a:r>
                        <a:rPr lang="en-GB" sz="2400" noProof="0"/>
                        <a:t>172.</a:t>
                      </a:r>
                    </a:p>
                  </a:txBody>
                  <a:tcPr/>
                </a:tc>
                <a:tc>
                  <a:txBody>
                    <a:bodyPr/>
                    <a:lstStyle/>
                    <a:p>
                      <a:r>
                        <a:rPr lang="en-GB" sz="2400" noProof="0"/>
                        <a:t>16.</a:t>
                      </a:r>
                    </a:p>
                  </a:txBody>
                  <a:tcPr/>
                </a:tc>
                <a:tc>
                  <a:txBody>
                    <a:bodyPr/>
                    <a:lstStyle/>
                    <a:p>
                      <a:r>
                        <a:rPr lang="en-GB" sz="2400" noProof="0"/>
                        <a:t>0000 011</a:t>
                      </a:r>
                    </a:p>
                  </a:txBody>
                  <a:tcPr/>
                </a:tc>
                <a:tc>
                  <a:txBody>
                    <a:bodyPr/>
                    <a:lstStyle/>
                    <a:p>
                      <a:endParaRPr lang="en-GB" sz="2400" noProof="0"/>
                    </a:p>
                  </a:txBody>
                  <a:tcPr/>
                </a:tc>
                <a:tc>
                  <a:txBody>
                    <a:bodyPr/>
                    <a:lstStyle/>
                    <a:p>
                      <a:r>
                        <a:rPr lang="en-GB" sz="2400" noProof="0"/>
                        <a:t>0.</a:t>
                      </a:r>
                    </a:p>
                  </a:txBody>
                  <a:tcPr/>
                </a:tc>
                <a:tc>
                  <a:txBody>
                    <a:bodyPr/>
                    <a:lstStyle/>
                    <a:p>
                      <a:r>
                        <a:rPr lang="en-GB" sz="2400" noProof="0"/>
                        <a:t>0000 0000</a:t>
                      </a:r>
                    </a:p>
                  </a:txBody>
                  <a:tcPr/>
                </a:tc>
                <a:extLst>
                  <a:ext uri="{0D108BD9-81ED-4DB2-BD59-A6C34878D82A}">
                    <a16:rowId xmlns:a16="http://schemas.microsoft.com/office/drawing/2014/main" val="4112354450"/>
                  </a:ext>
                </a:extLst>
              </a:tr>
              <a:tr h="370840">
                <a:tc>
                  <a:txBody>
                    <a:bodyPr/>
                    <a:lstStyle/>
                    <a:p>
                      <a:r>
                        <a:rPr lang="en-GB" sz="2400" noProof="0"/>
                        <a:t>172.</a:t>
                      </a:r>
                    </a:p>
                  </a:txBody>
                  <a:tcPr/>
                </a:tc>
                <a:tc>
                  <a:txBody>
                    <a:bodyPr/>
                    <a:lstStyle/>
                    <a:p>
                      <a:r>
                        <a:rPr lang="en-GB" sz="2400" noProof="0"/>
                        <a:t>16.</a:t>
                      </a:r>
                    </a:p>
                  </a:txBody>
                  <a:tcPr/>
                </a:tc>
                <a:tc>
                  <a:txBody>
                    <a:bodyPr/>
                    <a:lstStyle/>
                    <a:p>
                      <a:r>
                        <a:rPr lang="en-GB" sz="2400" noProof="0"/>
                        <a:t>0000 100</a:t>
                      </a:r>
                    </a:p>
                  </a:txBody>
                  <a:tcPr/>
                </a:tc>
                <a:tc>
                  <a:txBody>
                    <a:bodyPr/>
                    <a:lstStyle/>
                    <a:p>
                      <a:endParaRPr lang="en-GB" sz="2400" noProof="0"/>
                    </a:p>
                  </a:txBody>
                  <a:tcPr/>
                </a:tc>
                <a:tc>
                  <a:txBody>
                    <a:bodyPr/>
                    <a:lstStyle/>
                    <a:p>
                      <a:r>
                        <a:rPr lang="en-GB" sz="2400" noProof="0"/>
                        <a:t>0.</a:t>
                      </a:r>
                    </a:p>
                  </a:txBody>
                  <a:tcPr/>
                </a:tc>
                <a:tc>
                  <a:txBody>
                    <a:bodyPr/>
                    <a:lstStyle/>
                    <a:p>
                      <a:r>
                        <a:rPr lang="en-GB" sz="2400" noProof="0"/>
                        <a:t>0000 0000</a:t>
                      </a:r>
                    </a:p>
                  </a:txBody>
                  <a:tcPr/>
                </a:tc>
                <a:extLst>
                  <a:ext uri="{0D108BD9-81ED-4DB2-BD59-A6C34878D82A}">
                    <a16:rowId xmlns:a16="http://schemas.microsoft.com/office/drawing/2014/main" val="3061823187"/>
                  </a:ext>
                </a:extLst>
              </a:tr>
              <a:tr h="370840">
                <a:tc>
                  <a:txBody>
                    <a:bodyPr/>
                    <a:lstStyle/>
                    <a:p>
                      <a:r>
                        <a:rPr lang="en-GB" sz="2400" noProof="0"/>
                        <a:t>172.</a:t>
                      </a:r>
                    </a:p>
                  </a:txBody>
                  <a:tcPr/>
                </a:tc>
                <a:tc>
                  <a:txBody>
                    <a:bodyPr/>
                    <a:lstStyle/>
                    <a:p>
                      <a:r>
                        <a:rPr lang="en-GB" sz="2400" noProof="0"/>
                        <a:t>16.</a:t>
                      </a:r>
                    </a:p>
                  </a:txBody>
                  <a:tcPr/>
                </a:tc>
                <a:tc>
                  <a:txBody>
                    <a:bodyPr/>
                    <a:lstStyle/>
                    <a:p>
                      <a:r>
                        <a:rPr lang="en-GB" sz="2400" noProof="0"/>
                        <a:t>0000 101</a:t>
                      </a:r>
                    </a:p>
                  </a:txBody>
                  <a:tcPr/>
                </a:tc>
                <a:tc>
                  <a:txBody>
                    <a:bodyPr/>
                    <a:lstStyle/>
                    <a:p>
                      <a:endParaRPr lang="en-GB" sz="2400" noProof="0"/>
                    </a:p>
                  </a:txBody>
                  <a:tcPr/>
                </a:tc>
                <a:tc>
                  <a:txBody>
                    <a:bodyPr/>
                    <a:lstStyle/>
                    <a:p>
                      <a:r>
                        <a:rPr lang="en-GB" sz="2400" noProof="0"/>
                        <a:t>0. </a:t>
                      </a:r>
                    </a:p>
                  </a:txBody>
                  <a:tcPr/>
                </a:tc>
                <a:tc>
                  <a:txBody>
                    <a:bodyPr/>
                    <a:lstStyle/>
                    <a:p>
                      <a:r>
                        <a:rPr lang="en-GB" sz="2400" noProof="0"/>
                        <a:t>0000 0000</a:t>
                      </a:r>
                    </a:p>
                  </a:txBody>
                  <a:tcPr/>
                </a:tc>
                <a:extLst>
                  <a:ext uri="{0D108BD9-81ED-4DB2-BD59-A6C34878D82A}">
                    <a16:rowId xmlns:a16="http://schemas.microsoft.com/office/drawing/2014/main" val="3062695735"/>
                  </a:ext>
                </a:extLst>
              </a:tr>
              <a:tr h="370840">
                <a:tc>
                  <a:txBody>
                    <a:bodyPr/>
                    <a:lstStyle/>
                    <a:p>
                      <a:r>
                        <a:rPr lang="en-GB" sz="2400" noProof="0"/>
                        <a:t>172.</a:t>
                      </a:r>
                    </a:p>
                  </a:txBody>
                  <a:tcPr/>
                </a:tc>
                <a:tc>
                  <a:txBody>
                    <a:bodyPr/>
                    <a:lstStyle/>
                    <a:p>
                      <a:r>
                        <a:rPr lang="en-GB" sz="2400" noProof="0"/>
                        <a:t>16.</a:t>
                      </a:r>
                    </a:p>
                  </a:txBody>
                  <a:tcPr/>
                </a:tc>
                <a:tc>
                  <a:txBody>
                    <a:bodyPr/>
                    <a:lstStyle/>
                    <a:p>
                      <a:r>
                        <a:rPr lang="en-GB" sz="2400" noProof="0"/>
                        <a:t>1111 111</a:t>
                      </a:r>
                    </a:p>
                  </a:txBody>
                  <a:tcPr/>
                </a:tc>
                <a:tc>
                  <a:txBody>
                    <a:bodyPr/>
                    <a:lstStyle/>
                    <a:p>
                      <a:endParaRPr lang="en-GB" sz="2400" noProof="0"/>
                    </a:p>
                  </a:txBody>
                  <a:tcPr/>
                </a:tc>
                <a:tc>
                  <a:txBody>
                    <a:bodyPr/>
                    <a:lstStyle/>
                    <a:p>
                      <a:r>
                        <a:rPr lang="en-GB" sz="2400" noProof="0"/>
                        <a:t>0.</a:t>
                      </a:r>
                    </a:p>
                  </a:txBody>
                  <a:tcPr/>
                </a:tc>
                <a:tc>
                  <a:txBody>
                    <a:bodyPr/>
                    <a:lstStyle/>
                    <a:p>
                      <a:r>
                        <a:rPr lang="en-GB" sz="2400" noProof="0"/>
                        <a:t>0000 0000</a:t>
                      </a:r>
                    </a:p>
                  </a:txBody>
                  <a:tcPr/>
                </a:tc>
                <a:extLst>
                  <a:ext uri="{0D108BD9-81ED-4DB2-BD59-A6C34878D82A}">
                    <a16:rowId xmlns:a16="http://schemas.microsoft.com/office/drawing/2014/main" val="3400989395"/>
                  </a:ext>
                </a:extLst>
              </a:tr>
            </a:tbl>
          </a:graphicData>
        </a:graphic>
      </p:graphicFrame>
    </p:spTree>
    <p:extLst>
      <p:ext uri="{BB962C8B-B14F-4D97-AF65-F5344CB8AC3E}">
        <p14:creationId xmlns:p14="http://schemas.microsoft.com/office/powerpoint/2010/main" val="14242089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91716-FB31-4861-812C-3D5D23C36D35}"/>
              </a:ext>
            </a:extLst>
          </p:cNvPr>
          <p:cNvSpPr>
            <a:spLocks noGrp="1"/>
          </p:cNvSpPr>
          <p:nvPr>
            <p:ph type="sldNum" sz="quarter" idx="11"/>
          </p:nvPr>
        </p:nvSpPr>
        <p:spPr/>
        <p:txBody>
          <a:bodyPr/>
          <a:lstStyle/>
          <a:p>
            <a:fld id="{DA2C159E-F13C-4A85-9A41-E7669D3E0D70}" type="slidenum">
              <a:rPr lang="en-GB" noProof="0" smtClean="0"/>
              <a:pPr/>
              <a:t>111</a:t>
            </a:fld>
            <a:endParaRPr lang="en-GB" noProof="0"/>
          </a:p>
        </p:txBody>
      </p:sp>
      <p:sp>
        <p:nvSpPr>
          <p:cNvPr id="2" name="Title 1">
            <a:extLst>
              <a:ext uri="{FF2B5EF4-FFF2-40B4-BE49-F238E27FC236}">
                <a16:creationId xmlns:a16="http://schemas.microsoft.com/office/drawing/2014/main" id="{666B7272-086A-D67C-D639-34403D31E98F}"/>
              </a:ext>
            </a:extLst>
          </p:cNvPr>
          <p:cNvSpPr>
            <a:spLocks noGrp="1"/>
          </p:cNvSpPr>
          <p:nvPr>
            <p:ph type="title"/>
          </p:nvPr>
        </p:nvSpPr>
        <p:spPr/>
        <p:txBody>
          <a:bodyPr/>
          <a:lstStyle/>
          <a:p>
            <a:r>
              <a:rPr lang="en-GB" noProof="0"/>
              <a:t>Useable addresses in the subnet</a:t>
            </a:r>
            <a:endParaRPr lang="en-GB" noProof="0">
              <a:cs typeface="Arial"/>
            </a:endParaRPr>
          </a:p>
        </p:txBody>
      </p:sp>
      <p:sp>
        <p:nvSpPr>
          <p:cNvPr id="4" name="Footer Placeholder 3">
            <a:extLst>
              <a:ext uri="{FF2B5EF4-FFF2-40B4-BE49-F238E27FC236}">
                <a16:creationId xmlns:a16="http://schemas.microsoft.com/office/drawing/2014/main" id="{C553C1FD-56DC-4424-8A06-BDDAA501A740}"/>
              </a:ext>
            </a:extLst>
          </p:cNvPr>
          <p:cNvSpPr>
            <a:spLocks noGrp="1"/>
          </p:cNvSpPr>
          <p:nvPr>
            <p:ph type="ftr" sz="quarter" idx="10"/>
          </p:nvPr>
        </p:nvSpPr>
        <p:spPr/>
        <p:txBody>
          <a:bodyPr/>
          <a:lstStyle/>
          <a:p>
            <a:r>
              <a:rPr lang="en-GB" noProof="0"/>
              <a:t>Education &amp; Training Foundation</a:t>
            </a:r>
          </a:p>
        </p:txBody>
      </p:sp>
      <p:sp>
        <p:nvSpPr>
          <p:cNvPr id="23" name="TextBox 22">
            <a:extLst>
              <a:ext uri="{FF2B5EF4-FFF2-40B4-BE49-F238E27FC236}">
                <a16:creationId xmlns:a16="http://schemas.microsoft.com/office/drawing/2014/main" id="{5275ED43-156D-43A6-B329-622098289971}"/>
              </a:ext>
            </a:extLst>
          </p:cNvPr>
          <p:cNvSpPr txBox="1"/>
          <p:nvPr/>
        </p:nvSpPr>
        <p:spPr>
          <a:xfrm>
            <a:off x="6402090" y="3981415"/>
            <a:ext cx="2268423" cy="369332"/>
          </a:xfrm>
          <a:prstGeom prst="rect">
            <a:avLst/>
          </a:prstGeom>
          <a:noFill/>
        </p:spPr>
        <p:txBody>
          <a:bodyPr wrap="square" lIns="0" tIns="0" rIns="0" bIns="0" rtlCol="0">
            <a:spAutoFit/>
          </a:bodyPr>
          <a:lstStyle/>
          <a:p>
            <a:r>
              <a:rPr lang="en-GB" sz="2400" noProof="0"/>
              <a:t>172.16.1.255/23</a:t>
            </a:r>
          </a:p>
        </p:txBody>
      </p:sp>
      <p:graphicFrame>
        <p:nvGraphicFramePr>
          <p:cNvPr id="21" name="Table 21">
            <a:extLst>
              <a:ext uri="{FF2B5EF4-FFF2-40B4-BE49-F238E27FC236}">
                <a16:creationId xmlns:a16="http://schemas.microsoft.com/office/drawing/2014/main" id="{F50E03AB-0566-4C0F-856E-C0DC9EB51B56}"/>
              </a:ext>
            </a:extLst>
          </p:cNvPr>
          <p:cNvGraphicFramePr>
            <a:graphicFrameLocks noGrp="1"/>
          </p:cNvGraphicFramePr>
          <p:nvPr>
            <p:extLst>
              <p:ext uri="{D42A27DB-BD31-4B8C-83A1-F6EECF244321}">
                <p14:modId xmlns:p14="http://schemas.microsoft.com/office/powerpoint/2010/main" val="3870889569"/>
              </p:ext>
            </p:extLst>
          </p:nvPr>
        </p:nvGraphicFramePr>
        <p:xfrm>
          <a:off x="231396" y="3938738"/>
          <a:ext cx="5833318" cy="457200"/>
        </p:xfrm>
        <a:graphic>
          <a:graphicData uri="http://schemas.openxmlformats.org/drawingml/2006/table">
            <a:tbl>
              <a:tblPr firstRow="1" bandRow="1">
                <a:tableStyleId>{073A0DAA-6AF3-43AB-8588-CEC1D06C72B9}</a:tableStyleId>
              </a:tblPr>
              <a:tblGrid>
                <a:gridCol w="1095593">
                  <a:extLst>
                    <a:ext uri="{9D8B030D-6E8A-4147-A177-3AD203B41FA5}">
                      <a16:colId xmlns:a16="http://schemas.microsoft.com/office/drawing/2014/main" val="4112276006"/>
                    </a:ext>
                  </a:extLst>
                </a:gridCol>
                <a:gridCol w="770658">
                  <a:extLst>
                    <a:ext uri="{9D8B030D-6E8A-4147-A177-3AD203B41FA5}">
                      <a16:colId xmlns:a16="http://schemas.microsoft.com/office/drawing/2014/main" val="4128941926"/>
                    </a:ext>
                  </a:extLst>
                </a:gridCol>
                <a:gridCol w="1590261">
                  <a:extLst>
                    <a:ext uri="{9D8B030D-6E8A-4147-A177-3AD203B41FA5}">
                      <a16:colId xmlns:a16="http://schemas.microsoft.com/office/drawing/2014/main" val="3023696370"/>
                    </a:ext>
                  </a:extLst>
                </a:gridCol>
                <a:gridCol w="222636">
                  <a:extLst>
                    <a:ext uri="{9D8B030D-6E8A-4147-A177-3AD203B41FA5}">
                      <a16:colId xmlns:a16="http://schemas.microsoft.com/office/drawing/2014/main" val="852871442"/>
                    </a:ext>
                  </a:extLst>
                </a:gridCol>
                <a:gridCol w="532738">
                  <a:extLst>
                    <a:ext uri="{9D8B030D-6E8A-4147-A177-3AD203B41FA5}">
                      <a16:colId xmlns:a16="http://schemas.microsoft.com/office/drawing/2014/main" val="1563593724"/>
                    </a:ext>
                  </a:extLst>
                </a:gridCol>
                <a:gridCol w="1621432">
                  <a:extLst>
                    <a:ext uri="{9D8B030D-6E8A-4147-A177-3AD203B41FA5}">
                      <a16:colId xmlns:a16="http://schemas.microsoft.com/office/drawing/2014/main" val="1218959442"/>
                    </a:ext>
                  </a:extLst>
                </a:gridCol>
              </a:tblGrid>
              <a:tr h="370840">
                <a:tc>
                  <a:txBody>
                    <a:bodyPr/>
                    <a:lstStyle/>
                    <a:p>
                      <a:r>
                        <a:rPr lang="en-GB" sz="2400" noProof="0"/>
                        <a:t>172.</a:t>
                      </a:r>
                    </a:p>
                  </a:txBody>
                  <a:tcPr/>
                </a:tc>
                <a:tc>
                  <a:txBody>
                    <a:bodyPr/>
                    <a:lstStyle/>
                    <a:p>
                      <a:r>
                        <a:rPr lang="en-GB" sz="2400" noProof="0"/>
                        <a:t>16.</a:t>
                      </a:r>
                    </a:p>
                  </a:txBody>
                  <a:tcPr/>
                </a:tc>
                <a:tc>
                  <a:txBody>
                    <a:bodyPr/>
                    <a:lstStyle/>
                    <a:p>
                      <a:r>
                        <a:rPr lang="en-GB" sz="2400" noProof="0"/>
                        <a:t>0000 000</a:t>
                      </a:r>
                    </a:p>
                  </a:txBody>
                  <a:tcPr/>
                </a:tc>
                <a:tc>
                  <a:txBody>
                    <a:bodyPr/>
                    <a:lstStyle/>
                    <a:p>
                      <a:endParaRPr lang="en-GB" sz="2400" noProof="0"/>
                    </a:p>
                  </a:txBody>
                  <a:tcPr/>
                </a:tc>
                <a:tc>
                  <a:txBody>
                    <a:bodyPr/>
                    <a:lstStyle/>
                    <a:p>
                      <a:r>
                        <a:rPr lang="en-GB" sz="2400" noProof="0"/>
                        <a:t>1.</a:t>
                      </a:r>
                    </a:p>
                  </a:txBody>
                  <a:tcPr/>
                </a:tc>
                <a:tc>
                  <a:txBody>
                    <a:bodyPr/>
                    <a:lstStyle/>
                    <a:p>
                      <a:r>
                        <a:rPr lang="en-GB" sz="2400" noProof="0"/>
                        <a:t>1111 1111 </a:t>
                      </a:r>
                    </a:p>
                  </a:txBody>
                  <a:tcPr/>
                </a:tc>
                <a:extLst>
                  <a:ext uri="{0D108BD9-81ED-4DB2-BD59-A6C34878D82A}">
                    <a16:rowId xmlns:a16="http://schemas.microsoft.com/office/drawing/2014/main" val="4108773914"/>
                  </a:ext>
                </a:extLst>
              </a:tr>
            </a:tbl>
          </a:graphicData>
        </a:graphic>
      </p:graphicFrame>
      <p:sp>
        <p:nvSpPr>
          <p:cNvPr id="22" name="TextBox 21">
            <a:extLst>
              <a:ext uri="{FF2B5EF4-FFF2-40B4-BE49-F238E27FC236}">
                <a16:creationId xmlns:a16="http://schemas.microsoft.com/office/drawing/2014/main" id="{879D3411-18FF-4F8F-A499-65AE7A5BABBE}"/>
              </a:ext>
            </a:extLst>
          </p:cNvPr>
          <p:cNvSpPr txBox="1"/>
          <p:nvPr/>
        </p:nvSpPr>
        <p:spPr>
          <a:xfrm>
            <a:off x="232950" y="3582296"/>
            <a:ext cx="2988545" cy="369332"/>
          </a:xfrm>
          <a:prstGeom prst="rect">
            <a:avLst/>
          </a:prstGeom>
          <a:noFill/>
        </p:spPr>
        <p:txBody>
          <a:bodyPr wrap="square" lIns="0" tIns="0" rIns="0" bIns="0" rtlCol="0">
            <a:spAutoFit/>
          </a:bodyPr>
          <a:lstStyle/>
          <a:p>
            <a:r>
              <a:rPr lang="en-GB" sz="2400" noProof="0"/>
              <a:t>Broadcast address</a:t>
            </a:r>
          </a:p>
        </p:txBody>
      </p:sp>
      <p:sp>
        <p:nvSpPr>
          <p:cNvPr id="19" name="TextBox 18">
            <a:extLst>
              <a:ext uri="{FF2B5EF4-FFF2-40B4-BE49-F238E27FC236}">
                <a16:creationId xmlns:a16="http://schemas.microsoft.com/office/drawing/2014/main" id="{9FC0D8B4-CCD0-4390-B611-551087425E73}"/>
              </a:ext>
            </a:extLst>
          </p:cNvPr>
          <p:cNvSpPr txBox="1"/>
          <p:nvPr/>
        </p:nvSpPr>
        <p:spPr>
          <a:xfrm>
            <a:off x="6393657" y="3153021"/>
            <a:ext cx="2243828" cy="369332"/>
          </a:xfrm>
          <a:prstGeom prst="rect">
            <a:avLst/>
          </a:prstGeom>
          <a:noFill/>
        </p:spPr>
        <p:txBody>
          <a:bodyPr wrap="square" lIns="0" tIns="0" rIns="0" bIns="0" rtlCol="0">
            <a:spAutoFit/>
          </a:bodyPr>
          <a:lstStyle/>
          <a:p>
            <a:r>
              <a:rPr lang="en-GB" sz="2400" noProof="0"/>
              <a:t>172.16.1.254/23</a:t>
            </a:r>
          </a:p>
        </p:txBody>
      </p:sp>
      <p:graphicFrame>
        <p:nvGraphicFramePr>
          <p:cNvPr id="18" name="Table 18">
            <a:extLst>
              <a:ext uri="{FF2B5EF4-FFF2-40B4-BE49-F238E27FC236}">
                <a16:creationId xmlns:a16="http://schemas.microsoft.com/office/drawing/2014/main" id="{FEC83769-4A2E-4459-BC89-85C67635DE05}"/>
              </a:ext>
            </a:extLst>
          </p:cNvPr>
          <p:cNvGraphicFramePr>
            <a:graphicFrameLocks noGrp="1"/>
          </p:cNvGraphicFramePr>
          <p:nvPr>
            <p:extLst>
              <p:ext uri="{D42A27DB-BD31-4B8C-83A1-F6EECF244321}">
                <p14:modId xmlns:p14="http://schemas.microsoft.com/office/powerpoint/2010/main" val="1464968129"/>
              </p:ext>
            </p:extLst>
          </p:nvPr>
        </p:nvGraphicFramePr>
        <p:xfrm>
          <a:off x="232950" y="3109087"/>
          <a:ext cx="5833319" cy="457200"/>
        </p:xfrm>
        <a:graphic>
          <a:graphicData uri="http://schemas.openxmlformats.org/drawingml/2006/table">
            <a:tbl>
              <a:tblPr firstRow="1" bandRow="1">
                <a:tableStyleId>{073A0DAA-6AF3-43AB-8588-CEC1D06C72B9}</a:tableStyleId>
              </a:tblPr>
              <a:tblGrid>
                <a:gridCol w="1097206">
                  <a:extLst>
                    <a:ext uri="{9D8B030D-6E8A-4147-A177-3AD203B41FA5}">
                      <a16:colId xmlns:a16="http://schemas.microsoft.com/office/drawing/2014/main" val="2983719190"/>
                    </a:ext>
                  </a:extLst>
                </a:gridCol>
                <a:gridCol w="778157">
                  <a:extLst>
                    <a:ext uri="{9D8B030D-6E8A-4147-A177-3AD203B41FA5}">
                      <a16:colId xmlns:a16="http://schemas.microsoft.com/office/drawing/2014/main" val="1654977647"/>
                    </a:ext>
                  </a:extLst>
                </a:gridCol>
                <a:gridCol w="1566407">
                  <a:extLst>
                    <a:ext uri="{9D8B030D-6E8A-4147-A177-3AD203B41FA5}">
                      <a16:colId xmlns:a16="http://schemas.microsoft.com/office/drawing/2014/main" val="3151011971"/>
                    </a:ext>
                  </a:extLst>
                </a:gridCol>
                <a:gridCol w="238539">
                  <a:extLst>
                    <a:ext uri="{9D8B030D-6E8A-4147-A177-3AD203B41FA5}">
                      <a16:colId xmlns:a16="http://schemas.microsoft.com/office/drawing/2014/main" val="4150676975"/>
                    </a:ext>
                  </a:extLst>
                </a:gridCol>
                <a:gridCol w="508884">
                  <a:extLst>
                    <a:ext uri="{9D8B030D-6E8A-4147-A177-3AD203B41FA5}">
                      <a16:colId xmlns:a16="http://schemas.microsoft.com/office/drawing/2014/main" val="3602637660"/>
                    </a:ext>
                  </a:extLst>
                </a:gridCol>
                <a:gridCol w="1644126">
                  <a:extLst>
                    <a:ext uri="{9D8B030D-6E8A-4147-A177-3AD203B41FA5}">
                      <a16:colId xmlns:a16="http://schemas.microsoft.com/office/drawing/2014/main" val="2403890340"/>
                    </a:ext>
                  </a:extLst>
                </a:gridCol>
              </a:tblGrid>
              <a:tr h="370840">
                <a:tc>
                  <a:txBody>
                    <a:bodyPr/>
                    <a:lstStyle/>
                    <a:p>
                      <a:r>
                        <a:rPr lang="en-GB" sz="2400" noProof="0"/>
                        <a:t>172.</a:t>
                      </a:r>
                    </a:p>
                  </a:txBody>
                  <a:tcPr/>
                </a:tc>
                <a:tc>
                  <a:txBody>
                    <a:bodyPr/>
                    <a:lstStyle/>
                    <a:p>
                      <a:r>
                        <a:rPr lang="en-GB" sz="2400" noProof="0"/>
                        <a:t>16.</a:t>
                      </a:r>
                    </a:p>
                  </a:txBody>
                  <a:tcPr/>
                </a:tc>
                <a:tc>
                  <a:txBody>
                    <a:bodyPr/>
                    <a:lstStyle/>
                    <a:p>
                      <a:r>
                        <a:rPr lang="en-GB" sz="2400" noProof="0"/>
                        <a:t>0000 000</a:t>
                      </a:r>
                    </a:p>
                  </a:txBody>
                  <a:tcPr/>
                </a:tc>
                <a:tc>
                  <a:txBody>
                    <a:bodyPr/>
                    <a:lstStyle/>
                    <a:p>
                      <a:endParaRPr lang="en-GB" sz="2400" noProof="0"/>
                    </a:p>
                  </a:txBody>
                  <a:tcPr/>
                </a:tc>
                <a:tc>
                  <a:txBody>
                    <a:bodyPr/>
                    <a:lstStyle/>
                    <a:p>
                      <a:r>
                        <a:rPr lang="en-GB" sz="2400" noProof="0"/>
                        <a:t>1.</a:t>
                      </a:r>
                    </a:p>
                  </a:txBody>
                  <a:tcPr/>
                </a:tc>
                <a:tc>
                  <a:txBody>
                    <a:bodyPr/>
                    <a:lstStyle/>
                    <a:p>
                      <a:r>
                        <a:rPr lang="en-GB" sz="2400" noProof="0"/>
                        <a:t>1111 1110</a:t>
                      </a:r>
                    </a:p>
                  </a:txBody>
                  <a:tcPr/>
                </a:tc>
                <a:extLst>
                  <a:ext uri="{0D108BD9-81ED-4DB2-BD59-A6C34878D82A}">
                    <a16:rowId xmlns:a16="http://schemas.microsoft.com/office/drawing/2014/main" val="1679414836"/>
                  </a:ext>
                </a:extLst>
              </a:tr>
            </a:tbl>
          </a:graphicData>
        </a:graphic>
      </p:graphicFrame>
      <p:sp>
        <p:nvSpPr>
          <p:cNvPr id="20" name="TextBox 19">
            <a:extLst>
              <a:ext uri="{FF2B5EF4-FFF2-40B4-BE49-F238E27FC236}">
                <a16:creationId xmlns:a16="http://schemas.microsoft.com/office/drawing/2014/main" id="{C2044136-4671-486D-85C6-E051B333897C}"/>
              </a:ext>
            </a:extLst>
          </p:cNvPr>
          <p:cNvSpPr txBox="1"/>
          <p:nvPr/>
        </p:nvSpPr>
        <p:spPr>
          <a:xfrm>
            <a:off x="232950" y="2682298"/>
            <a:ext cx="2845422" cy="369332"/>
          </a:xfrm>
          <a:prstGeom prst="rect">
            <a:avLst/>
          </a:prstGeom>
          <a:noFill/>
        </p:spPr>
        <p:txBody>
          <a:bodyPr wrap="square" lIns="0" tIns="0" rIns="0" bIns="0" rtlCol="0">
            <a:spAutoFit/>
          </a:bodyPr>
          <a:lstStyle/>
          <a:p>
            <a:r>
              <a:rPr lang="en-GB" sz="2400" noProof="0"/>
              <a:t>Last host </a:t>
            </a:r>
            <a:r>
              <a:rPr lang="en-GB" sz="2400"/>
              <a:t>a</a:t>
            </a:r>
            <a:r>
              <a:rPr lang="en-GB" sz="2400" noProof="0"/>
              <a:t>ddress</a:t>
            </a:r>
          </a:p>
        </p:txBody>
      </p:sp>
      <p:sp>
        <p:nvSpPr>
          <p:cNvPr id="17" name="TextBox 16">
            <a:extLst>
              <a:ext uri="{FF2B5EF4-FFF2-40B4-BE49-F238E27FC236}">
                <a16:creationId xmlns:a16="http://schemas.microsoft.com/office/drawing/2014/main" id="{795716D6-9E0E-4955-8F44-EF5D72F0327B}"/>
              </a:ext>
            </a:extLst>
          </p:cNvPr>
          <p:cNvSpPr txBox="1"/>
          <p:nvPr/>
        </p:nvSpPr>
        <p:spPr>
          <a:xfrm>
            <a:off x="6393657" y="2280704"/>
            <a:ext cx="2094784" cy="369332"/>
          </a:xfrm>
          <a:prstGeom prst="rect">
            <a:avLst/>
          </a:prstGeom>
          <a:noFill/>
        </p:spPr>
        <p:txBody>
          <a:bodyPr wrap="square" lIns="0" tIns="0" rIns="0" bIns="0" rtlCol="0">
            <a:spAutoFit/>
          </a:bodyPr>
          <a:lstStyle/>
          <a:p>
            <a:r>
              <a:rPr lang="en-GB" sz="2400" noProof="0"/>
              <a:t>172.16.0.1/23</a:t>
            </a:r>
          </a:p>
        </p:txBody>
      </p:sp>
      <p:graphicFrame>
        <p:nvGraphicFramePr>
          <p:cNvPr id="14" name="Table 14">
            <a:extLst>
              <a:ext uri="{FF2B5EF4-FFF2-40B4-BE49-F238E27FC236}">
                <a16:creationId xmlns:a16="http://schemas.microsoft.com/office/drawing/2014/main" id="{A134A31C-D441-475A-8D0D-FE37C1936CBE}"/>
              </a:ext>
            </a:extLst>
          </p:cNvPr>
          <p:cNvGraphicFramePr>
            <a:graphicFrameLocks noGrp="1"/>
          </p:cNvGraphicFramePr>
          <p:nvPr>
            <p:extLst>
              <p:ext uri="{D42A27DB-BD31-4B8C-83A1-F6EECF244321}">
                <p14:modId xmlns:p14="http://schemas.microsoft.com/office/powerpoint/2010/main" val="3848602907"/>
              </p:ext>
            </p:extLst>
          </p:nvPr>
        </p:nvGraphicFramePr>
        <p:xfrm>
          <a:off x="234000" y="2246190"/>
          <a:ext cx="5833320" cy="457200"/>
        </p:xfrm>
        <a:graphic>
          <a:graphicData uri="http://schemas.openxmlformats.org/drawingml/2006/table">
            <a:tbl>
              <a:tblPr firstRow="1" bandRow="1">
                <a:tableStyleId>{073A0DAA-6AF3-43AB-8588-CEC1D06C72B9}</a:tableStyleId>
              </a:tblPr>
              <a:tblGrid>
                <a:gridCol w="1094343">
                  <a:extLst>
                    <a:ext uri="{9D8B030D-6E8A-4147-A177-3AD203B41FA5}">
                      <a16:colId xmlns:a16="http://schemas.microsoft.com/office/drawing/2014/main" val="3436453961"/>
                    </a:ext>
                  </a:extLst>
                </a:gridCol>
                <a:gridCol w="779228">
                  <a:extLst>
                    <a:ext uri="{9D8B030D-6E8A-4147-A177-3AD203B41FA5}">
                      <a16:colId xmlns:a16="http://schemas.microsoft.com/office/drawing/2014/main" val="2172087153"/>
                    </a:ext>
                  </a:extLst>
                </a:gridCol>
                <a:gridCol w="1574358">
                  <a:extLst>
                    <a:ext uri="{9D8B030D-6E8A-4147-A177-3AD203B41FA5}">
                      <a16:colId xmlns:a16="http://schemas.microsoft.com/office/drawing/2014/main" val="514508206"/>
                    </a:ext>
                  </a:extLst>
                </a:gridCol>
                <a:gridCol w="222637">
                  <a:extLst>
                    <a:ext uri="{9D8B030D-6E8A-4147-A177-3AD203B41FA5}">
                      <a16:colId xmlns:a16="http://schemas.microsoft.com/office/drawing/2014/main" val="2696439324"/>
                    </a:ext>
                  </a:extLst>
                </a:gridCol>
                <a:gridCol w="508883">
                  <a:extLst>
                    <a:ext uri="{9D8B030D-6E8A-4147-A177-3AD203B41FA5}">
                      <a16:colId xmlns:a16="http://schemas.microsoft.com/office/drawing/2014/main" val="1186021315"/>
                    </a:ext>
                  </a:extLst>
                </a:gridCol>
                <a:gridCol w="1653871">
                  <a:extLst>
                    <a:ext uri="{9D8B030D-6E8A-4147-A177-3AD203B41FA5}">
                      <a16:colId xmlns:a16="http://schemas.microsoft.com/office/drawing/2014/main" val="3068444352"/>
                    </a:ext>
                  </a:extLst>
                </a:gridCol>
              </a:tblGrid>
              <a:tr h="370840">
                <a:tc>
                  <a:txBody>
                    <a:bodyPr/>
                    <a:lstStyle/>
                    <a:p>
                      <a:r>
                        <a:rPr lang="en-GB" sz="2400" noProof="0"/>
                        <a:t>172.</a:t>
                      </a:r>
                    </a:p>
                  </a:txBody>
                  <a:tcPr/>
                </a:tc>
                <a:tc>
                  <a:txBody>
                    <a:bodyPr/>
                    <a:lstStyle/>
                    <a:p>
                      <a:r>
                        <a:rPr lang="en-GB" sz="2400" noProof="0"/>
                        <a:t>16.</a:t>
                      </a:r>
                    </a:p>
                  </a:txBody>
                  <a:tcPr/>
                </a:tc>
                <a:tc>
                  <a:txBody>
                    <a:bodyPr/>
                    <a:lstStyle/>
                    <a:p>
                      <a:r>
                        <a:rPr lang="en-GB" sz="2400" noProof="0"/>
                        <a:t>0000 000</a:t>
                      </a:r>
                    </a:p>
                  </a:txBody>
                  <a:tcPr/>
                </a:tc>
                <a:tc>
                  <a:txBody>
                    <a:bodyPr/>
                    <a:lstStyle/>
                    <a:p>
                      <a:endParaRPr lang="en-GB" sz="2400" noProof="0"/>
                    </a:p>
                  </a:txBody>
                  <a:tcPr/>
                </a:tc>
                <a:tc>
                  <a:txBody>
                    <a:bodyPr/>
                    <a:lstStyle/>
                    <a:p>
                      <a:r>
                        <a:rPr lang="en-GB" sz="2400" noProof="0"/>
                        <a:t>0.</a:t>
                      </a:r>
                    </a:p>
                  </a:txBody>
                  <a:tcPr/>
                </a:tc>
                <a:tc>
                  <a:txBody>
                    <a:bodyPr/>
                    <a:lstStyle/>
                    <a:p>
                      <a:r>
                        <a:rPr lang="en-GB" sz="2400" noProof="0"/>
                        <a:t>0000 0001</a:t>
                      </a:r>
                    </a:p>
                  </a:txBody>
                  <a:tcPr/>
                </a:tc>
                <a:extLst>
                  <a:ext uri="{0D108BD9-81ED-4DB2-BD59-A6C34878D82A}">
                    <a16:rowId xmlns:a16="http://schemas.microsoft.com/office/drawing/2014/main" val="1303753829"/>
                  </a:ext>
                </a:extLst>
              </a:tr>
            </a:tbl>
          </a:graphicData>
        </a:graphic>
      </p:graphicFrame>
      <p:sp>
        <p:nvSpPr>
          <p:cNvPr id="15" name="TextBox 14">
            <a:extLst>
              <a:ext uri="{FF2B5EF4-FFF2-40B4-BE49-F238E27FC236}">
                <a16:creationId xmlns:a16="http://schemas.microsoft.com/office/drawing/2014/main" id="{706E0253-72BA-418F-920B-0A19FBEBC36E}"/>
              </a:ext>
            </a:extLst>
          </p:cNvPr>
          <p:cNvSpPr txBox="1"/>
          <p:nvPr/>
        </p:nvSpPr>
        <p:spPr>
          <a:xfrm flipH="1">
            <a:off x="234000" y="1894884"/>
            <a:ext cx="2483392" cy="369332"/>
          </a:xfrm>
          <a:prstGeom prst="rect">
            <a:avLst/>
          </a:prstGeom>
          <a:noFill/>
        </p:spPr>
        <p:txBody>
          <a:bodyPr wrap="square" lIns="0" tIns="0" rIns="0" bIns="0" rtlCol="0">
            <a:spAutoFit/>
          </a:bodyPr>
          <a:lstStyle/>
          <a:p>
            <a:r>
              <a:rPr lang="en-GB" sz="2400" noProof="0"/>
              <a:t>First host </a:t>
            </a:r>
            <a:r>
              <a:rPr lang="en-GB" sz="2400"/>
              <a:t>a</a:t>
            </a:r>
            <a:r>
              <a:rPr lang="en-GB" sz="2400" noProof="0"/>
              <a:t>ddress</a:t>
            </a:r>
          </a:p>
        </p:txBody>
      </p:sp>
      <p:sp>
        <p:nvSpPr>
          <p:cNvPr id="16" name="TextBox 15">
            <a:extLst>
              <a:ext uri="{FF2B5EF4-FFF2-40B4-BE49-F238E27FC236}">
                <a16:creationId xmlns:a16="http://schemas.microsoft.com/office/drawing/2014/main" id="{896A36BD-BA35-4D14-82C3-DD2DD8A457F9}"/>
              </a:ext>
            </a:extLst>
          </p:cNvPr>
          <p:cNvSpPr txBox="1"/>
          <p:nvPr/>
        </p:nvSpPr>
        <p:spPr>
          <a:xfrm>
            <a:off x="6393657" y="1438051"/>
            <a:ext cx="1940118" cy="369332"/>
          </a:xfrm>
          <a:prstGeom prst="rect">
            <a:avLst/>
          </a:prstGeom>
          <a:noFill/>
        </p:spPr>
        <p:txBody>
          <a:bodyPr wrap="square" lIns="0" tIns="0" rIns="0" bIns="0" rtlCol="0">
            <a:spAutoFit/>
          </a:bodyPr>
          <a:lstStyle/>
          <a:p>
            <a:r>
              <a:rPr lang="en-GB" sz="2400" noProof="0"/>
              <a:t>172.16.0.0/23</a:t>
            </a:r>
          </a:p>
        </p:txBody>
      </p:sp>
      <p:graphicFrame>
        <p:nvGraphicFramePr>
          <p:cNvPr id="12" name="Table 12">
            <a:extLst>
              <a:ext uri="{FF2B5EF4-FFF2-40B4-BE49-F238E27FC236}">
                <a16:creationId xmlns:a16="http://schemas.microsoft.com/office/drawing/2014/main" id="{951A050F-DF52-452F-AF6D-AF76B022BB67}"/>
              </a:ext>
            </a:extLst>
          </p:cNvPr>
          <p:cNvGraphicFramePr>
            <a:graphicFrameLocks noGrp="1"/>
          </p:cNvGraphicFramePr>
          <p:nvPr>
            <p:extLst>
              <p:ext uri="{D42A27DB-BD31-4B8C-83A1-F6EECF244321}">
                <p14:modId xmlns:p14="http://schemas.microsoft.com/office/powerpoint/2010/main" val="3504167242"/>
              </p:ext>
            </p:extLst>
          </p:nvPr>
        </p:nvGraphicFramePr>
        <p:xfrm>
          <a:off x="232950" y="1392510"/>
          <a:ext cx="5835113" cy="457200"/>
        </p:xfrm>
        <a:graphic>
          <a:graphicData uri="http://schemas.openxmlformats.org/drawingml/2006/table">
            <a:tbl>
              <a:tblPr firstRow="1" bandRow="1">
                <a:tableStyleId>{073A0DAA-6AF3-43AB-8588-CEC1D06C72B9}</a:tableStyleId>
              </a:tblPr>
              <a:tblGrid>
                <a:gridCol w="1093343">
                  <a:extLst>
                    <a:ext uri="{9D8B030D-6E8A-4147-A177-3AD203B41FA5}">
                      <a16:colId xmlns:a16="http://schemas.microsoft.com/office/drawing/2014/main" val="2453253574"/>
                    </a:ext>
                  </a:extLst>
                </a:gridCol>
                <a:gridCol w="762206">
                  <a:extLst>
                    <a:ext uri="{9D8B030D-6E8A-4147-A177-3AD203B41FA5}">
                      <a16:colId xmlns:a16="http://schemas.microsoft.com/office/drawing/2014/main" val="3777014513"/>
                    </a:ext>
                  </a:extLst>
                </a:gridCol>
                <a:gridCol w="1582970">
                  <a:extLst>
                    <a:ext uri="{9D8B030D-6E8A-4147-A177-3AD203B41FA5}">
                      <a16:colId xmlns:a16="http://schemas.microsoft.com/office/drawing/2014/main" val="3860562329"/>
                    </a:ext>
                  </a:extLst>
                </a:gridCol>
                <a:gridCol w="224135">
                  <a:extLst>
                    <a:ext uri="{9D8B030D-6E8A-4147-A177-3AD203B41FA5}">
                      <a16:colId xmlns:a16="http://schemas.microsoft.com/office/drawing/2014/main" val="2360671291"/>
                    </a:ext>
                  </a:extLst>
                </a:gridCol>
                <a:gridCol w="511732">
                  <a:extLst>
                    <a:ext uri="{9D8B030D-6E8A-4147-A177-3AD203B41FA5}">
                      <a16:colId xmlns:a16="http://schemas.microsoft.com/office/drawing/2014/main" val="2133181807"/>
                    </a:ext>
                  </a:extLst>
                </a:gridCol>
                <a:gridCol w="1660727">
                  <a:extLst>
                    <a:ext uri="{9D8B030D-6E8A-4147-A177-3AD203B41FA5}">
                      <a16:colId xmlns:a16="http://schemas.microsoft.com/office/drawing/2014/main" val="3866327779"/>
                    </a:ext>
                  </a:extLst>
                </a:gridCol>
              </a:tblGrid>
              <a:tr h="370840">
                <a:tc>
                  <a:txBody>
                    <a:bodyPr/>
                    <a:lstStyle/>
                    <a:p>
                      <a:r>
                        <a:rPr lang="en-GB" sz="2400" noProof="0"/>
                        <a:t>172.</a:t>
                      </a:r>
                    </a:p>
                  </a:txBody>
                  <a:tcPr/>
                </a:tc>
                <a:tc>
                  <a:txBody>
                    <a:bodyPr/>
                    <a:lstStyle/>
                    <a:p>
                      <a:r>
                        <a:rPr lang="en-GB" sz="2400" noProof="0"/>
                        <a:t>16.</a:t>
                      </a:r>
                    </a:p>
                  </a:txBody>
                  <a:tcPr/>
                </a:tc>
                <a:tc>
                  <a:txBody>
                    <a:bodyPr/>
                    <a:lstStyle/>
                    <a:p>
                      <a:r>
                        <a:rPr lang="en-GB" sz="2400" noProof="0"/>
                        <a:t>0000 000</a:t>
                      </a:r>
                    </a:p>
                  </a:txBody>
                  <a:tcPr/>
                </a:tc>
                <a:tc>
                  <a:txBody>
                    <a:bodyPr/>
                    <a:lstStyle/>
                    <a:p>
                      <a:endParaRPr lang="en-GB" sz="2400" noProof="0"/>
                    </a:p>
                  </a:txBody>
                  <a:tcPr/>
                </a:tc>
                <a:tc>
                  <a:txBody>
                    <a:bodyPr/>
                    <a:lstStyle/>
                    <a:p>
                      <a:r>
                        <a:rPr lang="en-GB" sz="2400" noProof="0"/>
                        <a:t>0.</a:t>
                      </a:r>
                    </a:p>
                  </a:txBody>
                  <a:tcPr/>
                </a:tc>
                <a:tc>
                  <a:txBody>
                    <a:bodyPr/>
                    <a:lstStyle/>
                    <a:p>
                      <a:r>
                        <a:rPr lang="en-GB" sz="2400" noProof="0"/>
                        <a:t>0000 0000</a:t>
                      </a:r>
                    </a:p>
                  </a:txBody>
                  <a:tcPr/>
                </a:tc>
                <a:extLst>
                  <a:ext uri="{0D108BD9-81ED-4DB2-BD59-A6C34878D82A}">
                    <a16:rowId xmlns:a16="http://schemas.microsoft.com/office/drawing/2014/main" val="2992136251"/>
                  </a:ext>
                </a:extLst>
              </a:tr>
            </a:tbl>
          </a:graphicData>
        </a:graphic>
      </p:graphicFrame>
      <p:sp>
        <p:nvSpPr>
          <p:cNvPr id="13" name="TextBox 12">
            <a:extLst>
              <a:ext uri="{FF2B5EF4-FFF2-40B4-BE49-F238E27FC236}">
                <a16:creationId xmlns:a16="http://schemas.microsoft.com/office/drawing/2014/main" id="{AC9FE117-A6BB-40D8-B9F6-623726A5F901}"/>
              </a:ext>
            </a:extLst>
          </p:cNvPr>
          <p:cNvSpPr txBox="1"/>
          <p:nvPr/>
        </p:nvSpPr>
        <p:spPr>
          <a:xfrm>
            <a:off x="275678" y="1009206"/>
            <a:ext cx="3415591" cy="369332"/>
          </a:xfrm>
          <a:prstGeom prst="rect">
            <a:avLst/>
          </a:prstGeom>
          <a:noFill/>
        </p:spPr>
        <p:txBody>
          <a:bodyPr wrap="square" lIns="0" tIns="0" rIns="0" bIns="0" rtlCol="0">
            <a:spAutoFit/>
          </a:bodyPr>
          <a:lstStyle/>
          <a:p>
            <a:r>
              <a:rPr lang="en-GB" sz="2400" noProof="0"/>
              <a:t>Network address</a:t>
            </a:r>
          </a:p>
        </p:txBody>
      </p:sp>
    </p:spTree>
    <p:extLst>
      <p:ext uri="{BB962C8B-B14F-4D97-AF65-F5344CB8AC3E}">
        <p14:creationId xmlns:p14="http://schemas.microsoft.com/office/powerpoint/2010/main" val="26488745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80D3EC4-E5FB-4800-8E02-83B8BD6CD89F}"/>
              </a:ext>
            </a:extLst>
          </p:cNvPr>
          <p:cNvSpPr>
            <a:spLocks noGrp="1"/>
          </p:cNvSpPr>
          <p:nvPr>
            <p:ph type="sldNum" sz="quarter" idx="11"/>
          </p:nvPr>
        </p:nvSpPr>
        <p:spPr/>
        <p:txBody>
          <a:bodyPr/>
          <a:lstStyle/>
          <a:p>
            <a:fld id="{DA2C159E-F13C-4A85-9A41-E7669D3E0D70}" type="slidenum">
              <a:rPr lang="en-GB" noProof="0" smtClean="0"/>
              <a:pPr/>
              <a:t>112</a:t>
            </a:fld>
            <a:endParaRPr lang="en-GB" noProof="0"/>
          </a:p>
        </p:txBody>
      </p:sp>
      <p:sp>
        <p:nvSpPr>
          <p:cNvPr id="2" name="Title 1">
            <a:extLst>
              <a:ext uri="{FF2B5EF4-FFF2-40B4-BE49-F238E27FC236}">
                <a16:creationId xmlns:a16="http://schemas.microsoft.com/office/drawing/2014/main" id="{8F594BF2-4A85-4400-BC1E-875CBFF18E83}"/>
              </a:ext>
            </a:extLst>
          </p:cNvPr>
          <p:cNvSpPr>
            <a:spLocks noGrp="1"/>
          </p:cNvSpPr>
          <p:nvPr>
            <p:ph type="title"/>
          </p:nvPr>
        </p:nvSpPr>
        <p:spPr>
          <a:xfrm>
            <a:off x="232950" y="249900"/>
            <a:ext cx="8437563" cy="1053159"/>
          </a:xfrm>
        </p:spPr>
        <p:txBody>
          <a:bodyPr>
            <a:noAutofit/>
          </a:bodyPr>
          <a:lstStyle/>
          <a:p>
            <a:r>
              <a:rPr lang="en-GB" noProof="0"/>
              <a:t>Packet Tracer: Subnetting an IPv4 network </a:t>
            </a:r>
          </a:p>
        </p:txBody>
      </p:sp>
      <p:sp>
        <p:nvSpPr>
          <p:cNvPr id="4" name="Footer Placeholder 3">
            <a:extLst>
              <a:ext uri="{FF2B5EF4-FFF2-40B4-BE49-F238E27FC236}">
                <a16:creationId xmlns:a16="http://schemas.microsoft.com/office/drawing/2014/main" id="{243A41DC-016A-4338-AB45-60420C0D6112}"/>
              </a:ext>
            </a:extLst>
          </p:cNvPr>
          <p:cNvSpPr>
            <a:spLocks noGrp="1"/>
          </p:cNvSpPr>
          <p:nvPr>
            <p:ph type="ftr" sz="quarter" idx="10"/>
          </p:nvPr>
        </p:nvSpPr>
        <p:spPr/>
        <p:txBody>
          <a:bodyPr/>
          <a:lstStyle/>
          <a:p>
            <a:r>
              <a:rPr lang="en-GB" noProof="0"/>
              <a:t>Education &amp; Training Foundation</a:t>
            </a:r>
          </a:p>
        </p:txBody>
      </p:sp>
      <p:pic>
        <p:nvPicPr>
          <p:cNvPr id="9" name="Picture 8" descr="A slide titled &quot;Packet Tracer – subnet an IPv4 network&quot; showing a Packet Tracer network diagram. The left side features a local network (192.168.1.0/24) with two switches (BlueBellS1 and BlueBellS2), each connected to PCs labelled BlueBellPC0 and BlueBellPC1, supporting 55 and 45 hosts respectively.&#10;&#10;These switches connect to a central router labelled BlueBellRouter (ISR4331), which links to an ISP router (ISR4331) via a WAN connection using the subnet 209.165.10.0/30. On the right, the ISP network uses subnet 209.165.11.192/26 and includes a PC (ISPDesktop), a switch (ISPSwitch2), and a server (ISPServer0).&#10;&#10;The diagram illustrates how a network can be segmented using different IPv4 subnets for LAN and WAN communication.">
            <a:extLst>
              <a:ext uri="{FF2B5EF4-FFF2-40B4-BE49-F238E27FC236}">
                <a16:creationId xmlns:a16="http://schemas.microsoft.com/office/drawing/2014/main" id="{63086E0A-2E0B-4591-B457-465D49C2C449}"/>
              </a:ext>
            </a:extLst>
          </p:cNvPr>
          <p:cNvPicPr>
            <a:picLocks noChangeAspect="1"/>
          </p:cNvPicPr>
          <p:nvPr/>
        </p:nvPicPr>
        <p:blipFill>
          <a:blip r:embed="rId2"/>
          <a:stretch>
            <a:fillRect/>
          </a:stretch>
        </p:blipFill>
        <p:spPr>
          <a:xfrm>
            <a:off x="2094289" y="956115"/>
            <a:ext cx="6441742" cy="3520734"/>
          </a:xfrm>
          <a:prstGeom prst="rect">
            <a:avLst/>
          </a:prstGeom>
        </p:spPr>
      </p:pic>
      <p:sp>
        <p:nvSpPr>
          <p:cNvPr id="10" name="TextBox 9">
            <a:extLst>
              <a:ext uri="{FF2B5EF4-FFF2-40B4-BE49-F238E27FC236}">
                <a16:creationId xmlns:a16="http://schemas.microsoft.com/office/drawing/2014/main" id="{9D8C283C-5CF4-4E56-82B1-5727A44DA47C}"/>
              </a:ext>
            </a:extLst>
          </p:cNvPr>
          <p:cNvSpPr txBox="1"/>
          <p:nvPr/>
        </p:nvSpPr>
        <p:spPr>
          <a:xfrm>
            <a:off x="3151163" y="1303059"/>
            <a:ext cx="1216120" cy="207749"/>
          </a:xfrm>
          <a:prstGeom prst="rect">
            <a:avLst/>
          </a:prstGeom>
          <a:noFill/>
        </p:spPr>
        <p:txBody>
          <a:bodyPr wrap="square" lIns="0" tIns="0" rIns="0" bIns="0" rtlCol="0">
            <a:spAutoFit/>
          </a:bodyPr>
          <a:lstStyle/>
          <a:p>
            <a:r>
              <a:rPr lang="en-GB" sz="1350" noProof="0"/>
              <a:t>192.168.1.0/24</a:t>
            </a:r>
          </a:p>
        </p:txBody>
      </p:sp>
    </p:spTree>
    <p:extLst>
      <p:ext uri="{BB962C8B-B14F-4D97-AF65-F5344CB8AC3E}">
        <p14:creationId xmlns:p14="http://schemas.microsoft.com/office/powerpoint/2010/main" val="16716267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3EAFEB-ECF9-4D7A-98DA-558B0A9BC3E6}"/>
              </a:ext>
            </a:extLst>
          </p:cNvPr>
          <p:cNvSpPr>
            <a:spLocks noGrp="1"/>
          </p:cNvSpPr>
          <p:nvPr>
            <p:ph type="sldNum" sz="quarter" idx="11"/>
          </p:nvPr>
        </p:nvSpPr>
        <p:spPr/>
        <p:txBody>
          <a:bodyPr/>
          <a:lstStyle/>
          <a:p>
            <a:fld id="{DA2C159E-F13C-4A85-9A41-E7669D3E0D70}" type="slidenum">
              <a:rPr lang="en-GB" noProof="0" smtClean="0"/>
              <a:pPr/>
              <a:t>113</a:t>
            </a:fld>
            <a:endParaRPr lang="en-GB" noProof="0"/>
          </a:p>
        </p:txBody>
      </p:sp>
      <p:sp>
        <p:nvSpPr>
          <p:cNvPr id="2" name="Title 1">
            <a:extLst>
              <a:ext uri="{FF2B5EF4-FFF2-40B4-BE49-F238E27FC236}">
                <a16:creationId xmlns:a16="http://schemas.microsoft.com/office/drawing/2014/main" id="{86C9BE8D-5A55-4004-8FE4-863EAB3DC113}"/>
              </a:ext>
            </a:extLst>
          </p:cNvPr>
          <p:cNvSpPr>
            <a:spLocks noGrp="1"/>
          </p:cNvSpPr>
          <p:nvPr>
            <p:ph type="title"/>
          </p:nvPr>
        </p:nvSpPr>
        <p:spPr>
          <a:xfrm>
            <a:off x="232950" y="249900"/>
            <a:ext cx="8437563" cy="1195516"/>
          </a:xfrm>
        </p:spPr>
        <p:txBody>
          <a:bodyPr>
            <a:noAutofit/>
          </a:bodyPr>
          <a:lstStyle/>
          <a:p>
            <a:r>
              <a:rPr lang="en-GB" noProof="0"/>
              <a:t>Subnetting for a small </a:t>
            </a:r>
            <a:r>
              <a:rPr lang="en-GB"/>
              <a:t>internet service provider (</a:t>
            </a:r>
            <a:r>
              <a:rPr lang="en-GB" noProof="0"/>
              <a:t>ISP)</a:t>
            </a:r>
          </a:p>
        </p:txBody>
      </p:sp>
      <p:sp>
        <p:nvSpPr>
          <p:cNvPr id="3" name="Text Placeholder 2">
            <a:extLst>
              <a:ext uri="{FF2B5EF4-FFF2-40B4-BE49-F238E27FC236}">
                <a16:creationId xmlns:a16="http://schemas.microsoft.com/office/drawing/2014/main" id="{FF2F37DB-9B33-45B4-A75A-5EB4182CCACC}"/>
              </a:ext>
            </a:extLst>
          </p:cNvPr>
          <p:cNvSpPr>
            <a:spLocks noGrp="1"/>
          </p:cNvSpPr>
          <p:nvPr>
            <p:ph type="body" sz="quarter" idx="12"/>
          </p:nvPr>
        </p:nvSpPr>
        <p:spPr>
          <a:xfrm>
            <a:off x="234000" y="1445416"/>
            <a:ext cx="7667625" cy="3142557"/>
          </a:xfrm>
        </p:spPr>
        <p:txBody>
          <a:bodyPr>
            <a:noAutofit/>
          </a:bodyPr>
          <a:lstStyle/>
          <a:p>
            <a:pPr marL="342900" indent="-342900">
              <a:buFont typeface="Arial" panose="020B0604020202020204" pitchFamily="34" charset="0"/>
              <a:buChar char="•"/>
            </a:pPr>
            <a:r>
              <a:rPr lang="en-GB" sz="1800" b="0" noProof="0"/>
              <a:t>Subnets required = 1,000</a:t>
            </a:r>
          </a:p>
          <a:p>
            <a:pPr marL="342900" indent="-342900">
              <a:buFont typeface="Arial" panose="020B0604020202020204" pitchFamily="34" charset="0"/>
              <a:buChar char="•"/>
            </a:pPr>
            <a:r>
              <a:rPr lang="en-GB" sz="1800" b="0" noProof="0"/>
              <a:t>Network address: 10.0.0.0/8</a:t>
            </a:r>
          </a:p>
          <a:p>
            <a:pPr marL="342900" indent="-342900">
              <a:buFont typeface="Arial" panose="020B0604020202020204" pitchFamily="34" charset="0"/>
              <a:buChar char="•"/>
            </a:pPr>
            <a:r>
              <a:rPr lang="en-GB" sz="1800" b="0" noProof="0"/>
              <a:t>Address structure: N.H.H.H; N = network portion and H = host portion</a:t>
            </a:r>
          </a:p>
          <a:p>
            <a:pPr marL="342900" indent="-342900">
              <a:buFont typeface="Arial" panose="020B0604020202020204" pitchFamily="34" charset="0"/>
              <a:buChar char="•"/>
            </a:pPr>
            <a:r>
              <a:rPr lang="en-GB" sz="1800" b="0" noProof="0"/>
              <a:t>N = 8 bits; </a:t>
            </a:r>
            <a:r>
              <a:rPr lang="en-GB" sz="1800" b="0"/>
              <a:t>e</a:t>
            </a:r>
            <a:r>
              <a:rPr lang="en-GB" sz="1800" b="0" noProof="0"/>
              <a:t>ach H = 8 bits; all H = 8 x 3 = 24 bits</a:t>
            </a:r>
          </a:p>
          <a:p>
            <a:pPr marL="342900" indent="-342900">
              <a:buFont typeface="Arial" panose="020B0604020202020204" pitchFamily="34" charset="0"/>
              <a:buChar char="•"/>
            </a:pPr>
            <a:r>
              <a:rPr lang="en-GB" sz="1800" b="0" noProof="0"/>
              <a:t>To create 1,000 subnets will require 10 bits borrowed from host bits.</a:t>
            </a:r>
          </a:p>
          <a:p>
            <a:pPr marL="342900" indent="-342900">
              <a:buFont typeface="Arial" panose="020B0604020202020204" pitchFamily="34" charset="0"/>
              <a:buChar char="•"/>
            </a:pPr>
            <a:r>
              <a:rPr lang="en-GB" sz="1800" b="0" noProof="0"/>
              <a:t>Subnets 2</a:t>
            </a:r>
            <a:r>
              <a:rPr lang="en-GB" sz="1800" b="0" baseline="30000" noProof="0"/>
              <a:t>10</a:t>
            </a:r>
            <a:r>
              <a:rPr lang="en-GB" sz="1800" b="0" noProof="0"/>
              <a:t> = 1,024</a:t>
            </a:r>
          </a:p>
          <a:p>
            <a:pPr marL="342900" indent="-342900">
              <a:buFont typeface="Arial" panose="020B0604020202020204" pitchFamily="34" charset="0"/>
              <a:buChar char="•"/>
            </a:pPr>
            <a:r>
              <a:rPr lang="en-GB" sz="1800" b="0" noProof="0"/>
              <a:t>Network bits = 8 + 10 = 18; prefix length is now /18</a:t>
            </a:r>
          </a:p>
          <a:p>
            <a:pPr marL="342900" indent="-342900">
              <a:buFont typeface="Arial" panose="020B0604020202020204" pitchFamily="34" charset="0"/>
              <a:buChar char="•"/>
            </a:pPr>
            <a:r>
              <a:rPr lang="en-GB" sz="1800" b="0" noProof="0"/>
              <a:t>Host bits = 32 – 18 = 14; usable hosts = 2</a:t>
            </a:r>
            <a:r>
              <a:rPr lang="en-GB" sz="1800" b="0" baseline="30000" noProof="0"/>
              <a:t>14</a:t>
            </a:r>
            <a:r>
              <a:rPr lang="en-GB" sz="1800" b="0" noProof="0"/>
              <a:t> – 2 = 16,382</a:t>
            </a:r>
          </a:p>
        </p:txBody>
      </p:sp>
      <p:sp>
        <p:nvSpPr>
          <p:cNvPr id="4" name="Footer Placeholder 3">
            <a:extLst>
              <a:ext uri="{FF2B5EF4-FFF2-40B4-BE49-F238E27FC236}">
                <a16:creationId xmlns:a16="http://schemas.microsoft.com/office/drawing/2014/main" id="{5E46831D-3C2D-4753-B982-0F453278EEEE}"/>
              </a:ext>
            </a:extLst>
          </p:cNvPr>
          <p:cNvSpPr>
            <a:spLocks noGrp="1"/>
          </p:cNvSpPr>
          <p:nvPr>
            <p:ph type="ftr" sz="quarter" idx="10"/>
          </p:nvPr>
        </p:nvSpPr>
        <p:spPr/>
        <p:txBody>
          <a:bodyPr/>
          <a:lstStyle/>
          <a:p>
            <a:r>
              <a:rPr lang="en-GB" noProof="0"/>
              <a:t>Education &amp; Training Foundation</a:t>
            </a:r>
          </a:p>
        </p:txBody>
      </p:sp>
      <p:sp>
        <p:nvSpPr>
          <p:cNvPr id="12" name="TextBox 11">
            <a:extLst>
              <a:ext uri="{FF2B5EF4-FFF2-40B4-BE49-F238E27FC236}">
                <a16:creationId xmlns:a16="http://schemas.microsoft.com/office/drawing/2014/main" id="{B0AD54A1-7984-4EF7-B90A-0828258B5325}"/>
              </a:ext>
            </a:extLst>
          </p:cNvPr>
          <p:cNvSpPr txBox="1"/>
          <p:nvPr/>
        </p:nvSpPr>
        <p:spPr>
          <a:xfrm>
            <a:off x="5960830" y="4372417"/>
            <a:ext cx="1494845" cy="207749"/>
          </a:xfrm>
          <a:prstGeom prst="rect">
            <a:avLst/>
          </a:prstGeom>
          <a:noFill/>
        </p:spPr>
        <p:txBody>
          <a:bodyPr wrap="square" lIns="0" tIns="0" rIns="0" bIns="0" rtlCol="0">
            <a:spAutoFit/>
          </a:bodyPr>
          <a:lstStyle/>
          <a:p>
            <a:r>
              <a:rPr lang="en-GB" sz="1350" noProof="0"/>
              <a:t>10.255.192.0/18</a:t>
            </a:r>
          </a:p>
        </p:txBody>
      </p:sp>
      <p:sp>
        <p:nvSpPr>
          <p:cNvPr id="11" name="TextBox 10">
            <a:extLst>
              <a:ext uri="{FF2B5EF4-FFF2-40B4-BE49-F238E27FC236}">
                <a16:creationId xmlns:a16="http://schemas.microsoft.com/office/drawing/2014/main" id="{09FDF113-1D6E-4834-9136-F1C8EA2C8153}"/>
              </a:ext>
            </a:extLst>
          </p:cNvPr>
          <p:cNvSpPr txBox="1"/>
          <p:nvPr/>
        </p:nvSpPr>
        <p:spPr>
          <a:xfrm>
            <a:off x="5936953" y="4042252"/>
            <a:ext cx="2027583" cy="207749"/>
          </a:xfrm>
          <a:prstGeom prst="rect">
            <a:avLst/>
          </a:prstGeom>
          <a:noFill/>
        </p:spPr>
        <p:txBody>
          <a:bodyPr wrap="square" lIns="0" tIns="0" rIns="0" bIns="0" rtlCol="0">
            <a:spAutoFit/>
          </a:bodyPr>
          <a:lstStyle/>
          <a:p>
            <a:r>
              <a:rPr lang="en-GB" sz="1350" noProof="0"/>
              <a:t>10.0.0.0/18</a:t>
            </a:r>
          </a:p>
        </p:txBody>
      </p:sp>
      <p:graphicFrame>
        <p:nvGraphicFramePr>
          <p:cNvPr id="9" name="Table 9">
            <a:extLst>
              <a:ext uri="{FF2B5EF4-FFF2-40B4-BE49-F238E27FC236}">
                <a16:creationId xmlns:a16="http://schemas.microsoft.com/office/drawing/2014/main" id="{3A7DE4FE-FCE6-42EA-A07D-83D31A154139}"/>
              </a:ext>
            </a:extLst>
          </p:cNvPr>
          <p:cNvGraphicFramePr>
            <a:graphicFrameLocks noGrp="1"/>
          </p:cNvGraphicFramePr>
          <p:nvPr>
            <p:extLst>
              <p:ext uri="{D42A27DB-BD31-4B8C-83A1-F6EECF244321}">
                <p14:modId xmlns:p14="http://schemas.microsoft.com/office/powerpoint/2010/main" val="2589388252"/>
              </p:ext>
            </p:extLst>
          </p:nvPr>
        </p:nvGraphicFramePr>
        <p:xfrm>
          <a:off x="232950" y="3932905"/>
          <a:ext cx="5656029" cy="741680"/>
        </p:xfrm>
        <a:graphic>
          <a:graphicData uri="http://schemas.openxmlformats.org/drawingml/2006/table">
            <a:tbl>
              <a:tblPr firstRow="1" bandRow="1">
                <a:tableStyleId>{073A0DAA-6AF3-43AB-8588-CEC1D06C72B9}</a:tableStyleId>
              </a:tblPr>
              <a:tblGrid>
                <a:gridCol w="1219200">
                  <a:extLst>
                    <a:ext uri="{9D8B030D-6E8A-4147-A177-3AD203B41FA5}">
                      <a16:colId xmlns:a16="http://schemas.microsoft.com/office/drawing/2014/main" val="920268823"/>
                    </a:ext>
                  </a:extLst>
                </a:gridCol>
                <a:gridCol w="1351723">
                  <a:extLst>
                    <a:ext uri="{9D8B030D-6E8A-4147-A177-3AD203B41FA5}">
                      <a16:colId xmlns:a16="http://schemas.microsoft.com/office/drawing/2014/main" val="1988932465"/>
                    </a:ext>
                  </a:extLst>
                </a:gridCol>
                <a:gridCol w="516834">
                  <a:extLst>
                    <a:ext uri="{9D8B030D-6E8A-4147-A177-3AD203B41FA5}">
                      <a16:colId xmlns:a16="http://schemas.microsoft.com/office/drawing/2014/main" val="2933798917"/>
                    </a:ext>
                  </a:extLst>
                </a:gridCol>
                <a:gridCol w="1144988">
                  <a:extLst>
                    <a:ext uri="{9D8B030D-6E8A-4147-A177-3AD203B41FA5}">
                      <a16:colId xmlns:a16="http://schemas.microsoft.com/office/drawing/2014/main" val="3097677900"/>
                    </a:ext>
                  </a:extLst>
                </a:gridCol>
                <a:gridCol w="1423284">
                  <a:extLst>
                    <a:ext uri="{9D8B030D-6E8A-4147-A177-3AD203B41FA5}">
                      <a16:colId xmlns:a16="http://schemas.microsoft.com/office/drawing/2014/main" val="329642896"/>
                    </a:ext>
                  </a:extLst>
                </a:gridCol>
              </a:tblGrid>
              <a:tr h="370840">
                <a:tc>
                  <a:txBody>
                    <a:bodyPr/>
                    <a:lstStyle/>
                    <a:p>
                      <a:r>
                        <a:rPr lang="en-GB" noProof="0"/>
                        <a:t>10</a:t>
                      </a:r>
                    </a:p>
                  </a:txBody>
                  <a:tcPr/>
                </a:tc>
                <a:tc>
                  <a:txBody>
                    <a:bodyPr/>
                    <a:lstStyle/>
                    <a:p>
                      <a:r>
                        <a:rPr lang="en-GB" noProof="0"/>
                        <a:t>0000 0000.</a:t>
                      </a:r>
                    </a:p>
                  </a:txBody>
                  <a:tcPr/>
                </a:tc>
                <a:tc>
                  <a:txBody>
                    <a:bodyPr/>
                    <a:lstStyle/>
                    <a:p>
                      <a:r>
                        <a:rPr lang="en-GB" noProof="0"/>
                        <a:t>00 </a:t>
                      </a:r>
                    </a:p>
                  </a:txBody>
                  <a:tcPr/>
                </a:tc>
                <a:tc>
                  <a:txBody>
                    <a:bodyPr/>
                    <a:lstStyle/>
                    <a:p>
                      <a:r>
                        <a:rPr lang="en-GB" noProof="0"/>
                        <a:t>00 0000.</a:t>
                      </a:r>
                    </a:p>
                  </a:txBody>
                  <a:tcPr/>
                </a:tc>
                <a:tc>
                  <a:txBody>
                    <a:bodyPr/>
                    <a:lstStyle/>
                    <a:p>
                      <a:r>
                        <a:rPr lang="en-GB" noProof="0"/>
                        <a:t>0000 0000</a:t>
                      </a:r>
                    </a:p>
                  </a:txBody>
                  <a:tcPr/>
                </a:tc>
                <a:extLst>
                  <a:ext uri="{0D108BD9-81ED-4DB2-BD59-A6C34878D82A}">
                    <a16:rowId xmlns:a16="http://schemas.microsoft.com/office/drawing/2014/main" val="2606186963"/>
                  </a:ext>
                </a:extLst>
              </a:tr>
              <a:tr h="370840">
                <a:tc>
                  <a:txBody>
                    <a:bodyPr/>
                    <a:lstStyle/>
                    <a:p>
                      <a:r>
                        <a:rPr lang="en-GB" noProof="0"/>
                        <a:t>10.</a:t>
                      </a:r>
                    </a:p>
                  </a:txBody>
                  <a:tcPr/>
                </a:tc>
                <a:tc>
                  <a:txBody>
                    <a:bodyPr/>
                    <a:lstStyle/>
                    <a:p>
                      <a:r>
                        <a:rPr lang="en-GB" noProof="0"/>
                        <a:t>1111  1111.</a:t>
                      </a:r>
                    </a:p>
                  </a:txBody>
                  <a:tcPr/>
                </a:tc>
                <a:tc>
                  <a:txBody>
                    <a:bodyPr/>
                    <a:lstStyle/>
                    <a:p>
                      <a:r>
                        <a:rPr lang="en-GB" noProof="0"/>
                        <a:t>11</a:t>
                      </a:r>
                    </a:p>
                  </a:txBody>
                  <a:tcPr/>
                </a:tc>
                <a:tc>
                  <a:txBody>
                    <a:bodyPr/>
                    <a:lstStyle/>
                    <a:p>
                      <a:r>
                        <a:rPr lang="en-GB" noProof="0"/>
                        <a:t>00 0000.</a:t>
                      </a:r>
                    </a:p>
                  </a:txBody>
                  <a:tcPr/>
                </a:tc>
                <a:tc>
                  <a:txBody>
                    <a:bodyPr/>
                    <a:lstStyle/>
                    <a:p>
                      <a:r>
                        <a:rPr lang="en-GB" noProof="0"/>
                        <a:t>0000 0000</a:t>
                      </a:r>
                    </a:p>
                  </a:txBody>
                  <a:tcPr/>
                </a:tc>
                <a:extLst>
                  <a:ext uri="{0D108BD9-81ED-4DB2-BD59-A6C34878D82A}">
                    <a16:rowId xmlns:a16="http://schemas.microsoft.com/office/drawing/2014/main" val="668171888"/>
                  </a:ext>
                </a:extLst>
              </a:tr>
            </a:tbl>
          </a:graphicData>
        </a:graphic>
      </p:graphicFrame>
      <p:sp>
        <p:nvSpPr>
          <p:cNvPr id="10" name="TextBox 9">
            <a:extLst>
              <a:ext uri="{FF2B5EF4-FFF2-40B4-BE49-F238E27FC236}">
                <a16:creationId xmlns:a16="http://schemas.microsoft.com/office/drawing/2014/main" id="{C75FF1F5-CC72-41B1-ABEC-EC51BC508D46}"/>
              </a:ext>
            </a:extLst>
          </p:cNvPr>
          <p:cNvSpPr txBox="1"/>
          <p:nvPr/>
        </p:nvSpPr>
        <p:spPr>
          <a:xfrm>
            <a:off x="2339019" y="4746093"/>
            <a:ext cx="4651649" cy="207749"/>
          </a:xfrm>
          <a:prstGeom prst="rect">
            <a:avLst/>
          </a:prstGeom>
          <a:noFill/>
        </p:spPr>
        <p:txBody>
          <a:bodyPr wrap="square" lIns="0" tIns="0" rIns="0" bIns="0" rtlCol="0">
            <a:spAutoFit/>
          </a:bodyPr>
          <a:lstStyle/>
          <a:p>
            <a:r>
              <a:rPr lang="en-GB" sz="1350" noProof="0"/>
              <a:t>10.0.0.0/18 Network</a:t>
            </a:r>
          </a:p>
        </p:txBody>
      </p:sp>
    </p:spTree>
    <p:extLst>
      <p:ext uri="{BB962C8B-B14F-4D97-AF65-F5344CB8AC3E}">
        <p14:creationId xmlns:p14="http://schemas.microsoft.com/office/powerpoint/2010/main" val="13894711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36247C-673A-41C8-A6E6-2D2E44F98440}"/>
              </a:ext>
            </a:extLst>
          </p:cNvPr>
          <p:cNvSpPr>
            <a:spLocks noGrp="1"/>
          </p:cNvSpPr>
          <p:nvPr>
            <p:ph type="sldNum" sz="quarter" idx="11"/>
          </p:nvPr>
        </p:nvSpPr>
        <p:spPr/>
        <p:txBody>
          <a:bodyPr/>
          <a:lstStyle/>
          <a:p>
            <a:fld id="{DA2C159E-F13C-4A85-9A41-E7669D3E0D70}" type="slidenum">
              <a:rPr lang="en-GB" noProof="0" smtClean="0"/>
              <a:pPr/>
              <a:t>114</a:t>
            </a:fld>
            <a:endParaRPr lang="en-GB" noProof="0"/>
          </a:p>
        </p:txBody>
      </p:sp>
      <p:sp>
        <p:nvSpPr>
          <p:cNvPr id="2" name="Title 1">
            <a:extLst>
              <a:ext uri="{FF2B5EF4-FFF2-40B4-BE49-F238E27FC236}">
                <a16:creationId xmlns:a16="http://schemas.microsoft.com/office/drawing/2014/main" id="{3EFCF21C-51D6-5192-9405-57AFDEA1CD6C}"/>
              </a:ext>
            </a:extLst>
          </p:cNvPr>
          <p:cNvSpPr>
            <a:spLocks noGrp="1"/>
          </p:cNvSpPr>
          <p:nvPr>
            <p:ph type="title"/>
          </p:nvPr>
        </p:nvSpPr>
        <p:spPr/>
        <p:txBody>
          <a:bodyPr>
            <a:normAutofit fontScale="90000"/>
          </a:bodyPr>
          <a:lstStyle/>
          <a:p>
            <a:r>
              <a:rPr lang="en-GB" sz="4000" noProof="0"/>
              <a:t>10.0.0.0/18 subnets</a:t>
            </a:r>
            <a:br>
              <a:rPr lang="en-GB" sz="3600" noProof="0"/>
            </a:br>
            <a:endParaRPr lang="en-GB" noProof="0"/>
          </a:p>
        </p:txBody>
      </p:sp>
      <p:sp>
        <p:nvSpPr>
          <p:cNvPr id="4" name="Footer Placeholder 3">
            <a:extLst>
              <a:ext uri="{FF2B5EF4-FFF2-40B4-BE49-F238E27FC236}">
                <a16:creationId xmlns:a16="http://schemas.microsoft.com/office/drawing/2014/main" id="{F6A0EB7D-8766-4C7D-AEC6-010B2E12FD65}"/>
              </a:ext>
            </a:extLst>
          </p:cNvPr>
          <p:cNvSpPr>
            <a:spLocks noGrp="1"/>
          </p:cNvSpPr>
          <p:nvPr>
            <p:ph type="ftr" sz="quarter" idx="10"/>
          </p:nvPr>
        </p:nvSpPr>
        <p:spPr/>
        <p:txBody>
          <a:bodyPr/>
          <a:lstStyle/>
          <a:p>
            <a:r>
              <a:rPr lang="en-GB" noProof="0"/>
              <a:t>Education &amp; Training Foundation</a:t>
            </a:r>
          </a:p>
        </p:txBody>
      </p:sp>
      <p:sp>
        <p:nvSpPr>
          <p:cNvPr id="13" name="TextBox 12">
            <a:extLst>
              <a:ext uri="{FF2B5EF4-FFF2-40B4-BE49-F238E27FC236}">
                <a16:creationId xmlns:a16="http://schemas.microsoft.com/office/drawing/2014/main" id="{88DBD93E-F13D-46BB-A201-1B7719BD1336}"/>
              </a:ext>
            </a:extLst>
          </p:cNvPr>
          <p:cNvSpPr txBox="1"/>
          <p:nvPr/>
        </p:nvSpPr>
        <p:spPr>
          <a:xfrm>
            <a:off x="6817664" y="3286239"/>
            <a:ext cx="2277422" cy="369332"/>
          </a:xfrm>
          <a:prstGeom prst="rect">
            <a:avLst/>
          </a:prstGeom>
          <a:noFill/>
        </p:spPr>
        <p:txBody>
          <a:bodyPr wrap="square" lIns="0" tIns="0" rIns="0" bIns="0" rtlCol="0">
            <a:spAutoFit/>
          </a:bodyPr>
          <a:lstStyle/>
          <a:p>
            <a:r>
              <a:rPr lang="en-GB" sz="2400" noProof="0"/>
              <a:t>10.255.192.0/18</a:t>
            </a:r>
          </a:p>
        </p:txBody>
      </p:sp>
      <p:sp>
        <p:nvSpPr>
          <p:cNvPr id="12" name="TextBox 11">
            <a:extLst>
              <a:ext uri="{FF2B5EF4-FFF2-40B4-BE49-F238E27FC236}">
                <a16:creationId xmlns:a16="http://schemas.microsoft.com/office/drawing/2014/main" id="{31E3E9DD-C240-4E5E-AD48-C3D8E98F6993}"/>
              </a:ext>
            </a:extLst>
          </p:cNvPr>
          <p:cNvSpPr txBox="1"/>
          <p:nvPr/>
        </p:nvSpPr>
        <p:spPr>
          <a:xfrm>
            <a:off x="6817664" y="2823822"/>
            <a:ext cx="1760587" cy="369332"/>
          </a:xfrm>
          <a:prstGeom prst="rect">
            <a:avLst/>
          </a:prstGeom>
          <a:noFill/>
        </p:spPr>
        <p:txBody>
          <a:bodyPr wrap="square" lIns="0" tIns="0" rIns="0" bIns="0" rtlCol="0">
            <a:spAutoFit/>
          </a:bodyPr>
          <a:lstStyle/>
          <a:p>
            <a:r>
              <a:rPr lang="en-GB" sz="2400" noProof="0"/>
              <a:t>10.1.0.0/18</a:t>
            </a:r>
          </a:p>
        </p:txBody>
      </p:sp>
      <p:sp>
        <p:nvSpPr>
          <p:cNvPr id="11" name="TextBox 10">
            <a:extLst>
              <a:ext uri="{FF2B5EF4-FFF2-40B4-BE49-F238E27FC236}">
                <a16:creationId xmlns:a16="http://schemas.microsoft.com/office/drawing/2014/main" id="{FBE5ED72-9887-430E-86E1-ED53EB25E928}"/>
              </a:ext>
            </a:extLst>
          </p:cNvPr>
          <p:cNvSpPr txBox="1"/>
          <p:nvPr/>
        </p:nvSpPr>
        <p:spPr>
          <a:xfrm>
            <a:off x="6819965" y="2361405"/>
            <a:ext cx="1951418" cy="369332"/>
          </a:xfrm>
          <a:prstGeom prst="rect">
            <a:avLst/>
          </a:prstGeom>
          <a:noFill/>
        </p:spPr>
        <p:txBody>
          <a:bodyPr wrap="square" lIns="0" tIns="0" rIns="0" bIns="0" rtlCol="0">
            <a:spAutoFit/>
          </a:bodyPr>
          <a:lstStyle/>
          <a:p>
            <a:r>
              <a:rPr lang="en-GB" sz="2400" noProof="0"/>
              <a:t>10.0.192.0/18</a:t>
            </a:r>
          </a:p>
        </p:txBody>
      </p:sp>
      <p:sp>
        <p:nvSpPr>
          <p:cNvPr id="10" name="TextBox 9">
            <a:extLst>
              <a:ext uri="{FF2B5EF4-FFF2-40B4-BE49-F238E27FC236}">
                <a16:creationId xmlns:a16="http://schemas.microsoft.com/office/drawing/2014/main" id="{554D9A49-E62B-45E7-8293-15DAA2A00DA7}"/>
              </a:ext>
            </a:extLst>
          </p:cNvPr>
          <p:cNvSpPr txBox="1"/>
          <p:nvPr/>
        </p:nvSpPr>
        <p:spPr>
          <a:xfrm>
            <a:off x="6817664" y="1917121"/>
            <a:ext cx="2030931" cy="369332"/>
          </a:xfrm>
          <a:prstGeom prst="rect">
            <a:avLst/>
          </a:prstGeom>
          <a:noFill/>
        </p:spPr>
        <p:txBody>
          <a:bodyPr wrap="square" lIns="0" tIns="0" rIns="0" bIns="0" rtlCol="0">
            <a:spAutoFit/>
          </a:bodyPr>
          <a:lstStyle/>
          <a:p>
            <a:r>
              <a:rPr lang="en-GB" sz="2400" noProof="0"/>
              <a:t>10.0.128.0/18</a:t>
            </a:r>
          </a:p>
        </p:txBody>
      </p:sp>
      <p:sp>
        <p:nvSpPr>
          <p:cNvPr id="9" name="TextBox 8">
            <a:extLst>
              <a:ext uri="{FF2B5EF4-FFF2-40B4-BE49-F238E27FC236}">
                <a16:creationId xmlns:a16="http://schemas.microsoft.com/office/drawing/2014/main" id="{F20709DF-AE73-414F-BC9C-5C9539BD86A3}"/>
              </a:ext>
            </a:extLst>
          </p:cNvPr>
          <p:cNvSpPr txBox="1"/>
          <p:nvPr/>
        </p:nvSpPr>
        <p:spPr>
          <a:xfrm>
            <a:off x="6817664" y="1463771"/>
            <a:ext cx="1951418" cy="369332"/>
          </a:xfrm>
          <a:prstGeom prst="rect">
            <a:avLst/>
          </a:prstGeom>
          <a:noFill/>
        </p:spPr>
        <p:txBody>
          <a:bodyPr wrap="square" lIns="0" tIns="0" rIns="0" bIns="0" rtlCol="0">
            <a:spAutoFit/>
          </a:bodyPr>
          <a:lstStyle/>
          <a:p>
            <a:r>
              <a:rPr lang="en-GB" sz="2400" noProof="0"/>
              <a:t>10.0.64.0/18</a:t>
            </a:r>
          </a:p>
        </p:txBody>
      </p:sp>
      <p:sp>
        <p:nvSpPr>
          <p:cNvPr id="7" name="TextBox 6">
            <a:extLst>
              <a:ext uri="{FF2B5EF4-FFF2-40B4-BE49-F238E27FC236}">
                <a16:creationId xmlns:a16="http://schemas.microsoft.com/office/drawing/2014/main" id="{89777B24-7A34-4284-AE77-D2C63FEB2B7F}"/>
              </a:ext>
            </a:extLst>
          </p:cNvPr>
          <p:cNvSpPr txBox="1"/>
          <p:nvPr/>
        </p:nvSpPr>
        <p:spPr>
          <a:xfrm>
            <a:off x="6794005" y="973810"/>
            <a:ext cx="1876508" cy="369332"/>
          </a:xfrm>
          <a:prstGeom prst="rect">
            <a:avLst/>
          </a:prstGeom>
          <a:noFill/>
        </p:spPr>
        <p:txBody>
          <a:bodyPr wrap="square" lIns="0" tIns="0" rIns="0" bIns="0" rtlCol="0">
            <a:spAutoFit/>
          </a:bodyPr>
          <a:lstStyle/>
          <a:p>
            <a:r>
              <a:rPr lang="en-GB" sz="2400" noProof="0"/>
              <a:t>10.0.0.0/18</a:t>
            </a:r>
          </a:p>
        </p:txBody>
      </p:sp>
      <p:graphicFrame>
        <p:nvGraphicFramePr>
          <p:cNvPr id="6" name="Table 6">
            <a:extLst>
              <a:ext uri="{FF2B5EF4-FFF2-40B4-BE49-F238E27FC236}">
                <a16:creationId xmlns:a16="http://schemas.microsoft.com/office/drawing/2014/main" id="{CE6A97BF-20B9-43C0-9641-FFC685126539}"/>
              </a:ext>
            </a:extLst>
          </p:cNvPr>
          <p:cNvGraphicFramePr>
            <a:graphicFrameLocks noGrp="1"/>
          </p:cNvGraphicFramePr>
          <p:nvPr>
            <p:extLst>
              <p:ext uri="{D42A27DB-BD31-4B8C-83A1-F6EECF244321}">
                <p14:modId xmlns:p14="http://schemas.microsoft.com/office/powerpoint/2010/main" val="1534273445"/>
              </p:ext>
            </p:extLst>
          </p:nvPr>
        </p:nvGraphicFramePr>
        <p:xfrm>
          <a:off x="278159" y="949325"/>
          <a:ext cx="6400937" cy="2743200"/>
        </p:xfrm>
        <a:graphic>
          <a:graphicData uri="http://schemas.openxmlformats.org/drawingml/2006/table">
            <a:tbl>
              <a:tblPr firstRow="1" bandRow="1">
                <a:tableStyleId>{073A0DAA-6AF3-43AB-8588-CEC1D06C72B9}</a:tableStyleId>
              </a:tblPr>
              <a:tblGrid>
                <a:gridCol w="699851">
                  <a:extLst>
                    <a:ext uri="{9D8B030D-6E8A-4147-A177-3AD203B41FA5}">
                      <a16:colId xmlns:a16="http://schemas.microsoft.com/office/drawing/2014/main" val="281799456"/>
                    </a:ext>
                  </a:extLst>
                </a:gridCol>
                <a:gridCol w="1844703">
                  <a:extLst>
                    <a:ext uri="{9D8B030D-6E8A-4147-A177-3AD203B41FA5}">
                      <a16:colId xmlns:a16="http://schemas.microsoft.com/office/drawing/2014/main" val="947524393"/>
                    </a:ext>
                  </a:extLst>
                </a:gridCol>
                <a:gridCol w="723569">
                  <a:extLst>
                    <a:ext uri="{9D8B030D-6E8A-4147-A177-3AD203B41FA5}">
                      <a16:colId xmlns:a16="http://schemas.microsoft.com/office/drawing/2014/main" val="683464924"/>
                    </a:ext>
                  </a:extLst>
                </a:gridCol>
                <a:gridCol w="1463040">
                  <a:extLst>
                    <a:ext uri="{9D8B030D-6E8A-4147-A177-3AD203B41FA5}">
                      <a16:colId xmlns:a16="http://schemas.microsoft.com/office/drawing/2014/main" val="3092861774"/>
                    </a:ext>
                  </a:extLst>
                </a:gridCol>
                <a:gridCol w="1669774">
                  <a:extLst>
                    <a:ext uri="{9D8B030D-6E8A-4147-A177-3AD203B41FA5}">
                      <a16:colId xmlns:a16="http://schemas.microsoft.com/office/drawing/2014/main" val="2362839911"/>
                    </a:ext>
                  </a:extLst>
                </a:gridCol>
              </a:tblGrid>
              <a:tr h="370840">
                <a:tc>
                  <a:txBody>
                    <a:bodyPr/>
                    <a:lstStyle/>
                    <a:p>
                      <a:r>
                        <a:rPr lang="en-GB" sz="2400" noProof="0"/>
                        <a:t>10.</a:t>
                      </a:r>
                    </a:p>
                  </a:txBody>
                  <a:tcPr/>
                </a:tc>
                <a:tc>
                  <a:txBody>
                    <a:bodyPr/>
                    <a:lstStyle/>
                    <a:p>
                      <a:r>
                        <a:rPr lang="en-GB" sz="2400" noProof="0"/>
                        <a:t>0000 0000.</a:t>
                      </a:r>
                    </a:p>
                  </a:txBody>
                  <a:tcPr/>
                </a:tc>
                <a:tc>
                  <a:txBody>
                    <a:bodyPr/>
                    <a:lstStyle/>
                    <a:p>
                      <a:r>
                        <a:rPr lang="en-GB" sz="2400" noProof="0"/>
                        <a:t>00</a:t>
                      </a:r>
                    </a:p>
                  </a:txBody>
                  <a:tcPr/>
                </a:tc>
                <a:tc>
                  <a:txBody>
                    <a:bodyPr/>
                    <a:lstStyle/>
                    <a:p>
                      <a:r>
                        <a:rPr lang="en-GB" sz="2400" noProof="0"/>
                        <a:t>00 0000.</a:t>
                      </a:r>
                    </a:p>
                  </a:txBody>
                  <a:tcPr/>
                </a:tc>
                <a:tc>
                  <a:txBody>
                    <a:bodyPr/>
                    <a:lstStyle/>
                    <a:p>
                      <a:r>
                        <a:rPr lang="en-GB" sz="2400" noProof="0"/>
                        <a:t>0000 0000</a:t>
                      </a:r>
                    </a:p>
                  </a:txBody>
                  <a:tcPr/>
                </a:tc>
                <a:extLst>
                  <a:ext uri="{0D108BD9-81ED-4DB2-BD59-A6C34878D82A}">
                    <a16:rowId xmlns:a16="http://schemas.microsoft.com/office/drawing/2014/main" val="2226560879"/>
                  </a:ext>
                </a:extLst>
              </a:tr>
              <a:tr h="370840">
                <a:tc>
                  <a:txBody>
                    <a:bodyPr/>
                    <a:lstStyle/>
                    <a:p>
                      <a:r>
                        <a:rPr lang="en-GB" sz="2400" noProof="0"/>
                        <a:t>10.</a:t>
                      </a:r>
                    </a:p>
                  </a:txBody>
                  <a:tcPr/>
                </a:tc>
                <a:tc>
                  <a:txBody>
                    <a:bodyPr/>
                    <a:lstStyle/>
                    <a:p>
                      <a:r>
                        <a:rPr lang="en-GB" sz="2400" noProof="0"/>
                        <a:t>0000 0000.</a:t>
                      </a:r>
                    </a:p>
                  </a:txBody>
                  <a:tcPr/>
                </a:tc>
                <a:tc>
                  <a:txBody>
                    <a:bodyPr/>
                    <a:lstStyle/>
                    <a:p>
                      <a:r>
                        <a:rPr lang="en-GB" sz="2400" noProof="0"/>
                        <a:t>01</a:t>
                      </a:r>
                    </a:p>
                  </a:txBody>
                  <a:tcPr/>
                </a:tc>
                <a:tc>
                  <a:txBody>
                    <a:bodyPr/>
                    <a:lstStyle/>
                    <a:p>
                      <a:r>
                        <a:rPr lang="en-GB" sz="2400" noProof="0"/>
                        <a:t>00 0000.</a:t>
                      </a:r>
                    </a:p>
                  </a:txBody>
                  <a:tcPr/>
                </a:tc>
                <a:tc>
                  <a:txBody>
                    <a:bodyPr/>
                    <a:lstStyle/>
                    <a:p>
                      <a:r>
                        <a:rPr lang="en-GB" sz="2400" noProof="0"/>
                        <a:t>0000 0000</a:t>
                      </a:r>
                    </a:p>
                  </a:txBody>
                  <a:tcPr/>
                </a:tc>
                <a:extLst>
                  <a:ext uri="{0D108BD9-81ED-4DB2-BD59-A6C34878D82A}">
                    <a16:rowId xmlns:a16="http://schemas.microsoft.com/office/drawing/2014/main" val="3349998186"/>
                  </a:ext>
                </a:extLst>
              </a:tr>
              <a:tr h="370840">
                <a:tc>
                  <a:txBody>
                    <a:bodyPr/>
                    <a:lstStyle/>
                    <a:p>
                      <a:r>
                        <a:rPr lang="en-GB" sz="2400" noProof="0"/>
                        <a:t>10.</a:t>
                      </a:r>
                    </a:p>
                  </a:txBody>
                  <a:tcPr/>
                </a:tc>
                <a:tc>
                  <a:txBody>
                    <a:bodyPr/>
                    <a:lstStyle/>
                    <a:p>
                      <a:r>
                        <a:rPr lang="en-GB" sz="2400" noProof="0"/>
                        <a:t>0000 0000.</a:t>
                      </a:r>
                    </a:p>
                  </a:txBody>
                  <a:tcPr/>
                </a:tc>
                <a:tc>
                  <a:txBody>
                    <a:bodyPr/>
                    <a:lstStyle/>
                    <a:p>
                      <a:r>
                        <a:rPr lang="en-GB" sz="2400" noProof="0"/>
                        <a:t>10</a:t>
                      </a:r>
                    </a:p>
                  </a:txBody>
                  <a:tcPr/>
                </a:tc>
                <a:tc>
                  <a:txBody>
                    <a:bodyPr/>
                    <a:lstStyle/>
                    <a:p>
                      <a:r>
                        <a:rPr lang="en-GB" sz="2400" noProof="0"/>
                        <a:t>00 0000.</a:t>
                      </a:r>
                    </a:p>
                  </a:txBody>
                  <a:tcPr/>
                </a:tc>
                <a:tc>
                  <a:txBody>
                    <a:bodyPr/>
                    <a:lstStyle/>
                    <a:p>
                      <a:r>
                        <a:rPr lang="en-GB" sz="2400" noProof="0"/>
                        <a:t>0000 0000</a:t>
                      </a:r>
                    </a:p>
                  </a:txBody>
                  <a:tcPr/>
                </a:tc>
                <a:extLst>
                  <a:ext uri="{0D108BD9-81ED-4DB2-BD59-A6C34878D82A}">
                    <a16:rowId xmlns:a16="http://schemas.microsoft.com/office/drawing/2014/main" val="2555601584"/>
                  </a:ext>
                </a:extLst>
              </a:tr>
              <a:tr h="370840">
                <a:tc>
                  <a:txBody>
                    <a:bodyPr/>
                    <a:lstStyle/>
                    <a:p>
                      <a:r>
                        <a:rPr lang="en-GB" sz="2400" noProof="0"/>
                        <a:t>10.</a:t>
                      </a:r>
                    </a:p>
                  </a:txBody>
                  <a:tcPr/>
                </a:tc>
                <a:tc>
                  <a:txBody>
                    <a:bodyPr/>
                    <a:lstStyle/>
                    <a:p>
                      <a:r>
                        <a:rPr lang="en-GB" sz="2400" noProof="0"/>
                        <a:t>0000 0000.</a:t>
                      </a:r>
                    </a:p>
                  </a:txBody>
                  <a:tcPr/>
                </a:tc>
                <a:tc>
                  <a:txBody>
                    <a:bodyPr/>
                    <a:lstStyle/>
                    <a:p>
                      <a:r>
                        <a:rPr lang="en-GB" sz="2400" noProof="0"/>
                        <a:t>11</a:t>
                      </a:r>
                    </a:p>
                  </a:txBody>
                  <a:tcPr/>
                </a:tc>
                <a:tc>
                  <a:txBody>
                    <a:bodyPr/>
                    <a:lstStyle/>
                    <a:p>
                      <a:r>
                        <a:rPr lang="en-GB" sz="2400" noProof="0"/>
                        <a:t>00 0000.</a:t>
                      </a:r>
                    </a:p>
                  </a:txBody>
                  <a:tcPr/>
                </a:tc>
                <a:tc>
                  <a:txBody>
                    <a:bodyPr/>
                    <a:lstStyle/>
                    <a:p>
                      <a:r>
                        <a:rPr lang="en-GB" sz="2400" noProof="0"/>
                        <a:t>0000 0000</a:t>
                      </a:r>
                    </a:p>
                  </a:txBody>
                  <a:tcPr/>
                </a:tc>
                <a:extLst>
                  <a:ext uri="{0D108BD9-81ED-4DB2-BD59-A6C34878D82A}">
                    <a16:rowId xmlns:a16="http://schemas.microsoft.com/office/drawing/2014/main" val="3515642653"/>
                  </a:ext>
                </a:extLst>
              </a:tr>
              <a:tr h="370840">
                <a:tc>
                  <a:txBody>
                    <a:bodyPr/>
                    <a:lstStyle/>
                    <a:p>
                      <a:r>
                        <a:rPr lang="en-GB" sz="2400" noProof="0"/>
                        <a:t>10.</a:t>
                      </a:r>
                    </a:p>
                  </a:txBody>
                  <a:tcPr/>
                </a:tc>
                <a:tc>
                  <a:txBody>
                    <a:bodyPr/>
                    <a:lstStyle/>
                    <a:p>
                      <a:r>
                        <a:rPr lang="en-GB" sz="2400" noProof="0"/>
                        <a:t>0000 0001.</a:t>
                      </a:r>
                    </a:p>
                  </a:txBody>
                  <a:tcPr/>
                </a:tc>
                <a:tc>
                  <a:txBody>
                    <a:bodyPr/>
                    <a:lstStyle/>
                    <a:p>
                      <a:r>
                        <a:rPr lang="en-GB" sz="2400" noProof="0"/>
                        <a:t>00</a:t>
                      </a:r>
                    </a:p>
                  </a:txBody>
                  <a:tcPr/>
                </a:tc>
                <a:tc>
                  <a:txBody>
                    <a:bodyPr/>
                    <a:lstStyle/>
                    <a:p>
                      <a:r>
                        <a:rPr lang="en-GB" sz="2400" noProof="0"/>
                        <a:t>00 0000.</a:t>
                      </a:r>
                    </a:p>
                  </a:txBody>
                  <a:tcPr/>
                </a:tc>
                <a:tc>
                  <a:txBody>
                    <a:bodyPr/>
                    <a:lstStyle/>
                    <a:p>
                      <a:r>
                        <a:rPr lang="en-GB" sz="2400" noProof="0"/>
                        <a:t>0000 0000</a:t>
                      </a:r>
                    </a:p>
                  </a:txBody>
                  <a:tcPr/>
                </a:tc>
                <a:extLst>
                  <a:ext uri="{0D108BD9-81ED-4DB2-BD59-A6C34878D82A}">
                    <a16:rowId xmlns:a16="http://schemas.microsoft.com/office/drawing/2014/main" val="1445593094"/>
                  </a:ext>
                </a:extLst>
              </a:tr>
              <a:tr h="370840">
                <a:tc>
                  <a:txBody>
                    <a:bodyPr/>
                    <a:lstStyle/>
                    <a:p>
                      <a:r>
                        <a:rPr lang="en-GB" sz="2400" noProof="0"/>
                        <a:t>10.</a:t>
                      </a:r>
                    </a:p>
                  </a:txBody>
                  <a:tcPr/>
                </a:tc>
                <a:tc>
                  <a:txBody>
                    <a:bodyPr/>
                    <a:lstStyle/>
                    <a:p>
                      <a:r>
                        <a:rPr lang="en-GB" sz="2400" noProof="0"/>
                        <a:t>1111 1111.</a:t>
                      </a:r>
                    </a:p>
                  </a:txBody>
                  <a:tcPr/>
                </a:tc>
                <a:tc>
                  <a:txBody>
                    <a:bodyPr/>
                    <a:lstStyle/>
                    <a:p>
                      <a:r>
                        <a:rPr lang="en-GB" sz="2400" noProof="0"/>
                        <a:t>11</a:t>
                      </a:r>
                    </a:p>
                  </a:txBody>
                  <a:tcPr/>
                </a:tc>
                <a:tc>
                  <a:txBody>
                    <a:bodyPr/>
                    <a:lstStyle/>
                    <a:p>
                      <a:r>
                        <a:rPr lang="en-GB" sz="2400" noProof="0"/>
                        <a:t>00 0000.</a:t>
                      </a:r>
                    </a:p>
                  </a:txBody>
                  <a:tcPr/>
                </a:tc>
                <a:tc>
                  <a:txBody>
                    <a:bodyPr/>
                    <a:lstStyle/>
                    <a:p>
                      <a:r>
                        <a:rPr lang="en-GB" sz="2400" noProof="0"/>
                        <a:t>0000 0000</a:t>
                      </a:r>
                    </a:p>
                  </a:txBody>
                  <a:tcPr/>
                </a:tc>
                <a:extLst>
                  <a:ext uri="{0D108BD9-81ED-4DB2-BD59-A6C34878D82A}">
                    <a16:rowId xmlns:a16="http://schemas.microsoft.com/office/drawing/2014/main" val="4024856932"/>
                  </a:ext>
                </a:extLst>
              </a:tr>
            </a:tbl>
          </a:graphicData>
        </a:graphic>
      </p:graphicFrame>
    </p:spTree>
    <p:extLst>
      <p:ext uri="{BB962C8B-B14F-4D97-AF65-F5344CB8AC3E}">
        <p14:creationId xmlns:p14="http://schemas.microsoft.com/office/powerpoint/2010/main" val="41998825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7B72EA5-18B0-4119-A456-A53FF459D93C}"/>
              </a:ext>
            </a:extLst>
          </p:cNvPr>
          <p:cNvSpPr>
            <a:spLocks noGrp="1"/>
          </p:cNvSpPr>
          <p:nvPr>
            <p:ph type="sldNum" sz="quarter" idx="11"/>
          </p:nvPr>
        </p:nvSpPr>
        <p:spPr/>
        <p:txBody>
          <a:bodyPr/>
          <a:lstStyle/>
          <a:p>
            <a:fld id="{DA2C159E-F13C-4A85-9A41-E7669D3E0D70}" type="slidenum">
              <a:rPr lang="en-GB" noProof="0" smtClean="0"/>
              <a:pPr/>
              <a:t>115</a:t>
            </a:fld>
            <a:endParaRPr lang="en-GB" noProof="0"/>
          </a:p>
        </p:txBody>
      </p:sp>
      <p:sp>
        <p:nvSpPr>
          <p:cNvPr id="2" name="Title 1">
            <a:extLst>
              <a:ext uri="{FF2B5EF4-FFF2-40B4-BE49-F238E27FC236}">
                <a16:creationId xmlns:a16="http://schemas.microsoft.com/office/drawing/2014/main" id="{BFE15A63-7F50-4E30-BA53-56717DD80926}"/>
              </a:ext>
            </a:extLst>
          </p:cNvPr>
          <p:cNvSpPr>
            <a:spLocks noGrp="1"/>
          </p:cNvSpPr>
          <p:nvPr>
            <p:ph type="title"/>
          </p:nvPr>
        </p:nvSpPr>
        <p:spPr/>
        <p:txBody>
          <a:bodyPr>
            <a:noAutofit/>
          </a:bodyPr>
          <a:lstStyle/>
          <a:p>
            <a:r>
              <a:rPr lang="en-GB" noProof="0"/>
              <a:t>Address range for 10.0.0.0/18</a:t>
            </a:r>
          </a:p>
        </p:txBody>
      </p:sp>
      <p:sp>
        <p:nvSpPr>
          <p:cNvPr id="4" name="Footer Placeholder 3">
            <a:extLst>
              <a:ext uri="{FF2B5EF4-FFF2-40B4-BE49-F238E27FC236}">
                <a16:creationId xmlns:a16="http://schemas.microsoft.com/office/drawing/2014/main" id="{593AB5F6-6B12-48E5-8E43-094C31806D4E}"/>
              </a:ext>
            </a:extLst>
          </p:cNvPr>
          <p:cNvSpPr>
            <a:spLocks noGrp="1"/>
          </p:cNvSpPr>
          <p:nvPr>
            <p:ph type="ftr" sz="quarter" idx="10"/>
          </p:nvPr>
        </p:nvSpPr>
        <p:spPr/>
        <p:txBody>
          <a:bodyPr/>
          <a:lstStyle/>
          <a:p>
            <a:r>
              <a:rPr lang="en-GB" noProof="0"/>
              <a:t>Education &amp; Training Foundation</a:t>
            </a:r>
          </a:p>
        </p:txBody>
      </p:sp>
      <p:sp>
        <p:nvSpPr>
          <p:cNvPr id="17" name="TextBox 16">
            <a:extLst>
              <a:ext uri="{FF2B5EF4-FFF2-40B4-BE49-F238E27FC236}">
                <a16:creationId xmlns:a16="http://schemas.microsoft.com/office/drawing/2014/main" id="{3AABE44B-1FB6-4A82-A518-FEDDDE105F0B}"/>
              </a:ext>
            </a:extLst>
          </p:cNvPr>
          <p:cNvSpPr txBox="1"/>
          <p:nvPr/>
        </p:nvSpPr>
        <p:spPr>
          <a:xfrm>
            <a:off x="6917632" y="4092902"/>
            <a:ext cx="2289975" cy="369332"/>
          </a:xfrm>
          <a:prstGeom prst="rect">
            <a:avLst/>
          </a:prstGeom>
          <a:noFill/>
        </p:spPr>
        <p:txBody>
          <a:bodyPr wrap="square" lIns="0" tIns="0" rIns="0" bIns="0" rtlCol="0">
            <a:spAutoFit/>
          </a:bodyPr>
          <a:lstStyle/>
          <a:p>
            <a:r>
              <a:rPr lang="en-GB" sz="2400" noProof="0"/>
              <a:t>10.0.63.255/18</a:t>
            </a:r>
          </a:p>
        </p:txBody>
      </p:sp>
      <p:graphicFrame>
        <p:nvGraphicFramePr>
          <p:cNvPr id="15" name="Table 15">
            <a:extLst>
              <a:ext uri="{FF2B5EF4-FFF2-40B4-BE49-F238E27FC236}">
                <a16:creationId xmlns:a16="http://schemas.microsoft.com/office/drawing/2014/main" id="{92731FD9-3B9B-4C1E-9719-5F0491230861}"/>
              </a:ext>
            </a:extLst>
          </p:cNvPr>
          <p:cNvGraphicFramePr>
            <a:graphicFrameLocks noGrp="1"/>
          </p:cNvGraphicFramePr>
          <p:nvPr>
            <p:extLst>
              <p:ext uri="{D42A27DB-BD31-4B8C-83A1-F6EECF244321}">
                <p14:modId xmlns:p14="http://schemas.microsoft.com/office/powerpoint/2010/main" val="2265959644"/>
              </p:ext>
            </p:extLst>
          </p:nvPr>
        </p:nvGraphicFramePr>
        <p:xfrm>
          <a:off x="232949" y="4069336"/>
          <a:ext cx="6481926" cy="457200"/>
        </p:xfrm>
        <a:graphic>
          <a:graphicData uri="http://schemas.openxmlformats.org/drawingml/2006/table">
            <a:tbl>
              <a:tblPr firstRow="1" bandRow="1">
                <a:tableStyleId>{073A0DAA-6AF3-43AB-8588-CEC1D06C72B9}</a:tableStyleId>
              </a:tblPr>
              <a:tblGrid>
                <a:gridCol w="737110">
                  <a:extLst>
                    <a:ext uri="{9D8B030D-6E8A-4147-A177-3AD203B41FA5}">
                      <a16:colId xmlns:a16="http://schemas.microsoft.com/office/drawing/2014/main" val="237477989"/>
                    </a:ext>
                  </a:extLst>
                </a:gridCol>
                <a:gridCol w="1677725">
                  <a:extLst>
                    <a:ext uri="{9D8B030D-6E8A-4147-A177-3AD203B41FA5}">
                      <a16:colId xmlns:a16="http://schemas.microsoft.com/office/drawing/2014/main" val="2477245140"/>
                    </a:ext>
                  </a:extLst>
                </a:gridCol>
                <a:gridCol w="548640">
                  <a:extLst>
                    <a:ext uri="{9D8B030D-6E8A-4147-A177-3AD203B41FA5}">
                      <a16:colId xmlns:a16="http://schemas.microsoft.com/office/drawing/2014/main" val="1963890080"/>
                    </a:ext>
                  </a:extLst>
                </a:gridCol>
                <a:gridCol w="208280">
                  <a:extLst>
                    <a:ext uri="{9D8B030D-6E8A-4147-A177-3AD203B41FA5}">
                      <a16:colId xmlns:a16="http://schemas.microsoft.com/office/drawing/2014/main" val="608790255"/>
                    </a:ext>
                  </a:extLst>
                </a:gridCol>
                <a:gridCol w="1413786">
                  <a:extLst>
                    <a:ext uri="{9D8B030D-6E8A-4147-A177-3AD203B41FA5}">
                      <a16:colId xmlns:a16="http://schemas.microsoft.com/office/drawing/2014/main" val="220186607"/>
                    </a:ext>
                  </a:extLst>
                </a:gridCol>
                <a:gridCol w="1896385">
                  <a:extLst>
                    <a:ext uri="{9D8B030D-6E8A-4147-A177-3AD203B41FA5}">
                      <a16:colId xmlns:a16="http://schemas.microsoft.com/office/drawing/2014/main" val="4145578905"/>
                    </a:ext>
                  </a:extLst>
                </a:gridCol>
              </a:tblGrid>
              <a:tr h="457200">
                <a:tc>
                  <a:txBody>
                    <a:bodyPr/>
                    <a:lstStyle/>
                    <a:p>
                      <a:r>
                        <a:rPr lang="en-GB" sz="2400" noProof="0"/>
                        <a:t>10.</a:t>
                      </a:r>
                    </a:p>
                  </a:txBody>
                  <a:tcPr/>
                </a:tc>
                <a:tc>
                  <a:txBody>
                    <a:bodyPr/>
                    <a:lstStyle/>
                    <a:p>
                      <a:r>
                        <a:rPr lang="en-GB" sz="2400" noProof="0"/>
                        <a:t>00000000.</a:t>
                      </a:r>
                    </a:p>
                  </a:txBody>
                  <a:tcPr/>
                </a:tc>
                <a:tc>
                  <a:txBody>
                    <a:bodyPr/>
                    <a:lstStyle/>
                    <a:p>
                      <a:r>
                        <a:rPr lang="en-GB" sz="2400" noProof="0"/>
                        <a:t>00</a:t>
                      </a:r>
                    </a:p>
                  </a:txBody>
                  <a:tcPr/>
                </a:tc>
                <a:tc>
                  <a:txBody>
                    <a:bodyPr/>
                    <a:lstStyle/>
                    <a:p>
                      <a:endParaRPr lang="en-GB" sz="2400" noProof="0"/>
                    </a:p>
                  </a:txBody>
                  <a:tcPr/>
                </a:tc>
                <a:tc>
                  <a:txBody>
                    <a:bodyPr/>
                    <a:lstStyle/>
                    <a:p>
                      <a:r>
                        <a:rPr lang="en-GB" sz="2400" noProof="0"/>
                        <a:t>11 1111.</a:t>
                      </a:r>
                    </a:p>
                  </a:txBody>
                  <a:tcPr/>
                </a:tc>
                <a:tc>
                  <a:txBody>
                    <a:bodyPr/>
                    <a:lstStyle/>
                    <a:p>
                      <a:r>
                        <a:rPr lang="en-GB" sz="2400" noProof="0"/>
                        <a:t>1111 1111</a:t>
                      </a:r>
                    </a:p>
                  </a:txBody>
                  <a:tcPr/>
                </a:tc>
                <a:extLst>
                  <a:ext uri="{0D108BD9-81ED-4DB2-BD59-A6C34878D82A}">
                    <a16:rowId xmlns:a16="http://schemas.microsoft.com/office/drawing/2014/main" val="2502751594"/>
                  </a:ext>
                </a:extLst>
              </a:tr>
            </a:tbl>
          </a:graphicData>
        </a:graphic>
      </p:graphicFrame>
      <p:sp>
        <p:nvSpPr>
          <p:cNvPr id="16" name="TextBox 15">
            <a:extLst>
              <a:ext uri="{FF2B5EF4-FFF2-40B4-BE49-F238E27FC236}">
                <a16:creationId xmlns:a16="http://schemas.microsoft.com/office/drawing/2014/main" id="{57980C40-E1D4-4BB4-A4D8-FE7D75863650}"/>
              </a:ext>
            </a:extLst>
          </p:cNvPr>
          <p:cNvSpPr txBox="1"/>
          <p:nvPr/>
        </p:nvSpPr>
        <p:spPr>
          <a:xfrm>
            <a:off x="232948" y="3690530"/>
            <a:ext cx="2682240" cy="369332"/>
          </a:xfrm>
          <a:prstGeom prst="rect">
            <a:avLst/>
          </a:prstGeom>
          <a:noFill/>
        </p:spPr>
        <p:txBody>
          <a:bodyPr wrap="square" lIns="0" tIns="0" rIns="0" bIns="0" rtlCol="0">
            <a:spAutoFit/>
          </a:bodyPr>
          <a:lstStyle/>
          <a:p>
            <a:r>
              <a:rPr lang="en-GB" sz="2400" noProof="0"/>
              <a:t>Broadcast address</a:t>
            </a:r>
          </a:p>
        </p:txBody>
      </p:sp>
      <p:sp>
        <p:nvSpPr>
          <p:cNvPr id="14" name="TextBox 13">
            <a:extLst>
              <a:ext uri="{FF2B5EF4-FFF2-40B4-BE49-F238E27FC236}">
                <a16:creationId xmlns:a16="http://schemas.microsoft.com/office/drawing/2014/main" id="{2B9B1B25-9235-411C-AAF4-BEBE5A3D7B2F}"/>
              </a:ext>
            </a:extLst>
          </p:cNvPr>
          <p:cNvSpPr txBox="1"/>
          <p:nvPr/>
        </p:nvSpPr>
        <p:spPr>
          <a:xfrm>
            <a:off x="6917633" y="3194010"/>
            <a:ext cx="2289975" cy="369332"/>
          </a:xfrm>
          <a:prstGeom prst="rect">
            <a:avLst/>
          </a:prstGeom>
          <a:noFill/>
        </p:spPr>
        <p:txBody>
          <a:bodyPr wrap="square" lIns="0" tIns="0" rIns="0" bIns="0" rtlCol="0">
            <a:spAutoFit/>
          </a:bodyPr>
          <a:lstStyle/>
          <a:p>
            <a:r>
              <a:rPr lang="en-GB" sz="2400" noProof="0"/>
              <a:t>10.0.63.254/18</a:t>
            </a:r>
          </a:p>
        </p:txBody>
      </p:sp>
      <p:graphicFrame>
        <p:nvGraphicFramePr>
          <p:cNvPr id="12" name="Table 12">
            <a:extLst>
              <a:ext uri="{FF2B5EF4-FFF2-40B4-BE49-F238E27FC236}">
                <a16:creationId xmlns:a16="http://schemas.microsoft.com/office/drawing/2014/main" id="{1D2FBFF5-1639-4B14-A2B7-5792641F724A}"/>
              </a:ext>
            </a:extLst>
          </p:cNvPr>
          <p:cNvGraphicFramePr>
            <a:graphicFrameLocks noGrp="1"/>
          </p:cNvGraphicFramePr>
          <p:nvPr>
            <p:extLst>
              <p:ext uri="{D42A27DB-BD31-4B8C-83A1-F6EECF244321}">
                <p14:modId xmlns:p14="http://schemas.microsoft.com/office/powerpoint/2010/main" val="3683069838"/>
              </p:ext>
            </p:extLst>
          </p:nvPr>
        </p:nvGraphicFramePr>
        <p:xfrm>
          <a:off x="232948" y="3179922"/>
          <a:ext cx="6481927" cy="457200"/>
        </p:xfrm>
        <a:graphic>
          <a:graphicData uri="http://schemas.openxmlformats.org/drawingml/2006/table">
            <a:tbl>
              <a:tblPr firstRow="1" bandRow="1">
                <a:tableStyleId>{073A0DAA-6AF3-43AB-8588-CEC1D06C72B9}</a:tableStyleId>
              </a:tblPr>
              <a:tblGrid>
                <a:gridCol w="737110">
                  <a:extLst>
                    <a:ext uri="{9D8B030D-6E8A-4147-A177-3AD203B41FA5}">
                      <a16:colId xmlns:a16="http://schemas.microsoft.com/office/drawing/2014/main" val="3866137568"/>
                    </a:ext>
                  </a:extLst>
                </a:gridCol>
                <a:gridCol w="1661823">
                  <a:extLst>
                    <a:ext uri="{9D8B030D-6E8A-4147-A177-3AD203B41FA5}">
                      <a16:colId xmlns:a16="http://schemas.microsoft.com/office/drawing/2014/main" val="2755883098"/>
                    </a:ext>
                  </a:extLst>
                </a:gridCol>
                <a:gridCol w="548640">
                  <a:extLst>
                    <a:ext uri="{9D8B030D-6E8A-4147-A177-3AD203B41FA5}">
                      <a16:colId xmlns:a16="http://schemas.microsoft.com/office/drawing/2014/main" val="3757811069"/>
                    </a:ext>
                  </a:extLst>
                </a:gridCol>
                <a:gridCol w="214685">
                  <a:extLst>
                    <a:ext uri="{9D8B030D-6E8A-4147-A177-3AD203B41FA5}">
                      <a16:colId xmlns:a16="http://schemas.microsoft.com/office/drawing/2014/main" val="2329123277"/>
                    </a:ext>
                  </a:extLst>
                </a:gridCol>
                <a:gridCol w="1407381">
                  <a:extLst>
                    <a:ext uri="{9D8B030D-6E8A-4147-A177-3AD203B41FA5}">
                      <a16:colId xmlns:a16="http://schemas.microsoft.com/office/drawing/2014/main" val="2808058822"/>
                    </a:ext>
                  </a:extLst>
                </a:gridCol>
                <a:gridCol w="1912288">
                  <a:extLst>
                    <a:ext uri="{9D8B030D-6E8A-4147-A177-3AD203B41FA5}">
                      <a16:colId xmlns:a16="http://schemas.microsoft.com/office/drawing/2014/main" val="3276734272"/>
                    </a:ext>
                  </a:extLst>
                </a:gridCol>
              </a:tblGrid>
              <a:tr h="370840">
                <a:tc>
                  <a:txBody>
                    <a:bodyPr/>
                    <a:lstStyle/>
                    <a:p>
                      <a:r>
                        <a:rPr lang="en-GB" sz="2400" noProof="0"/>
                        <a:t>10.</a:t>
                      </a:r>
                    </a:p>
                  </a:txBody>
                  <a:tcPr/>
                </a:tc>
                <a:tc>
                  <a:txBody>
                    <a:bodyPr/>
                    <a:lstStyle/>
                    <a:p>
                      <a:r>
                        <a:rPr lang="en-GB" sz="2400" noProof="0"/>
                        <a:t>00000000.</a:t>
                      </a:r>
                    </a:p>
                  </a:txBody>
                  <a:tcPr/>
                </a:tc>
                <a:tc>
                  <a:txBody>
                    <a:bodyPr/>
                    <a:lstStyle/>
                    <a:p>
                      <a:r>
                        <a:rPr lang="en-GB" sz="2400" noProof="0"/>
                        <a:t>00</a:t>
                      </a:r>
                    </a:p>
                  </a:txBody>
                  <a:tcPr/>
                </a:tc>
                <a:tc>
                  <a:txBody>
                    <a:bodyPr/>
                    <a:lstStyle/>
                    <a:p>
                      <a:endParaRPr lang="en-GB" sz="2400" noProof="0"/>
                    </a:p>
                  </a:txBody>
                  <a:tcPr/>
                </a:tc>
                <a:tc>
                  <a:txBody>
                    <a:bodyPr/>
                    <a:lstStyle/>
                    <a:p>
                      <a:r>
                        <a:rPr lang="en-GB" sz="2400" noProof="0"/>
                        <a:t>11 1111.</a:t>
                      </a:r>
                    </a:p>
                  </a:txBody>
                  <a:tcPr/>
                </a:tc>
                <a:tc>
                  <a:txBody>
                    <a:bodyPr/>
                    <a:lstStyle/>
                    <a:p>
                      <a:r>
                        <a:rPr lang="en-GB" sz="2400" noProof="0"/>
                        <a:t>1111 1110</a:t>
                      </a:r>
                    </a:p>
                  </a:txBody>
                  <a:tcPr/>
                </a:tc>
                <a:extLst>
                  <a:ext uri="{0D108BD9-81ED-4DB2-BD59-A6C34878D82A}">
                    <a16:rowId xmlns:a16="http://schemas.microsoft.com/office/drawing/2014/main" val="3246352171"/>
                  </a:ext>
                </a:extLst>
              </a:tr>
            </a:tbl>
          </a:graphicData>
        </a:graphic>
      </p:graphicFrame>
      <p:sp>
        <p:nvSpPr>
          <p:cNvPr id="13" name="TextBox 12">
            <a:extLst>
              <a:ext uri="{FF2B5EF4-FFF2-40B4-BE49-F238E27FC236}">
                <a16:creationId xmlns:a16="http://schemas.microsoft.com/office/drawing/2014/main" id="{5C195ED1-1305-433E-B882-EC1AF651E291}"/>
              </a:ext>
            </a:extLst>
          </p:cNvPr>
          <p:cNvSpPr txBox="1"/>
          <p:nvPr/>
        </p:nvSpPr>
        <p:spPr>
          <a:xfrm>
            <a:off x="232949" y="2774964"/>
            <a:ext cx="3397857" cy="369332"/>
          </a:xfrm>
          <a:prstGeom prst="rect">
            <a:avLst/>
          </a:prstGeom>
          <a:noFill/>
        </p:spPr>
        <p:txBody>
          <a:bodyPr wrap="square" lIns="0" tIns="0" rIns="0" bIns="0" rtlCol="0">
            <a:spAutoFit/>
          </a:bodyPr>
          <a:lstStyle/>
          <a:p>
            <a:r>
              <a:rPr lang="en-GB" sz="2400" noProof="0"/>
              <a:t>Last host </a:t>
            </a:r>
            <a:r>
              <a:rPr lang="en-GB" sz="2400"/>
              <a:t>a</a:t>
            </a:r>
            <a:r>
              <a:rPr lang="en-GB" sz="2400" noProof="0"/>
              <a:t>ddress</a:t>
            </a:r>
          </a:p>
        </p:txBody>
      </p:sp>
      <p:sp>
        <p:nvSpPr>
          <p:cNvPr id="11" name="TextBox 10">
            <a:extLst>
              <a:ext uri="{FF2B5EF4-FFF2-40B4-BE49-F238E27FC236}">
                <a16:creationId xmlns:a16="http://schemas.microsoft.com/office/drawing/2014/main" id="{00B2F1A8-EB18-42AA-9ABD-2BC2A8460BC5}"/>
              </a:ext>
            </a:extLst>
          </p:cNvPr>
          <p:cNvSpPr txBox="1"/>
          <p:nvPr/>
        </p:nvSpPr>
        <p:spPr>
          <a:xfrm>
            <a:off x="6917635" y="2309615"/>
            <a:ext cx="1752878" cy="369332"/>
          </a:xfrm>
          <a:prstGeom prst="rect">
            <a:avLst/>
          </a:prstGeom>
          <a:noFill/>
        </p:spPr>
        <p:txBody>
          <a:bodyPr wrap="square" lIns="0" tIns="0" rIns="0" bIns="0" rtlCol="0">
            <a:spAutoFit/>
          </a:bodyPr>
          <a:lstStyle/>
          <a:p>
            <a:r>
              <a:rPr lang="en-GB" sz="2400" noProof="0"/>
              <a:t>10.0.0.1/18</a:t>
            </a:r>
          </a:p>
        </p:txBody>
      </p:sp>
      <p:graphicFrame>
        <p:nvGraphicFramePr>
          <p:cNvPr id="8" name="Table 8">
            <a:extLst>
              <a:ext uri="{FF2B5EF4-FFF2-40B4-BE49-F238E27FC236}">
                <a16:creationId xmlns:a16="http://schemas.microsoft.com/office/drawing/2014/main" id="{8D96BE4F-0487-41E1-87E1-8F61D33E1839}"/>
              </a:ext>
            </a:extLst>
          </p:cNvPr>
          <p:cNvGraphicFramePr>
            <a:graphicFrameLocks noGrp="1"/>
          </p:cNvGraphicFramePr>
          <p:nvPr>
            <p:extLst>
              <p:ext uri="{D42A27DB-BD31-4B8C-83A1-F6EECF244321}">
                <p14:modId xmlns:p14="http://schemas.microsoft.com/office/powerpoint/2010/main" val="3167238764"/>
              </p:ext>
            </p:extLst>
          </p:nvPr>
        </p:nvGraphicFramePr>
        <p:xfrm>
          <a:off x="232949" y="2271553"/>
          <a:ext cx="6481927" cy="457200"/>
        </p:xfrm>
        <a:graphic>
          <a:graphicData uri="http://schemas.openxmlformats.org/drawingml/2006/table">
            <a:tbl>
              <a:tblPr firstRow="1" bandRow="1">
                <a:tableStyleId>{073A0DAA-6AF3-43AB-8588-CEC1D06C72B9}</a:tableStyleId>
              </a:tblPr>
              <a:tblGrid>
                <a:gridCol w="745061">
                  <a:extLst>
                    <a:ext uri="{9D8B030D-6E8A-4147-A177-3AD203B41FA5}">
                      <a16:colId xmlns:a16="http://schemas.microsoft.com/office/drawing/2014/main" val="2355263154"/>
                    </a:ext>
                  </a:extLst>
                </a:gridCol>
                <a:gridCol w="1637969">
                  <a:extLst>
                    <a:ext uri="{9D8B030D-6E8A-4147-A177-3AD203B41FA5}">
                      <a16:colId xmlns:a16="http://schemas.microsoft.com/office/drawing/2014/main" val="577999943"/>
                    </a:ext>
                  </a:extLst>
                </a:gridCol>
                <a:gridCol w="564543">
                  <a:extLst>
                    <a:ext uri="{9D8B030D-6E8A-4147-A177-3AD203B41FA5}">
                      <a16:colId xmlns:a16="http://schemas.microsoft.com/office/drawing/2014/main" val="2430309827"/>
                    </a:ext>
                  </a:extLst>
                </a:gridCol>
                <a:gridCol w="208280">
                  <a:extLst>
                    <a:ext uri="{9D8B030D-6E8A-4147-A177-3AD203B41FA5}">
                      <a16:colId xmlns:a16="http://schemas.microsoft.com/office/drawing/2014/main" val="1708131345"/>
                    </a:ext>
                  </a:extLst>
                </a:gridCol>
                <a:gridCol w="1421737">
                  <a:extLst>
                    <a:ext uri="{9D8B030D-6E8A-4147-A177-3AD203B41FA5}">
                      <a16:colId xmlns:a16="http://schemas.microsoft.com/office/drawing/2014/main" val="1360387983"/>
                    </a:ext>
                  </a:extLst>
                </a:gridCol>
                <a:gridCol w="1904337">
                  <a:extLst>
                    <a:ext uri="{9D8B030D-6E8A-4147-A177-3AD203B41FA5}">
                      <a16:colId xmlns:a16="http://schemas.microsoft.com/office/drawing/2014/main" val="409581728"/>
                    </a:ext>
                  </a:extLst>
                </a:gridCol>
              </a:tblGrid>
              <a:tr h="370840">
                <a:tc>
                  <a:txBody>
                    <a:bodyPr/>
                    <a:lstStyle/>
                    <a:p>
                      <a:r>
                        <a:rPr lang="en-GB" sz="2400" noProof="0"/>
                        <a:t>10.</a:t>
                      </a:r>
                    </a:p>
                  </a:txBody>
                  <a:tcPr/>
                </a:tc>
                <a:tc>
                  <a:txBody>
                    <a:bodyPr/>
                    <a:lstStyle/>
                    <a:p>
                      <a:r>
                        <a:rPr lang="en-GB" sz="2400" noProof="0"/>
                        <a:t>00000000.</a:t>
                      </a:r>
                    </a:p>
                  </a:txBody>
                  <a:tcPr/>
                </a:tc>
                <a:tc>
                  <a:txBody>
                    <a:bodyPr/>
                    <a:lstStyle/>
                    <a:p>
                      <a:r>
                        <a:rPr lang="en-GB" sz="2400" noProof="0"/>
                        <a:t>00</a:t>
                      </a:r>
                    </a:p>
                  </a:txBody>
                  <a:tcPr/>
                </a:tc>
                <a:tc>
                  <a:txBody>
                    <a:bodyPr/>
                    <a:lstStyle/>
                    <a:p>
                      <a:endParaRPr lang="en-GB" sz="2400" noProof="0"/>
                    </a:p>
                  </a:txBody>
                  <a:tcPr/>
                </a:tc>
                <a:tc>
                  <a:txBody>
                    <a:bodyPr/>
                    <a:lstStyle/>
                    <a:p>
                      <a:r>
                        <a:rPr lang="en-GB" sz="2400" noProof="0"/>
                        <a:t>00 0000.</a:t>
                      </a:r>
                    </a:p>
                  </a:txBody>
                  <a:tcPr/>
                </a:tc>
                <a:tc>
                  <a:txBody>
                    <a:bodyPr/>
                    <a:lstStyle/>
                    <a:p>
                      <a:r>
                        <a:rPr lang="en-GB" sz="2400" noProof="0"/>
                        <a:t>0000 0001</a:t>
                      </a:r>
                    </a:p>
                  </a:txBody>
                  <a:tcPr/>
                </a:tc>
                <a:extLst>
                  <a:ext uri="{0D108BD9-81ED-4DB2-BD59-A6C34878D82A}">
                    <a16:rowId xmlns:a16="http://schemas.microsoft.com/office/drawing/2014/main" val="4076251854"/>
                  </a:ext>
                </a:extLst>
              </a:tr>
            </a:tbl>
          </a:graphicData>
        </a:graphic>
      </p:graphicFrame>
      <p:sp>
        <p:nvSpPr>
          <p:cNvPr id="9" name="TextBox 8">
            <a:extLst>
              <a:ext uri="{FF2B5EF4-FFF2-40B4-BE49-F238E27FC236}">
                <a16:creationId xmlns:a16="http://schemas.microsoft.com/office/drawing/2014/main" id="{592A12C3-CD4C-48C7-A863-CDC9A0046125}"/>
              </a:ext>
            </a:extLst>
          </p:cNvPr>
          <p:cNvSpPr txBox="1"/>
          <p:nvPr/>
        </p:nvSpPr>
        <p:spPr>
          <a:xfrm>
            <a:off x="232949" y="1896999"/>
            <a:ext cx="5178949" cy="369332"/>
          </a:xfrm>
          <a:prstGeom prst="rect">
            <a:avLst/>
          </a:prstGeom>
          <a:noFill/>
        </p:spPr>
        <p:txBody>
          <a:bodyPr wrap="square" lIns="0" tIns="0" rIns="0" bIns="0" rtlCol="0">
            <a:spAutoFit/>
          </a:bodyPr>
          <a:lstStyle/>
          <a:p>
            <a:r>
              <a:rPr lang="en-GB" sz="2400" noProof="0"/>
              <a:t>First host </a:t>
            </a:r>
            <a:r>
              <a:rPr lang="en-GB" sz="2400"/>
              <a:t>a</a:t>
            </a:r>
            <a:r>
              <a:rPr lang="en-GB" sz="2400" noProof="0"/>
              <a:t>ddress</a:t>
            </a:r>
          </a:p>
        </p:txBody>
      </p:sp>
      <p:sp>
        <p:nvSpPr>
          <p:cNvPr id="10" name="TextBox 9">
            <a:extLst>
              <a:ext uri="{FF2B5EF4-FFF2-40B4-BE49-F238E27FC236}">
                <a16:creationId xmlns:a16="http://schemas.microsoft.com/office/drawing/2014/main" id="{A9D98DDF-8A61-4699-80AE-E752C53F8F4E}"/>
              </a:ext>
            </a:extLst>
          </p:cNvPr>
          <p:cNvSpPr txBox="1"/>
          <p:nvPr/>
        </p:nvSpPr>
        <p:spPr>
          <a:xfrm>
            <a:off x="6917635" y="1440202"/>
            <a:ext cx="2226365" cy="369332"/>
          </a:xfrm>
          <a:prstGeom prst="rect">
            <a:avLst/>
          </a:prstGeom>
          <a:noFill/>
        </p:spPr>
        <p:txBody>
          <a:bodyPr wrap="square" lIns="0" tIns="0" rIns="0" bIns="0" rtlCol="0">
            <a:spAutoFit/>
          </a:bodyPr>
          <a:lstStyle/>
          <a:p>
            <a:r>
              <a:rPr lang="en-GB" sz="2400" noProof="0"/>
              <a:t>10.0.0.0/18</a:t>
            </a:r>
          </a:p>
        </p:txBody>
      </p:sp>
      <p:graphicFrame>
        <p:nvGraphicFramePr>
          <p:cNvPr id="6" name="Table 6">
            <a:extLst>
              <a:ext uri="{FF2B5EF4-FFF2-40B4-BE49-F238E27FC236}">
                <a16:creationId xmlns:a16="http://schemas.microsoft.com/office/drawing/2014/main" id="{11CCA218-2A1C-49F1-80D0-3FB746F0D5E3}"/>
              </a:ext>
            </a:extLst>
          </p:cNvPr>
          <p:cNvGraphicFramePr>
            <a:graphicFrameLocks noGrp="1"/>
          </p:cNvGraphicFramePr>
          <p:nvPr>
            <p:extLst>
              <p:ext uri="{D42A27DB-BD31-4B8C-83A1-F6EECF244321}">
                <p14:modId xmlns:p14="http://schemas.microsoft.com/office/powerpoint/2010/main" val="3296497599"/>
              </p:ext>
            </p:extLst>
          </p:nvPr>
        </p:nvGraphicFramePr>
        <p:xfrm>
          <a:off x="232949" y="1416223"/>
          <a:ext cx="6481927" cy="457200"/>
        </p:xfrm>
        <a:graphic>
          <a:graphicData uri="http://schemas.openxmlformats.org/drawingml/2006/table">
            <a:tbl>
              <a:tblPr firstRow="1" bandRow="1">
                <a:tableStyleId>{073A0DAA-6AF3-43AB-8588-CEC1D06C72B9}</a:tableStyleId>
              </a:tblPr>
              <a:tblGrid>
                <a:gridCol w="722784">
                  <a:extLst>
                    <a:ext uri="{9D8B030D-6E8A-4147-A177-3AD203B41FA5}">
                      <a16:colId xmlns:a16="http://schemas.microsoft.com/office/drawing/2014/main" val="504331533"/>
                    </a:ext>
                  </a:extLst>
                </a:gridCol>
                <a:gridCol w="1652295">
                  <a:extLst>
                    <a:ext uri="{9D8B030D-6E8A-4147-A177-3AD203B41FA5}">
                      <a16:colId xmlns:a16="http://schemas.microsoft.com/office/drawing/2014/main" val="3959789779"/>
                    </a:ext>
                  </a:extLst>
                </a:gridCol>
                <a:gridCol w="580445">
                  <a:extLst>
                    <a:ext uri="{9D8B030D-6E8A-4147-A177-3AD203B41FA5}">
                      <a16:colId xmlns:a16="http://schemas.microsoft.com/office/drawing/2014/main" val="443638750"/>
                    </a:ext>
                  </a:extLst>
                </a:gridCol>
                <a:gridCol w="208280">
                  <a:extLst>
                    <a:ext uri="{9D8B030D-6E8A-4147-A177-3AD203B41FA5}">
                      <a16:colId xmlns:a16="http://schemas.microsoft.com/office/drawing/2014/main" val="3309319215"/>
                    </a:ext>
                  </a:extLst>
                </a:gridCol>
                <a:gridCol w="1405835">
                  <a:extLst>
                    <a:ext uri="{9D8B030D-6E8A-4147-A177-3AD203B41FA5}">
                      <a16:colId xmlns:a16="http://schemas.microsoft.com/office/drawing/2014/main" val="3038402578"/>
                    </a:ext>
                  </a:extLst>
                </a:gridCol>
                <a:gridCol w="1912288">
                  <a:extLst>
                    <a:ext uri="{9D8B030D-6E8A-4147-A177-3AD203B41FA5}">
                      <a16:colId xmlns:a16="http://schemas.microsoft.com/office/drawing/2014/main" val="2116464291"/>
                    </a:ext>
                  </a:extLst>
                </a:gridCol>
              </a:tblGrid>
              <a:tr h="370840">
                <a:tc>
                  <a:txBody>
                    <a:bodyPr/>
                    <a:lstStyle/>
                    <a:p>
                      <a:r>
                        <a:rPr lang="en-GB" sz="2400" noProof="0"/>
                        <a:t>10.</a:t>
                      </a:r>
                    </a:p>
                  </a:txBody>
                  <a:tcPr/>
                </a:tc>
                <a:tc>
                  <a:txBody>
                    <a:bodyPr/>
                    <a:lstStyle/>
                    <a:p>
                      <a:r>
                        <a:rPr lang="en-GB" sz="2400" noProof="0"/>
                        <a:t>00000000.</a:t>
                      </a:r>
                    </a:p>
                  </a:txBody>
                  <a:tcPr/>
                </a:tc>
                <a:tc>
                  <a:txBody>
                    <a:bodyPr/>
                    <a:lstStyle/>
                    <a:p>
                      <a:r>
                        <a:rPr lang="en-GB" sz="2400" noProof="0"/>
                        <a:t>00</a:t>
                      </a:r>
                    </a:p>
                  </a:txBody>
                  <a:tcPr/>
                </a:tc>
                <a:tc>
                  <a:txBody>
                    <a:bodyPr/>
                    <a:lstStyle/>
                    <a:p>
                      <a:endParaRPr lang="en-GB" sz="2400" noProof="0"/>
                    </a:p>
                  </a:txBody>
                  <a:tcPr/>
                </a:tc>
                <a:tc>
                  <a:txBody>
                    <a:bodyPr/>
                    <a:lstStyle/>
                    <a:p>
                      <a:r>
                        <a:rPr lang="en-GB" sz="2400" noProof="0"/>
                        <a:t>00 0000.</a:t>
                      </a:r>
                    </a:p>
                  </a:txBody>
                  <a:tcPr/>
                </a:tc>
                <a:tc>
                  <a:txBody>
                    <a:bodyPr/>
                    <a:lstStyle/>
                    <a:p>
                      <a:r>
                        <a:rPr lang="en-GB" sz="2400" noProof="0"/>
                        <a:t>0000 0000</a:t>
                      </a:r>
                    </a:p>
                  </a:txBody>
                  <a:tcPr/>
                </a:tc>
                <a:extLst>
                  <a:ext uri="{0D108BD9-81ED-4DB2-BD59-A6C34878D82A}">
                    <a16:rowId xmlns:a16="http://schemas.microsoft.com/office/drawing/2014/main" val="604374820"/>
                  </a:ext>
                </a:extLst>
              </a:tr>
            </a:tbl>
          </a:graphicData>
        </a:graphic>
      </p:graphicFrame>
      <p:sp>
        <p:nvSpPr>
          <p:cNvPr id="7" name="TextBox 6">
            <a:extLst>
              <a:ext uri="{FF2B5EF4-FFF2-40B4-BE49-F238E27FC236}">
                <a16:creationId xmlns:a16="http://schemas.microsoft.com/office/drawing/2014/main" id="{62E6E46F-C99D-4302-B523-B94CAE8A1B7B}"/>
              </a:ext>
            </a:extLst>
          </p:cNvPr>
          <p:cNvSpPr txBox="1"/>
          <p:nvPr/>
        </p:nvSpPr>
        <p:spPr>
          <a:xfrm>
            <a:off x="232950" y="1023315"/>
            <a:ext cx="2849217" cy="369332"/>
          </a:xfrm>
          <a:prstGeom prst="rect">
            <a:avLst/>
          </a:prstGeom>
          <a:noFill/>
        </p:spPr>
        <p:txBody>
          <a:bodyPr wrap="square" lIns="0" tIns="0" rIns="0" bIns="0" rtlCol="0">
            <a:spAutoFit/>
          </a:bodyPr>
          <a:lstStyle/>
          <a:p>
            <a:r>
              <a:rPr lang="en-GB" sz="2400" noProof="0"/>
              <a:t>Network address</a:t>
            </a:r>
          </a:p>
        </p:txBody>
      </p:sp>
    </p:spTree>
    <p:extLst>
      <p:ext uri="{BB962C8B-B14F-4D97-AF65-F5344CB8AC3E}">
        <p14:creationId xmlns:p14="http://schemas.microsoft.com/office/powerpoint/2010/main" val="5790176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928004D-1693-45CF-B2DC-1E021A8266F0}"/>
              </a:ext>
            </a:extLst>
          </p:cNvPr>
          <p:cNvSpPr>
            <a:spLocks noGrp="1"/>
          </p:cNvSpPr>
          <p:nvPr>
            <p:ph type="sldNum" sz="quarter" idx="11"/>
          </p:nvPr>
        </p:nvSpPr>
        <p:spPr/>
        <p:txBody>
          <a:bodyPr/>
          <a:lstStyle/>
          <a:p>
            <a:fld id="{DA2C159E-F13C-4A85-9A41-E7669D3E0D70}" type="slidenum">
              <a:rPr lang="en-GB" noProof="0" smtClean="0"/>
              <a:pPr/>
              <a:t>116</a:t>
            </a:fld>
            <a:endParaRPr lang="en-GB" noProof="0"/>
          </a:p>
        </p:txBody>
      </p:sp>
      <p:sp>
        <p:nvSpPr>
          <p:cNvPr id="2" name="Title 1">
            <a:extLst>
              <a:ext uri="{FF2B5EF4-FFF2-40B4-BE49-F238E27FC236}">
                <a16:creationId xmlns:a16="http://schemas.microsoft.com/office/drawing/2014/main" id="{46DEF08B-9E02-463E-860E-C5A5AB4C9CDD}"/>
              </a:ext>
            </a:extLst>
          </p:cNvPr>
          <p:cNvSpPr>
            <a:spLocks noGrp="1"/>
          </p:cNvSpPr>
          <p:nvPr>
            <p:ph type="title"/>
          </p:nvPr>
        </p:nvSpPr>
        <p:spPr/>
        <p:txBody>
          <a:bodyPr>
            <a:normAutofit/>
          </a:bodyPr>
          <a:lstStyle/>
          <a:p>
            <a:r>
              <a:rPr lang="en-GB" noProof="0"/>
              <a:t>Magic number (1)</a:t>
            </a:r>
          </a:p>
        </p:txBody>
      </p:sp>
      <p:sp>
        <p:nvSpPr>
          <p:cNvPr id="4" name="Footer Placeholder 3">
            <a:extLst>
              <a:ext uri="{FF2B5EF4-FFF2-40B4-BE49-F238E27FC236}">
                <a16:creationId xmlns:a16="http://schemas.microsoft.com/office/drawing/2014/main" id="{641FA968-2F37-4306-8BBB-D02E63136E79}"/>
              </a:ext>
            </a:extLst>
          </p:cNvPr>
          <p:cNvSpPr>
            <a:spLocks noGrp="1"/>
          </p:cNvSpPr>
          <p:nvPr>
            <p:ph type="ftr" sz="quarter" idx="10"/>
          </p:nvPr>
        </p:nvSpPr>
        <p:spPr/>
        <p:txBody>
          <a:bodyPr/>
          <a:lstStyle/>
          <a:p>
            <a:r>
              <a:rPr lang="en-GB" noProof="0"/>
              <a:t>Education &amp; Training Foundation</a:t>
            </a:r>
          </a:p>
        </p:txBody>
      </p:sp>
      <p:sp>
        <p:nvSpPr>
          <p:cNvPr id="11" name="TextBox 10">
            <a:extLst>
              <a:ext uri="{FF2B5EF4-FFF2-40B4-BE49-F238E27FC236}">
                <a16:creationId xmlns:a16="http://schemas.microsoft.com/office/drawing/2014/main" id="{ABB7FDF5-77A1-4C36-8693-5A13979B1F7B}"/>
              </a:ext>
            </a:extLst>
          </p:cNvPr>
          <p:cNvSpPr txBox="1"/>
          <p:nvPr/>
        </p:nvSpPr>
        <p:spPr>
          <a:xfrm>
            <a:off x="6138470" y="3618944"/>
            <a:ext cx="2727369" cy="615553"/>
          </a:xfrm>
          <a:prstGeom prst="rect">
            <a:avLst/>
          </a:prstGeom>
          <a:noFill/>
        </p:spPr>
        <p:txBody>
          <a:bodyPr wrap="square" lIns="0" tIns="0" rIns="0" bIns="0" rtlCol="0">
            <a:spAutoFit/>
          </a:bodyPr>
          <a:lstStyle/>
          <a:p>
            <a:r>
              <a:rPr lang="en-GB" sz="2000" noProof="0"/>
              <a:t>Last bit borrowed is the magic number</a:t>
            </a:r>
          </a:p>
        </p:txBody>
      </p:sp>
      <p:sp>
        <p:nvSpPr>
          <p:cNvPr id="10" name="TextBox 9">
            <a:extLst>
              <a:ext uri="{FF2B5EF4-FFF2-40B4-BE49-F238E27FC236}">
                <a16:creationId xmlns:a16="http://schemas.microsoft.com/office/drawing/2014/main" id="{9F4CE1FF-EBEE-4065-89D2-0B3DE672F5A2}"/>
              </a:ext>
            </a:extLst>
          </p:cNvPr>
          <p:cNvSpPr txBox="1"/>
          <p:nvPr/>
        </p:nvSpPr>
        <p:spPr>
          <a:xfrm>
            <a:off x="6125987" y="3218583"/>
            <a:ext cx="2533115" cy="307777"/>
          </a:xfrm>
          <a:prstGeom prst="rect">
            <a:avLst/>
          </a:prstGeom>
          <a:noFill/>
        </p:spPr>
        <p:txBody>
          <a:bodyPr wrap="square" lIns="0" tIns="0" rIns="0" bIns="0" rtlCol="0">
            <a:spAutoFit/>
          </a:bodyPr>
          <a:lstStyle/>
          <a:p>
            <a:r>
              <a:rPr lang="en-GB" sz="2000" noProof="0"/>
              <a:t>3 bits borrowed = /27</a:t>
            </a:r>
          </a:p>
        </p:txBody>
      </p:sp>
      <p:sp>
        <p:nvSpPr>
          <p:cNvPr id="9" name="TextBox 8">
            <a:extLst>
              <a:ext uri="{FF2B5EF4-FFF2-40B4-BE49-F238E27FC236}">
                <a16:creationId xmlns:a16="http://schemas.microsoft.com/office/drawing/2014/main" id="{4A91C641-51E9-4854-8076-4AF6FBB02C8E}"/>
              </a:ext>
            </a:extLst>
          </p:cNvPr>
          <p:cNvSpPr txBox="1"/>
          <p:nvPr/>
        </p:nvSpPr>
        <p:spPr>
          <a:xfrm>
            <a:off x="6122151" y="2818222"/>
            <a:ext cx="2432489" cy="307777"/>
          </a:xfrm>
          <a:prstGeom prst="rect">
            <a:avLst/>
          </a:prstGeom>
          <a:noFill/>
        </p:spPr>
        <p:txBody>
          <a:bodyPr wrap="square" lIns="0" tIns="0" rIns="0" bIns="0" rtlCol="0">
            <a:spAutoFit/>
          </a:bodyPr>
          <a:lstStyle/>
          <a:p>
            <a:r>
              <a:rPr lang="en-GB" sz="2000" noProof="0"/>
              <a:t>Octets as binary</a:t>
            </a:r>
          </a:p>
        </p:txBody>
      </p:sp>
      <p:sp>
        <p:nvSpPr>
          <p:cNvPr id="8" name="TextBox 7">
            <a:extLst>
              <a:ext uri="{FF2B5EF4-FFF2-40B4-BE49-F238E27FC236}">
                <a16:creationId xmlns:a16="http://schemas.microsoft.com/office/drawing/2014/main" id="{7323ED6F-9D28-4A18-9145-613CA0DFF0EE}"/>
              </a:ext>
            </a:extLst>
          </p:cNvPr>
          <p:cNvSpPr txBox="1"/>
          <p:nvPr/>
        </p:nvSpPr>
        <p:spPr>
          <a:xfrm>
            <a:off x="6095265" y="2417861"/>
            <a:ext cx="2315843" cy="307777"/>
          </a:xfrm>
          <a:prstGeom prst="rect">
            <a:avLst/>
          </a:prstGeom>
          <a:noFill/>
        </p:spPr>
        <p:txBody>
          <a:bodyPr wrap="square" lIns="0" tIns="0" rIns="0" bIns="0" rtlCol="0">
            <a:spAutoFit/>
          </a:bodyPr>
          <a:lstStyle/>
          <a:p>
            <a:r>
              <a:rPr lang="en-GB" sz="2000" noProof="0"/>
              <a:t>192.168.0.0/24</a:t>
            </a:r>
          </a:p>
        </p:txBody>
      </p:sp>
      <p:graphicFrame>
        <p:nvGraphicFramePr>
          <p:cNvPr id="7" name="Table 7">
            <a:extLst>
              <a:ext uri="{FF2B5EF4-FFF2-40B4-BE49-F238E27FC236}">
                <a16:creationId xmlns:a16="http://schemas.microsoft.com/office/drawing/2014/main" id="{04656F50-D797-48C1-8CED-C9B22A4FABED}"/>
              </a:ext>
            </a:extLst>
          </p:cNvPr>
          <p:cNvGraphicFramePr>
            <a:graphicFrameLocks noGrp="1"/>
          </p:cNvGraphicFramePr>
          <p:nvPr>
            <p:extLst>
              <p:ext uri="{D42A27DB-BD31-4B8C-83A1-F6EECF244321}">
                <p14:modId xmlns:p14="http://schemas.microsoft.com/office/powerpoint/2010/main" val="1088678092"/>
              </p:ext>
            </p:extLst>
          </p:nvPr>
        </p:nvGraphicFramePr>
        <p:xfrm>
          <a:off x="232950" y="2370686"/>
          <a:ext cx="5672551" cy="1584960"/>
        </p:xfrm>
        <a:graphic>
          <a:graphicData uri="http://schemas.openxmlformats.org/drawingml/2006/table">
            <a:tbl>
              <a:tblPr firstRow="1" bandRow="1">
                <a:tableStyleId>{073A0DAA-6AF3-43AB-8588-CEC1D06C72B9}</a:tableStyleId>
              </a:tblPr>
              <a:tblGrid>
                <a:gridCol w="1379950">
                  <a:extLst>
                    <a:ext uri="{9D8B030D-6E8A-4147-A177-3AD203B41FA5}">
                      <a16:colId xmlns:a16="http://schemas.microsoft.com/office/drawing/2014/main" val="234919513"/>
                    </a:ext>
                  </a:extLst>
                </a:gridCol>
                <a:gridCol w="1447800">
                  <a:extLst>
                    <a:ext uri="{9D8B030D-6E8A-4147-A177-3AD203B41FA5}">
                      <a16:colId xmlns:a16="http://schemas.microsoft.com/office/drawing/2014/main" val="120581064"/>
                    </a:ext>
                  </a:extLst>
                </a:gridCol>
                <a:gridCol w="1409700">
                  <a:extLst>
                    <a:ext uri="{9D8B030D-6E8A-4147-A177-3AD203B41FA5}">
                      <a16:colId xmlns:a16="http://schemas.microsoft.com/office/drawing/2014/main" val="2992771475"/>
                    </a:ext>
                  </a:extLst>
                </a:gridCol>
                <a:gridCol w="1435101">
                  <a:extLst>
                    <a:ext uri="{9D8B030D-6E8A-4147-A177-3AD203B41FA5}">
                      <a16:colId xmlns:a16="http://schemas.microsoft.com/office/drawing/2014/main" val="3841164863"/>
                    </a:ext>
                  </a:extLst>
                </a:gridCol>
              </a:tblGrid>
              <a:tr h="370840">
                <a:tc>
                  <a:txBody>
                    <a:bodyPr/>
                    <a:lstStyle/>
                    <a:p>
                      <a:r>
                        <a:rPr lang="en-GB" sz="2000" noProof="0"/>
                        <a:t>192</a:t>
                      </a:r>
                    </a:p>
                  </a:txBody>
                  <a:tcPr/>
                </a:tc>
                <a:tc>
                  <a:txBody>
                    <a:bodyPr/>
                    <a:lstStyle/>
                    <a:p>
                      <a:r>
                        <a:rPr lang="en-GB" sz="2000" noProof="0"/>
                        <a:t>168</a:t>
                      </a:r>
                    </a:p>
                  </a:txBody>
                  <a:tcPr/>
                </a:tc>
                <a:tc>
                  <a:txBody>
                    <a:bodyPr/>
                    <a:lstStyle/>
                    <a:p>
                      <a:r>
                        <a:rPr lang="en-GB" sz="2000" noProof="0"/>
                        <a:t>0</a:t>
                      </a:r>
                    </a:p>
                  </a:txBody>
                  <a:tcPr/>
                </a:tc>
                <a:tc>
                  <a:txBody>
                    <a:bodyPr/>
                    <a:lstStyle/>
                    <a:p>
                      <a:r>
                        <a:rPr lang="en-GB" sz="2000" noProof="0"/>
                        <a:t>0</a:t>
                      </a:r>
                    </a:p>
                  </a:txBody>
                  <a:tcPr/>
                </a:tc>
                <a:extLst>
                  <a:ext uri="{0D108BD9-81ED-4DB2-BD59-A6C34878D82A}">
                    <a16:rowId xmlns:a16="http://schemas.microsoft.com/office/drawing/2014/main" val="935056490"/>
                  </a:ext>
                </a:extLst>
              </a:tr>
              <a:tr h="370840">
                <a:tc>
                  <a:txBody>
                    <a:bodyPr/>
                    <a:lstStyle/>
                    <a:p>
                      <a:r>
                        <a:rPr lang="en-GB" sz="2000" noProof="0"/>
                        <a:t>11000000</a:t>
                      </a:r>
                    </a:p>
                  </a:txBody>
                  <a:tcPr/>
                </a:tc>
                <a:tc>
                  <a:txBody>
                    <a:bodyPr/>
                    <a:lstStyle/>
                    <a:p>
                      <a:r>
                        <a:rPr lang="en-GB" sz="2000" noProof="0"/>
                        <a:t>10101000</a:t>
                      </a:r>
                    </a:p>
                  </a:txBody>
                  <a:tcPr/>
                </a:tc>
                <a:tc>
                  <a:txBody>
                    <a:bodyPr/>
                    <a:lstStyle/>
                    <a:p>
                      <a:r>
                        <a:rPr lang="en-GB" sz="2000" noProof="0"/>
                        <a:t>00000000</a:t>
                      </a:r>
                    </a:p>
                  </a:txBody>
                  <a:tcPr/>
                </a:tc>
                <a:tc>
                  <a:txBody>
                    <a:bodyPr/>
                    <a:lstStyle/>
                    <a:p>
                      <a:r>
                        <a:rPr lang="en-GB" sz="2000" noProof="0"/>
                        <a:t>00000000</a:t>
                      </a:r>
                    </a:p>
                  </a:txBody>
                  <a:tcPr/>
                </a:tc>
                <a:extLst>
                  <a:ext uri="{0D108BD9-81ED-4DB2-BD59-A6C34878D82A}">
                    <a16:rowId xmlns:a16="http://schemas.microsoft.com/office/drawing/2014/main" val="251327571"/>
                  </a:ext>
                </a:extLst>
              </a:tr>
              <a:tr h="370840">
                <a:tc>
                  <a:txBody>
                    <a:bodyPr/>
                    <a:lstStyle/>
                    <a:p>
                      <a:r>
                        <a:rPr lang="en-GB" sz="2000" noProof="0"/>
                        <a:t>11111111</a:t>
                      </a:r>
                    </a:p>
                  </a:txBody>
                  <a:tcPr/>
                </a:tc>
                <a:tc>
                  <a:txBody>
                    <a:bodyPr/>
                    <a:lstStyle/>
                    <a:p>
                      <a:r>
                        <a:rPr lang="en-GB" sz="2000" noProof="0"/>
                        <a:t>11111111</a:t>
                      </a:r>
                    </a:p>
                  </a:txBody>
                  <a:tcPr/>
                </a:tc>
                <a:tc>
                  <a:txBody>
                    <a:bodyPr/>
                    <a:lstStyle/>
                    <a:p>
                      <a:r>
                        <a:rPr lang="en-GB" sz="2000" noProof="0"/>
                        <a:t>11111111</a:t>
                      </a:r>
                    </a:p>
                  </a:txBody>
                  <a:tcPr/>
                </a:tc>
                <a:tc>
                  <a:txBody>
                    <a:bodyPr/>
                    <a:lstStyle/>
                    <a:p>
                      <a:r>
                        <a:rPr lang="en-GB" sz="2000" noProof="0">
                          <a:solidFill>
                            <a:schemeClr val="tx1"/>
                          </a:solidFill>
                        </a:rPr>
                        <a:t>11100000</a:t>
                      </a:r>
                    </a:p>
                  </a:txBody>
                  <a:tcPr/>
                </a:tc>
                <a:extLst>
                  <a:ext uri="{0D108BD9-81ED-4DB2-BD59-A6C34878D82A}">
                    <a16:rowId xmlns:a16="http://schemas.microsoft.com/office/drawing/2014/main" val="2743539410"/>
                  </a:ext>
                </a:extLst>
              </a:tr>
              <a:tr h="370840">
                <a:tc>
                  <a:txBody>
                    <a:bodyPr/>
                    <a:lstStyle/>
                    <a:p>
                      <a:r>
                        <a:rPr lang="en-GB" sz="2000" noProof="0"/>
                        <a:t>11111111</a:t>
                      </a:r>
                    </a:p>
                  </a:txBody>
                  <a:tcPr/>
                </a:tc>
                <a:tc>
                  <a:txBody>
                    <a:bodyPr/>
                    <a:lstStyle/>
                    <a:p>
                      <a:r>
                        <a:rPr lang="en-GB" sz="2000" noProof="0"/>
                        <a:t>11111111</a:t>
                      </a:r>
                    </a:p>
                  </a:txBody>
                  <a:tcPr/>
                </a:tc>
                <a:tc>
                  <a:txBody>
                    <a:bodyPr/>
                    <a:lstStyle/>
                    <a:p>
                      <a:r>
                        <a:rPr lang="en-GB" sz="2000" noProof="0"/>
                        <a:t>11111111</a:t>
                      </a:r>
                    </a:p>
                  </a:txBody>
                  <a:tcPr/>
                </a:tc>
                <a:tc>
                  <a:txBody>
                    <a:bodyPr/>
                    <a:lstStyle/>
                    <a:p>
                      <a:r>
                        <a:rPr lang="en-GB" sz="2000" noProof="0">
                          <a:solidFill>
                            <a:schemeClr val="tx1"/>
                          </a:solidFill>
                        </a:rPr>
                        <a:t>11100000</a:t>
                      </a:r>
                    </a:p>
                  </a:txBody>
                  <a:tcPr/>
                </a:tc>
                <a:extLst>
                  <a:ext uri="{0D108BD9-81ED-4DB2-BD59-A6C34878D82A}">
                    <a16:rowId xmlns:a16="http://schemas.microsoft.com/office/drawing/2014/main" val="2406639375"/>
                  </a:ext>
                </a:extLst>
              </a:tr>
            </a:tbl>
          </a:graphicData>
        </a:graphic>
      </p:graphicFrame>
      <p:sp>
        <p:nvSpPr>
          <p:cNvPr id="6" name="TextBox 5">
            <a:extLst>
              <a:ext uri="{FF2B5EF4-FFF2-40B4-BE49-F238E27FC236}">
                <a16:creationId xmlns:a16="http://schemas.microsoft.com/office/drawing/2014/main" id="{8162C46E-FF84-4597-9EFC-B3C27083E069}"/>
              </a:ext>
            </a:extLst>
          </p:cNvPr>
          <p:cNvSpPr txBox="1"/>
          <p:nvPr/>
        </p:nvSpPr>
        <p:spPr>
          <a:xfrm>
            <a:off x="232870" y="867860"/>
            <a:ext cx="8321770" cy="1477328"/>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GB" sz="2400" noProof="0"/>
              <a:t>To create subnet, borrow bit from the host portion.</a:t>
            </a:r>
          </a:p>
          <a:p>
            <a:pPr marL="342900" indent="-342900">
              <a:buFont typeface="Arial" panose="020B0604020202020204" pitchFamily="34" charset="0"/>
              <a:buChar char="•"/>
            </a:pPr>
            <a:r>
              <a:rPr lang="en-GB" sz="2400" noProof="0"/>
              <a:t>The number is the last 1 in binary.</a:t>
            </a:r>
          </a:p>
          <a:p>
            <a:pPr marL="342900" indent="-342900">
              <a:buFont typeface="Arial" panose="020B0604020202020204" pitchFamily="34" charset="0"/>
              <a:buChar char="•"/>
            </a:pPr>
            <a:r>
              <a:rPr lang="en-GB" sz="2400" noProof="0"/>
              <a:t>Given 192.168.0.0/24, create subnet by borrowing 3 bits from the host portion.</a:t>
            </a:r>
          </a:p>
        </p:txBody>
      </p:sp>
    </p:spTree>
    <p:extLst>
      <p:ext uri="{BB962C8B-B14F-4D97-AF65-F5344CB8AC3E}">
        <p14:creationId xmlns:p14="http://schemas.microsoft.com/office/powerpoint/2010/main" val="11504261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3A75D-6BF0-9AA1-ABFB-92FF0788BA6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D7967DD-A7E9-661F-037B-B2073BFC5BB1}"/>
              </a:ext>
            </a:extLst>
          </p:cNvPr>
          <p:cNvSpPr>
            <a:spLocks noGrp="1"/>
          </p:cNvSpPr>
          <p:nvPr>
            <p:ph type="sldNum" sz="quarter" idx="11"/>
          </p:nvPr>
        </p:nvSpPr>
        <p:spPr/>
        <p:txBody>
          <a:bodyPr/>
          <a:lstStyle/>
          <a:p>
            <a:fld id="{DA2C159E-F13C-4A85-9A41-E7669D3E0D70}" type="slidenum">
              <a:rPr lang="en-GB" noProof="0" smtClean="0"/>
              <a:pPr/>
              <a:t>117</a:t>
            </a:fld>
            <a:endParaRPr lang="en-GB" noProof="0"/>
          </a:p>
        </p:txBody>
      </p:sp>
      <p:sp>
        <p:nvSpPr>
          <p:cNvPr id="2" name="Title 1">
            <a:extLst>
              <a:ext uri="{FF2B5EF4-FFF2-40B4-BE49-F238E27FC236}">
                <a16:creationId xmlns:a16="http://schemas.microsoft.com/office/drawing/2014/main" id="{8C6CE17A-8756-1018-26D3-DE828A2DCBF4}"/>
              </a:ext>
            </a:extLst>
          </p:cNvPr>
          <p:cNvSpPr>
            <a:spLocks noGrp="1"/>
          </p:cNvSpPr>
          <p:nvPr>
            <p:ph type="title"/>
          </p:nvPr>
        </p:nvSpPr>
        <p:spPr/>
        <p:txBody>
          <a:bodyPr>
            <a:normAutofit/>
          </a:bodyPr>
          <a:lstStyle/>
          <a:p>
            <a:r>
              <a:rPr lang="en-GB" noProof="0"/>
              <a:t>Magic number (2)</a:t>
            </a:r>
          </a:p>
        </p:txBody>
      </p:sp>
      <p:sp>
        <p:nvSpPr>
          <p:cNvPr id="4" name="Footer Placeholder 3">
            <a:extLst>
              <a:ext uri="{FF2B5EF4-FFF2-40B4-BE49-F238E27FC236}">
                <a16:creationId xmlns:a16="http://schemas.microsoft.com/office/drawing/2014/main" id="{60342BDD-9719-4DCA-8B7C-3366CCC3D5EF}"/>
              </a:ext>
            </a:extLst>
          </p:cNvPr>
          <p:cNvSpPr>
            <a:spLocks noGrp="1"/>
          </p:cNvSpPr>
          <p:nvPr>
            <p:ph type="ftr" sz="quarter" idx="10"/>
          </p:nvPr>
        </p:nvSpPr>
        <p:spPr/>
        <p:txBody>
          <a:bodyPr/>
          <a:lstStyle/>
          <a:p>
            <a:r>
              <a:rPr lang="en-GB" noProof="0"/>
              <a:t>Education &amp; Training Foundation</a:t>
            </a:r>
          </a:p>
        </p:txBody>
      </p:sp>
      <p:sp>
        <p:nvSpPr>
          <p:cNvPr id="15" name="TextBox 14">
            <a:extLst>
              <a:ext uri="{FF2B5EF4-FFF2-40B4-BE49-F238E27FC236}">
                <a16:creationId xmlns:a16="http://schemas.microsoft.com/office/drawing/2014/main" id="{FB713657-C38B-1BAB-C945-C6DE14CC090E}"/>
              </a:ext>
            </a:extLst>
          </p:cNvPr>
          <p:cNvSpPr txBox="1"/>
          <p:nvPr/>
        </p:nvSpPr>
        <p:spPr>
          <a:xfrm>
            <a:off x="234000" y="3351728"/>
            <a:ext cx="4842933" cy="738664"/>
          </a:xfrm>
          <a:prstGeom prst="rect">
            <a:avLst/>
          </a:prstGeom>
          <a:noFill/>
        </p:spPr>
        <p:txBody>
          <a:bodyPr wrap="square" lIns="0" tIns="0" rIns="0" bIns="0" rtlCol="0">
            <a:spAutoFit/>
          </a:bodyPr>
          <a:lstStyle/>
          <a:p>
            <a:r>
              <a:rPr lang="en-GB" sz="2400" b="1" noProof="0"/>
              <a:t>192.168.0.0/27; 192.168.0.32/27; 192.168.0.64/27</a:t>
            </a:r>
          </a:p>
        </p:txBody>
      </p:sp>
      <p:sp>
        <p:nvSpPr>
          <p:cNvPr id="14" name="TextBox 13">
            <a:extLst>
              <a:ext uri="{FF2B5EF4-FFF2-40B4-BE49-F238E27FC236}">
                <a16:creationId xmlns:a16="http://schemas.microsoft.com/office/drawing/2014/main" id="{09DBDFF0-6775-2263-90A1-E6CB449F8514}"/>
              </a:ext>
            </a:extLst>
          </p:cNvPr>
          <p:cNvSpPr txBox="1"/>
          <p:nvPr/>
        </p:nvSpPr>
        <p:spPr>
          <a:xfrm>
            <a:off x="6487461" y="2386978"/>
            <a:ext cx="2197947" cy="1846659"/>
          </a:xfrm>
          <a:prstGeom prst="rect">
            <a:avLst/>
          </a:prstGeom>
          <a:noFill/>
        </p:spPr>
        <p:txBody>
          <a:bodyPr wrap="square" lIns="0" tIns="0" rIns="0" bIns="0" rtlCol="0">
            <a:spAutoFit/>
          </a:bodyPr>
          <a:lstStyle/>
          <a:p>
            <a:r>
              <a:rPr lang="en-GB" sz="2400" noProof="0"/>
              <a:t>Magic bit is in position 32. </a:t>
            </a:r>
            <a:r>
              <a:rPr lang="en-GB" sz="2400"/>
              <a:t>This</a:t>
            </a:r>
            <a:r>
              <a:rPr lang="en-GB" sz="2400" noProof="0"/>
              <a:t> means the network will go up by 32.</a:t>
            </a:r>
          </a:p>
        </p:txBody>
      </p:sp>
      <p:sp>
        <p:nvSpPr>
          <p:cNvPr id="13" name="TextBox 12">
            <a:extLst>
              <a:ext uri="{FF2B5EF4-FFF2-40B4-BE49-F238E27FC236}">
                <a16:creationId xmlns:a16="http://schemas.microsoft.com/office/drawing/2014/main" id="{CC324516-4E01-37A2-2FDA-5B9F6CCDB96E}"/>
              </a:ext>
            </a:extLst>
          </p:cNvPr>
          <p:cNvSpPr txBox="1"/>
          <p:nvPr/>
        </p:nvSpPr>
        <p:spPr>
          <a:xfrm>
            <a:off x="6487461" y="1929856"/>
            <a:ext cx="2106552" cy="369332"/>
          </a:xfrm>
          <a:prstGeom prst="rect">
            <a:avLst/>
          </a:prstGeom>
          <a:noFill/>
        </p:spPr>
        <p:txBody>
          <a:bodyPr wrap="square" lIns="0" tIns="0" rIns="0" bIns="0" rtlCol="0">
            <a:spAutoFit/>
          </a:bodyPr>
          <a:lstStyle/>
          <a:p>
            <a:r>
              <a:rPr lang="en-GB" sz="2400" noProof="0"/>
              <a:t>Place value</a:t>
            </a:r>
          </a:p>
        </p:txBody>
      </p:sp>
      <p:graphicFrame>
        <p:nvGraphicFramePr>
          <p:cNvPr id="12" name="Table 12">
            <a:extLst>
              <a:ext uri="{FF2B5EF4-FFF2-40B4-BE49-F238E27FC236}">
                <a16:creationId xmlns:a16="http://schemas.microsoft.com/office/drawing/2014/main" id="{90921807-8938-F665-C6DE-9A0156BF0CB4}"/>
              </a:ext>
            </a:extLst>
          </p:cNvPr>
          <p:cNvGraphicFramePr>
            <a:graphicFrameLocks noGrp="1"/>
          </p:cNvGraphicFramePr>
          <p:nvPr>
            <p:extLst>
              <p:ext uri="{D42A27DB-BD31-4B8C-83A1-F6EECF244321}">
                <p14:modId xmlns:p14="http://schemas.microsoft.com/office/powerpoint/2010/main" val="3321555685"/>
              </p:ext>
            </p:extLst>
          </p:nvPr>
        </p:nvGraphicFramePr>
        <p:xfrm>
          <a:off x="234000" y="1929856"/>
          <a:ext cx="6096000" cy="1371600"/>
        </p:xfrm>
        <a:graphic>
          <a:graphicData uri="http://schemas.openxmlformats.org/drawingml/2006/table">
            <a:tbl>
              <a:tblPr firstRow="1" bandRow="1">
                <a:tableStyleId>{073A0DAA-6AF3-43AB-8588-CEC1D06C72B9}</a:tableStyleId>
              </a:tblPr>
              <a:tblGrid>
                <a:gridCol w="762000">
                  <a:extLst>
                    <a:ext uri="{9D8B030D-6E8A-4147-A177-3AD203B41FA5}">
                      <a16:colId xmlns:a16="http://schemas.microsoft.com/office/drawing/2014/main" val="91945488"/>
                    </a:ext>
                  </a:extLst>
                </a:gridCol>
                <a:gridCol w="762000">
                  <a:extLst>
                    <a:ext uri="{9D8B030D-6E8A-4147-A177-3AD203B41FA5}">
                      <a16:colId xmlns:a16="http://schemas.microsoft.com/office/drawing/2014/main" val="3890186460"/>
                    </a:ext>
                  </a:extLst>
                </a:gridCol>
                <a:gridCol w="762000">
                  <a:extLst>
                    <a:ext uri="{9D8B030D-6E8A-4147-A177-3AD203B41FA5}">
                      <a16:colId xmlns:a16="http://schemas.microsoft.com/office/drawing/2014/main" val="3649908509"/>
                    </a:ext>
                  </a:extLst>
                </a:gridCol>
                <a:gridCol w="762000">
                  <a:extLst>
                    <a:ext uri="{9D8B030D-6E8A-4147-A177-3AD203B41FA5}">
                      <a16:colId xmlns:a16="http://schemas.microsoft.com/office/drawing/2014/main" val="2050761996"/>
                    </a:ext>
                  </a:extLst>
                </a:gridCol>
                <a:gridCol w="762000">
                  <a:extLst>
                    <a:ext uri="{9D8B030D-6E8A-4147-A177-3AD203B41FA5}">
                      <a16:colId xmlns:a16="http://schemas.microsoft.com/office/drawing/2014/main" val="1321583186"/>
                    </a:ext>
                  </a:extLst>
                </a:gridCol>
                <a:gridCol w="762000">
                  <a:extLst>
                    <a:ext uri="{9D8B030D-6E8A-4147-A177-3AD203B41FA5}">
                      <a16:colId xmlns:a16="http://schemas.microsoft.com/office/drawing/2014/main" val="192990270"/>
                    </a:ext>
                  </a:extLst>
                </a:gridCol>
                <a:gridCol w="762000">
                  <a:extLst>
                    <a:ext uri="{9D8B030D-6E8A-4147-A177-3AD203B41FA5}">
                      <a16:colId xmlns:a16="http://schemas.microsoft.com/office/drawing/2014/main" val="4171491192"/>
                    </a:ext>
                  </a:extLst>
                </a:gridCol>
                <a:gridCol w="762000">
                  <a:extLst>
                    <a:ext uri="{9D8B030D-6E8A-4147-A177-3AD203B41FA5}">
                      <a16:colId xmlns:a16="http://schemas.microsoft.com/office/drawing/2014/main" val="696893535"/>
                    </a:ext>
                  </a:extLst>
                </a:gridCol>
              </a:tblGrid>
              <a:tr h="370840">
                <a:tc>
                  <a:txBody>
                    <a:bodyPr/>
                    <a:lstStyle/>
                    <a:p>
                      <a:r>
                        <a:rPr lang="en-GB" sz="2400" noProof="0"/>
                        <a:t>2</a:t>
                      </a:r>
                      <a:r>
                        <a:rPr lang="en-GB" sz="2400" baseline="30000" noProof="0"/>
                        <a:t>7</a:t>
                      </a:r>
                      <a:endParaRPr lang="en-GB" sz="2400" noProof="0"/>
                    </a:p>
                  </a:txBody>
                  <a:tcPr/>
                </a:tc>
                <a:tc>
                  <a:txBody>
                    <a:bodyPr/>
                    <a:lstStyle/>
                    <a:p>
                      <a:r>
                        <a:rPr lang="en-GB" sz="2400" noProof="0"/>
                        <a:t>2</a:t>
                      </a:r>
                      <a:r>
                        <a:rPr lang="en-GB" sz="2400" baseline="30000" noProof="0"/>
                        <a:t>6</a:t>
                      </a:r>
                      <a:endParaRPr lang="en-GB" sz="2400" noProof="0"/>
                    </a:p>
                  </a:txBody>
                  <a:tcPr/>
                </a:tc>
                <a:tc>
                  <a:txBody>
                    <a:bodyPr/>
                    <a:lstStyle/>
                    <a:p>
                      <a:r>
                        <a:rPr lang="en-GB" sz="2400" noProof="0"/>
                        <a:t>2</a:t>
                      </a:r>
                      <a:r>
                        <a:rPr lang="en-GB" sz="2400" baseline="30000" noProof="0"/>
                        <a:t>5</a:t>
                      </a:r>
                      <a:endParaRPr lang="en-GB" sz="2400" noProof="0"/>
                    </a:p>
                  </a:txBody>
                  <a:tcPr/>
                </a:tc>
                <a:tc>
                  <a:txBody>
                    <a:bodyPr/>
                    <a:lstStyle/>
                    <a:p>
                      <a:r>
                        <a:rPr lang="en-GB" sz="2400" noProof="0"/>
                        <a:t>2</a:t>
                      </a:r>
                      <a:r>
                        <a:rPr lang="en-GB" sz="2400" baseline="30000" noProof="0"/>
                        <a:t>4</a:t>
                      </a:r>
                    </a:p>
                  </a:txBody>
                  <a:tcPr/>
                </a:tc>
                <a:tc>
                  <a:txBody>
                    <a:bodyPr/>
                    <a:lstStyle/>
                    <a:p>
                      <a:r>
                        <a:rPr lang="en-GB" sz="2400" baseline="0" noProof="0"/>
                        <a:t>2</a:t>
                      </a:r>
                      <a:r>
                        <a:rPr lang="en-GB" sz="2400" baseline="30000" noProof="0"/>
                        <a:t>3</a:t>
                      </a:r>
                      <a:endParaRPr lang="en-GB" sz="2400" baseline="0" noProof="0"/>
                    </a:p>
                  </a:txBody>
                  <a:tcPr/>
                </a:tc>
                <a:tc>
                  <a:txBody>
                    <a:bodyPr/>
                    <a:lstStyle/>
                    <a:p>
                      <a:r>
                        <a:rPr lang="en-GB" sz="2400" noProof="0"/>
                        <a:t>2</a:t>
                      </a:r>
                      <a:r>
                        <a:rPr lang="en-GB" sz="2400" baseline="30000" noProof="0"/>
                        <a:t>2</a:t>
                      </a:r>
                      <a:endParaRPr lang="en-GB" sz="2400" noProof="0"/>
                    </a:p>
                  </a:txBody>
                  <a:tcPr/>
                </a:tc>
                <a:tc>
                  <a:txBody>
                    <a:bodyPr/>
                    <a:lstStyle/>
                    <a:p>
                      <a:r>
                        <a:rPr lang="en-GB" sz="2400" baseline="0" noProof="0"/>
                        <a:t>2</a:t>
                      </a:r>
                      <a:r>
                        <a:rPr lang="en-GB" sz="2400" baseline="30000" noProof="0"/>
                        <a:t>1</a:t>
                      </a:r>
                      <a:endParaRPr lang="en-GB" sz="2400" baseline="0" noProof="0"/>
                    </a:p>
                  </a:txBody>
                  <a:tcPr/>
                </a:tc>
                <a:tc>
                  <a:txBody>
                    <a:bodyPr/>
                    <a:lstStyle/>
                    <a:p>
                      <a:r>
                        <a:rPr lang="en-GB" sz="2400" noProof="0"/>
                        <a:t>2</a:t>
                      </a:r>
                      <a:r>
                        <a:rPr lang="en-GB" sz="2400" baseline="30000" noProof="0"/>
                        <a:t>0</a:t>
                      </a:r>
                      <a:endParaRPr lang="en-GB" sz="2400" noProof="0"/>
                    </a:p>
                  </a:txBody>
                  <a:tcPr/>
                </a:tc>
                <a:extLst>
                  <a:ext uri="{0D108BD9-81ED-4DB2-BD59-A6C34878D82A}">
                    <a16:rowId xmlns:a16="http://schemas.microsoft.com/office/drawing/2014/main" val="1725421200"/>
                  </a:ext>
                </a:extLst>
              </a:tr>
              <a:tr h="370840">
                <a:tc>
                  <a:txBody>
                    <a:bodyPr/>
                    <a:lstStyle/>
                    <a:p>
                      <a:r>
                        <a:rPr lang="en-GB" sz="2400" noProof="0">
                          <a:solidFill>
                            <a:schemeClr val="tx1"/>
                          </a:solidFill>
                        </a:rPr>
                        <a:t>128</a:t>
                      </a:r>
                    </a:p>
                  </a:txBody>
                  <a:tcPr/>
                </a:tc>
                <a:tc>
                  <a:txBody>
                    <a:bodyPr/>
                    <a:lstStyle/>
                    <a:p>
                      <a:r>
                        <a:rPr lang="en-GB" sz="2400" noProof="0">
                          <a:solidFill>
                            <a:schemeClr val="tx1"/>
                          </a:solidFill>
                        </a:rPr>
                        <a:t>64</a:t>
                      </a:r>
                    </a:p>
                  </a:txBody>
                  <a:tcPr/>
                </a:tc>
                <a:tc>
                  <a:txBody>
                    <a:bodyPr/>
                    <a:lstStyle/>
                    <a:p>
                      <a:r>
                        <a:rPr lang="en-GB" sz="2400" noProof="0">
                          <a:solidFill>
                            <a:schemeClr val="tx1"/>
                          </a:solidFill>
                        </a:rPr>
                        <a:t>32</a:t>
                      </a:r>
                    </a:p>
                  </a:txBody>
                  <a:tcPr/>
                </a:tc>
                <a:tc>
                  <a:txBody>
                    <a:bodyPr/>
                    <a:lstStyle/>
                    <a:p>
                      <a:r>
                        <a:rPr lang="en-GB" sz="2400" noProof="0"/>
                        <a:t>16</a:t>
                      </a:r>
                    </a:p>
                  </a:txBody>
                  <a:tcPr/>
                </a:tc>
                <a:tc>
                  <a:txBody>
                    <a:bodyPr/>
                    <a:lstStyle/>
                    <a:p>
                      <a:r>
                        <a:rPr lang="en-GB" sz="2400" noProof="0"/>
                        <a:t>8</a:t>
                      </a:r>
                    </a:p>
                  </a:txBody>
                  <a:tcPr/>
                </a:tc>
                <a:tc>
                  <a:txBody>
                    <a:bodyPr/>
                    <a:lstStyle/>
                    <a:p>
                      <a:r>
                        <a:rPr lang="en-GB" sz="2400" noProof="0"/>
                        <a:t>4</a:t>
                      </a:r>
                    </a:p>
                  </a:txBody>
                  <a:tcPr/>
                </a:tc>
                <a:tc>
                  <a:txBody>
                    <a:bodyPr/>
                    <a:lstStyle/>
                    <a:p>
                      <a:r>
                        <a:rPr lang="en-GB" sz="2400" noProof="0"/>
                        <a:t>2</a:t>
                      </a:r>
                    </a:p>
                  </a:txBody>
                  <a:tcPr/>
                </a:tc>
                <a:tc>
                  <a:txBody>
                    <a:bodyPr/>
                    <a:lstStyle/>
                    <a:p>
                      <a:r>
                        <a:rPr lang="en-GB" sz="2400" baseline="0" noProof="0"/>
                        <a:t>1</a:t>
                      </a:r>
                    </a:p>
                  </a:txBody>
                  <a:tcPr/>
                </a:tc>
                <a:extLst>
                  <a:ext uri="{0D108BD9-81ED-4DB2-BD59-A6C34878D82A}">
                    <a16:rowId xmlns:a16="http://schemas.microsoft.com/office/drawing/2014/main" val="2890754119"/>
                  </a:ext>
                </a:extLst>
              </a:tr>
              <a:tr h="370840">
                <a:tc>
                  <a:txBody>
                    <a:bodyPr/>
                    <a:lstStyle/>
                    <a:p>
                      <a:r>
                        <a:rPr lang="en-GB" sz="2400" noProof="0">
                          <a:solidFill>
                            <a:schemeClr val="tx1"/>
                          </a:solidFill>
                        </a:rPr>
                        <a:t>1</a:t>
                      </a:r>
                    </a:p>
                  </a:txBody>
                  <a:tcPr/>
                </a:tc>
                <a:tc>
                  <a:txBody>
                    <a:bodyPr/>
                    <a:lstStyle/>
                    <a:p>
                      <a:r>
                        <a:rPr lang="en-GB" sz="2400" noProof="0">
                          <a:solidFill>
                            <a:schemeClr val="tx1"/>
                          </a:solidFill>
                        </a:rPr>
                        <a:t>1</a:t>
                      </a:r>
                    </a:p>
                  </a:txBody>
                  <a:tcPr/>
                </a:tc>
                <a:tc>
                  <a:txBody>
                    <a:bodyPr/>
                    <a:lstStyle/>
                    <a:p>
                      <a:r>
                        <a:rPr lang="en-GB" sz="2400" noProof="0">
                          <a:solidFill>
                            <a:schemeClr val="tx1"/>
                          </a:solidFill>
                        </a:rPr>
                        <a:t>1</a:t>
                      </a:r>
                    </a:p>
                  </a:txBody>
                  <a:tcPr/>
                </a:tc>
                <a:tc>
                  <a:txBody>
                    <a:bodyPr/>
                    <a:lstStyle/>
                    <a:p>
                      <a:r>
                        <a:rPr lang="en-GB" sz="2400" noProof="0"/>
                        <a:t>0</a:t>
                      </a:r>
                    </a:p>
                  </a:txBody>
                  <a:tcPr/>
                </a:tc>
                <a:tc>
                  <a:txBody>
                    <a:bodyPr/>
                    <a:lstStyle/>
                    <a:p>
                      <a:r>
                        <a:rPr lang="en-GB" sz="2400" noProof="0"/>
                        <a:t>0</a:t>
                      </a:r>
                    </a:p>
                  </a:txBody>
                  <a:tcPr/>
                </a:tc>
                <a:tc>
                  <a:txBody>
                    <a:bodyPr/>
                    <a:lstStyle/>
                    <a:p>
                      <a:r>
                        <a:rPr lang="en-GB" sz="2400" noProof="0"/>
                        <a:t>0</a:t>
                      </a:r>
                    </a:p>
                  </a:txBody>
                  <a:tcPr/>
                </a:tc>
                <a:tc>
                  <a:txBody>
                    <a:bodyPr/>
                    <a:lstStyle/>
                    <a:p>
                      <a:r>
                        <a:rPr lang="en-GB" sz="2400" noProof="0"/>
                        <a:t>0</a:t>
                      </a:r>
                    </a:p>
                  </a:txBody>
                  <a:tcPr/>
                </a:tc>
                <a:tc>
                  <a:txBody>
                    <a:bodyPr/>
                    <a:lstStyle/>
                    <a:p>
                      <a:r>
                        <a:rPr lang="en-GB" sz="2400" baseline="0" noProof="0"/>
                        <a:t>0</a:t>
                      </a:r>
                    </a:p>
                  </a:txBody>
                  <a:tcPr/>
                </a:tc>
                <a:extLst>
                  <a:ext uri="{0D108BD9-81ED-4DB2-BD59-A6C34878D82A}">
                    <a16:rowId xmlns:a16="http://schemas.microsoft.com/office/drawing/2014/main" val="2397098080"/>
                  </a:ext>
                </a:extLst>
              </a:tr>
            </a:tbl>
          </a:graphicData>
        </a:graphic>
      </p:graphicFrame>
    </p:spTree>
    <p:extLst>
      <p:ext uri="{BB962C8B-B14F-4D97-AF65-F5344CB8AC3E}">
        <p14:creationId xmlns:p14="http://schemas.microsoft.com/office/powerpoint/2010/main" val="18102184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6C18255-15A5-413B-A62C-D50D8BBF37FC}"/>
              </a:ext>
            </a:extLst>
          </p:cNvPr>
          <p:cNvSpPr>
            <a:spLocks noGrp="1"/>
          </p:cNvSpPr>
          <p:nvPr>
            <p:ph type="sldNum" sz="quarter" idx="11"/>
          </p:nvPr>
        </p:nvSpPr>
        <p:spPr/>
        <p:txBody>
          <a:bodyPr/>
          <a:lstStyle/>
          <a:p>
            <a:fld id="{DA2C159E-F13C-4A85-9A41-E7669D3E0D70}" type="slidenum">
              <a:rPr lang="en-GB" noProof="0" smtClean="0"/>
              <a:pPr/>
              <a:t>118</a:t>
            </a:fld>
            <a:endParaRPr lang="en-GB" noProof="0"/>
          </a:p>
        </p:txBody>
      </p:sp>
      <p:sp>
        <p:nvSpPr>
          <p:cNvPr id="2" name="Title 1">
            <a:extLst>
              <a:ext uri="{FF2B5EF4-FFF2-40B4-BE49-F238E27FC236}">
                <a16:creationId xmlns:a16="http://schemas.microsoft.com/office/drawing/2014/main" id="{942EE6AB-F5D0-BD07-CD2B-B4D8285F7033}"/>
              </a:ext>
            </a:extLst>
          </p:cNvPr>
          <p:cNvSpPr>
            <a:spLocks noGrp="1"/>
          </p:cNvSpPr>
          <p:nvPr>
            <p:ph type="title"/>
          </p:nvPr>
        </p:nvSpPr>
        <p:spPr/>
        <p:txBody>
          <a:bodyPr/>
          <a:lstStyle/>
          <a:p>
            <a:r>
              <a:rPr lang="en-GB" noProof="0">
                <a:cs typeface="Arial"/>
              </a:rPr>
              <a:t>Subnets</a:t>
            </a:r>
          </a:p>
        </p:txBody>
      </p:sp>
      <p:sp>
        <p:nvSpPr>
          <p:cNvPr id="4" name="Footer Placeholder 3">
            <a:extLst>
              <a:ext uri="{FF2B5EF4-FFF2-40B4-BE49-F238E27FC236}">
                <a16:creationId xmlns:a16="http://schemas.microsoft.com/office/drawing/2014/main" id="{7C0187CF-DFF2-4078-8E6E-68CA96564A4E}"/>
              </a:ext>
            </a:extLst>
          </p:cNvPr>
          <p:cNvSpPr>
            <a:spLocks noGrp="1"/>
          </p:cNvSpPr>
          <p:nvPr>
            <p:ph type="ftr" sz="quarter" idx="10"/>
          </p:nvPr>
        </p:nvSpPr>
        <p:spPr/>
        <p:txBody>
          <a:bodyPr/>
          <a:lstStyle/>
          <a:p>
            <a:r>
              <a:rPr lang="en-GB" noProof="0"/>
              <a:t>Education &amp; Training Foundation</a:t>
            </a:r>
          </a:p>
        </p:txBody>
      </p:sp>
      <p:sp>
        <p:nvSpPr>
          <p:cNvPr id="15" name="TextBox 14">
            <a:extLst>
              <a:ext uri="{FF2B5EF4-FFF2-40B4-BE49-F238E27FC236}">
                <a16:creationId xmlns:a16="http://schemas.microsoft.com/office/drawing/2014/main" id="{4C043BDC-AD39-4661-92C4-553C82F14519}"/>
              </a:ext>
            </a:extLst>
          </p:cNvPr>
          <p:cNvSpPr txBox="1"/>
          <p:nvPr/>
        </p:nvSpPr>
        <p:spPr>
          <a:xfrm>
            <a:off x="6983051" y="4320656"/>
            <a:ext cx="2016821" cy="276999"/>
          </a:xfrm>
          <a:prstGeom prst="rect">
            <a:avLst/>
          </a:prstGeom>
          <a:noFill/>
        </p:spPr>
        <p:txBody>
          <a:bodyPr wrap="square" lIns="0" tIns="0" rIns="0" bIns="0" rtlCol="0">
            <a:spAutoFit/>
          </a:bodyPr>
          <a:lstStyle/>
          <a:p>
            <a:r>
              <a:rPr lang="en-GB" noProof="0"/>
              <a:t>192.168.0.224/27</a:t>
            </a:r>
          </a:p>
        </p:txBody>
      </p:sp>
      <p:sp>
        <p:nvSpPr>
          <p:cNvPr id="14" name="TextBox 13">
            <a:extLst>
              <a:ext uri="{FF2B5EF4-FFF2-40B4-BE49-F238E27FC236}">
                <a16:creationId xmlns:a16="http://schemas.microsoft.com/office/drawing/2014/main" id="{B525AB7F-D598-4F29-9C85-CF1C1056D45C}"/>
              </a:ext>
            </a:extLst>
          </p:cNvPr>
          <p:cNvSpPr txBox="1"/>
          <p:nvPr/>
        </p:nvSpPr>
        <p:spPr>
          <a:xfrm>
            <a:off x="6961796" y="3945271"/>
            <a:ext cx="2016821" cy="276999"/>
          </a:xfrm>
          <a:prstGeom prst="rect">
            <a:avLst/>
          </a:prstGeom>
          <a:noFill/>
        </p:spPr>
        <p:txBody>
          <a:bodyPr wrap="square" lIns="0" tIns="0" rIns="0" bIns="0" rtlCol="0">
            <a:spAutoFit/>
          </a:bodyPr>
          <a:lstStyle/>
          <a:p>
            <a:r>
              <a:rPr lang="en-GB" noProof="0"/>
              <a:t>192.168.0.192/27</a:t>
            </a:r>
          </a:p>
        </p:txBody>
      </p:sp>
      <p:sp>
        <p:nvSpPr>
          <p:cNvPr id="13" name="TextBox 12">
            <a:extLst>
              <a:ext uri="{FF2B5EF4-FFF2-40B4-BE49-F238E27FC236}">
                <a16:creationId xmlns:a16="http://schemas.microsoft.com/office/drawing/2014/main" id="{573B1F69-1A1C-4A2B-B807-599D2654DE9E}"/>
              </a:ext>
            </a:extLst>
          </p:cNvPr>
          <p:cNvSpPr txBox="1"/>
          <p:nvPr/>
        </p:nvSpPr>
        <p:spPr>
          <a:xfrm>
            <a:off x="6961796" y="3583468"/>
            <a:ext cx="1872284" cy="276999"/>
          </a:xfrm>
          <a:prstGeom prst="rect">
            <a:avLst/>
          </a:prstGeom>
          <a:noFill/>
        </p:spPr>
        <p:txBody>
          <a:bodyPr wrap="square" lIns="0" tIns="0" rIns="0" bIns="0" rtlCol="0">
            <a:spAutoFit/>
          </a:bodyPr>
          <a:lstStyle/>
          <a:p>
            <a:r>
              <a:rPr lang="en-GB" noProof="0"/>
              <a:t>192.168.0.160/27</a:t>
            </a:r>
          </a:p>
        </p:txBody>
      </p:sp>
      <p:sp>
        <p:nvSpPr>
          <p:cNvPr id="12" name="TextBox 11">
            <a:extLst>
              <a:ext uri="{FF2B5EF4-FFF2-40B4-BE49-F238E27FC236}">
                <a16:creationId xmlns:a16="http://schemas.microsoft.com/office/drawing/2014/main" id="{2DF99931-B402-4994-AE20-14B914D15A82}"/>
              </a:ext>
            </a:extLst>
          </p:cNvPr>
          <p:cNvSpPr txBox="1"/>
          <p:nvPr/>
        </p:nvSpPr>
        <p:spPr>
          <a:xfrm>
            <a:off x="6983052" y="3215491"/>
            <a:ext cx="1829774" cy="276999"/>
          </a:xfrm>
          <a:prstGeom prst="rect">
            <a:avLst/>
          </a:prstGeom>
          <a:noFill/>
        </p:spPr>
        <p:txBody>
          <a:bodyPr wrap="square" lIns="0" tIns="0" rIns="0" bIns="0" rtlCol="0">
            <a:spAutoFit/>
          </a:bodyPr>
          <a:lstStyle/>
          <a:p>
            <a:r>
              <a:rPr lang="en-GB" noProof="0"/>
              <a:t>192.168.0.128/27</a:t>
            </a:r>
          </a:p>
        </p:txBody>
      </p:sp>
      <p:sp>
        <p:nvSpPr>
          <p:cNvPr id="11" name="TextBox 10">
            <a:extLst>
              <a:ext uri="{FF2B5EF4-FFF2-40B4-BE49-F238E27FC236}">
                <a16:creationId xmlns:a16="http://schemas.microsoft.com/office/drawing/2014/main" id="{62B096EF-AB4A-458D-B461-588908688ACD}"/>
              </a:ext>
            </a:extLst>
          </p:cNvPr>
          <p:cNvSpPr txBox="1"/>
          <p:nvPr/>
        </p:nvSpPr>
        <p:spPr>
          <a:xfrm>
            <a:off x="6961797" y="2840106"/>
            <a:ext cx="1800100" cy="276999"/>
          </a:xfrm>
          <a:prstGeom prst="rect">
            <a:avLst/>
          </a:prstGeom>
          <a:noFill/>
        </p:spPr>
        <p:txBody>
          <a:bodyPr wrap="square" lIns="0" tIns="0" rIns="0" bIns="0" rtlCol="0">
            <a:spAutoFit/>
          </a:bodyPr>
          <a:lstStyle/>
          <a:p>
            <a:r>
              <a:rPr lang="en-GB" noProof="0"/>
              <a:t>192.168.0.96/27</a:t>
            </a:r>
          </a:p>
        </p:txBody>
      </p:sp>
      <p:sp>
        <p:nvSpPr>
          <p:cNvPr id="10" name="TextBox 9">
            <a:extLst>
              <a:ext uri="{FF2B5EF4-FFF2-40B4-BE49-F238E27FC236}">
                <a16:creationId xmlns:a16="http://schemas.microsoft.com/office/drawing/2014/main" id="{30696281-9400-4553-A8BC-5F448AEBC3C9}"/>
              </a:ext>
            </a:extLst>
          </p:cNvPr>
          <p:cNvSpPr txBox="1"/>
          <p:nvPr/>
        </p:nvSpPr>
        <p:spPr>
          <a:xfrm>
            <a:off x="6983051" y="2462629"/>
            <a:ext cx="1829775" cy="276999"/>
          </a:xfrm>
          <a:prstGeom prst="rect">
            <a:avLst/>
          </a:prstGeom>
          <a:noFill/>
        </p:spPr>
        <p:txBody>
          <a:bodyPr wrap="square" lIns="0" tIns="0" rIns="0" bIns="0" rtlCol="0">
            <a:spAutoFit/>
          </a:bodyPr>
          <a:lstStyle/>
          <a:p>
            <a:r>
              <a:rPr lang="en-GB" noProof="0"/>
              <a:t>192.168.0.64/27</a:t>
            </a:r>
          </a:p>
        </p:txBody>
      </p:sp>
      <p:sp>
        <p:nvSpPr>
          <p:cNvPr id="9" name="TextBox 8">
            <a:extLst>
              <a:ext uri="{FF2B5EF4-FFF2-40B4-BE49-F238E27FC236}">
                <a16:creationId xmlns:a16="http://schemas.microsoft.com/office/drawing/2014/main" id="{2A08002D-0F38-45ED-BB81-3893F5281AF3}"/>
              </a:ext>
            </a:extLst>
          </p:cNvPr>
          <p:cNvSpPr txBox="1"/>
          <p:nvPr/>
        </p:nvSpPr>
        <p:spPr>
          <a:xfrm>
            <a:off x="6961796" y="2102774"/>
            <a:ext cx="1729218" cy="276999"/>
          </a:xfrm>
          <a:prstGeom prst="rect">
            <a:avLst/>
          </a:prstGeom>
          <a:noFill/>
        </p:spPr>
        <p:txBody>
          <a:bodyPr wrap="square" lIns="0" tIns="0" rIns="0" bIns="0" rtlCol="0">
            <a:spAutoFit/>
          </a:bodyPr>
          <a:lstStyle/>
          <a:p>
            <a:r>
              <a:rPr lang="en-GB" noProof="0"/>
              <a:t>192.168.0.32/27</a:t>
            </a:r>
          </a:p>
        </p:txBody>
      </p:sp>
      <p:sp>
        <p:nvSpPr>
          <p:cNvPr id="8" name="TextBox 7">
            <a:extLst>
              <a:ext uri="{FF2B5EF4-FFF2-40B4-BE49-F238E27FC236}">
                <a16:creationId xmlns:a16="http://schemas.microsoft.com/office/drawing/2014/main" id="{F2104EE4-627F-4A39-9B35-3F09E2474AED}"/>
              </a:ext>
            </a:extLst>
          </p:cNvPr>
          <p:cNvSpPr txBox="1"/>
          <p:nvPr/>
        </p:nvSpPr>
        <p:spPr>
          <a:xfrm>
            <a:off x="6961796" y="1709768"/>
            <a:ext cx="1578186" cy="276999"/>
          </a:xfrm>
          <a:prstGeom prst="rect">
            <a:avLst/>
          </a:prstGeom>
          <a:noFill/>
        </p:spPr>
        <p:txBody>
          <a:bodyPr wrap="square" lIns="0" tIns="0" rIns="0" bIns="0" rtlCol="0">
            <a:spAutoFit/>
          </a:bodyPr>
          <a:lstStyle/>
          <a:p>
            <a:r>
              <a:rPr lang="en-GB" noProof="0"/>
              <a:t>192.168.0.0/27</a:t>
            </a:r>
          </a:p>
        </p:txBody>
      </p:sp>
      <p:sp>
        <p:nvSpPr>
          <p:cNvPr id="16" name="TextBox 15">
            <a:extLst>
              <a:ext uri="{FF2B5EF4-FFF2-40B4-BE49-F238E27FC236}">
                <a16:creationId xmlns:a16="http://schemas.microsoft.com/office/drawing/2014/main" id="{D48D8C8D-FEBA-45A5-B9D9-F06849210427}"/>
              </a:ext>
            </a:extLst>
          </p:cNvPr>
          <p:cNvSpPr txBox="1"/>
          <p:nvPr/>
        </p:nvSpPr>
        <p:spPr>
          <a:xfrm>
            <a:off x="6993556" y="992072"/>
            <a:ext cx="1872284" cy="276999"/>
          </a:xfrm>
          <a:prstGeom prst="rect">
            <a:avLst/>
          </a:prstGeom>
          <a:noFill/>
        </p:spPr>
        <p:txBody>
          <a:bodyPr wrap="square" lIns="0" tIns="0" rIns="0" bIns="0" rtlCol="0">
            <a:spAutoFit/>
          </a:bodyPr>
          <a:lstStyle/>
          <a:p>
            <a:r>
              <a:rPr lang="en-GB" noProof="0"/>
              <a:t>Network address</a:t>
            </a:r>
          </a:p>
        </p:txBody>
      </p:sp>
      <p:sp>
        <p:nvSpPr>
          <p:cNvPr id="7" name="TextBox 6">
            <a:extLst>
              <a:ext uri="{FF2B5EF4-FFF2-40B4-BE49-F238E27FC236}">
                <a16:creationId xmlns:a16="http://schemas.microsoft.com/office/drawing/2014/main" id="{54F420B6-409E-4338-B2A2-8A3EC4396A05}"/>
              </a:ext>
            </a:extLst>
          </p:cNvPr>
          <p:cNvSpPr txBox="1"/>
          <p:nvPr/>
        </p:nvSpPr>
        <p:spPr>
          <a:xfrm>
            <a:off x="2537985" y="484225"/>
            <a:ext cx="2485814" cy="369332"/>
          </a:xfrm>
          <a:prstGeom prst="rect">
            <a:avLst/>
          </a:prstGeom>
          <a:noFill/>
        </p:spPr>
        <p:txBody>
          <a:bodyPr wrap="square" lIns="0" tIns="0" rIns="0" bIns="0" rtlCol="0">
            <a:spAutoFit/>
          </a:bodyPr>
          <a:lstStyle/>
          <a:p>
            <a:r>
              <a:rPr lang="en-GB" sz="2400" noProof="0"/>
              <a:t>Host octet /27</a:t>
            </a:r>
          </a:p>
        </p:txBody>
      </p:sp>
      <p:graphicFrame>
        <p:nvGraphicFramePr>
          <p:cNvPr id="6" name="Table 6">
            <a:extLst>
              <a:ext uri="{FF2B5EF4-FFF2-40B4-BE49-F238E27FC236}">
                <a16:creationId xmlns:a16="http://schemas.microsoft.com/office/drawing/2014/main" id="{86C7B321-2D03-48CB-AB53-40FD194522C3}"/>
              </a:ext>
            </a:extLst>
          </p:cNvPr>
          <p:cNvGraphicFramePr>
            <a:graphicFrameLocks noGrp="1"/>
          </p:cNvGraphicFramePr>
          <p:nvPr>
            <p:extLst>
              <p:ext uri="{D42A27DB-BD31-4B8C-83A1-F6EECF244321}">
                <p14:modId xmlns:p14="http://schemas.microsoft.com/office/powerpoint/2010/main" val="4120958616"/>
              </p:ext>
            </p:extLst>
          </p:nvPr>
        </p:nvGraphicFramePr>
        <p:xfrm>
          <a:off x="732892" y="926299"/>
          <a:ext cx="6096000" cy="3708400"/>
        </p:xfrm>
        <a:graphic>
          <a:graphicData uri="http://schemas.openxmlformats.org/drawingml/2006/table">
            <a:tbl>
              <a:tblPr firstRow="1" bandRow="1">
                <a:tableStyleId>{073A0DAA-6AF3-43AB-8588-CEC1D06C72B9}</a:tableStyleId>
              </a:tblPr>
              <a:tblGrid>
                <a:gridCol w="762000">
                  <a:extLst>
                    <a:ext uri="{9D8B030D-6E8A-4147-A177-3AD203B41FA5}">
                      <a16:colId xmlns:a16="http://schemas.microsoft.com/office/drawing/2014/main" val="618859763"/>
                    </a:ext>
                  </a:extLst>
                </a:gridCol>
                <a:gridCol w="762000">
                  <a:extLst>
                    <a:ext uri="{9D8B030D-6E8A-4147-A177-3AD203B41FA5}">
                      <a16:colId xmlns:a16="http://schemas.microsoft.com/office/drawing/2014/main" val="1960395153"/>
                    </a:ext>
                  </a:extLst>
                </a:gridCol>
                <a:gridCol w="762000">
                  <a:extLst>
                    <a:ext uri="{9D8B030D-6E8A-4147-A177-3AD203B41FA5}">
                      <a16:colId xmlns:a16="http://schemas.microsoft.com/office/drawing/2014/main" val="2263106139"/>
                    </a:ext>
                  </a:extLst>
                </a:gridCol>
                <a:gridCol w="762000">
                  <a:extLst>
                    <a:ext uri="{9D8B030D-6E8A-4147-A177-3AD203B41FA5}">
                      <a16:colId xmlns:a16="http://schemas.microsoft.com/office/drawing/2014/main" val="1426823219"/>
                    </a:ext>
                  </a:extLst>
                </a:gridCol>
                <a:gridCol w="762000">
                  <a:extLst>
                    <a:ext uri="{9D8B030D-6E8A-4147-A177-3AD203B41FA5}">
                      <a16:colId xmlns:a16="http://schemas.microsoft.com/office/drawing/2014/main" val="1074199817"/>
                    </a:ext>
                  </a:extLst>
                </a:gridCol>
                <a:gridCol w="762000">
                  <a:extLst>
                    <a:ext uri="{9D8B030D-6E8A-4147-A177-3AD203B41FA5}">
                      <a16:colId xmlns:a16="http://schemas.microsoft.com/office/drawing/2014/main" val="1370182457"/>
                    </a:ext>
                  </a:extLst>
                </a:gridCol>
                <a:gridCol w="762000">
                  <a:extLst>
                    <a:ext uri="{9D8B030D-6E8A-4147-A177-3AD203B41FA5}">
                      <a16:colId xmlns:a16="http://schemas.microsoft.com/office/drawing/2014/main" val="2143664051"/>
                    </a:ext>
                  </a:extLst>
                </a:gridCol>
                <a:gridCol w="762000">
                  <a:extLst>
                    <a:ext uri="{9D8B030D-6E8A-4147-A177-3AD203B41FA5}">
                      <a16:colId xmlns:a16="http://schemas.microsoft.com/office/drawing/2014/main" val="3257802582"/>
                    </a:ext>
                  </a:extLst>
                </a:gridCol>
              </a:tblGrid>
              <a:tr h="370840">
                <a:tc>
                  <a:txBody>
                    <a:bodyPr/>
                    <a:lstStyle/>
                    <a:p>
                      <a:r>
                        <a:rPr lang="en-GB" noProof="0">
                          <a:solidFill>
                            <a:schemeClr val="bg1"/>
                          </a:solidFill>
                        </a:rPr>
                        <a:t>2</a:t>
                      </a:r>
                      <a:r>
                        <a:rPr lang="en-GB" baseline="30000" noProof="0">
                          <a:solidFill>
                            <a:schemeClr val="bg1"/>
                          </a:solidFill>
                        </a:rPr>
                        <a:t>7</a:t>
                      </a:r>
                      <a:endParaRPr lang="en-GB" noProof="0">
                        <a:solidFill>
                          <a:schemeClr val="bg1"/>
                        </a:solidFill>
                      </a:endParaRPr>
                    </a:p>
                  </a:txBody>
                  <a:tcPr/>
                </a:tc>
                <a:tc>
                  <a:txBody>
                    <a:bodyPr/>
                    <a:lstStyle/>
                    <a:p>
                      <a:r>
                        <a:rPr lang="en-GB" noProof="0">
                          <a:solidFill>
                            <a:schemeClr val="bg1"/>
                          </a:solidFill>
                        </a:rPr>
                        <a:t>2</a:t>
                      </a:r>
                      <a:r>
                        <a:rPr lang="en-GB" baseline="30000" noProof="0">
                          <a:solidFill>
                            <a:schemeClr val="bg1"/>
                          </a:solidFill>
                        </a:rPr>
                        <a:t>6</a:t>
                      </a:r>
                      <a:endParaRPr lang="en-GB" noProof="0">
                        <a:solidFill>
                          <a:schemeClr val="bg1"/>
                        </a:solidFill>
                      </a:endParaRPr>
                    </a:p>
                  </a:txBody>
                  <a:tcPr/>
                </a:tc>
                <a:tc>
                  <a:txBody>
                    <a:bodyPr/>
                    <a:lstStyle/>
                    <a:p>
                      <a:r>
                        <a:rPr lang="en-GB" noProof="0">
                          <a:solidFill>
                            <a:schemeClr val="bg1"/>
                          </a:solidFill>
                        </a:rPr>
                        <a:t>2</a:t>
                      </a:r>
                      <a:r>
                        <a:rPr lang="en-GB" baseline="30000" noProof="0">
                          <a:solidFill>
                            <a:schemeClr val="bg1"/>
                          </a:solidFill>
                        </a:rPr>
                        <a:t>5</a:t>
                      </a:r>
                      <a:endParaRPr lang="en-GB" noProof="0">
                        <a:solidFill>
                          <a:schemeClr val="bg1"/>
                        </a:solidFill>
                      </a:endParaRPr>
                    </a:p>
                  </a:txBody>
                  <a:tcPr/>
                </a:tc>
                <a:tc>
                  <a:txBody>
                    <a:bodyPr/>
                    <a:lstStyle/>
                    <a:p>
                      <a:r>
                        <a:rPr lang="en-GB" noProof="0">
                          <a:solidFill>
                            <a:schemeClr val="bg1"/>
                          </a:solidFill>
                        </a:rPr>
                        <a:t>2</a:t>
                      </a:r>
                      <a:r>
                        <a:rPr lang="en-GB" baseline="30000" noProof="0">
                          <a:solidFill>
                            <a:schemeClr val="bg1"/>
                          </a:solidFill>
                        </a:rPr>
                        <a:t>4</a:t>
                      </a:r>
                      <a:endParaRPr lang="en-GB" noProof="0">
                        <a:solidFill>
                          <a:schemeClr val="bg1"/>
                        </a:solidFill>
                      </a:endParaRPr>
                    </a:p>
                  </a:txBody>
                  <a:tcPr/>
                </a:tc>
                <a:tc>
                  <a:txBody>
                    <a:bodyPr/>
                    <a:lstStyle/>
                    <a:p>
                      <a:r>
                        <a:rPr lang="en-GB" noProof="0">
                          <a:solidFill>
                            <a:schemeClr val="bg1"/>
                          </a:solidFill>
                        </a:rPr>
                        <a:t>2</a:t>
                      </a:r>
                      <a:r>
                        <a:rPr lang="en-GB" baseline="30000" noProof="0">
                          <a:solidFill>
                            <a:schemeClr val="bg1"/>
                          </a:solidFill>
                        </a:rPr>
                        <a:t>3</a:t>
                      </a:r>
                      <a:endParaRPr lang="en-GB" noProof="0">
                        <a:solidFill>
                          <a:schemeClr val="bg1"/>
                        </a:solidFill>
                      </a:endParaRPr>
                    </a:p>
                  </a:txBody>
                  <a:tcPr/>
                </a:tc>
                <a:tc>
                  <a:txBody>
                    <a:bodyPr/>
                    <a:lstStyle/>
                    <a:p>
                      <a:r>
                        <a:rPr lang="en-GB" noProof="0">
                          <a:solidFill>
                            <a:schemeClr val="bg1"/>
                          </a:solidFill>
                        </a:rPr>
                        <a:t>2</a:t>
                      </a:r>
                      <a:r>
                        <a:rPr lang="en-GB" baseline="30000" noProof="0">
                          <a:solidFill>
                            <a:schemeClr val="bg1"/>
                          </a:solidFill>
                        </a:rPr>
                        <a:t>2</a:t>
                      </a:r>
                      <a:endParaRPr lang="en-GB" noProof="0">
                        <a:solidFill>
                          <a:schemeClr val="bg1"/>
                        </a:solidFill>
                      </a:endParaRPr>
                    </a:p>
                  </a:txBody>
                  <a:tcPr/>
                </a:tc>
                <a:tc>
                  <a:txBody>
                    <a:bodyPr/>
                    <a:lstStyle/>
                    <a:p>
                      <a:r>
                        <a:rPr lang="en-GB" noProof="0">
                          <a:solidFill>
                            <a:schemeClr val="bg1"/>
                          </a:solidFill>
                        </a:rPr>
                        <a:t>2</a:t>
                      </a:r>
                      <a:r>
                        <a:rPr lang="en-GB" baseline="30000" noProof="0">
                          <a:solidFill>
                            <a:schemeClr val="bg1"/>
                          </a:solidFill>
                        </a:rPr>
                        <a:t>1</a:t>
                      </a:r>
                      <a:endParaRPr lang="en-GB" noProof="0">
                        <a:solidFill>
                          <a:schemeClr val="bg1"/>
                        </a:solidFill>
                      </a:endParaRPr>
                    </a:p>
                  </a:txBody>
                  <a:tcPr/>
                </a:tc>
                <a:tc>
                  <a:txBody>
                    <a:bodyPr/>
                    <a:lstStyle/>
                    <a:p>
                      <a:r>
                        <a:rPr lang="en-GB" noProof="0">
                          <a:solidFill>
                            <a:schemeClr val="bg1"/>
                          </a:solidFill>
                        </a:rPr>
                        <a:t>2</a:t>
                      </a:r>
                      <a:r>
                        <a:rPr lang="en-GB" baseline="30000" noProof="0">
                          <a:solidFill>
                            <a:schemeClr val="bg1"/>
                          </a:solidFill>
                        </a:rPr>
                        <a:t>0</a:t>
                      </a:r>
                      <a:endParaRPr lang="en-GB" noProof="0">
                        <a:solidFill>
                          <a:schemeClr val="bg1"/>
                        </a:solidFill>
                      </a:endParaRPr>
                    </a:p>
                  </a:txBody>
                  <a:tcPr/>
                </a:tc>
                <a:extLst>
                  <a:ext uri="{0D108BD9-81ED-4DB2-BD59-A6C34878D82A}">
                    <a16:rowId xmlns:a16="http://schemas.microsoft.com/office/drawing/2014/main" val="111547067"/>
                  </a:ext>
                </a:extLst>
              </a:tr>
              <a:tr h="370840">
                <a:tc>
                  <a:txBody>
                    <a:bodyPr/>
                    <a:lstStyle/>
                    <a:p>
                      <a:r>
                        <a:rPr lang="en-GB" noProof="0">
                          <a:solidFill>
                            <a:schemeClr val="tx1"/>
                          </a:solidFill>
                        </a:rPr>
                        <a:t>128</a:t>
                      </a:r>
                    </a:p>
                  </a:txBody>
                  <a:tcPr/>
                </a:tc>
                <a:tc>
                  <a:txBody>
                    <a:bodyPr/>
                    <a:lstStyle/>
                    <a:p>
                      <a:r>
                        <a:rPr lang="en-GB" noProof="0">
                          <a:solidFill>
                            <a:schemeClr val="tx1"/>
                          </a:solidFill>
                        </a:rPr>
                        <a:t>64</a:t>
                      </a:r>
                    </a:p>
                  </a:txBody>
                  <a:tcPr/>
                </a:tc>
                <a:tc>
                  <a:txBody>
                    <a:bodyPr/>
                    <a:lstStyle/>
                    <a:p>
                      <a:r>
                        <a:rPr lang="en-GB" noProof="0">
                          <a:solidFill>
                            <a:schemeClr val="tx1"/>
                          </a:solidFill>
                        </a:rPr>
                        <a:t>32</a:t>
                      </a:r>
                    </a:p>
                  </a:txBody>
                  <a:tcPr/>
                </a:tc>
                <a:tc>
                  <a:txBody>
                    <a:bodyPr/>
                    <a:lstStyle/>
                    <a:p>
                      <a:r>
                        <a:rPr lang="en-GB" noProof="0">
                          <a:solidFill>
                            <a:schemeClr val="tx1"/>
                          </a:solidFill>
                        </a:rPr>
                        <a:t>16</a:t>
                      </a:r>
                    </a:p>
                  </a:txBody>
                  <a:tcPr/>
                </a:tc>
                <a:tc>
                  <a:txBody>
                    <a:bodyPr/>
                    <a:lstStyle/>
                    <a:p>
                      <a:r>
                        <a:rPr lang="en-GB" noProof="0">
                          <a:solidFill>
                            <a:schemeClr val="tx1"/>
                          </a:solidFill>
                        </a:rPr>
                        <a:t>8</a:t>
                      </a:r>
                    </a:p>
                  </a:txBody>
                  <a:tcPr/>
                </a:tc>
                <a:tc>
                  <a:txBody>
                    <a:bodyPr/>
                    <a:lstStyle/>
                    <a:p>
                      <a:r>
                        <a:rPr lang="en-GB" noProof="0">
                          <a:solidFill>
                            <a:schemeClr val="tx1"/>
                          </a:solidFill>
                        </a:rPr>
                        <a:t>4</a:t>
                      </a:r>
                    </a:p>
                  </a:txBody>
                  <a:tcPr/>
                </a:tc>
                <a:tc>
                  <a:txBody>
                    <a:bodyPr/>
                    <a:lstStyle/>
                    <a:p>
                      <a:r>
                        <a:rPr lang="en-GB" noProof="0">
                          <a:solidFill>
                            <a:schemeClr val="tx1"/>
                          </a:solidFill>
                        </a:rPr>
                        <a:t>2</a:t>
                      </a:r>
                    </a:p>
                  </a:txBody>
                  <a:tcPr/>
                </a:tc>
                <a:tc>
                  <a:txBody>
                    <a:bodyPr/>
                    <a:lstStyle/>
                    <a:p>
                      <a:r>
                        <a:rPr lang="en-GB" noProof="0">
                          <a:solidFill>
                            <a:schemeClr val="tx1"/>
                          </a:solidFill>
                        </a:rPr>
                        <a:t>1</a:t>
                      </a:r>
                    </a:p>
                  </a:txBody>
                  <a:tcPr/>
                </a:tc>
                <a:extLst>
                  <a:ext uri="{0D108BD9-81ED-4DB2-BD59-A6C34878D82A}">
                    <a16:rowId xmlns:a16="http://schemas.microsoft.com/office/drawing/2014/main" val="973718116"/>
                  </a:ext>
                </a:extLst>
              </a:tr>
              <a:tr h="370840">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extLst>
                  <a:ext uri="{0D108BD9-81ED-4DB2-BD59-A6C34878D82A}">
                    <a16:rowId xmlns:a16="http://schemas.microsoft.com/office/drawing/2014/main" val="992649058"/>
                  </a:ext>
                </a:extLst>
              </a:tr>
              <a:tr h="370840">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1</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extLst>
                  <a:ext uri="{0D108BD9-81ED-4DB2-BD59-A6C34878D82A}">
                    <a16:rowId xmlns:a16="http://schemas.microsoft.com/office/drawing/2014/main" val="176710994"/>
                  </a:ext>
                </a:extLst>
              </a:tr>
              <a:tr h="370840">
                <a:tc>
                  <a:txBody>
                    <a:bodyPr/>
                    <a:lstStyle/>
                    <a:p>
                      <a:r>
                        <a:rPr lang="en-GB" noProof="0">
                          <a:solidFill>
                            <a:schemeClr val="tx1"/>
                          </a:solidFill>
                        </a:rPr>
                        <a:t>0</a:t>
                      </a:r>
                    </a:p>
                  </a:txBody>
                  <a:tcPr/>
                </a:tc>
                <a:tc>
                  <a:txBody>
                    <a:bodyPr/>
                    <a:lstStyle/>
                    <a:p>
                      <a:r>
                        <a:rPr lang="en-GB" noProof="0">
                          <a:solidFill>
                            <a:schemeClr val="tx1"/>
                          </a:solidFill>
                        </a:rPr>
                        <a:t>1</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extLst>
                  <a:ext uri="{0D108BD9-81ED-4DB2-BD59-A6C34878D82A}">
                    <a16:rowId xmlns:a16="http://schemas.microsoft.com/office/drawing/2014/main" val="1955845645"/>
                  </a:ext>
                </a:extLst>
              </a:tr>
              <a:tr h="370840">
                <a:tc>
                  <a:txBody>
                    <a:bodyPr/>
                    <a:lstStyle/>
                    <a:p>
                      <a:r>
                        <a:rPr lang="en-GB" noProof="0">
                          <a:solidFill>
                            <a:schemeClr val="tx1"/>
                          </a:solidFill>
                        </a:rPr>
                        <a:t>0</a:t>
                      </a:r>
                    </a:p>
                  </a:txBody>
                  <a:tcPr/>
                </a:tc>
                <a:tc>
                  <a:txBody>
                    <a:bodyPr/>
                    <a:lstStyle/>
                    <a:p>
                      <a:r>
                        <a:rPr lang="en-GB" noProof="0">
                          <a:solidFill>
                            <a:schemeClr val="tx1"/>
                          </a:solidFill>
                        </a:rPr>
                        <a:t>1</a:t>
                      </a:r>
                    </a:p>
                  </a:txBody>
                  <a:tcPr/>
                </a:tc>
                <a:tc>
                  <a:txBody>
                    <a:bodyPr/>
                    <a:lstStyle/>
                    <a:p>
                      <a:r>
                        <a:rPr lang="en-GB" noProof="0">
                          <a:solidFill>
                            <a:schemeClr val="tx1"/>
                          </a:solidFill>
                        </a:rPr>
                        <a:t>1</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extLst>
                  <a:ext uri="{0D108BD9-81ED-4DB2-BD59-A6C34878D82A}">
                    <a16:rowId xmlns:a16="http://schemas.microsoft.com/office/drawing/2014/main" val="1661565503"/>
                  </a:ext>
                </a:extLst>
              </a:tr>
              <a:tr h="370840">
                <a:tc>
                  <a:txBody>
                    <a:bodyPr/>
                    <a:lstStyle/>
                    <a:p>
                      <a:r>
                        <a:rPr lang="en-GB" noProof="0">
                          <a:solidFill>
                            <a:schemeClr val="tx1"/>
                          </a:solidFill>
                        </a:rPr>
                        <a:t>1</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extLst>
                  <a:ext uri="{0D108BD9-81ED-4DB2-BD59-A6C34878D82A}">
                    <a16:rowId xmlns:a16="http://schemas.microsoft.com/office/drawing/2014/main" val="2753222042"/>
                  </a:ext>
                </a:extLst>
              </a:tr>
              <a:tr h="370840">
                <a:tc>
                  <a:txBody>
                    <a:bodyPr/>
                    <a:lstStyle/>
                    <a:p>
                      <a:r>
                        <a:rPr lang="en-GB" noProof="0">
                          <a:solidFill>
                            <a:schemeClr val="tx1"/>
                          </a:solidFill>
                        </a:rPr>
                        <a:t>1</a:t>
                      </a:r>
                    </a:p>
                  </a:txBody>
                  <a:tcPr/>
                </a:tc>
                <a:tc>
                  <a:txBody>
                    <a:bodyPr/>
                    <a:lstStyle/>
                    <a:p>
                      <a:r>
                        <a:rPr lang="en-GB" noProof="0">
                          <a:solidFill>
                            <a:schemeClr val="tx1"/>
                          </a:solidFill>
                        </a:rPr>
                        <a:t>0</a:t>
                      </a:r>
                    </a:p>
                  </a:txBody>
                  <a:tcPr/>
                </a:tc>
                <a:tc>
                  <a:txBody>
                    <a:bodyPr/>
                    <a:lstStyle/>
                    <a:p>
                      <a:r>
                        <a:rPr lang="en-GB" noProof="0">
                          <a:solidFill>
                            <a:schemeClr val="tx1"/>
                          </a:solidFill>
                        </a:rPr>
                        <a:t>1</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extLst>
                  <a:ext uri="{0D108BD9-81ED-4DB2-BD59-A6C34878D82A}">
                    <a16:rowId xmlns:a16="http://schemas.microsoft.com/office/drawing/2014/main" val="2846282644"/>
                  </a:ext>
                </a:extLst>
              </a:tr>
              <a:tr h="370840">
                <a:tc>
                  <a:txBody>
                    <a:bodyPr/>
                    <a:lstStyle/>
                    <a:p>
                      <a:r>
                        <a:rPr lang="en-GB" noProof="0">
                          <a:solidFill>
                            <a:schemeClr val="tx1"/>
                          </a:solidFill>
                        </a:rPr>
                        <a:t>1</a:t>
                      </a:r>
                    </a:p>
                  </a:txBody>
                  <a:tcPr/>
                </a:tc>
                <a:tc>
                  <a:txBody>
                    <a:bodyPr/>
                    <a:lstStyle/>
                    <a:p>
                      <a:r>
                        <a:rPr lang="en-GB" noProof="0">
                          <a:solidFill>
                            <a:schemeClr val="tx1"/>
                          </a:solidFill>
                        </a:rPr>
                        <a:t>1</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extLst>
                  <a:ext uri="{0D108BD9-81ED-4DB2-BD59-A6C34878D82A}">
                    <a16:rowId xmlns:a16="http://schemas.microsoft.com/office/drawing/2014/main" val="2454958942"/>
                  </a:ext>
                </a:extLst>
              </a:tr>
              <a:tr h="370840">
                <a:tc>
                  <a:txBody>
                    <a:bodyPr/>
                    <a:lstStyle/>
                    <a:p>
                      <a:r>
                        <a:rPr lang="en-GB" noProof="0">
                          <a:solidFill>
                            <a:schemeClr val="tx1"/>
                          </a:solidFill>
                        </a:rPr>
                        <a:t>1</a:t>
                      </a:r>
                    </a:p>
                  </a:txBody>
                  <a:tcPr/>
                </a:tc>
                <a:tc>
                  <a:txBody>
                    <a:bodyPr/>
                    <a:lstStyle/>
                    <a:p>
                      <a:r>
                        <a:rPr lang="en-GB" noProof="0">
                          <a:solidFill>
                            <a:schemeClr val="tx1"/>
                          </a:solidFill>
                        </a:rPr>
                        <a:t>1</a:t>
                      </a:r>
                    </a:p>
                  </a:txBody>
                  <a:tcPr/>
                </a:tc>
                <a:tc>
                  <a:txBody>
                    <a:bodyPr/>
                    <a:lstStyle/>
                    <a:p>
                      <a:r>
                        <a:rPr lang="en-GB" noProof="0">
                          <a:solidFill>
                            <a:schemeClr val="tx1"/>
                          </a:solidFill>
                        </a:rPr>
                        <a:t>1</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tc>
                  <a:txBody>
                    <a:bodyPr/>
                    <a:lstStyle/>
                    <a:p>
                      <a:r>
                        <a:rPr lang="en-GB" noProof="0">
                          <a:solidFill>
                            <a:schemeClr val="tx1"/>
                          </a:solidFill>
                        </a:rPr>
                        <a:t>0</a:t>
                      </a:r>
                    </a:p>
                  </a:txBody>
                  <a:tcPr/>
                </a:tc>
                <a:extLst>
                  <a:ext uri="{0D108BD9-81ED-4DB2-BD59-A6C34878D82A}">
                    <a16:rowId xmlns:a16="http://schemas.microsoft.com/office/drawing/2014/main" val="1721801360"/>
                  </a:ext>
                </a:extLst>
              </a:tr>
            </a:tbl>
          </a:graphicData>
        </a:graphic>
      </p:graphicFrame>
    </p:spTree>
    <p:extLst>
      <p:ext uri="{BB962C8B-B14F-4D97-AF65-F5344CB8AC3E}">
        <p14:creationId xmlns:p14="http://schemas.microsoft.com/office/powerpoint/2010/main" val="12785021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5C821F1-7E9A-0E8D-3D79-73857588259C}"/>
              </a:ext>
            </a:extLst>
          </p:cNvPr>
          <p:cNvSpPr>
            <a:spLocks noGrp="1"/>
          </p:cNvSpPr>
          <p:nvPr>
            <p:ph type="sldNum" sz="quarter" idx="11"/>
          </p:nvPr>
        </p:nvSpPr>
        <p:spPr/>
        <p:txBody>
          <a:bodyPr/>
          <a:lstStyle/>
          <a:p>
            <a:fld id="{DA2C159E-F13C-4A85-9A41-E7669D3E0D70}" type="slidenum">
              <a:rPr lang="en-GB" noProof="0" smtClean="0"/>
              <a:pPr/>
              <a:t>119</a:t>
            </a:fld>
            <a:endParaRPr lang="en-GB" noProof="0"/>
          </a:p>
        </p:txBody>
      </p:sp>
      <p:sp>
        <p:nvSpPr>
          <p:cNvPr id="2" name="Title 1">
            <a:extLst>
              <a:ext uri="{FF2B5EF4-FFF2-40B4-BE49-F238E27FC236}">
                <a16:creationId xmlns:a16="http://schemas.microsoft.com/office/drawing/2014/main" id="{E15505DE-7F1C-EF98-475A-6DE2129CCB2E}"/>
              </a:ext>
            </a:extLst>
          </p:cNvPr>
          <p:cNvSpPr>
            <a:spLocks noGrp="1"/>
          </p:cNvSpPr>
          <p:nvPr>
            <p:ph type="title"/>
          </p:nvPr>
        </p:nvSpPr>
        <p:spPr>
          <a:xfrm>
            <a:off x="232950" y="249900"/>
            <a:ext cx="8437563" cy="1130627"/>
          </a:xfrm>
        </p:spPr>
        <p:txBody>
          <a:bodyPr vert="horz" lIns="0" tIns="0" rIns="0" bIns="0" rtlCol="0" anchor="t" anchorCtr="0">
            <a:noAutofit/>
          </a:bodyPr>
          <a:lstStyle/>
          <a:p>
            <a:r>
              <a:rPr lang="en-GB" noProof="0">
                <a:cs typeface="Arial"/>
              </a:rPr>
              <a:t>Activity: Packet Tracer: Subnet an IPv4 network</a:t>
            </a:r>
            <a:br>
              <a:rPr lang="en-GB" sz="2400" noProof="0">
                <a:cs typeface="Arial"/>
              </a:rPr>
            </a:br>
            <a:endParaRPr lang="en-GB" noProof="0">
              <a:cs typeface="Arial"/>
            </a:endParaRPr>
          </a:p>
        </p:txBody>
      </p:sp>
      <p:sp>
        <p:nvSpPr>
          <p:cNvPr id="4" name="Footer Placeholder 3">
            <a:extLst>
              <a:ext uri="{FF2B5EF4-FFF2-40B4-BE49-F238E27FC236}">
                <a16:creationId xmlns:a16="http://schemas.microsoft.com/office/drawing/2014/main" id="{CD97809E-1D6F-C371-DEC8-B121FD29114A}"/>
              </a:ext>
            </a:extLst>
          </p:cNvPr>
          <p:cNvSpPr>
            <a:spLocks noGrp="1"/>
          </p:cNvSpPr>
          <p:nvPr>
            <p:ph type="ftr" sz="quarter" idx="10"/>
          </p:nvPr>
        </p:nvSpPr>
        <p:spPr/>
        <p:txBody>
          <a:bodyPr/>
          <a:lstStyle/>
          <a:p>
            <a:r>
              <a:rPr lang="en-GB" noProof="0"/>
              <a:t>Education &amp; Training Foundation</a:t>
            </a:r>
          </a:p>
        </p:txBody>
      </p:sp>
      <p:pic>
        <p:nvPicPr>
          <p:cNvPr id="6" name="Picture 5" descr="A slide titled &quot;Activity: Packet Tracer – subnet an IPv4 network&quot; displaying a simple Packet Tracer network diagram. At the centre is an ISR4331 router labelled BlueBellRouter. It connects to two 2960-24TT switches:&#10;&#10;Left side (LAN A: 192.168.1.0/26) – connected to a PC labelled BlueBellPC0 via switch BlueBellS2&#10;&#10;Right side (LAN B: 192.168.1.64/26) – connected to a PC labelled BlueBellPC1 via switch BlueBellS1&#10;&#10;Each LAN represents a subnet of the 192.168.1.0/24 network, divided into two /26 networks. The diagram illustrates how subnetting is applied to segment a single network into two separate logical sections.">
            <a:extLst>
              <a:ext uri="{FF2B5EF4-FFF2-40B4-BE49-F238E27FC236}">
                <a16:creationId xmlns:a16="http://schemas.microsoft.com/office/drawing/2014/main" id="{24366940-9F4A-C73D-D2CB-D467CF07919D}"/>
              </a:ext>
            </a:extLst>
          </p:cNvPr>
          <p:cNvPicPr>
            <a:picLocks noChangeAspect="1"/>
          </p:cNvPicPr>
          <p:nvPr/>
        </p:nvPicPr>
        <p:blipFill>
          <a:blip r:embed="rId2"/>
          <a:stretch>
            <a:fillRect/>
          </a:stretch>
        </p:blipFill>
        <p:spPr>
          <a:xfrm>
            <a:off x="761755" y="1380527"/>
            <a:ext cx="6630866" cy="3301451"/>
          </a:xfrm>
          <a:prstGeom prst="rect">
            <a:avLst/>
          </a:prstGeom>
        </p:spPr>
      </p:pic>
    </p:spTree>
    <p:extLst>
      <p:ext uri="{BB962C8B-B14F-4D97-AF65-F5344CB8AC3E}">
        <p14:creationId xmlns:p14="http://schemas.microsoft.com/office/powerpoint/2010/main" val="166952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2DBD0EE-4AFE-4E4D-B85F-461F164E1A4E}"/>
              </a:ext>
            </a:extLst>
          </p:cNvPr>
          <p:cNvSpPr>
            <a:spLocks noGrp="1"/>
          </p:cNvSpPr>
          <p:nvPr>
            <p:ph type="sldNum" sz="quarter" idx="11"/>
          </p:nvPr>
        </p:nvSpPr>
        <p:spPr/>
        <p:txBody>
          <a:bodyPr/>
          <a:lstStyle/>
          <a:p>
            <a:fld id="{DA2C159E-F13C-4A85-9A41-E7669D3E0D70}" type="slidenum">
              <a:rPr lang="en-GB" noProof="0" smtClean="0"/>
              <a:pPr/>
              <a:t>12</a:t>
            </a:fld>
            <a:endParaRPr lang="en-GB" noProof="0"/>
          </a:p>
        </p:txBody>
      </p:sp>
      <p:sp>
        <p:nvSpPr>
          <p:cNvPr id="2" name="Title 1">
            <a:extLst>
              <a:ext uri="{FF2B5EF4-FFF2-40B4-BE49-F238E27FC236}">
                <a16:creationId xmlns:a16="http://schemas.microsoft.com/office/drawing/2014/main" id="{D7D2BCBC-50AF-41F7-9132-413938F3DFB6}"/>
              </a:ext>
            </a:extLst>
          </p:cNvPr>
          <p:cNvSpPr>
            <a:spLocks noGrp="1"/>
          </p:cNvSpPr>
          <p:nvPr>
            <p:ph type="title"/>
          </p:nvPr>
        </p:nvSpPr>
        <p:spPr/>
        <p:txBody>
          <a:bodyPr>
            <a:noAutofit/>
          </a:bodyPr>
          <a:lstStyle/>
          <a:p>
            <a:r>
              <a:rPr lang="en-GB" noProof="0"/>
              <a:t>Devices used to facilitate communications in an organisation</a:t>
            </a:r>
            <a:endParaRPr lang="en-GB" noProof="0">
              <a:cs typeface="Arial"/>
            </a:endParaRPr>
          </a:p>
        </p:txBody>
      </p:sp>
      <p:sp>
        <p:nvSpPr>
          <p:cNvPr id="3" name="Text Placeholder 2">
            <a:extLst>
              <a:ext uri="{FF2B5EF4-FFF2-40B4-BE49-F238E27FC236}">
                <a16:creationId xmlns:a16="http://schemas.microsoft.com/office/drawing/2014/main" id="{2A16D950-295B-4A01-B6B0-E5F41C8D7F9A}"/>
              </a:ext>
            </a:extLst>
          </p:cNvPr>
          <p:cNvSpPr>
            <a:spLocks noGrp="1"/>
          </p:cNvSpPr>
          <p:nvPr>
            <p:ph type="body" sz="quarter" idx="12"/>
          </p:nvPr>
        </p:nvSpPr>
        <p:spPr>
          <a:xfrm>
            <a:off x="234000" y="1420836"/>
            <a:ext cx="7667625" cy="3167137"/>
          </a:xfrm>
        </p:spPr>
        <p:txBody>
          <a:bodyPr vert="horz" lIns="0" tIns="0" rIns="0" bIns="0" rtlCol="0" anchor="t">
            <a:noAutofit/>
          </a:bodyPr>
          <a:lstStyle/>
          <a:p>
            <a:pPr marL="342900" indent="-342900" fontAlgn="base">
              <a:lnSpc>
                <a:spcPct val="107000"/>
              </a:lnSpc>
              <a:buFont typeface="Arial" panose="020B0604020202020204" pitchFamily="34" charset="0"/>
              <a:buChar char="•"/>
            </a:pPr>
            <a:r>
              <a:rPr lang="en-GB" b="0" noProof="0">
                <a:solidFill>
                  <a:srgbClr val="000000"/>
                </a:solidFill>
                <a:effectLst/>
                <a:ea typeface="Times New Roman" panose="02020603050405020304" pitchFamily="18" charset="0"/>
                <a:cs typeface="Times New Roman"/>
              </a:rPr>
              <a:t>Communication devices enable effective and efficient information exchange among employees, departments and teams.</a:t>
            </a:r>
            <a:endParaRPr lang="en-GB" b="0" noProof="0">
              <a:effectLst/>
              <a:ea typeface="Calibri" panose="020F0502020204030204" pitchFamily="34" charset="0"/>
              <a:cs typeface="Times New Roman"/>
            </a:endParaRPr>
          </a:p>
          <a:p>
            <a:pPr marL="342900" indent="-342900" fontAlgn="base">
              <a:lnSpc>
                <a:spcPct val="107000"/>
              </a:lnSpc>
              <a:buFont typeface="Arial" panose="020B0604020202020204" pitchFamily="34" charset="0"/>
              <a:buChar char="•"/>
            </a:pPr>
            <a:r>
              <a:rPr lang="en-GB" b="0">
                <a:solidFill>
                  <a:srgbClr val="000000"/>
                </a:solidFill>
                <a:ea typeface="Times New Roman" panose="02020603050405020304" pitchFamily="18" charset="0"/>
                <a:cs typeface="Times New Roman"/>
              </a:rPr>
              <a:t>Research devices and </a:t>
            </a:r>
            <a:r>
              <a:rPr lang="en-GB" b="0" noProof="0">
                <a:solidFill>
                  <a:srgbClr val="000000"/>
                </a:solidFill>
                <a:effectLst/>
                <a:ea typeface="Times New Roman" panose="02020603050405020304" pitchFamily="18" charset="0"/>
                <a:cs typeface="Times New Roman"/>
              </a:rPr>
              <a:t>group into the following categories: </a:t>
            </a:r>
          </a:p>
          <a:p>
            <a:pPr marL="612900" lvl="1" indent="-342900" fontAlgn="base">
              <a:lnSpc>
                <a:spcPct val="107000"/>
              </a:lnSpc>
              <a:buFont typeface="Arial" panose="020B0604020202020204" pitchFamily="34" charset="0"/>
              <a:buChar char="•"/>
            </a:pPr>
            <a:r>
              <a:rPr lang="en-GB" b="0" noProof="0">
                <a:solidFill>
                  <a:srgbClr val="000000"/>
                </a:solidFill>
                <a:ea typeface="Times New Roman" panose="02020603050405020304" pitchFamily="18" charset="0"/>
                <a:cs typeface="Times New Roman"/>
              </a:rPr>
              <a:t>communication</a:t>
            </a:r>
            <a:r>
              <a:rPr lang="en-GB" b="0" noProof="0">
                <a:solidFill>
                  <a:srgbClr val="000000"/>
                </a:solidFill>
                <a:effectLst/>
                <a:ea typeface="Times New Roman" panose="02020603050405020304" pitchFamily="18" charset="0"/>
                <a:cs typeface="Times New Roman"/>
              </a:rPr>
              <a:t> devices </a:t>
            </a:r>
          </a:p>
          <a:p>
            <a:pPr marL="612900" lvl="1" indent="-342900" fontAlgn="base">
              <a:lnSpc>
                <a:spcPct val="107000"/>
              </a:lnSpc>
              <a:buFont typeface="Arial" panose="020B0604020202020204" pitchFamily="34" charset="0"/>
              <a:buChar char="•"/>
            </a:pPr>
            <a:r>
              <a:rPr lang="en-GB" b="0" noProof="0">
                <a:solidFill>
                  <a:srgbClr val="000000"/>
                </a:solidFill>
                <a:ea typeface="Times New Roman" panose="02020603050405020304" pitchFamily="18" charset="0"/>
                <a:cs typeface="Times New Roman"/>
              </a:rPr>
              <a:t>collaboration</a:t>
            </a:r>
            <a:r>
              <a:rPr lang="en-GB" b="0" noProof="0">
                <a:solidFill>
                  <a:srgbClr val="000000"/>
                </a:solidFill>
                <a:effectLst/>
                <a:ea typeface="Times New Roman" panose="02020603050405020304" pitchFamily="18" charset="0"/>
                <a:cs typeface="Times New Roman"/>
              </a:rPr>
              <a:t> tools </a:t>
            </a:r>
          </a:p>
          <a:p>
            <a:pPr marL="612900" lvl="1" indent="-342900" fontAlgn="base">
              <a:lnSpc>
                <a:spcPct val="107000"/>
              </a:lnSpc>
              <a:buFont typeface="Arial" panose="020B0604020202020204" pitchFamily="34" charset="0"/>
              <a:buChar char="•"/>
            </a:pPr>
            <a:r>
              <a:rPr lang="en-GB" b="0" noProof="0">
                <a:solidFill>
                  <a:srgbClr val="000000"/>
                </a:solidFill>
                <a:ea typeface="Times New Roman" panose="02020603050405020304" pitchFamily="18" charset="0"/>
                <a:cs typeface="Times New Roman"/>
              </a:rPr>
              <a:t>information</a:t>
            </a:r>
            <a:r>
              <a:rPr lang="en-GB" b="0">
                <a:solidFill>
                  <a:srgbClr val="000000"/>
                </a:solidFill>
                <a:ea typeface="Times New Roman" panose="02020603050405020304" pitchFamily="18" charset="0"/>
                <a:cs typeface="Times New Roman"/>
              </a:rPr>
              <a:t>-</a:t>
            </a:r>
            <a:r>
              <a:rPr lang="en-GB" b="0" noProof="0">
                <a:solidFill>
                  <a:srgbClr val="000000"/>
                </a:solidFill>
                <a:effectLst/>
                <a:ea typeface="Times New Roman" panose="02020603050405020304" pitchFamily="18" charset="0"/>
                <a:cs typeface="Times New Roman"/>
              </a:rPr>
              <a:t>sharing tools</a:t>
            </a:r>
            <a:r>
              <a:rPr lang="en-GB" b="0" noProof="0">
                <a:solidFill>
                  <a:srgbClr val="000000"/>
                </a:solidFill>
                <a:ea typeface="Times New Roman" panose="02020603050405020304" pitchFamily="18" charset="0"/>
                <a:cs typeface="Times New Roman"/>
              </a:rPr>
              <a:t>.</a:t>
            </a:r>
            <a:r>
              <a:rPr lang="en-GB" b="0" noProof="0">
                <a:solidFill>
                  <a:srgbClr val="000000"/>
                </a:solidFill>
                <a:effectLst/>
                <a:ea typeface="Times New Roman" panose="02020603050405020304" pitchFamily="18" charset="0"/>
                <a:cs typeface="Times New Roman"/>
              </a:rPr>
              <a:t> </a:t>
            </a:r>
            <a:endParaRPr lang="en-GB" b="0" noProof="0">
              <a:effectLst/>
              <a:ea typeface="Calibri" panose="020F0502020204030204" pitchFamily="34" charset="0"/>
              <a:cs typeface="Times New Roman"/>
            </a:endParaRPr>
          </a:p>
        </p:txBody>
      </p:sp>
      <p:sp>
        <p:nvSpPr>
          <p:cNvPr id="4" name="Footer Placeholder 3">
            <a:extLst>
              <a:ext uri="{FF2B5EF4-FFF2-40B4-BE49-F238E27FC236}">
                <a16:creationId xmlns:a16="http://schemas.microsoft.com/office/drawing/2014/main" id="{EB3A0615-997F-4550-9A8F-66271DD2E39B}"/>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9082457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lstStyle/>
          <a:p>
            <a:r>
              <a:rPr lang="en-GB" noProof="0">
                <a:cs typeface="Arial"/>
              </a:rPr>
              <a:t>Virtualisation </a:t>
            </a:r>
            <a:endParaRPr lang="en-GB" noProof="0"/>
          </a:p>
        </p:txBody>
      </p:sp>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GB" noProof="0"/>
              <a:t>5</a:t>
            </a:r>
          </a:p>
        </p:txBody>
      </p:sp>
    </p:spTree>
    <p:extLst>
      <p:ext uri="{BB962C8B-B14F-4D97-AF65-F5344CB8AC3E}">
        <p14:creationId xmlns:p14="http://schemas.microsoft.com/office/powerpoint/2010/main" val="23174043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noProof="0" smtClean="0"/>
              <a:pPr/>
              <a:t>121</a:t>
            </a:fld>
            <a:endParaRPr lang="en-GB" noProof="0"/>
          </a:p>
        </p:txBody>
      </p:sp>
      <p:sp>
        <p:nvSpPr>
          <p:cNvPr id="12" name="Title 11"/>
          <p:cNvSpPr>
            <a:spLocks noGrp="1"/>
          </p:cNvSpPr>
          <p:nvPr>
            <p:ph type="title"/>
          </p:nvPr>
        </p:nvSpPr>
        <p:spPr/>
        <p:txBody>
          <a:bodyPr>
            <a:normAutofit/>
          </a:bodyPr>
          <a:lstStyle/>
          <a:p>
            <a:pPr>
              <a:lnSpc>
                <a:spcPct val="100000"/>
              </a:lnSpc>
            </a:pPr>
            <a:r>
              <a:rPr lang="en-GB" sz="3600" noProof="0"/>
              <a:t>Learning objectives for </a:t>
            </a:r>
            <a:r>
              <a:rPr lang="en-GB" noProof="0"/>
              <a:t>lesson 5</a:t>
            </a:r>
            <a:endParaRPr lang="en-GB" sz="3600" noProof="0"/>
          </a:p>
        </p:txBody>
      </p:sp>
      <p:sp>
        <p:nvSpPr>
          <p:cNvPr id="5" name="Text Placeholder 4"/>
          <p:cNvSpPr>
            <a:spLocks noGrp="1"/>
          </p:cNvSpPr>
          <p:nvPr>
            <p:ph type="body" sz="quarter" idx="12"/>
          </p:nvPr>
        </p:nvSpPr>
        <p:spPr/>
        <p:txBody>
          <a:bodyPr vert="horz" lIns="0" tIns="0" rIns="0" bIns="0" rtlCol="0" anchor="t">
            <a:noAutofit/>
          </a:bodyPr>
          <a:lstStyle/>
          <a:p>
            <a:pPr marL="342900" indent="-342900">
              <a:buFont typeface="Arial" panose="020B0604020202020204" pitchFamily="34" charset="0"/>
              <a:buChar char="•"/>
            </a:pPr>
            <a:r>
              <a:rPr lang="en-GB" noProof="0">
                <a:cs typeface="Arial"/>
              </a:rPr>
              <a:t>Explain virtualisation.</a:t>
            </a:r>
          </a:p>
          <a:p>
            <a:pPr marL="342900" indent="-342900">
              <a:buFont typeface="Arial" panose="020B0604020202020204" pitchFamily="34" charset="0"/>
              <a:buChar char="•"/>
            </a:pPr>
            <a:r>
              <a:rPr lang="en-GB" noProof="0">
                <a:cs typeface="Arial"/>
              </a:rPr>
              <a:t>Understand types of virtualisation and the benefits of virtualisation.</a:t>
            </a:r>
          </a:p>
          <a:p>
            <a:pPr marL="342900" indent="-342900">
              <a:buFont typeface="Arial" panose="020B0604020202020204" pitchFamily="34" charset="0"/>
              <a:buChar char="•"/>
            </a:pPr>
            <a:r>
              <a:rPr lang="en-GB" noProof="0">
                <a:cs typeface="Arial"/>
              </a:rPr>
              <a:t>Explore the purpose of hypervisors in virtualisation.</a:t>
            </a:r>
          </a:p>
          <a:p>
            <a:pPr marL="342900" indent="-342900">
              <a:buFont typeface="Arial" panose="020B0604020202020204" pitchFamily="34" charset="0"/>
              <a:buChar char="•"/>
            </a:pPr>
            <a:r>
              <a:rPr lang="en-GB" noProof="0">
                <a:cs typeface="Arial"/>
              </a:rPr>
              <a:t>Experience creating a virtual machine.</a:t>
            </a:r>
          </a:p>
          <a:p>
            <a:pPr>
              <a:lnSpc>
                <a:spcPct val="100000"/>
              </a:lnSpc>
            </a:pPr>
            <a:endParaRPr lang="en-GB" sz="2400" noProof="0">
              <a:cs typeface="Arial"/>
            </a:endParaRPr>
          </a:p>
          <a:p>
            <a:pPr>
              <a:lnSpc>
                <a:spcPct val="100000"/>
              </a:lnSpc>
            </a:pPr>
            <a:r>
              <a:rPr lang="en-GB" sz="2400" noProof="0">
                <a:solidFill>
                  <a:srgbClr val="E51C41"/>
                </a:solidFill>
              </a:rPr>
              <a:t> </a:t>
            </a:r>
            <a:br>
              <a:rPr lang="en-GB" noProof="0"/>
            </a:br>
            <a:endParaRPr lang="en-GB" noProof="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41863023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noProof="0" smtClean="0"/>
              <a:pPr/>
              <a:t>122</a:t>
            </a:fld>
            <a:endParaRPr lang="en-GB" noProof="0"/>
          </a:p>
        </p:txBody>
      </p:sp>
      <p:sp>
        <p:nvSpPr>
          <p:cNvPr id="12" name="Title 11"/>
          <p:cNvSpPr>
            <a:spLocks noGrp="1"/>
          </p:cNvSpPr>
          <p:nvPr>
            <p:ph type="title"/>
          </p:nvPr>
        </p:nvSpPr>
        <p:spPr/>
        <p:txBody>
          <a:bodyPr>
            <a:normAutofit/>
          </a:bodyPr>
          <a:lstStyle/>
          <a:p>
            <a:pPr>
              <a:lnSpc>
                <a:spcPct val="100000"/>
              </a:lnSpc>
            </a:pPr>
            <a:r>
              <a:rPr lang="en-GB" noProof="0">
                <a:cs typeface="Arial"/>
              </a:rPr>
              <a:t>Virtualisation</a:t>
            </a:r>
            <a:endParaRPr lang="en-GB" sz="3600" noProof="0">
              <a:cs typeface="Arial"/>
            </a:endParaRPr>
          </a:p>
        </p:txBody>
      </p:sp>
      <p:sp>
        <p:nvSpPr>
          <p:cNvPr id="5" name="Text Placeholder 4"/>
          <p:cNvSpPr>
            <a:spLocks noGrp="1"/>
          </p:cNvSpPr>
          <p:nvPr>
            <p:ph type="body" sz="quarter" idx="12"/>
          </p:nvPr>
        </p:nvSpPr>
        <p:spPr/>
        <p:txBody>
          <a:bodyPr vert="horz" lIns="0" tIns="0" rIns="0" bIns="0" rtlCol="0" anchor="t">
            <a:noAutofit/>
          </a:bodyPr>
          <a:lstStyle/>
          <a:p>
            <a:pPr marL="342900" indent="-342900">
              <a:buFont typeface="Arial" panose="020B0604020202020204" pitchFamily="34" charset="0"/>
              <a:buChar char="•"/>
            </a:pPr>
            <a:r>
              <a:rPr lang="en-GB" noProof="0">
                <a:cs typeface="Arial"/>
              </a:rPr>
              <a:t>Virtualisation is creating virtual instances of computer resources, such as hardware, storage, networks or applications, using software.</a:t>
            </a:r>
          </a:p>
          <a:p>
            <a:pPr marL="342900" indent="-342900">
              <a:buFont typeface="Arial" panose="020B0604020202020204" pitchFamily="34" charset="0"/>
              <a:buChar char="•"/>
            </a:pPr>
            <a:r>
              <a:rPr lang="en-GB" noProof="0">
                <a:cs typeface="Arial"/>
              </a:rPr>
              <a:t>Virtualisation is the foundation of cloud computing.</a:t>
            </a:r>
          </a:p>
          <a:p>
            <a:pPr marL="342900" indent="-342900">
              <a:buFont typeface="Arial" panose="020B0604020202020204" pitchFamily="34" charset="0"/>
              <a:buChar char="•"/>
            </a:pPr>
            <a:r>
              <a:rPr lang="en-GB" noProof="0">
                <a:cs typeface="Arial"/>
              </a:rPr>
              <a:t>Developed by VMware to enable a host operating systems to support one or more guest operating systems.</a:t>
            </a:r>
          </a:p>
          <a:p>
            <a:endParaRPr lang="en-GB" noProof="0">
              <a:cs typeface="Arial"/>
            </a:endParaRPr>
          </a:p>
          <a:p>
            <a:endParaRPr lang="en-GB" noProof="0">
              <a:cs typeface="Aria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7896391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5A5C4F-290D-219F-31DF-697679955655}"/>
              </a:ext>
            </a:extLst>
          </p:cNvPr>
          <p:cNvSpPr>
            <a:spLocks noGrp="1"/>
          </p:cNvSpPr>
          <p:nvPr>
            <p:ph type="sldNum" sz="quarter" idx="11"/>
          </p:nvPr>
        </p:nvSpPr>
        <p:spPr/>
        <p:txBody>
          <a:bodyPr/>
          <a:lstStyle/>
          <a:p>
            <a:fld id="{DA2C159E-F13C-4A85-9A41-E7669D3E0D70}" type="slidenum">
              <a:rPr lang="en-GB" noProof="0" smtClean="0"/>
              <a:pPr/>
              <a:t>123</a:t>
            </a:fld>
            <a:endParaRPr lang="en-GB" noProof="0"/>
          </a:p>
        </p:txBody>
      </p:sp>
      <p:sp>
        <p:nvSpPr>
          <p:cNvPr id="3" name="Title 2">
            <a:extLst>
              <a:ext uri="{FF2B5EF4-FFF2-40B4-BE49-F238E27FC236}">
                <a16:creationId xmlns:a16="http://schemas.microsoft.com/office/drawing/2014/main" id="{BAE3A56E-8436-2077-8DE3-12A2B95854AD}"/>
              </a:ext>
            </a:extLst>
          </p:cNvPr>
          <p:cNvSpPr>
            <a:spLocks noGrp="1"/>
          </p:cNvSpPr>
          <p:nvPr>
            <p:ph type="title"/>
          </p:nvPr>
        </p:nvSpPr>
        <p:spPr/>
        <p:txBody>
          <a:bodyPr>
            <a:normAutofit/>
          </a:bodyPr>
          <a:lstStyle/>
          <a:p>
            <a:r>
              <a:rPr lang="en-GB" noProof="0">
                <a:ea typeface="Calibri"/>
                <a:cs typeface="Arial"/>
              </a:rPr>
              <a:t>Types of virtualisation (1)</a:t>
            </a:r>
            <a:endParaRPr lang="en-GB" noProof="0"/>
          </a:p>
        </p:txBody>
      </p:sp>
      <p:sp>
        <p:nvSpPr>
          <p:cNvPr id="5" name="Footer Placeholder 4">
            <a:extLst>
              <a:ext uri="{FF2B5EF4-FFF2-40B4-BE49-F238E27FC236}">
                <a16:creationId xmlns:a16="http://schemas.microsoft.com/office/drawing/2014/main" id="{A84CE337-A97B-8DD3-8632-22937462E2BB}"/>
              </a:ext>
            </a:extLst>
          </p:cNvPr>
          <p:cNvSpPr>
            <a:spLocks noGrp="1"/>
          </p:cNvSpPr>
          <p:nvPr>
            <p:ph type="ftr" sz="quarter" idx="10"/>
          </p:nvPr>
        </p:nvSpPr>
        <p:spPr/>
        <p:txBody>
          <a:bodyPr/>
          <a:lstStyle/>
          <a:p>
            <a:r>
              <a:rPr lang="en-GB" noProof="0"/>
              <a:t>Education &amp; Training Foundation</a:t>
            </a:r>
          </a:p>
        </p:txBody>
      </p:sp>
      <p:sp>
        <p:nvSpPr>
          <p:cNvPr id="6" name="TextBox 5">
            <a:extLst>
              <a:ext uri="{FF2B5EF4-FFF2-40B4-BE49-F238E27FC236}">
                <a16:creationId xmlns:a16="http://schemas.microsoft.com/office/drawing/2014/main" id="{AF471DFC-D2E3-46EB-47F7-96ADF51B1783}"/>
              </a:ext>
            </a:extLst>
          </p:cNvPr>
          <p:cNvSpPr txBox="1"/>
          <p:nvPr/>
        </p:nvSpPr>
        <p:spPr>
          <a:xfrm>
            <a:off x="5306741" y="3250025"/>
            <a:ext cx="3604309" cy="1354217"/>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GB" sz="2200" noProof="0">
                <a:solidFill>
                  <a:srgbClr val="000000"/>
                </a:solidFill>
                <a:cs typeface="Arial"/>
              </a:rPr>
              <a:t>Historic server technology consisted of Windows servers installed on individual computers.</a:t>
            </a:r>
            <a:endParaRPr lang="en-GB" sz="2200" noProof="0"/>
          </a:p>
        </p:txBody>
      </p:sp>
      <p:pic>
        <p:nvPicPr>
          <p:cNvPr id="4" name="Picture 5" descr="A slide titled &quot;Types of virtualisation (1)&quot; focuses on Server virtualisation, which consolidates multiple virtual machines (VMs) on a single physical server to improve hardware efficiency.&#10;&#10;The text highlights two issues with traditional server models:&#10;&#10;Hardware failure caused service disruptions due to a single point of failure.&#10;&#10;Dedicated servers were underused, resulting in server sprawl.&#10;&#10;On the right, there is a diagram showing historic server setups, with each server running a different role (e.g. Web Server, Email Server, SQL Server, DHCP Server, AD Server) installed on separate physical machines with their own hardware (CPU, memory, NIC, disk). Each is labelled with either Windows OS or Linux OS. A caption notes that this represents how server technology used to be installed on individual computers.">
            <a:extLst>
              <a:ext uri="{FF2B5EF4-FFF2-40B4-BE49-F238E27FC236}">
                <a16:creationId xmlns:a16="http://schemas.microsoft.com/office/drawing/2014/main" id="{22A70ED3-4274-F2A9-A430-C75B5916B004}"/>
              </a:ext>
            </a:extLst>
          </p:cNvPr>
          <p:cNvPicPr>
            <a:picLocks noChangeAspect="1"/>
          </p:cNvPicPr>
          <p:nvPr/>
        </p:nvPicPr>
        <p:blipFill rotWithShape="1">
          <a:blip r:embed="rId2"/>
          <a:srcRect l="22653" t="25268" r="18673" b="11870"/>
          <a:stretch/>
        </p:blipFill>
        <p:spPr>
          <a:xfrm>
            <a:off x="5127432" y="990231"/>
            <a:ext cx="3543081" cy="2158328"/>
          </a:xfrm>
          <a:prstGeom prst="rect">
            <a:avLst/>
          </a:prstGeom>
        </p:spPr>
      </p:pic>
      <p:sp>
        <p:nvSpPr>
          <p:cNvPr id="7" name="TextBox 6">
            <a:extLst>
              <a:ext uri="{FF2B5EF4-FFF2-40B4-BE49-F238E27FC236}">
                <a16:creationId xmlns:a16="http://schemas.microsoft.com/office/drawing/2014/main" id="{CAEE4D78-6145-61DC-D3F3-E1CC8A2EAC93}"/>
              </a:ext>
            </a:extLst>
          </p:cNvPr>
          <p:cNvSpPr txBox="1"/>
          <p:nvPr/>
        </p:nvSpPr>
        <p:spPr>
          <a:xfrm>
            <a:off x="232950" y="2289662"/>
            <a:ext cx="4850766" cy="2369880"/>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GB" sz="2200" noProof="0">
                <a:solidFill>
                  <a:srgbClr val="000000"/>
                </a:solidFill>
                <a:cs typeface="Arial"/>
              </a:rPr>
              <a:t>Problems with this model include:</a:t>
            </a:r>
          </a:p>
          <a:p>
            <a:pPr marL="742950" lvl="1" indent="-285750">
              <a:buFont typeface="Arial,Sans-Serif"/>
              <a:buChar char="•"/>
            </a:pPr>
            <a:r>
              <a:rPr lang="en-GB" sz="2200" noProof="0">
                <a:solidFill>
                  <a:srgbClr val="000000"/>
                </a:solidFill>
                <a:cs typeface="Arial"/>
              </a:rPr>
              <a:t>A hardware failure resulted in a service disruption, creating a single point of failure. </a:t>
            </a:r>
          </a:p>
          <a:p>
            <a:pPr marL="742950" lvl="1" indent="-285750">
              <a:buFont typeface="Arial,Sans-Serif"/>
              <a:buChar char="•"/>
            </a:pPr>
            <a:r>
              <a:rPr lang="en-GB" sz="2200" noProof="0">
                <a:solidFill>
                  <a:srgbClr val="000000"/>
                </a:solidFill>
                <a:cs typeface="Arial"/>
              </a:rPr>
              <a:t>Dedicated servers were often underused, creating a situation called server sprawl.</a:t>
            </a:r>
            <a:endParaRPr lang="en-GB" sz="2200" noProof="0"/>
          </a:p>
        </p:txBody>
      </p:sp>
      <p:sp>
        <p:nvSpPr>
          <p:cNvPr id="8" name="TextBox 7">
            <a:extLst>
              <a:ext uri="{FF2B5EF4-FFF2-40B4-BE49-F238E27FC236}">
                <a16:creationId xmlns:a16="http://schemas.microsoft.com/office/drawing/2014/main" id="{951219CE-E46B-367F-2E8D-D81894A738E2}"/>
              </a:ext>
            </a:extLst>
          </p:cNvPr>
          <p:cNvSpPr txBox="1"/>
          <p:nvPr/>
        </p:nvSpPr>
        <p:spPr>
          <a:xfrm>
            <a:off x="232950" y="935445"/>
            <a:ext cx="4339050" cy="1354217"/>
          </a:xfrm>
          <a:prstGeom prst="rect">
            <a:avLst/>
          </a:prstGeom>
          <a:noFill/>
        </p:spPr>
        <p:txBody>
          <a:bodyPr wrap="square" lIns="0" tIns="0" rIns="0" bIns="0" rtlCol="0">
            <a:spAutoFit/>
          </a:bodyPr>
          <a:lstStyle/>
          <a:p>
            <a:r>
              <a:rPr lang="en-GB" sz="2200" b="1" noProof="0"/>
              <a:t>Server: </a:t>
            </a:r>
            <a:r>
              <a:rPr lang="en-GB" sz="2200" noProof="0"/>
              <a:t>consolidates multiple virtual machines (VMs) on one physical server, improving hardware efficiency</a:t>
            </a:r>
          </a:p>
        </p:txBody>
      </p:sp>
    </p:spTree>
    <p:extLst>
      <p:ext uri="{BB962C8B-B14F-4D97-AF65-F5344CB8AC3E}">
        <p14:creationId xmlns:p14="http://schemas.microsoft.com/office/powerpoint/2010/main" val="39928889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22CBAF-51A0-5A74-8EB4-962893B69B56}"/>
              </a:ext>
            </a:extLst>
          </p:cNvPr>
          <p:cNvSpPr>
            <a:spLocks noGrp="1"/>
          </p:cNvSpPr>
          <p:nvPr>
            <p:ph type="sldNum" sz="quarter" idx="11"/>
          </p:nvPr>
        </p:nvSpPr>
        <p:spPr/>
        <p:txBody>
          <a:bodyPr/>
          <a:lstStyle/>
          <a:p>
            <a:fld id="{DA2C159E-F13C-4A85-9A41-E7669D3E0D70}" type="slidenum">
              <a:rPr lang="en-GB" noProof="0" smtClean="0"/>
              <a:pPr/>
              <a:t>124</a:t>
            </a:fld>
            <a:endParaRPr lang="en-GB" noProof="0"/>
          </a:p>
        </p:txBody>
      </p:sp>
      <p:sp>
        <p:nvSpPr>
          <p:cNvPr id="3" name="Title 2">
            <a:extLst>
              <a:ext uri="{FF2B5EF4-FFF2-40B4-BE49-F238E27FC236}">
                <a16:creationId xmlns:a16="http://schemas.microsoft.com/office/drawing/2014/main" id="{7C313CFE-E9AB-D106-528A-7C9E327B6564}"/>
              </a:ext>
            </a:extLst>
          </p:cNvPr>
          <p:cNvSpPr>
            <a:spLocks noGrp="1"/>
          </p:cNvSpPr>
          <p:nvPr>
            <p:ph type="title"/>
          </p:nvPr>
        </p:nvSpPr>
        <p:spPr/>
        <p:txBody>
          <a:bodyPr/>
          <a:lstStyle/>
          <a:p>
            <a:r>
              <a:rPr lang="en-GB" noProof="0">
                <a:ea typeface="Calibri"/>
                <a:cs typeface="Arial"/>
              </a:rPr>
              <a:t>Types of virtualisation (2)</a:t>
            </a:r>
            <a:endParaRPr lang="en-GB" noProof="0"/>
          </a:p>
        </p:txBody>
      </p:sp>
      <p:sp>
        <p:nvSpPr>
          <p:cNvPr id="4" name="Text Placeholder 3">
            <a:extLst>
              <a:ext uri="{FF2B5EF4-FFF2-40B4-BE49-F238E27FC236}">
                <a16:creationId xmlns:a16="http://schemas.microsoft.com/office/drawing/2014/main" id="{F9D4E448-228E-2A12-BA91-6A3E3977100B}"/>
              </a:ext>
            </a:extLst>
          </p:cNvPr>
          <p:cNvSpPr>
            <a:spLocks noGrp="1"/>
          </p:cNvSpPr>
          <p:nvPr>
            <p:ph type="body" sz="quarter" idx="12"/>
          </p:nvPr>
        </p:nvSpPr>
        <p:spPr/>
        <p:txBody>
          <a:bodyPr vert="horz" lIns="0" tIns="0" rIns="0" bIns="0" rtlCol="0" anchor="t">
            <a:noAutofit/>
          </a:bodyPr>
          <a:lstStyle/>
          <a:p>
            <a:pPr marL="342900" indent="-342900">
              <a:buFont typeface="Arial" panose="020B0604020202020204" pitchFamily="34" charset="0"/>
              <a:buChar char="•"/>
            </a:pPr>
            <a:r>
              <a:rPr lang="en-GB" b="1" noProof="0"/>
              <a:t>Network:</a:t>
            </a:r>
            <a:r>
              <a:rPr lang="en-GB" noProof="0"/>
              <a:t> abstract network resources such as virtual switches, VLANs from physical infrastructure</a:t>
            </a:r>
          </a:p>
          <a:p>
            <a:pPr marL="342900" indent="-342900">
              <a:buFont typeface="Arial" panose="020B0604020202020204" pitchFamily="34" charset="0"/>
              <a:buChar char="•"/>
            </a:pPr>
            <a:r>
              <a:rPr lang="en-GB" b="1" noProof="0"/>
              <a:t>Storage: </a:t>
            </a:r>
            <a:r>
              <a:rPr lang="en-GB" noProof="0"/>
              <a:t>pools physical storage into a single virtualised unit for easier management</a:t>
            </a:r>
            <a:endParaRPr lang="en-GB" noProof="0">
              <a:cs typeface="Arial"/>
            </a:endParaRPr>
          </a:p>
          <a:p>
            <a:pPr marL="342900" indent="-342900">
              <a:buFont typeface="Arial" panose="020B0604020202020204" pitchFamily="34" charset="0"/>
              <a:buChar char="•"/>
            </a:pPr>
            <a:r>
              <a:rPr lang="en-GB" b="1" noProof="0"/>
              <a:t>Desktop: </a:t>
            </a:r>
            <a:r>
              <a:rPr lang="en-GB" noProof="0"/>
              <a:t>hosts user desktop environments on centralised servers – e.g. VMware Horizon</a:t>
            </a:r>
            <a:endParaRPr lang="en-GB" noProof="0">
              <a:cs typeface="Arial"/>
            </a:endParaRPr>
          </a:p>
          <a:p>
            <a:pPr marL="342900" indent="-342900">
              <a:buFont typeface="Arial" panose="020B0604020202020204" pitchFamily="34" charset="0"/>
              <a:buChar char="•"/>
            </a:pPr>
            <a:r>
              <a:rPr lang="en-GB" b="1" noProof="0"/>
              <a:t>Application: </a:t>
            </a:r>
            <a:r>
              <a:rPr lang="en-GB" noProof="0"/>
              <a:t>runs apps in isolated environments without operating systems installation – e.g. docker containers</a:t>
            </a:r>
            <a:endParaRPr lang="en-GB" b="1" noProof="0"/>
          </a:p>
        </p:txBody>
      </p:sp>
      <p:sp>
        <p:nvSpPr>
          <p:cNvPr id="5" name="Footer Placeholder 4">
            <a:extLst>
              <a:ext uri="{FF2B5EF4-FFF2-40B4-BE49-F238E27FC236}">
                <a16:creationId xmlns:a16="http://schemas.microsoft.com/office/drawing/2014/main" id="{88E19D92-8311-F942-DF8B-FF4BA38C6349}"/>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9040692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F57C52-970F-6B00-972D-12090A618BF9}"/>
              </a:ext>
            </a:extLst>
          </p:cNvPr>
          <p:cNvSpPr>
            <a:spLocks noGrp="1"/>
          </p:cNvSpPr>
          <p:nvPr>
            <p:ph type="sldNum" sz="quarter" idx="11"/>
          </p:nvPr>
        </p:nvSpPr>
        <p:spPr/>
        <p:txBody>
          <a:bodyPr/>
          <a:lstStyle/>
          <a:p>
            <a:fld id="{DA2C159E-F13C-4A85-9A41-E7669D3E0D70}" type="slidenum">
              <a:rPr lang="en-GB" noProof="0" smtClean="0"/>
              <a:pPr/>
              <a:t>125</a:t>
            </a:fld>
            <a:endParaRPr lang="en-GB" noProof="0"/>
          </a:p>
        </p:txBody>
      </p:sp>
      <p:sp>
        <p:nvSpPr>
          <p:cNvPr id="3" name="Title 2">
            <a:extLst>
              <a:ext uri="{FF2B5EF4-FFF2-40B4-BE49-F238E27FC236}">
                <a16:creationId xmlns:a16="http://schemas.microsoft.com/office/drawing/2014/main" id="{330BC13F-3348-7A2D-27D4-763A9F3480F5}"/>
              </a:ext>
            </a:extLst>
          </p:cNvPr>
          <p:cNvSpPr>
            <a:spLocks noGrp="1"/>
          </p:cNvSpPr>
          <p:nvPr>
            <p:ph type="title"/>
          </p:nvPr>
        </p:nvSpPr>
        <p:spPr/>
        <p:txBody>
          <a:bodyPr>
            <a:normAutofit fontScale="90000"/>
          </a:bodyPr>
          <a:lstStyle/>
          <a:p>
            <a:r>
              <a:rPr lang="en-GB" sz="4000" noProof="0">
                <a:cs typeface="Arial"/>
              </a:rPr>
              <a:t>Benefits of virtualisation (1)</a:t>
            </a:r>
            <a:br>
              <a:rPr lang="en-GB" noProof="0">
                <a:cs typeface="Arial"/>
              </a:rPr>
            </a:br>
            <a:endParaRPr lang="en-GB" noProof="0"/>
          </a:p>
        </p:txBody>
      </p:sp>
      <p:sp>
        <p:nvSpPr>
          <p:cNvPr id="4" name="Text Placeholder 3">
            <a:extLst>
              <a:ext uri="{FF2B5EF4-FFF2-40B4-BE49-F238E27FC236}">
                <a16:creationId xmlns:a16="http://schemas.microsoft.com/office/drawing/2014/main" id="{CFB783C0-8496-4348-7B93-E5A9F1F8CF35}"/>
              </a:ext>
            </a:extLst>
          </p:cNvPr>
          <p:cNvSpPr>
            <a:spLocks noGrp="1"/>
          </p:cNvSpPr>
          <p:nvPr>
            <p:ph type="body" sz="quarter" idx="12"/>
          </p:nvPr>
        </p:nvSpPr>
        <p:spPr/>
        <p:txBody>
          <a:bodyPr/>
          <a:lstStyle/>
          <a:p>
            <a:pPr marL="342900" indent="-342900">
              <a:buFont typeface="Arial" panose="020B0604020202020204" pitchFamily="34" charset="0"/>
              <a:buChar char="•"/>
            </a:pPr>
            <a:r>
              <a:rPr lang="en-GB" b="1">
                <a:ea typeface="+mn-lt"/>
                <a:cs typeface="+mn-lt"/>
              </a:rPr>
              <a:t>Cost-efficiency:</a:t>
            </a:r>
            <a:r>
              <a:rPr lang="en-GB">
                <a:ea typeface="+mn-lt"/>
                <a:cs typeface="+mn-lt"/>
              </a:rPr>
              <a:t> It reduces overall operational costs:</a:t>
            </a:r>
            <a:endParaRPr lang="en-GB"/>
          </a:p>
          <a:p>
            <a:pPr marL="612900" lvl="1" indent="-342900">
              <a:buFont typeface="Arial" panose="020B0604020202020204" pitchFamily="34" charset="0"/>
              <a:buChar char="•"/>
            </a:pPr>
            <a:r>
              <a:rPr lang="en-GB" b="1">
                <a:ea typeface="+mn-lt"/>
                <a:cs typeface="+mn-lt"/>
              </a:rPr>
              <a:t>Reduces equipment needs:</a:t>
            </a:r>
            <a:r>
              <a:rPr lang="en-GB">
                <a:ea typeface="+mn-lt"/>
                <a:cs typeface="+mn-lt"/>
              </a:rPr>
              <a:t> Consolidating servers means fewer servers and lower maintenance costs.</a:t>
            </a:r>
            <a:endParaRPr lang="en-GB">
              <a:cs typeface="Calibri"/>
            </a:endParaRPr>
          </a:p>
          <a:p>
            <a:pPr marL="612900" lvl="1" indent="-342900">
              <a:buFont typeface="Arial" panose="020B0604020202020204" pitchFamily="34" charset="0"/>
              <a:buChar char="•"/>
            </a:pPr>
            <a:r>
              <a:rPr lang="en-GB" b="1">
                <a:ea typeface="+mn-lt"/>
                <a:cs typeface="+mn-lt"/>
              </a:rPr>
              <a:t>Reduces energy needs:</a:t>
            </a:r>
            <a:r>
              <a:rPr lang="en-GB">
                <a:ea typeface="+mn-lt"/>
                <a:cs typeface="+mn-lt"/>
              </a:rPr>
              <a:t> Consolidating servers lowers the power and cooling costs.</a:t>
            </a:r>
            <a:endParaRPr lang="en-GB">
              <a:cs typeface="Calibri"/>
            </a:endParaRPr>
          </a:p>
          <a:p>
            <a:pPr marL="612900" lvl="1" indent="-342900">
              <a:buFont typeface="Arial" panose="020B0604020202020204" pitchFamily="34" charset="0"/>
              <a:buChar char="•"/>
            </a:pPr>
            <a:r>
              <a:rPr lang="en-GB" b="1">
                <a:ea typeface="+mn-lt"/>
                <a:cs typeface="+mn-lt"/>
              </a:rPr>
              <a:t>Reduces space needs:</a:t>
            </a:r>
            <a:r>
              <a:rPr lang="en-GB">
                <a:ea typeface="+mn-lt"/>
                <a:cs typeface="+mn-lt"/>
              </a:rPr>
              <a:t> Server consolidation reduces the amount of required floor space.</a:t>
            </a:r>
            <a:endParaRPr lang="en-GB">
              <a:cs typeface="Calibri"/>
            </a:endParaRPr>
          </a:p>
          <a:p>
            <a:endParaRPr lang="en-US"/>
          </a:p>
        </p:txBody>
      </p:sp>
      <p:sp>
        <p:nvSpPr>
          <p:cNvPr id="5" name="Footer Placeholder 4">
            <a:extLst>
              <a:ext uri="{FF2B5EF4-FFF2-40B4-BE49-F238E27FC236}">
                <a16:creationId xmlns:a16="http://schemas.microsoft.com/office/drawing/2014/main" id="{FD8D7FBC-F096-9BF6-8C19-274C4047072B}"/>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4048466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C56F71-2769-B121-2A0A-25327F3DC01C}"/>
              </a:ext>
            </a:extLst>
          </p:cNvPr>
          <p:cNvSpPr>
            <a:spLocks noGrp="1"/>
          </p:cNvSpPr>
          <p:nvPr>
            <p:ph type="sldNum" sz="quarter" idx="11"/>
          </p:nvPr>
        </p:nvSpPr>
        <p:spPr/>
        <p:txBody>
          <a:bodyPr/>
          <a:lstStyle/>
          <a:p>
            <a:fld id="{DA2C159E-F13C-4A85-9A41-E7669D3E0D70}" type="slidenum">
              <a:rPr lang="en-GB" noProof="0" smtClean="0"/>
              <a:pPr/>
              <a:t>126</a:t>
            </a:fld>
            <a:endParaRPr lang="en-GB" noProof="0"/>
          </a:p>
        </p:txBody>
      </p:sp>
      <p:sp>
        <p:nvSpPr>
          <p:cNvPr id="3" name="Title 2">
            <a:extLst>
              <a:ext uri="{FF2B5EF4-FFF2-40B4-BE49-F238E27FC236}">
                <a16:creationId xmlns:a16="http://schemas.microsoft.com/office/drawing/2014/main" id="{5F31D8D0-3087-B3E2-CB6F-2E785EE55149}"/>
              </a:ext>
            </a:extLst>
          </p:cNvPr>
          <p:cNvSpPr>
            <a:spLocks noGrp="1"/>
          </p:cNvSpPr>
          <p:nvPr>
            <p:ph type="title"/>
          </p:nvPr>
        </p:nvSpPr>
        <p:spPr/>
        <p:txBody>
          <a:bodyPr/>
          <a:lstStyle/>
          <a:p>
            <a:r>
              <a:rPr lang="en-GB" noProof="0">
                <a:cs typeface="Arial"/>
              </a:rPr>
              <a:t>Benefits of virtualisation (2)</a:t>
            </a:r>
            <a:endParaRPr lang="en-GB" noProof="0"/>
          </a:p>
        </p:txBody>
      </p:sp>
      <p:sp>
        <p:nvSpPr>
          <p:cNvPr id="4" name="Text Placeholder 3">
            <a:extLst>
              <a:ext uri="{FF2B5EF4-FFF2-40B4-BE49-F238E27FC236}">
                <a16:creationId xmlns:a16="http://schemas.microsoft.com/office/drawing/2014/main" id="{C20ED357-77CB-B45A-EA7D-491E7B4D90D7}"/>
              </a:ext>
            </a:extLst>
          </p:cNvPr>
          <p:cNvSpPr>
            <a:spLocks noGrp="1"/>
          </p:cNvSpPr>
          <p:nvPr>
            <p:ph type="body" sz="quarter" idx="12"/>
          </p:nvPr>
        </p:nvSpPr>
        <p:spPr/>
        <p:txBody>
          <a:bodyPr vert="horz" lIns="0" tIns="0" rIns="0" bIns="0" rtlCol="0" anchor="t">
            <a:noAutofit/>
          </a:bodyPr>
          <a:lstStyle/>
          <a:p>
            <a:pPr marL="342900" indent="-342900">
              <a:buFont typeface="Arial" panose="020B0604020202020204" pitchFamily="34" charset="0"/>
              <a:buChar char="•"/>
            </a:pPr>
            <a:r>
              <a:rPr lang="en-GB" b="1" noProof="0">
                <a:cs typeface="Arial"/>
              </a:rPr>
              <a:t>Scalability:</a:t>
            </a:r>
            <a:r>
              <a:rPr lang="en-GB" noProof="0">
                <a:cs typeface="Arial"/>
              </a:rPr>
              <a:t> </a:t>
            </a:r>
            <a:r>
              <a:rPr lang="en-GB">
                <a:cs typeface="Arial"/>
              </a:rPr>
              <a:t>R</a:t>
            </a:r>
            <a:r>
              <a:rPr lang="en-GB" noProof="0">
                <a:cs typeface="Arial"/>
              </a:rPr>
              <a:t>esources are easily allocated or reallocated as demands change.</a:t>
            </a:r>
          </a:p>
          <a:p>
            <a:pPr marL="342900" indent="-342900">
              <a:buFont typeface="Arial" panose="020B0604020202020204" pitchFamily="34" charset="0"/>
              <a:buChar char="•"/>
            </a:pPr>
            <a:r>
              <a:rPr lang="en-GB" b="1" noProof="0">
                <a:cs typeface="Arial"/>
              </a:rPr>
              <a:t>Isolation:</a:t>
            </a:r>
            <a:r>
              <a:rPr lang="en-GB" noProof="0">
                <a:cs typeface="Arial"/>
              </a:rPr>
              <a:t> Issues in one VM do not affect others or the host.</a:t>
            </a:r>
          </a:p>
          <a:p>
            <a:pPr marL="342900" indent="-342900">
              <a:buFont typeface="Arial" panose="020B0604020202020204" pitchFamily="34" charset="0"/>
              <a:buChar char="•"/>
            </a:pPr>
            <a:r>
              <a:rPr lang="en-GB" b="1" noProof="0">
                <a:cs typeface="Arial"/>
              </a:rPr>
              <a:t>Easier prototyping:</a:t>
            </a:r>
            <a:r>
              <a:rPr lang="en-GB" noProof="0">
                <a:cs typeface="Arial"/>
              </a:rPr>
              <a:t> </a:t>
            </a:r>
            <a:r>
              <a:rPr lang="en-GB">
                <a:cs typeface="Arial"/>
              </a:rPr>
              <a:t>P</a:t>
            </a:r>
            <a:r>
              <a:rPr lang="en-GB" noProof="0">
                <a:cs typeface="Arial"/>
              </a:rPr>
              <a:t>rototypes can be rapidly created for testing and prototyping network deployments.</a:t>
            </a:r>
          </a:p>
          <a:p>
            <a:pPr marL="342900" indent="-342900">
              <a:buFont typeface="Arial" panose="020B0604020202020204" pitchFamily="34" charset="0"/>
              <a:buChar char="•"/>
            </a:pPr>
            <a:r>
              <a:rPr lang="en-GB" b="1" noProof="0">
                <a:cs typeface="Arial"/>
              </a:rPr>
              <a:t>Faster server provisioning:</a:t>
            </a:r>
            <a:r>
              <a:rPr lang="en-GB" noProof="0">
                <a:cs typeface="Arial"/>
              </a:rPr>
              <a:t> Creating a virtual server is faster than provisioning a physical server.</a:t>
            </a:r>
          </a:p>
          <a:p>
            <a:endParaRPr lang="en-GB" noProof="0">
              <a:cs typeface="Arial"/>
            </a:endParaRPr>
          </a:p>
        </p:txBody>
      </p:sp>
      <p:sp>
        <p:nvSpPr>
          <p:cNvPr id="5" name="Footer Placeholder 4">
            <a:extLst>
              <a:ext uri="{FF2B5EF4-FFF2-40B4-BE49-F238E27FC236}">
                <a16:creationId xmlns:a16="http://schemas.microsoft.com/office/drawing/2014/main" id="{7ECD52F3-CD09-9101-F996-A61E2F43F3BF}"/>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7040989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BC61D5-B1C6-18D0-1B91-085F6D4C20C1}"/>
              </a:ext>
            </a:extLst>
          </p:cNvPr>
          <p:cNvSpPr>
            <a:spLocks noGrp="1"/>
          </p:cNvSpPr>
          <p:nvPr>
            <p:ph type="sldNum" sz="quarter" idx="11"/>
          </p:nvPr>
        </p:nvSpPr>
        <p:spPr/>
        <p:txBody>
          <a:bodyPr/>
          <a:lstStyle/>
          <a:p>
            <a:fld id="{DA2C159E-F13C-4A85-9A41-E7669D3E0D70}" type="slidenum">
              <a:rPr lang="en-GB" noProof="0" smtClean="0"/>
              <a:pPr/>
              <a:t>127</a:t>
            </a:fld>
            <a:endParaRPr lang="en-GB" noProof="0"/>
          </a:p>
        </p:txBody>
      </p:sp>
      <p:sp>
        <p:nvSpPr>
          <p:cNvPr id="3" name="Title 2">
            <a:extLst>
              <a:ext uri="{FF2B5EF4-FFF2-40B4-BE49-F238E27FC236}">
                <a16:creationId xmlns:a16="http://schemas.microsoft.com/office/drawing/2014/main" id="{D676AAC1-0CB4-20A9-CF66-D7919D1428BC}"/>
              </a:ext>
            </a:extLst>
          </p:cNvPr>
          <p:cNvSpPr>
            <a:spLocks noGrp="1"/>
          </p:cNvSpPr>
          <p:nvPr>
            <p:ph type="title"/>
          </p:nvPr>
        </p:nvSpPr>
        <p:spPr/>
        <p:txBody>
          <a:bodyPr/>
          <a:lstStyle/>
          <a:p>
            <a:r>
              <a:rPr lang="en-GB" noProof="0">
                <a:cs typeface="Arial"/>
              </a:rPr>
              <a:t>Benefits of virtualisation (3)</a:t>
            </a:r>
            <a:endParaRPr lang="en-GB" noProof="0"/>
          </a:p>
        </p:txBody>
      </p:sp>
      <p:sp>
        <p:nvSpPr>
          <p:cNvPr id="4" name="Text Placeholder 3">
            <a:extLst>
              <a:ext uri="{FF2B5EF4-FFF2-40B4-BE49-F238E27FC236}">
                <a16:creationId xmlns:a16="http://schemas.microsoft.com/office/drawing/2014/main" id="{6249876D-6F67-2954-FFF7-BFCDD4B1C363}"/>
              </a:ext>
            </a:extLst>
          </p:cNvPr>
          <p:cNvSpPr>
            <a:spLocks noGrp="1"/>
          </p:cNvSpPr>
          <p:nvPr>
            <p:ph type="body" sz="quarter" idx="12"/>
          </p:nvPr>
        </p:nvSpPr>
        <p:spPr/>
        <p:txBody>
          <a:bodyPr vert="horz" lIns="0" tIns="0" rIns="0" bIns="0" rtlCol="0" anchor="t">
            <a:noAutofit/>
          </a:bodyPr>
          <a:lstStyle/>
          <a:p>
            <a:pPr marL="342900" indent="-342900">
              <a:buFont typeface="Arial" panose="020B0604020202020204" pitchFamily="34" charset="0"/>
              <a:buChar char="•"/>
            </a:pPr>
            <a:r>
              <a:rPr lang="en-GB" b="1" noProof="0">
                <a:cs typeface="Arial"/>
              </a:rPr>
              <a:t>Increased server uptime:</a:t>
            </a:r>
            <a:r>
              <a:rPr lang="en-GB" noProof="0">
                <a:cs typeface="Arial"/>
              </a:rPr>
              <a:t> Most platforms offer advanced redundant fault tolerance features.</a:t>
            </a:r>
          </a:p>
          <a:p>
            <a:pPr marL="342900" indent="-342900">
              <a:buFont typeface="Arial" panose="020B0604020202020204" pitchFamily="34" charset="0"/>
              <a:buChar char="•"/>
            </a:pPr>
            <a:r>
              <a:rPr lang="en-GB" b="1" noProof="0">
                <a:cs typeface="Arial"/>
              </a:rPr>
              <a:t>Improved disaster recovery:</a:t>
            </a:r>
            <a:r>
              <a:rPr lang="en-GB" noProof="0">
                <a:cs typeface="Arial"/>
              </a:rPr>
              <a:t> Most platforms can test and automate failover before a disaster.</a:t>
            </a:r>
            <a:endParaRPr lang="en-GB" noProof="0">
              <a:highlight>
                <a:srgbClr val="FFFF00"/>
              </a:highlight>
              <a:cs typeface="Arial"/>
            </a:endParaRPr>
          </a:p>
          <a:p>
            <a:pPr marL="342900" indent="-342900">
              <a:buFont typeface="Arial" panose="020B0604020202020204" pitchFamily="34" charset="0"/>
              <a:buChar char="•"/>
            </a:pPr>
            <a:r>
              <a:rPr lang="en-GB" b="1" noProof="0">
                <a:cs typeface="Arial"/>
              </a:rPr>
              <a:t>Legacy support:</a:t>
            </a:r>
            <a:r>
              <a:rPr lang="en-GB" noProof="0">
                <a:cs typeface="Arial"/>
              </a:rPr>
              <a:t> It extends the life of operating systems (OSs) and applications </a:t>
            </a:r>
            <a:r>
              <a:rPr lang="en-GB"/>
              <a:t>and therefore delays the need to migrate to newer solutions</a:t>
            </a:r>
            <a:r>
              <a:rPr lang="en-GB" noProof="0">
                <a:cs typeface="Arial"/>
              </a:rPr>
              <a:t>.</a:t>
            </a:r>
          </a:p>
          <a:p>
            <a:endParaRPr lang="en-GB" noProof="0">
              <a:cs typeface="Arial"/>
            </a:endParaRPr>
          </a:p>
        </p:txBody>
      </p:sp>
      <p:sp>
        <p:nvSpPr>
          <p:cNvPr id="5" name="Footer Placeholder 4">
            <a:extLst>
              <a:ext uri="{FF2B5EF4-FFF2-40B4-BE49-F238E27FC236}">
                <a16:creationId xmlns:a16="http://schemas.microsoft.com/office/drawing/2014/main" id="{98A89201-84D4-B659-3FFF-B290E3FDC2B2}"/>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9014003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25E4F5-7E23-4CEB-35EF-8EF6774DA890}"/>
              </a:ext>
            </a:extLst>
          </p:cNvPr>
          <p:cNvSpPr>
            <a:spLocks noGrp="1"/>
          </p:cNvSpPr>
          <p:nvPr>
            <p:ph type="sldNum" sz="quarter" idx="11"/>
          </p:nvPr>
        </p:nvSpPr>
        <p:spPr/>
        <p:txBody>
          <a:bodyPr/>
          <a:lstStyle/>
          <a:p>
            <a:fld id="{DA2C159E-F13C-4A85-9A41-E7669D3E0D70}" type="slidenum">
              <a:rPr lang="en-GB" noProof="0" smtClean="0"/>
              <a:pPr/>
              <a:t>128</a:t>
            </a:fld>
            <a:endParaRPr lang="en-GB" noProof="0"/>
          </a:p>
        </p:txBody>
      </p:sp>
      <p:sp>
        <p:nvSpPr>
          <p:cNvPr id="3" name="Title 2">
            <a:extLst>
              <a:ext uri="{FF2B5EF4-FFF2-40B4-BE49-F238E27FC236}">
                <a16:creationId xmlns:a16="http://schemas.microsoft.com/office/drawing/2014/main" id="{5AD923E4-490E-6127-B9CB-6AB9BD09EE79}"/>
              </a:ext>
            </a:extLst>
          </p:cNvPr>
          <p:cNvSpPr>
            <a:spLocks noGrp="1"/>
          </p:cNvSpPr>
          <p:nvPr>
            <p:ph type="title"/>
          </p:nvPr>
        </p:nvSpPr>
        <p:spPr/>
        <p:txBody>
          <a:bodyPr/>
          <a:lstStyle/>
          <a:p>
            <a:r>
              <a:rPr lang="en-GB" noProof="0">
                <a:cs typeface="Arial"/>
              </a:rPr>
              <a:t>Hypervisors</a:t>
            </a:r>
            <a:endParaRPr lang="en-GB" noProof="0"/>
          </a:p>
        </p:txBody>
      </p:sp>
      <p:sp>
        <p:nvSpPr>
          <p:cNvPr id="4" name="Text Placeholder 3">
            <a:extLst>
              <a:ext uri="{FF2B5EF4-FFF2-40B4-BE49-F238E27FC236}">
                <a16:creationId xmlns:a16="http://schemas.microsoft.com/office/drawing/2014/main" id="{9DB9FAB6-6706-1894-F380-EAA86E431056}"/>
              </a:ext>
            </a:extLst>
          </p:cNvPr>
          <p:cNvSpPr>
            <a:spLocks noGrp="1"/>
          </p:cNvSpPr>
          <p:nvPr>
            <p:ph type="body" sz="quarter" idx="12"/>
          </p:nvPr>
        </p:nvSpPr>
        <p:spPr/>
        <p:txBody>
          <a:bodyPr/>
          <a:lstStyle/>
          <a:p>
            <a:pPr marL="342900" indent="-342900">
              <a:buFont typeface="Arial" panose="020B0604020202020204" pitchFamily="34" charset="0"/>
              <a:buChar char="•"/>
            </a:pPr>
            <a:r>
              <a:rPr lang="en-GB" noProof="0"/>
              <a:t>The hypervisor adds an abstraction layer to create VMs.</a:t>
            </a:r>
          </a:p>
          <a:p>
            <a:pPr>
              <a:lnSpc>
                <a:spcPts val="2000"/>
              </a:lnSpc>
            </a:pPr>
            <a:endParaRPr lang="en-GB" sz="2400" noProof="0">
              <a:solidFill>
                <a:srgbClr val="000000"/>
              </a:solidFill>
              <a:cs typeface="Arial"/>
            </a:endParaRPr>
          </a:p>
          <a:p>
            <a:pPr marL="285750" indent="-285750">
              <a:lnSpc>
                <a:spcPts val="2000"/>
              </a:lnSpc>
              <a:buFont typeface="Arial"/>
              <a:buChar char="•"/>
            </a:pPr>
            <a:r>
              <a:rPr lang="en-GB" sz="2400" noProof="0">
                <a:solidFill>
                  <a:srgbClr val="000000"/>
                </a:solidFill>
                <a:cs typeface="Arial"/>
              </a:rPr>
              <a:t>The hypervisor can be a program, firmware or hardware.</a:t>
            </a:r>
            <a:endParaRPr lang="en-GB" sz="2400" noProof="0">
              <a:solidFill>
                <a:srgbClr val="000000"/>
              </a:solidFill>
              <a:cs typeface="Calibri" panose="020F0502020204030204"/>
            </a:endParaRPr>
          </a:p>
          <a:p>
            <a:pPr>
              <a:lnSpc>
                <a:spcPts val="2000"/>
              </a:lnSpc>
            </a:pPr>
            <a:endParaRPr lang="en-GB" sz="2400" noProof="0">
              <a:solidFill>
                <a:srgbClr val="000000"/>
              </a:solidFill>
              <a:cs typeface="Arial"/>
            </a:endParaRPr>
          </a:p>
          <a:p>
            <a:pPr marL="285750" indent="-285750">
              <a:lnSpc>
                <a:spcPts val="2000"/>
              </a:lnSpc>
              <a:buFont typeface="Arial"/>
              <a:buChar char="•"/>
            </a:pPr>
            <a:r>
              <a:rPr lang="en-GB" sz="2400" noProof="0">
                <a:solidFill>
                  <a:srgbClr val="000000"/>
                </a:solidFill>
                <a:cs typeface="Arial"/>
              </a:rPr>
              <a:t>Each of the VMs runs a complete and separate operating system. </a:t>
            </a:r>
          </a:p>
          <a:p>
            <a:endParaRPr lang="en-GB" noProof="0"/>
          </a:p>
        </p:txBody>
      </p:sp>
      <p:sp>
        <p:nvSpPr>
          <p:cNvPr id="5" name="Footer Placeholder 4">
            <a:extLst>
              <a:ext uri="{FF2B5EF4-FFF2-40B4-BE49-F238E27FC236}">
                <a16:creationId xmlns:a16="http://schemas.microsoft.com/office/drawing/2014/main" id="{CBCF19FB-3D99-82A2-74B2-B463ED405E93}"/>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4710119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03920D-8E65-13DA-52AC-9CB9BCC957EB}"/>
              </a:ext>
            </a:extLst>
          </p:cNvPr>
          <p:cNvSpPr>
            <a:spLocks noGrp="1"/>
          </p:cNvSpPr>
          <p:nvPr>
            <p:ph type="sldNum" sz="quarter" idx="11"/>
          </p:nvPr>
        </p:nvSpPr>
        <p:spPr/>
        <p:txBody>
          <a:bodyPr/>
          <a:lstStyle/>
          <a:p>
            <a:fld id="{DA2C159E-F13C-4A85-9A41-E7669D3E0D70}" type="slidenum">
              <a:rPr lang="en-GB" noProof="0" smtClean="0"/>
              <a:pPr/>
              <a:t>129</a:t>
            </a:fld>
            <a:endParaRPr lang="en-GB" noProof="0"/>
          </a:p>
        </p:txBody>
      </p:sp>
      <p:sp>
        <p:nvSpPr>
          <p:cNvPr id="3" name="Title 2">
            <a:extLst>
              <a:ext uri="{FF2B5EF4-FFF2-40B4-BE49-F238E27FC236}">
                <a16:creationId xmlns:a16="http://schemas.microsoft.com/office/drawing/2014/main" id="{C9DADBBD-2422-7B6B-C58E-1D97E2D5B62F}"/>
              </a:ext>
            </a:extLst>
          </p:cNvPr>
          <p:cNvSpPr>
            <a:spLocks noGrp="1"/>
          </p:cNvSpPr>
          <p:nvPr>
            <p:ph type="title"/>
          </p:nvPr>
        </p:nvSpPr>
        <p:spPr/>
        <p:txBody>
          <a:bodyPr/>
          <a:lstStyle/>
          <a:p>
            <a:r>
              <a:rPr lang="en-GB" noProof="0">
                <a:cs typeface="Arial"/>
              </a:rPr>
              <a:t>Type 1 hypervisors</a:t>
            </a:r>
            <a:endParaRPr lang="en-GB" noProof="0"/>
          </a:p>
        </p:txBody>
      </p:sp>
      <p:sp>
        <p:nvSpPr>
          <p:cNvPr id="5" name="Footer Placeholder 4">
            <a:extLst>
              <a:ext uri="{FF2B5EF4-FFF2-40B4-BE49-F238E27FC236}">
                <a16:creationId xmlns:a16="http://schemas.microsoft.com/office/drawing/2014/main" id="{2A1F60DE-0852-4980-8C02-6648583F42D7}"/>
              </a:ext>
            </a:extLst>
          </p:cNvPr>
          <p:cNvSpPr>
            <a:spLocks noGrp="1"/>
          </p:cNvSpPr>
          <p:nvPr>
            <p:ph type="ftr" sz="quarter" idx="10"/>
          </p:nvPr>
        </p:nvSpPr>
        <p:spPr/>
        <p:txBody>
          <a:bodyPr/>
          <a:lstStyle/>
          <a:p>
            <a:r>
              <a:rPr lang="en-GB" noProof="0"/>
              <a:t>Education &amp; Training Foundation</a:t>
            </a:r>
          </a:p>
        </p:txBody>
      </p:sp>
      <p:pic>
        <p:nvPicPr>
          <p:cNvPr id="7" name="Picture 6" descr="A diagram in the bottom right illustrates a server structure, showing hardware at the base, a hypervisor layer above it, and multiple guest operating systems (Windows OS, Linux OS, UNIX OS) running on top. This visual reinforces the concept of direct hardware interaction through the hypervisor.">
            <a:extLst>
              <a:ext uri="{FF2B5EF4-FFF2-40B4-BE49-F238E27FC236}">
                <a16:creationId xmlns:a16="http://schemas.microsoft.com/office/drawing/2014/main" id="{A16C0E27-5B27-1179-EE15-9AFE9B4EE418}"/>
              </a:ext>
            </a:extLst>
          </p:cNvPr>
          <p:cNvPicPr>
            <a:picLocks noChangeAspect="1"/>
          </p:cNvPicPr>
          <p:nvPr/>
        </p:nvPicPr>
        <p:blipFill>
          <a:blip r:embed="rId2"/>
          <a:stretch>
            <a:fillRect/>
          </a:stretch>
        </p:blipFill>
        <p:spPr>
          <a:xfrm>
            <a:off x="6130856" y="3607725"/>
            <a:ext cx="2352675" cy="1285875"/>
          </a:xfrm>
          <a:prstGeom prst="rect">
            <a:avLst/>
          </a:prstGeom>
        </p:spPr>
      </p:pic>
      <p:sp>
        <p:nvSpPr>
          <p:cNvPr id="6" name="Text 2">
            <a:extLst>
              <a:ext uri="{FF2B5EF4-FFF2-40B4-BE49-F238E27FC236}">
                <a16:creationId xmlns:a16="http://schemas.microsoft.com/office/drawing/2014/main" id="{7B1C06F4-DC7C-F81E-119A-CCA7EC48A84A}"/>
              </a:ext>
            </a:extLst>
          </p:cNvPr>
          <p:cNvSpPr/>
          <p:nvPr/>
        </p:nvSpPr>
        <p:spPr>
          <a:xfrm>
            <a:off x="192155" y="890352"/>
            <a:ext cx="8759689" cy="2616862"/>
          </a:xfrm>
          <a:prstGeom prst="rect">
            <a:avLst/>
          </a:prstGeom>
          <a:noFill/>
          <a:ln/>
        </p:spPr>
        <p:txBody>
          <a:bodyPr wrap="square" lIns="91440" tIns="45720" rIns="91440" bIns="4572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noProof="0">
                <a:solidFill>
                  <a:srgbClr val="000000"/>
                </a:solidFill>
                <a:latin typeface="Arial"/>
                <a:cs typeface="Arial"/>
              </a:rPr>
              <a:t>Type 1 hypervisors are a ‘</a:t>
            </a:r>
            <a:r>
              <a:rPr lang="en-GB" sz="2400" b="1" noProof="0">
                <a:solidFill>
                  <a:srgbClr val="000000"/>
                </a:solidFill>
                <a:latin typeface="Arial"/>
                <a:cs typeface="Arial"/>
              </a:rPr>
              <a:t>bare metal</a:t>
            </a:r>
            <a:r>
              <a:rPr lang="en-GB" sz="2400">
                <a:solidFill>
                  <a:srgbClr val="000000"/>
                </a:solidFill>
                <a:latin typeface="Arial"/>
                <a:cs typeface="Arial"/>
              </a:rPr>
              <a:t>’</a:t>
            </a:r>
            <a:r>
              <a:rPr lang="en-GB" sz="2400" noProof="0">
                <a:solidFill>
                  <a:srgbClr val="000000"/>
                </a:solidFill>
                <a:latin typeface="Arial"/>
                <a:cs typeface="Arial"/>
              </a:rPr>
              <a:t> approach because the hypervisor is installed directly on the hardware. </a:t>
            </a:r>
          </a:p>
          <a:p>
            <a:pPr marL="285750" indent="-285750">
              <a:buFont typeface="Arial"/>
              <a:buChar char="•"/>
            </a:pPr>
            <a:r>
              <a:rPr lang="en-GB" sz="2400" noProof="0">
                <a:solidFill>
                  <a:srgbClr val="000000"/>
                </a:solidFill>
                <a:latin typeface="Arial"/>
                <a:cs typeface="Arial"/>
              </a:rPr>
              <a:t>Usually deployed by enterprises and data centres</a:t>
            </a:r>
          </a:p>
          <a:p>
            <a:pPr marL="285750" indent="-285750">
              <a:buFont typeface="Arial"/>
              <a:buChar char="•"/>
            </a:pPr>
            <a:r>
              <a:rPr lang="en-GB" sz="2400">
                <a:solidFill>
                  <a:srgbClr val="000000"/>
                </a:solidFill>
                <a:latin typeface="Arial"/>
                <a:cs typeface="Arial"/>
              </a:rPr>
              <a:t>H</a:t>
            </a:r>
            <a:r>
              <a:rPr lang="en-GB" sz="2400" noProof="0">
                <a:solidFill>
                  <a:srgbClr val="000000"/>
                </a:solidFill>
                <a:latin typeface="Arial"/>
                <a:cs typeface="Arial"/>
              </a:rPr>
              <a:t>ave direct access to hardware resources and are more efficient</a:t>
            </a:r>
          </a:p>
          <a:p>
            <a:pPr marL="285750" indent="-285750">
              <a:buFont typeface="Arial"/>
              <a:buChar char="•"/>
            </a:pPr>
            <a:r>
              <a:rPr lang="en-GB" sz="2400" noProof="0">
                <a:solidFill>
                  <a:srgbClr val="000000"/>
                </a:solidFill>
                <a:latin typeface="Arial"/>
                <a:cs typeface="Arial"/>
              </a:rPr>
              <a:t>VMware ESXi, Microsoft Hyper-V, VMware vSphere, Xen Project, Red Hat RHEV, KVM and Citrix XenServer</a:t>
            </a:r>
            <a:endParaRPr lang="en-GB" noProof="0"/>
          </a:p>
        </p:txBody>
      </p:sp>
    </p:spTree>
    <p:extLst>
      <p:ext uri="{BB962C8B-B14F-4D97-AF65-F5344CB8AC3E}">
        <p14:creationId xmlns:p14="http://schemas.microsoft.com/office/powerpoint/2010/main" val="1614241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8D3185-B860-45C2-BBE2-C026CE549F0C}"/>
              </a:ext>
            </a:extLst>
          </p:cNvPr>
          <p:cNvSpPr>
            <a:spLocks noGrp="1"/>
          </p:cNvSpPr>
          <p:nvPr>
            <p:ph type="sldNum" sz="quarter" idx="11"/>
          </p:nvPr>
        </p:nvSpPr>
        <p:spPr/>
        <p:txBody>
          <a:bodyPr/>
          <a:lstStyle/>
          <a:p>
            <a:fld id="{DA2C159E-F13C-4A85-9A41-E7669D3E0D70}" type="slidenum">
              <a:rPr lang="en-GB" noProof="0" smtClean="0"/>
              <a:pPr/>
              <a:t>13</a:t>
            </a:fld>
            <a:endParaRPr lang="en-GB" noProof="0"/>
          </a:p>
        </p:txBody>
      </p:sp>
      <p:sp>
        <p:nvSpPr>
          <p:cNvPr id="2" name="Title 1">
            <a:extLst>
              <a:ext uri="{FF2B5EF4-FFF2-40B4-BE49-F238E27FC236}">
                <a16:creationId xmlns:a16="http://schemas.microsoft.com/office/drawing/2014/main" id="{D1537BF7-7EE1-4162-B545-DD406977D023}"/>
              </a:ext>
            </a:extLst>
          </p:cNvPr>
          <p:cNvSpPr>
            <a:spLocks noGrp="1"/>
          </p:cNvSpPr>
          <p:nvPr>
            <p:ph type="title"/>
          </p:nvPr>
        </p:nvSpPr>
        <p:spPr>
          <a:xfrm>
            <a:off x="232950" y="249900"/>
            <a:ext cx="8437563" cy="1142802"/>
          </a:xfrm>
        </p:spPr>
        <p:txBody>
          <a:bodyPr>
            <a:noAutofit/>
          </a:bodyPr>
          <a:lstStyle/>
          <a:p>
            <a:r>
              <a:rPr lang="en-GB" noProof="0"/>
              <a:t>Activity: Devices used to facilitate communications in an organisation </a:t>
            </a:r>
          </a:p>
        </p:txBody>
      </p:sp>
      <p:sp>
        <p:nvSpPr>
          <p:cNvPr id="4" name="Footer Placeholder 3">
            <a:extLst>
              <a:ext uri="{FF2B5EF4-FFF2-40B4-BE49-F238E27FC236}">
                <a16:creationId xmlns:a16="http://schemas.microsoft.com/office/drawing/2014/main" id="{13E4AEDA-F659-4934-8AF2-EC5D4EA05385}"/>
              </a:ext>
            </a:extLst>
          </p:cNvPr>
          <p:cNvSpPr>
            <a:spLocks noGrp="1"/>
          </p:cNvSpPr>
          <p:nvPr>
            <p:ph type="ftr" sz="quarter" idx="10"/>
          </p:nvPr>
        </p:nvSpPr>
        <p:spPr/>
        <p:txBody>
          <a:bodyPr/>
          <a:lstStyle/>
          <a:p>
            <a:r>
              <a:rPr lang="en-GB" noProof="0"/>
              <a:t>Education &amp; Training Foundation</a:t>
            </a:r>
          </a:p>
        </p:txBody>
      </p:sp>
      <p:graphicFrame>
        <p:nvGraphicFramePr>
          <p:cNvPr id="6" name="Table 6">
            <a:extLst>
              <a:ext uri="{FF2B5EF4-FFF2-40B4-BE49-F238E27FC236}">
                <a16:creationId xmlns:a16="http://schemas.microsoft.com/office/drawing/2014/main" id="{58FD0E97-AE71-4975-A111-F5C1C2CEB08C}"/>
              </a:ext>
            </a:extLst>
          </p:cNvPr>
          <p:cNvGraphicFramePr>
            <a:graphicFrameLocks noGrp="1"/>
          </p:cNvGraphicFramePr>
          <p:nvPr>
            <p:extLst>
              <p:ext uri="{D42A27DB-BD31-4B8C-83A1-F6EECF244321}">
                <p14:modId xmlns:p14="http://schemas.microsoft.com/office/powerpoint/2010/main" val="2448616758"/>
              </p:ext>
            </p:extLst>
          </p:nvPr>
        </p:nvGraphicFramePr>
        <p:xfrm>
          <a:off x="234000" y="1674055"/>
          <a:ext cx="8515515" cy="3010240"/>
        </p:xfrm>
        <a:graphic>
          <a:graphicData uri="http://schemas.openxmlformats.org/drawingml/2006/table">
            <a:tbl>
              <a:tblPr firstRow="1" bandRow="1">
                <a:tableStyleId>{073A0DAA-6AF3-43AB-8588-CEC1D06C72B9}</a:tableStyleId>
              </a:tblPr>
              <a:tblGrid>
                <a:gridCol w="2838505">
                  <a:extLst>
                    <a:ext uri="{9D8B030D-6E8A-4147-A177-3AD203B41FA5}">
                      <a16:colId xmlns:a16="http://schemas.microsoft.com/office/drawing/2014/main" val="4097034548"/>
                    </a:ext>
                  </a:extLst>
                </a:gridCol>
                <a:gridCol w="2838505">
                  <a:extLst>
                    <a:ext uri="{9D8B030D-6E8A-4147-A177-3AD203B41FA5}">
                      <a16:colId xmlns:a16="http://schemas.microsoft.com/office/drawing/2014/main" val="204017019"/>
                    </a:ext>
                  </a:extLst>
                </a:gridCol>
                <a:gridCol w="2838505">
                  <a:extLst>
                    <a:ext uri="{9D8B030D-6E8A-4147-A177-3AD203B41FA5}">
                      <a16:colId xmlns:a16="http://schemas.microsoft.com/office/drawing/2014/main" val="1649667565"/>
                    </a:ext>
                  </a:extLst>
                </a:gridCol>
              </a:tblGrid>
              <a:tr h="752560">
                <a:tc>
                  <a:txBody>
                    <a:bodyPr/>
                    <a:lstStyle/>
                    <a:p>
                      <a:r>
                        <a:rPr lang="en-GB" sz="2400" noProof="0"/>
                        <a:t>Category</a:t>
                      </a:r>
                    </a:p>
                  </a:txBody>
                  <a:tcPr/>
                </a:tc>
                <a:tc>
                  <a:txBody>
                    <a:bodyPr/>
                    <a:lstStyle/>
                    <a:p>
                      <a:r>
                        <a:rPr lang="en-GB" sz="2400" noProof="0"/>
                        <a:t>Device</a:t>
                      </a:r>
                    </a:p>
                  </a:txBody>
                  <a:tcPr/>
                </a:tc>
                <a:tc>
                  <a:txBody>
                    <a:bodyPr/>
                    <a:lstStyle/>
                    <a:p>
                      <a:r>
                        <a:rPr lang="en-GB" sz="2400" noProof="0"/>
                        <a:t>Function</a:t>
                      </a:r>
                    </a:p>
                  </a:txBody>
                  <a:tcPr/>
                </a:tc>
                <a:extLst>
                  <a:ext uri="{0D108BD9-81ED-4DB2-BD59-A6C34878D82A}">
                    <a16:rowId xmlns:a16="http://schemas.microsoft.com/office/drawing/2014/main" val="3262535516"/>
                  </a:ext>
                </a:extLst>
              </a:tr>
              <a:tr h="752560">
                <a:tc>
                  <a:txBody>
                    <a:bodyPr/>
                    <a:lstStyle/>
                    <a:p>
                      <a:endParaRPr lang="en-GB" noProof="0"/>
                    </a:p>
                  </a:txBody>
                  <a:tcPr/>
                </a:tc>
                <a:tc>
                  <a:txBody>
                    <a:bodyPr/>
                    <a:lstStyle/>
                    <a:p>
                      <a:endParaRPr lang="en-GB" noProof="0"/>
                    </a:p>
                  </a:txBody>
                  <a:tcPr/>
                </a:tc>
                <a:tc>
                  <a:txBody>
                    <a:bodyPr/>
                    <a:lstStyle/>
                    <a:p>
                      <a:endParaRPr lang="en-GB" noProof="0"/>
                    </a:p>
                  </a:txBody>
                  <a:tcPr/>
                </a:tc>
                <a:extLst>
                  <a:ext uri="{0D108BD9-81ED-4DB2-BD59-A6C34878D82A}">
                    <a16:rowId xmlns:a16="http://schemas.microsoft.com/office/drawing/2014/main" val="1859044612"/>
                  </a:ext>
                </a:extLst>
              </a:tr>
              <a:tr h="752560">
                <a:tc>
                  <a:txBody>
                    <a:bodyPr/>
                    <a:lstStyle/>
                    <a:p>
                      <a:endParaRPr lang="en-GB" noProof="0"/>
                    </a:p>
                  </a:txBody>
                  <a:tcPr/>
                </a:tc>
                <a:tc>
                  <a:txBody>
                    <a:bodyPr/>
                    <a:lstStyle/>
                    <a:p>
                      <a:endParaRPr lang="en-GB" noProof="0"/>
                    </a:p>
                  </a:txBody>
                  <a:tcPr/>
                </a:tc>
                <a:tc>
                  <a:txBody>
                    <a:bodyPr/>
                    <a:lstStyle/>
                    <a:p>
                      <a:endParaRPr lang="en-GB" noProof="0"/>
                    </a:p>
                  </a:txBody>
                  <a:tcPr/>
                </a:tc>
                <a:extLst>
                  <a:ext uri="{0D108BD9-81ED-4DB2-BD59-A6C34878D82A}">
                    <a16:rowId xmlns:a16="http://schemas.microsoft.com/office/drawing/2014/main" val="1471924764"/>
                  </a:ext>
                </a:extLst>
              </a:tr>
              <a:tr h="752560">
                <a:tc>
                  <a:txBody>
                    <a:bodyPr/>
                    <a:lstStyle/>
                    <a:p>
                      <a:endParaRPr lang="en-GB" noProof="0"/>
                    </a:p>
                  </a:txBody>
                  <a:tcPr/>
                </a:tc>
                <a:tc>
                  <a:txBody>
                    <a:bodyPr/>
                    <a:lstStyle/>
                    <a:p>
                      <a:endParaRPr lang="en-GB" noProof="0"/>
                    </a:p>
                  </a:txBody>
                  <a:tcPr/>
                </a:tc>
                <a:tc>
                  <a:txBody>
                    <a:bodyPr/>
                    <a:lstStyle/>
                    <a:p>
                      <a:endParaRPr lang="en-GB" noProof="0"/>
                    </a:p>
                  </a:txBody>
                  <a:tcPr/>
                </a:tc>
                <a:extLst>
                  <a:ext uri="{0D108BD9-81ED-4DB2-BD59-A6C34878D82A}">
                    <a16:rowId xmlns:a16="http://schemas.microsoft.com/office/drawing/2014/main" val="666721322"/>
                  </a:ext>
                </a:extLst>
              </a:tr>
            </a:tbl>
          </a:graphicData>
        </a:graphic>
      </p:graphicFrame>
    </p:spTree>
    <p:extLst>
      <p:ext uri="{BB962C8B-B14F-4D97-AF65-F5344CB8AC3E}">
        <p14:creationId xmlns:p14="http://schemas.microsoft.com/office/powerpoint/2010/main" val="271547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396BCB-1298-42B2-8A6D-3B6D298C6771}"/>
              </a:ext>
            </a:extLst>
          </p:cNvPr>
          <p:cNvSpPr>
            <a:spLocks noGrp="1"/>
          </p:cNvSpPr>
          <p:nvPr>
            <p:ph type="sldNum" sz="quarter" idx="11"/>
          </p:nvPr>
        </p:nvSpPr>
        <p:spPr/>
        <p:txBody>
          <a:bodyPr/>
          <a:lstStyle/>
          <a:p>
            <a:fld id="{DA2C159E-F13C-4A85-9A41-E7669D3E0D70}" type="slidenum">
              <a:rPr lang="en-GB" noProof="0" smtClean="0"/>
              <a:pPr/>
              <a:t>130</a:t>
            </a:fld>
            <a:endParaRPr lang="en-GB" noProof="0"/>
          </a:p>
        </p:txBody>
      </p:sp>
      <p:sp>
        <p:nvSpPr>
          <p:cNvPr id="2" name="Title 1">
            <a:extLst>
              <a:ext uri="{FF2B5EF4-FFF2-40B4-BE49-F238E27FC236}">
                <a16:creationId xmlns:a16="http://schemas.microsoft.com/office/drawing/2014/main" id="{B9C78E8A-9B45-43BD-AAD1-661403030E02}"/>
              </a:ext>
            </a:extLst>
          </p:cNvPr>
          <p:cNvSpPr>
            <a:spLocks noGrp="1"/>
          </p:cNvSpPr>
          <p:nvPr>
            <p:ph type="title"/>
          </p:nvPr>
        </p:nvSpPr>
        <p:spPr/>
        <p:txBody>
          <a:bodyPr>
            <a:normAutofit/>
          </a:bodyPr>
          <a:lstStyle/>
          <a:p>
            <a:r>
              <a:rPr lang="en-GB" noProof="0"/>
              <a:t>Type 2 hypervisors </a:t>
            </a:r>
          </a:p>
        </p:txBody>
      </p:sp>
      <p:sp>
        <p:nvSpPr>
          <p:cNvPr id="6" name="Text 2">
            <a:extLst>
              <a:ext uri="{FF2B5EF4-FFF2-40B4-BE49-F238E27FC236}">
                <a16:creationId xmlns:a16="http://schemas.microsoft.com/office/drawing/2014/main" id="{3C78EBEB-52C6-4AF7-8448-C2D42FE803B9}"/>
              </a:ext>
            </a:extLst>
          </p:cNvPr>
          <p:cNvSpPr>
            <a:spLocks noGrp="1"/>
          </p:cNvSpPr>
          <p:nvPr>
            <p:ph type="body" sz="quarter" idx="12"/>
          </p:nvPr>
        </p:nvSpPr>
        <p:spPr>
          <a:xfrm>
            <a:off x="234001" y="986400"/>
            <a:ext cx="5468964" cy="3601574"/>
          </a:xfrm>
          <a:prstGeom prst="rect">
            <a:avLst/>
          </a:prstGeom>
          <a:noFill/>
          <a:ln/>
        </p:spPr>
        <p:txBody>
          <a:bodyPr wrap="square" lIns="91440" tIns="45720" rIns="91440" bIns="45720" rtlCol="0" anchor="t">
            <a:noAutofit/>
          </a:bodyPr>
          <a:lstStyle/>
          <a:p>
            <a:r>
              <a:rPr lang="en-GB" b="0" noProof="0">
                <a:solidFill>
                  <a:srgbClr val="000000"/>
                </a:solidFill>
                <a:cs typeface="Arial"/>
              </a:rPr>
              <a:t>Type 2 hypervisors are a hosted approach because the hypervisor is installed on top of the existing OS.</a:t>
            </a:r>
          </a:p>
          <a:p>
            <a:pPr marL="342900" indent="-342900">
              <a:buFont typeface="Arial" panose="020B0604020202020204" pitchFamily="34" charset="0"/>
              <a:buChar char="•"/>
            </a:pPr>
            <a:r>
              <a:rPr lang="en-GB" b="0" noProof="0">
                <a:solidFill>
                  <a:srgbClr val="000000"/>
                </a:solidFill>
                <a:cs typeface="Arial"/>
              </a:rPr>
              <a:t>Additional OS instances installed on top of the hypervisor</a:t>
            </a:r>
          </a:p>
          <a:p>
            <a:pPr marL="342900" indent="-342900">
              <a:buFont typeface="Arial" panose="020B0604020202020204" pitchFamily="34" charset="0"/>
              <a:buChar char="•"/>
            </a:pPr>
            <a:r>
              <a:rPr lang="en-GB" b="0" noProof="0">
                <a:solidFill>
                  <a:srgbClr val="000000"/>
                </a:solidFill>
                <a:cs typeface="Arial"/>
              </a:rPr>
              <a:t>Note: Host machine must have enough resources to support VMs</a:t>
            </a:r>
          </a:p>
          <a:p>
            <a:pPr marL="342900" indent="-342900">
              <a:buFont typeface="Arial" panose="020B0604020202020204" pitchFamily="34" charset="0"/>
              <a:buChar char="•"/>
            </a:pPr>
            <a:r>
              <a:rPr lang="en-GB" b="0" noProof="0">
                <a:solidFill>
                  <a:srgbClr val="000000"/>
                </a:solidFill>
                <a:cs typeface="Arial"/>
              </a:rPr>
              <a:t>Oracle VirtualBox, VMware Workstation, Virtual PC and QEMU</a:t>
            </a:r>
            <a:endParaRPr lang="en-GB" noProof="0"/>
          </a:p>
        </p:txBody>
      </p:sp>
      <p:sp>
        <p:nvSpPr>
          <p:cNvPr id="4" name="Footer Placeholder 3">
            <a:extLst>
              <a:ext uri="{FF2B5EF4-FFF2-40B4-BE49-F238E27FC236}">
                <a16:creationId xmlns:a16="http://schemas.microsoft.com/office/drawing/2014/main" id="{16B9F249-1F92-48A6-A401-6B5798048980}"/>
              </a:ext>
            </a:extLst>
          </p:cNvPr>
          <p:cNvSpPr>
            <a:spLocks noGrp="1"/>
          </p:cNvSpPr>
          <p:nvPr>
            <p:ph type="ftr" sz="quarter" idx="10"/>
          </p:nvPr>
        </p:nvSpPr>
        <p:spPr/>
        <p:txBody>
          <a:bodyPr/>
          <a:lstStyle/>
          <a:p>
            <a:r>
              <a:rPr lang="en-GB" noProof="0"/>
              <a:t>Education &amp; Training Foundation</a:t>
            </a:r>
          </a:p>
        </p:txBody>
      </p:sp>
      <p:pic>
        <p:nvPicPr>
          <p:cNvPr id="7" name="Picture 6" descr="A diagram in the bottom right shows the layered structure of a Type 2 hypervisor setup: hardware at the base, followed by the host operating system, then the hypervisor, and finally multiple guest OS instances (Windows, Linux, UNIX). This illustrates the indirect access to hardware compared to Type 1 hypervisors.">
            <a:extLst>
              <a:ext uri="{FF2B5EF4-FFF2-40B4-BE49-F238E27FC236}">
                <a16:creationId xmlns:a16="http://schemas.microsoft.com/office/drawing/2014/main" id="{F2A633CE-5CB3-4068-BE37-AA184093276F}"/>
              </a:ext>
            </a:extLst>
          </p:cNvPr>
          <p:cNvPicPr>
            <a:picLocks noChangeAspect="1"/>
          </p:cNvPicPr>
          <p:nvPr/>
        </p:nvPicPr>
        <p:blipFill>
          <a:blip r:embed="rId2"/>
          <a:stretch>
            <a:fillRect/>
          </a:stretch>
        </p:blipFill>
        <p:spPr>
          <a:xfrm>
            <a:off x="5998385" y="2301736"/>
            <a:ext cx="2253412" cy="1583922"/>
          </a:xfrm>
          <a:prstGeom prst="rect">
            <a:avLst/>
          </a:prstGeom>
        </p:spPr>
      </p:pic>
    </p:spTree>
    <p:extLst>
      <p:ext uri="{BB962C8B-B14F-4D97-AF65-F5344CB8AC3E}">
        <p14:creationId xmlns:p14="http://schemas.microsoft.com/office/powerpoint/2010/main" val="27320007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928FFAE-110E-4646-AE26-8B03305230ED}"/>
              </a:ext>
            </a:extLst>
          </p:cNvPr>
          <p:cNvSpPr>
            <a:spLocks noGrp="1"/>
          </p:cNvSpPr>
          <p:nvPr>
            <p:ph type="sldNum" sz="quarter" idx="11"/>
          </p:nvPr>
        </p:nvSpPr>
        <p:spPr/>
        <p:txBody>
          <a:bodyPr/>
          <a:lstStyle/>
          <a:p>
            <a:fld id="{DA2C159E-F13C-4A85-9A41-E7669D3E0D70}" type="slidenum">
              <a:rPr lang="en-GB" noProof="0" smtClean="0"/>
              <a:pPr/>
              <a:t>131</a:t>
            </a:fld>
            <a:endParaRPr lang="en-GB" noProof="0"/>
          </a:p>
        </p:txBody>
      </p:sp>
      <p:sp>
        <p:nvSpPr>
          <p:cNvPr id="2" name="Title 1">
            <a:extLst>
              <a:ext uri="{FF2B5EF4-FFF2-40B4-BE49-F238E27FC236}">
                <a16:creationId xmlns:a16="http://schemas.microsoft.com/office/drawing/2014/main" id="{2DD68D96-09D5-4E62-8E44-B3D88F352678}"/>
              </a:ext>
            </a:extLst>
          </p:cNvPr>
          <p:cNvSpPr>
            <a:spLocks noGrp="1"/>
          </p:cNvSpPr>
          <p:nvPr>
            <p:ph type="title"/>
          </p:nvPr>
        </p:nvSpPr>
        <p:spPr/>
        <p:txBody>
          <a:bodyPr>
            <a:normAutofit/>
          </a:bodyPr>
          <a:lstStyle/>
          <a:p>
            <a:r>
              <a:rPr lang="en-GB" noProof="0"/>
              <a:t>VM hardware</a:t>
            </a:r>
          </a:p>
        </p:txBody>
      </p:sp>
      <p:sp>
        <p:nvSpPr>
          <p:cNvPr id="3" name="Text Placeholder 2">
            <a:extLst>
              <a:ext uri="{FF2B5EF4-FFF2-40B4-BE49-F238E27FC236}">
                <a16:creationId xmlns:a16="http://schemas.microsoft.com/office/drawing/2014/main" id="{174B7498-C4CA-4311-878E-BEF32F0CD244}"/>
              </a:ext>
            </a:extLst>
          </p:cNvPr>
          <p:cNvSpPr>
            <a:spLocks noGrp="1"/>
          </p:cNvSpPr>
          <p:nvPr>
            <p:ph type="body" sz="quarter" idx="12"/>
          </p:nvPr>
        </p:nvSpPr>
        <p:spPr/>
        <p:txBody>
          <a:bodyPr vert="horz" lIns="0" tIns="0" rIns="0" bIns="0" rtlCol="0" anchor="t">
            <a:noAutofit/>
          </a:bodyPr>
          <a:lstStyle/>
          <a:p>
            <a:pPr marL="342900" indent="-342900">
              <a:buFont typeface="Arial" panose="020B0604020202020204" pitchFamily="34" charset="0"/>
              <a:buChar char="•"/>
            </a:pPr>
            <a:r>
              <a:rPr lang="en-GB" b="0" noProof="0"/>
              <a:t>VMs use virtual or simulated hardware.</a:t>
            </a:r>
            <a:endParaRPr lang="en-GB" b="0" noProof="0">
              <a:cs typeface="Arial"/>
            </a:endParaRPr>
          </a:p>
          <a:p>
            <a:pPr marL="342900" indent="-342900">
              <a:buFont typeface="Arial" panose="020B0604020202020204" pitchFamily="34" charset="0"/>
              <a:buChar char="•"/>
            </a:pPr>
            <a:r>
              <a:rPr lang="en-GB" b="0" noProof="0"/>
              <a:t>Default simulated hardware includes:</a:t>
            </a:r>
            <a:endParaRPr lang="en-GB" b="0" noProof="0">
              <a:cs typeface="Arial"/>
            </a:endParaRPr>
          </a:p>
          <a:p>
            <a:pPr marL="555750" lvl="1" indent="-285750">
              <a:buFont typeface="Arial" panose="020B0604020202020204" pitchFamily="34" charset="0"/>
              <a:buChar char="•"/>
            </a:pPr>
            <a:r>
              <a:rPr lang="en-GB" b="0" noProof="0"/>
              <a:t>BIOS</a:t>
            </a:r>
            <a:endParaRPr lang="en-GB" b="0" noProof="0">
              <a:cs typeface="Arial"/>
            </a:endParaRPr>
          </a:p>
          <a:p>
            <a:pPr marL="555750" lvl="1" indent="-285750">
              <a:buFont typeface="Arial" panose="020B0604020202020204" pitchFamily="34" charset="0"/>
              <a:buChar char="•"/>
            </a:pPr>
            <a:r>
              <a:rPr lang="en-GB" b="0" noProof="0"/>
              <a:t>memory </a:t>
            </a:r>
            <a:endParaRPr lang="en-GB" b="0" noProof="0">
              <a:cs typeface="Arial"/>
            </a:endParaRPr>
          </a:p>
          <a:p>
            <a:pPr marL="555750" lvl="1" indent="-285750">
              <a:buFont typeface="Arial" panose="020B0604020202020204" pitchFamily="34" charset="0"/>
              <a:buChar char="•"/>
            </a:pPr>
            <a:r>
              <a:rPr lang="en-GB" b="0" noProof="0"/>
              <a:t>processor</a:t>
            </a:r>
            <a:endParaRPr lang="en-GB" b="0" noProof="0">
              <a:cs typeface="Arial"/>
            </a:endParaRPr>
          </a:p>
          <a:p>
            <a:pPr marL="555750" lvl="1" indent="-285750">
              <a:buFont typeface="Arial" panose="020B0604020202020204" pitchFamily="34" charset="0"/>
              <a:buChar char="•"/>
            </a:pPr>
            <a:r>
              <a:rPr lang="en-GB" b="0" noProof="0"/>
              <a:t>IDE controller 0 and 1</a:t>
            </a:r>
            <a:endParaRPr lang="en-GB" b="0" noProof="0">
              <a:cs typeface="Arial"/>
            </a:endParaRPr>
          </a:p>
          <a:p>
            <a:pPr marL="555750" lvl="1" indent="-285750">
              <a:buFont typeface="Arial" panose="020B0604020202020204" pitchFamily="34" charset="0"/>
              <a:buChar char="•"/>
            </a:pPr>
            <a:r>
              <a:rPr lang="en-GB" b="0" noProof="0"/>
              <a:t>SCSI controller</a:t>
            </a:r>
            <a:endParaRPr lang="en-GB" b="0" noProof="0">
              <a:cs typeface="Arial"/>
            </a:endParaRPr>
          </a:p>
          <a:p>
            <a:pPr marL="555750" lvl="1" indent="-285750">
              <a:buFont typeface="Arial" panose="020B0604020202020204" pitchFamily="34" charset="0"/>
              <a:buChar char="•"/>
            </a:pPr>
            <a:r>
              <a:rPr lang="en-GB" b="0" noProof="0"/>
              <a:t>synthetic network adapter</a:t>
            </a:r>
            <a:endParaRPr lang="en-GB" b="0" noProof="0">
              <a:cs typeface="Arial"/>
            </a:endParaRPr>
          </a:p>
          <a:p>
            <a:pPr marL="555750" lvl="1" indent="-285750">
              <a:buFont typeface="Arial" panose="020B0604020202020204" pitchFamily="34" charset="0"/>
              <a:buChar char="•"/>
            </a:pPr>
            <a:r>
              <a:rPr lang="en-GB" b="0" noProof="0"/>
              <a:t>COM 1 AND 2</a:t>
            </a:r>
            <a:endParaRPr lang="en-GB" b="0" noProof="0">
              <a:cs typeface="Arial"/>
            </a:endParaRPr>
          </a:p>
          <a:p>
            <a:pPr marL="555750" lvl="1" indent="-285750">
              <a:buFont typeface="Arial" panose="020B0604020202020204" pitchFamily="34" charset="0"/>
              <a:buChar char="•"/>
            </a:pPr>
            <a:r>
              <a:rPr lang="en-GB" b="0" noProof="0"/>
              <a:t>hard drive.</a:t>
            </a:r>
            <a:endParaRPr lang="en-GB" b="0" noProof="0">
              <a:cs typeface="Arial"/>
            </a:endParaRPr>
          </a:p>
        </p:txBody>
      </p:sp>
      <p:sp>
        <p:nvSpPr>
          <p:cNvPr id="4" name="Footer Placeholder 3">
            <a:extLst>
              <a:ext uri="{FF2B5EF4-FFF2-40B4-BE49-F238E27FC236}">
                <a16:creationId xmlns:a16="http://schemas.microsoft.com/office/drawing/2014/main" id="{39B44B60-537C-4C71-97E7-86D53B8D7329}"/>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40555785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8B3E5B-6794-BC77-3290-3CDA42386DD5}"/>
              </a:ext>
            </a:extLst>
          </p:cNvPr>
          <p:cNvSpPr>
            <a:spLocks noGrp="1"/>
          </p:cNvSpPr>
          <p:nvPr>
            <p:ph type="sldNum" sz="quarter" idx="11"/>
          </p:nvPr>
        </p:nvSpPr>
        <p:spPr/>
        <p:txBody>
          <a:bodyPr/>
          <a:lstStyle/>
          <a:p>
            <a:fld id="{DA2C159E-F13C-4A85-9A41-E7669D3E0D70}" type="slidenum">
              <a:rPr lang="en-GB" noProof="0" smtClean="0"/>
              <a:pPr/>
              <a:t>132</a:t>
            </a:fld>
            <a:endParaRPr lang="en-GB" noProof="0"/>
          </a:p>
        </p:txBody>
      </p:sp>
      <p:sp>
        <p:nvSpPr>
          <p:cNvPr id="2" name="Title 1">
            <a:extLst>
              <a:ext uri="{FF2B5EF4-FFF2-40B4-BE49-F238E27FC236}">
                <a16:creationId xmlns:a16="http://schemas.microsoft.com/office/drawing/2014/main" id="{6CF28CA1-5584-D6F3-D1AE-3C182A145E39}"/>
              </a:ext>
            </a:extLst>
          </p:cNvPr>
          <p:cNvSpPr>
            <a:spLocks noGrp="1"/>
          </p:cNvSpPr>
          <p:nvPr>
            <p:ph type="title"/>
          </p:nvPr>
        </p:nvSpPr>
        <p:spPr/>
        <p:txBody>
          <a:bodyPr/>
          <a:lstStyle/>
          <a:p>
            <a:r>
              <a:rPr lang="en-GB" noProof="0">
                <a:cs typeface="Arial"/>
              </a:rPr>
              <a:t>Added hardware features</a:t>
            </a:r>
            <a:endParaRPr lang="en-GB" noProof="0"/>
          </a:p>
        </p:txBody>
      </p:sp>
      <p:sp>
        <p:nvSpPr>
          <p:cNvPr id="6" name="Text Placeholder 5">
            <a:extLst>
              <a:ext uri="{FF2B5EF4-FFF2-40B4-BE49-F238E27FC236}">
                <a16:creationId xmlns:a16="http://schemas.microsoft.com/office/drawing/2014/main" id="{35C58E62-04CF-12C6-967A-E44E59587326}"/>
              </a:ext>
            </a:extLst>
          </p:cNvPr>
          <p:cNvSpPr>
            <a:spLocks noGrp="1"/>
          </p:cNvSpPr>
          <p:nvPr>
            <p:ph type="body" sz="quarter" idx="12"/>
          </p:nvPr>
        </p:nvSpPr>
        <p:spPr/>
        <p:txBody>
          <a:bodyPr/>
          <a:lstStyle/>
          <a:p>
            <a:pPr marL="342900" indent="-342900">
              <a:buFont typeface="Arial" panose="020B0604020202020204" pitchFamily="34" charset="0"/>
              <a:buChar char="•"/>
            </a:pPr>
            <a:r>
              <a:rPr lang="en-GB">
                <a:cs typeface="Arial"/>
              </a:rPr>
              <a:t>SCSI controller </a:t>
            </a:r>
          </a:p>
          <a:p>
            <a:pPr marL="342900" indent="-342900">
              <a:buFont typeface="Arial" panose="020B0604020202020204" pitchFamily="34" charset="0"/>
              <a:buChar char="•"/>
            </a:pPr>
            <a:r>
              <a:rPr lang="en-GB">
                <a:cs typeface="Arial"/>
              </a:rPr>
              <a:t>Network adapter</a:t>
            </a:r>
          </a:p>
          <a:p>
            <a:pPr marL="342900" indent="-342900">
              <a:buFont typeface="Arial" panose="020B0604020202020204" pitchFamily="34" charset="0"/>
              <a:buChar char="•"/>
            </a:pPr>
            <a:r>
              <a:rPr lang="en-GB">
                <a:cs typeface="Arial"/>
              </a:rPr>
              <a:t>Fibre channel adapter</a:t>
            </a:r>
          </a:p>
          <a:p>
            <a:pPr marL="342900" indent="-342900">
              <a:buFont typeface="Arial" panose="020B0604020202020204" pitchFamily="34" charset="0"/>
              <a:buChar char="•"/>
            </a:pPr>
            <a:r>
              <a:rPr lang="en-GB">
                <a:cs typeface="Arial"/>
              </a:rPr>
              <a:t>Remote FX 3D video adapter</a:t>
            </a:r>
            <a:endParaRPr lang="en-US"/>
          </a:p>
        </p:txBody>
      </p:sp>
      <p:sp>
        <p:nvSpPr>
          <p:cNvPr id="4" name="Footer Placeholder 3">
            <a:extLst>
              <a:ext uri="{FF2B5EF4-FFF2-40B4-BE49-F238E27FC236}">
                <a16:creationId xmlns:a16="http://schemas.microsoft.com/office/drawing/2014/main" id="{D4F80FC2-4D1D-21F2-38A7-7A22E4011119}"/>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7427077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A451DD-350C-EA18-E107-FA733BFB59BB}"/>
              </a:ext>
            </a:extLst>
          </p:cNvPr>
          <p:cNvSpPr>
            <a:spLocks noGrp="1"/>
          </p:cNvSpPr>
          <p:nvPr>
            <p:ph type="sldNum" sz="quarter" idx="11"/>
          </p:nvPr>
        </p:nvSpPr>
        <p:spPr/>
        <p:txBody>
          <a:bodyPr/>
          <a:lstStyle/>
          <a:p>
            <a:fld id="{DA2C159E-F13C-4A85-9A41-E7669D3E0D70}" type="slidenum">
              <a:rPr lang="en-GB" noProof="0" smtClean="0"/>
              <a:pPr/>
              <a:t>133</a:t>
            </a:fld>
            <a:endParaRPr lang="en-GB" noProof="0"/>
          </a:p>
        </p:txBody>
      </p:sp>
      <p:sp>
        <p:nvSpPr>
          <p:cNvPr id="3" name="Title 2">
            <a:extLst>
              <a:ext uri="{FF2B5EF4-FFF2-40B4-BE49-F238E27FC236}">
                <a16:creationId xmlns:a16="http://schemas.microsoft.com/office/drawing/2014/main" id="{9734B1FB-F3A3-0437-6061-FA67CFD8FE31}"/>
              </a:ext>
            </a:extLst>
          </p:cNvPr>
          <p:cNvSpPr>
            <a:spLocks noGrp="1"/>
          </p:cNvSpPr>
          <p:nvPr>
            <p:ph type="title"/>
          </p:nvPr>
        </p:nvSpPr>
        <p:spPr/>
        <p:txBody>
          <a:bodyPr/>
          <a:lstStyle/>
          <a:p>
            <a:r>
              <a:rPr lang="en-GB" sz="3600" noProof="0">
                <a:cs typeface="Arial"/>
              </a:rPr>
              <a:t>Creating </a:t>
            </a:r>
            <a:r>
              <a:rPr lang="en-GB" noProof="0">
                <a:cs typeface="Arial"/>
              </a:rPr>
              <a:t>VMs</a:t>
            </a:r>
            <a:endParaRPr lang="en-GB" noProof="0"/>
          </a:p>
        </p:txBody>
      </p:sp>
      <p:sp>
        <p:nvSpPr>
          <p:cNvPr id="4" name="Text Placeholder 3">
            <a:extLst>
              <a:ext uri="{FF2B5EF4-FFF2-40B4-BE49-F238E27FC236}">
                <a16:creationId xmlns:a16="http://schemas.microsoft.com/office/drawing/2014/main" id="{70506081-A54B-E424-093C-586AA5507E3A}"/>
              </a:ext>
            </a:extLst>
          </p:cNvPr>
          <p:cNvSpPr>
            <a:spLocks noGrp="1"/>
          </p:cNvSpPr>
          <p:nvPr>
            <p:ph type="body" sz="quarter" idx="12"/>
          </p:nvPr>
        </p:nvSpPr>
        <p:spPr/>
        <p:txBody>
          <a:bodyPr vert="horz" lIns="0" tIns="0" rIns="0" bIns="0" rtlCol="0" anchor="t">
            <a:noAutofit/>
          </a:bodyPr>
          <a:lstStyle/>
          <a:p>
            <a:pPr>
              <a:buNone/>
            </a:pPr>
            <a:r>
              <a:rPr lang="en-GB" noProof="0"/>
              <a:t>Each VM uses the following files:</a:t>
            </a:r>
          </a:p>
          <a:p>
            <a:pPr marL="612775" lvl="1" indent="-342900">
              <a:buFont typeface="Arial" panose="020B0604020202020204" pitchFamily="34" charset="0"/>
              <a:buChar char="•"/>
            </a:pPr>
            <a:r>
              <a:rPr lang="en-GB" b="1" noProof="0"/>
              <a:t>Virtual machine configuration (.vmc) file:</a:t>
            </a:r>
            <a:r>
              <a:rPr lang="en-GB" noProof="0"/>
              <a:t> This file in XML format contains the VM configuration information, including all settings for the VM.</a:t>
            </a:r>
            <a:endParaRPr lang="en-GB" noProof="0">
              <a:cs typeface="Arial"/>
            </a:endParaRPr>
          </a:p>
          <a:p>
            <a:pPr marL="612775" lvl="1" indent="-342900">
              <a:buFont typeface="Arial" panose="020B0604020202020204" pitchFamily="34" charset="0"/>
              <a:buChar char="•"/>
            </a:pPr>
            <a:r>
              <a:rPr lang="en-GB" b="1" noProof="0"/>
              <a:t>Virtual hard disk (.vhd or .vhdx) files:</a:t>
            </a:r>
            <a:r>
              <a:rPr lang="en-GB" noProof="0"/>
              <a:t> </a:t>
            </a:r>
            <a:r>
              <a:rPr lang="en-GB"/>
              <a:t>O</a:t>
            </a:r>
            <a:r>
              <a:rPr lang="en-GB" noProof="0"/>
              <a:t>ne or more files are used to store the guest operating system, applications and data for the VM.</a:t>
            </a:r>
            <a:endParaRPr lang="en-GB" noProof="0">
              <a:cs typeface="Arial"/>
            </a:endParaRPr>
          </a:p>
          <a:p>
            <a:pPr marL="612775" lvl="1" indent="-342900">
              <a:buFont typeface="Arial" panose="020B0604020202020204" pitchFamily="34" charset="0"/>
              <a:buChar char="•"/>
            </a:pPr>
            <a:r>
              <a:rPr lang="en-GB" b="1" noProof="0"/>
              <a:t>Saved-state (.vsv) file:</a:t>
            </a:r>
            <a:r>
              <a:rPr lang="en-GB" noProof="0"/>
              <a:t> The VM may use this if it has been placed into a saved state.</a:t>
            </a:r>
            <a:endParaRPr lang="en-GB" noProof="0">
              <a:cs typeface="Arial"/>
            </a:endParaRPr>
          </a:p>
          <a:p>
            <a:endParaRPr lang="en-GB" noProof="0"/>
          </a:p>
        </p:txBody>
      </p:sp>
      <p:sp>
        <p:nvSpPr>
          <p:cNvPr id="5" name="Footer Placeholder 4">
            <a:extLst>
              <a:ext uri="{FF2B5EF4-FFF2-40B4-BE49-F238E27FC236}">
                <a16:creationId xmlns:a16="http://schemas.microsoft.com/office/drawing/2014/main" id="{A1031829-4F6C-C37D-0693-8190BA42BA4F}"/>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7126593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86AB2E-55AB-4305-E41A-5349330EFAED}"/>
              </a:ext>
            </a:extLst>
          </p:cNvPr>
          <p:cNvSpPr>
            <a:spLocks noGrp="1"/>
          </p:cNvSpPr>
          <p:nvPr>
            <p:ph type="sldNum" sz="quarter" idx="11"/>
          </p:nvPr>
        </p:nvSpPr>
        <p:spPr/>
        <p:txBody>
          <a:bodyPr/>
          <a:lstStyle/>
          <a:p>
            <a:fld id="{DA2C159E-F13C-4A85-9A41-E7669D3E0D70}" type="slidenum">
              <a:rPr lang="en-GB" noProof="0" smtClean="0"/>
              <a:pPr/>
              <a:t>134</a:t>
            </a:fld>
            <a:endParaRPr lang="en-GB" noProof="0"/>
          </a:p>
        </p:txBody>
      </p:sp>
      <p:sp>
        <p:nvSpPr>
          <p:cNvPr id="3" name="Title 2">
            <a:extLst>
              <a:ext uri="{FF2B5EF4-FFF2-40B4-BE49-F238E27FC236}">
                <a16:creationId xmlns:a16="http://schemas.microsoft.com/office/drawing/2014/main" id="{B87CCD43-C8DA-C394-D107-DA30DCAD6EEA}"/>
              </a:ext>
            </a:extLst>
          </p:cNvPr>
          <p:cNvSpPr>
            <a:spLocks noGrp="1"/>
          </p:cNvSpPr>
          <p:nvPr>
            <p:ph type="title"/>
          </p:nvPr>
        </p:nvSpPr>
        <p:spPr/>
        <p:txBody>
          <a:bodyPr>
            <a:normAutofit/>
          </a:bodyPr>
          <a:lstStyle/>
          <a:p>
            <a:r>
              <a:rPr lang="en-GB" noProof="0">
                <a:cs typeface="Arial"/>
              </a:rPr>
              <a:t> Create VM in Hyper-V Manager</a:t>
            </a:r>
            <a:endParaRPr lang="en-GB" noProof="0"/>
          </a:p>
        </p:txBody>
      </p:sp>
      <p:sp>
        <p:nvSpPr>
          <p:cNvPr id="4" name="Text Placeholder 3">
            <a:extLst>
              <a:ext uri="{FF2B5EF4-FFF2-40B4-BE49-F238E27FC236}">
                <a16:creationId xmlns:a16="http://schemas.microsoft.com/office/drawing/2014/main" id="{49729308-A00D-B271-2F50-3D2B3B2399ED}"/>
              </a:ext>
            </a:extLst>
          </p:cNvPr>
          <p:cNvSpPr>
            <a:spLocks noGrp="1"/>
          </p:cNvSpPr>
          <p:nvPr>
            <p:ph type="body" sz="quarter" idx="12"/>
          </p:nvPr>
        </p:nvSpPr>
        <p:spPr/>
        <p:txBody>
          <a:bodyPr vert="horz" lIns="0" tIns="0" rIns="0" bIns="0" rtlCol="0" anchor="t">
            <a:noAutofit/>
          </a:bodyPr>
          <a:lstStyle/>
          <a:p>
            <a:pPr marL="285750" indent="-285750">
              <a:buFont typeface="Arial" panose="020B0604020202020204" pitchFamily="34" charset="0"/>
              <a:buChar char="•"/>
            </a:pPr>
            <a:r>
              <a:rPr lang="en-GB" noProof="0"/>
              <a:t>Microsoft Hyper-V is a type 1 hypervisor-based virtualisation system for x64 computers </a:t>
            </a:r>
            <a:r>
              <a:rPr lang="en-GB" noProof="0">
                <a:solidFill>
                  <a:srgbClr val="000000"/>
                </a:solidFill>
                <a:cs typeface="Arial"/>
              </a:rPr>
              <a:t>with Second Level Address Translation (SLAT).</a:t>
            </a:r>
          </a:p>
          <a:p>
            <a:pPr marL="285750" indent="-285750">
              <a:buFont typeface="Arial" panose="020B0604020202020204" pitchFamily="34" charset="0"/>
              <a:buChar char="•"/>
            </a:pPr>
            <a:r>
              <a:rPr lang="en-GB" b="0" noProof="0">
                <a:cs typeface="Arial"/>
              </a:rPr>
              <a:t>Hyper-V Manager is</a:t>
            </a:r>
            <a:r>
              <a:rPr lang="en-GB" noProof="0"/>
              <a:t> the primary graphical tool for creating and managing VMs, including VMs on multiple servers.</a:t>
            </a:r>
          </a:p>
          <a:p>
            <a:pPr marL="285750" indent="-285750">
              <a:buFont typeface="Arial" panose="020B0604020202020204" pitchFamily="34" charset="0"/>
              <a:buChar char="•"/>
            </a:pPr>
            <a:r>
              <a:rPr lang="en-GB" noProof="0"/>
              <a:t>Hyper-V provides an isolated space for each VM to run its own OS that i</a:t>
            </a:r>
            <a:r>
              <a:rPr lang="en-GB"/>
              <a:t>s </a:t>
            </a:r>
            <a:r>
              <a:rPr lang="en-GB" noProof="0"/>
              <a:t>independent of the host’s OS and other VMs.</a:t>
            </a:r>
          </a:p>
          <a:p>
            <a:pPr marL="342900" indent="-342900">
              <a:buFont typeface="Arial" panose="020B0604020202020204" pitchFamily="34" charset="0"/>
              <a:buChar char="•"/>
            </a:pPr>
            <a:endParaRPr lang="en-GB" sz="1800" noProof="0"/>
          </a:p>
          <a:p>
            <a:endParaRPr lang="en-GB" noProof="0"/>
          </a:p>
        </p:txBody>
      </p:sp>
      <p:sp>
        <p:nvSpPr>
          <p:cNvPr id="5" name="Footer Placeholder 4">
            <a:extLst>
              <a:ext uri="{FF2B5EF4-FFF2-40B4-BE49-F238E27FC236}">
                <a16:creationId xmlns:a16="http://schemas.microsoft.com/office/drawing/2014/main" id="{411111B0-5CDF-603E-FA01-15AF2000C552}"/>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4639443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3008DC-94A2-75BF-CED4-DBEE6815478E}"/>
              </a:ext>
            </a:extLst>
          </p:cNvPr>
          <p:cNvSpPr>
            <a:spLocks noGrp="1"/>
          </p:cNvSpPr>
          <p:nvPr>
            <p:ph type="sldNum" sz="quarter" idx="11"/>
          </p:nvPr>
        </p:nvSpPr>
        <p:spPr/>
        <p:txBody>
          <a:bodyPr/>
          <a:lstStyle/>
          <a:p>
            <a:fld id="{DA2C159E-F13C-4A85-9A41-E7669D3E0D70}" type="slidenum">
              <a:rPr lang="en-GB" noProof="0" smtClean="0"/>
              <a:pPr/>
              <a:t>135</a:t>
            </a:fld>
            <a:endParaRPr lang="en-GB" noProof="0"/>
          </a:p>
        </p:txBody>
      </p:sp>
      <p:sp>
        <p:nvSpPr>
          <p:cNvPr id="3" name="Title 2">
            <a:extLst>
              <a:ext uri="{FF2B5EF4-FFF2-40B4-BE49-F238E27FC236}">
                <a16:creationId xmlns:a16="http://schemas.microsoft.com/office/drawing/2014/main" id="{CDC4415A-C6BC-D79B-73AB-AB65DC99E2B9}"/>
              </a:ext>
            </a:extLst>
          </p:cNvPr>
          <p:cNvSpPr>
            <a:spLocks noGrp="1"/>
          </p:cNvSpPr>
          <p:nvPr>
            <p:ph type="title"/>
          </p:nvPr>
        </p:nvSpPr>
        <p:spPr/>
        <p:txBody>
          <a:bodyPr/>
          <a:lstStyle/>
          <a:p>
            <a:r>
              <a:rPr lang="en-GB" noProof="0">
                <a:cs typeface="Arial"/>
              </a:rPr>
              <a:t>Host system requirements</a:t>
            </a:r>
            <a:endParaRPr lang="en-GB" noProof="0"/>
          </a:p>
        </p:txBody>
      </p:sp>
      <p:sp>
        <p:nvSpPr>
          <p:cNvPr id="4" name="Text Placeholder 3">
            <a:extLst>
              <a:ext uri="{FF2B5EF4-FFF2-40B4-BE49-F238E27FC236}">
                <a16:creationId xmlns:a16="http://schemas.microsoft.com/office/drawing/2014/main" id="{5907E238-FA8A-AD9B-0589-F7AAF914A4D4}"/>
              </a:ext>
            </a:extLst>
          </p:cNvPr>
          <p:cNvSpPr>
            <a:spLocks noGrp="1"/>
          </p:cNvSpPr>
          <p:nvPr>
            <p:ph type="body" sz="quarter" idx="12"/>
          </p:nvPr>
        </p:nvSpPr>
        <p:spPr/>
        <p:txBody>
          <a:bodyPr vert="horz" lIns="0" tIns="0" rIns="0" bIns="0" rtlCol="0" anchor="t">
            <a:noAutofit/>
          </a:bodyPr>
          <a:lstStyle/>
          <a:p>
            <a:pPr marL="342900" indent="-342900">
              <a:buChar char="•"/>
            </a:pPr>
            <a:r>
              <a:rPr lang="en-GB" noProof="0">
                <a:cs typeface="Arial"/>
              </a:rPr>
              <a:t>BIOS: enables hardware virtualisation</a:t>
            </a:r>
          </a:p>
          <a:p>
            <a:pPr marL="342900" indent="-342900">
              <a:buChar char="•"/>
            </a:pPr>
            <a:r>
              <a:rPr lang="en-GB" noProof="0">
                <a:cs typeface="Arial"/>
              </a:rPr>
              <a:t>RAM: needs 4GB minimum</a:t>
            </a:r>
          </a:p>
          <a:p>
            <a:pPr marL="342900" indent="-342900">
              <a:buChar char="•"/>
            </a:pPr>
            <a:r>
              <a:rPr lang="en-GB" noProof="0">
                <a:cs typeface="Arial"/>
              </a:rPr>
              <a:t>Processor: 64 bit with SLAT</a:t>
            </a:r>
          </a:p>
          <a:p>
            <a:pPr marL="342900" indent="-342900">
              <a:buChar char="•"/>
            </a:pPr>
            <a:r>
              <a:rPr lang="en-GB" noProof="0">
                <a:cs typeface="Arial"/>
              </a:rPr>
              <a:t>Windows version: Windows 10 series (Professional, Enterprise, and Education) and Windows 11 series (Professional and Enterprise)</a:t>
            </a:r>
          </a:p>
        </p:txBody>
      </p:sp>
      <p:sp>
        <p:nvSpPr>
          <p:cNvPr id="5" name="Footer Placeholder 4">
            <a:extLst>
              <a:ext uri="{FF2B5EF4-FFF2-40B4-BE49-F238E27FC236}">
                <a16:creationId xmlns:a16="http://schemas.microsoft.com/office/drawing/2014/main" id="{7BBC5F19-EDC9-63D9-517B-5A558CA399DF}"/>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67317364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C26394-EDC0-266B-AC1F-4BD172DD2012}"/>
              </a:ext>
            </a:extLst>
          </p:cNvPr>
          <p:cNvSpPr>
            <a:spLocks noGrp="1"/>
          </p:cNvSpPr>
          <p:nvPr>
            <p:ph type="sldNum" sz="quarter" idx="11"/>
          </p:nvPr>
        </p:nvSpPr>
        <p:spPr/>
        <p:txBody>
          <a:bodyPr/>
          <a:lstStyle/>
          <a:p>
            <a:fld id="{DA2C159E-F13C-4A85-9A41-E7669D3E0D70}" type="slidenum">
              <a:rPr lang="en-GB" noProof="0" smtClean="0"/>
              <a:pPr/>
              <a:t>136</a:t>
            </a:fld>
            <a:endParaRPr lang="en-GB" noProof="0"/>
          </a:p>
        </p:txBody>
      </p:sp>
      <p:sp>
        <p:nvSpPr>
          <p:cNvPr id="3" name="Title 2">
            <a:extLst>
              <a:ext uri="{FF2B5EF4-FFF2-40B4-BE49-F238E27FC236}">
                <a16:creationId xmlns:a16="http://schemas.microsoft.com/office/drawing/2014/main" id="{CA0AE470-DBE1-F449-D842-FA558F3F5F00}"/>
              </a:ext>
            </a:extLst>
          </p:cNvPr>
          <p:cNvSpPr>
            <a:spLocks noGrp="1"/>
          </p:cNvSpPr>
          <p:nvPr>
            <p:ph type="title"/>
          </p:nvPr>
        </p:nvSpPr>
        <p:spPr/>
        <p:txBody>
          <a:bodyPr>
            <a:normAutofit/>
          </a:bodyPr>
          <a:lstStyle/>
          <a:p>
            <a:r>
              <a:rPr lang="en-GB" noProof="0"/>
              <a:t>Activity: Enable Hyper-V on Windows</a:t>
            </a:r>
          </a:p>
        </p:txBody>
      </p:sp>
      <p:sp>
        <p:nvSpPr>
          <p:cNvPr id="5" name="Footer Placeholder 4">
            <a:extLst>
              <a:ext uri="{FF2B5EF4-FFF2-40B4-BE49-F238E27FC236}">
                <a16:creationId xmlns:a16="http://schemas.microsoft.com/office/drawing/2014/main" id="{26E0E0C2-80DE-4A09-F61F-C937DC948BDC}"/>
              </a:ext>
            </a:extLst>
          </p:cNvPr>
          <p:cNvSpPr>
            <a:spLocks noGrp="1"/>
          </p:cNvSpPr>
          <p:nvPr>
            <p:ph type="ftr" sz="quarter" idx="10"/>
          </p:nvPr>
        </p:nvSpPr>
        <p:spPr/>
        <p:txBody>
          <a:bodyPr/>
          <a:lstStyle/>
          <a:p>
            <a:r>
              <a:rPr lang="en-GB" noProof="0"/>
              <a:t>Education &amp; Training Foundation</a:t>
            </a:r>
          </a:p>
        </p:txBody>
      </p:sp>
      <p:sp>
        <p:nvSpPr>
          <p:cNvPr id="6" name="TextBox 5">
            <a:extLst>
              <a:ext uri="{FF2B5EF4-FFF2-40B4-BE49-F238E27FC236}">
                <a16:creationId xmlns:a16="http://schemas.microsoft.com/office/drawing/2014/main" id="{9AAB4F4C-09EF-7890-F58F-2C5083D68E3B}"/>
              </a:ext>
            </a:extLst>
          </p:cNvPr>
          <p:cNvSpPr txBox="1"/>
          <p:nvPr/>
        </p:nvSpPr>
        <p:spPr>
          <a:xfrm>
            <a:off x="5891167" y="2729078"/>
            <a:ext cx="2407226" cy="14773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2400" noProof="0">
                <a:cs typeface="Arial"/>
              </a:rPr>
              <a:t>Hyper-V is built into Windows as an optional feature. </a:t>
            </a:r>
            <a:endParaRPr lang="en-GB" sz="2400" b="1" noProof="0"/>
          </a:p>
        </p:txBody>
      </p:sp>
      <p:pic>
        <p:nvPicPr>
          <p:cNvPr id="10" name="Picture 9" descr="A slide titled &quot;Activity: Enable Hyper-V on Windows&quot; shows a Windows Control Panel screenshot with the &quot;Programs and Features&quot; section open. A pop-up window titled &quot;Windows Features&quot; displays a scrollable list of optional features, including a tick box for enabling &quot;Hyper-V&quot; along with its subcomponents: &quot;Hyper-V Management Tools&quot; and &quot;Hyper-V Platform&quot;.&#10;&#10;A caption on the right states: “Hyper-V is built into Windows as an optional feature.” This visual demonstrates how to manually activate Hyper-V virtualisation support within Windows by navigating through the system settings.">
            <a:extLst>
              <a:ext uri="{FF2B5EF4-FFF2-40B4-BE49-F238E27FC236}">
                <a16:creationId xmlns:a16="http://schemas.microsoft.com/office/drawing/2014/main" id="{06445B41-CF23-4EE5-A5C4-E9EA984DE20F}"/>
              </a:ext>
            </a:extLst>
          </p:cNvPr>
          <p:cNvPicPr>
            <a:picLocks noChangeAspect="1"/>
          </p:cNvPicPr>
          <p:nvPr/>
        </p:nvPicPr>
        <p:blipFill>
          <a:blip r:embed="rId2"/>
          <a:stretch>
            <a:fillRect/>
          </a:stretch>
        </p:blipFill>
        <p:spPr>
          <a:xfrm>
            <a:off x="653253" y="838486"/>
            <a:ext cx="4868816" cy="3195250"/>
          </a:xfrm>
          <a:prstGeom prst="rect">
            <a:avLst/>
          </a:prstGeom>
        </p:spPr>
      </p:pic>
    </p:spTree>
    <p:extLst>
      <p:ext uri="{BB962C8B-B14F-4D97-AF65-F5344CB8AC3E}">
        <p14:creationId xmlns:p14="http://schemas.microsoft.com/office/powerpoint/2010/main" val="3702913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20E7D-D393-4CAC-60F2-7DAAC3F0CA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EF5DDE-9EA2-EB29-4671-6EC0BB78BFE4}"/>
              </a:ext>
            </a:extLst>
          </p:cNvPr>
          <p:cNvSpPr>
            <a:spLocks noGrp="1"/>
          </p:cNvSpPr>
          <p:nvPr>
            <p:ph type="sldNum" sz="quarter" idx="11"/>
          </p:nvPr>
        </p:nvSpPr>
        <p:spPr/>
        <p:txBody>
          <a:bodyPr/>
          <a:lstStyle/>
          <a:p>
            <a:fld id="{DA2C159E-F13C-4A85-9A41-E7669D3E0D70}" type="slidenum">
              <a:rPr lang="en-GB" noProof="0" smtClean="0"/>
              <a:pPr/>
              <a:t>137</a:t>
            </a:fld>
            <a:endParaRPr lang="en-GB" noProof="0"/>
          </a:p>
        </p:txBody>
      </p:sp>
      <p:sp>
        <p:nvSpPr>
          <p:cNvPr id="3" name="Title 2">
            <a:extLst>
              <a:ext uri="{FF2B5EF4-FFF2-40B4-BE49-F238E27FC236}">
                <a16:creationId xmlns:a16="http://schemas.microsoft.com/office/drawing/2014/main" id="{66DD8402-7CE5-4A7E-D2FA-BC4E8D0762D3}"/>
              </a:ext>
            </a:extLst>
          </p:cNvPr>
          <p:cNvSpPr>
            <a:spLocks noGrp="1"/>
          </p:cNvSpPr>
          <p:nvPr>
            <p:ph type="title"/>
          </p:nvPr>
        </p:nvSpPr>
        <p:spPr/>
        <p:txBody>
          <a:bodyPr>
            <a:normAutofit/>
          </a:bodyPr>
          <a:lstStyle/>
          <a:p>
            <a:r>
              <a:rPr lang="en-GB" noProof="0">
                <a:cs typeface="Arial"/>
              </a:rPr>
              <a:t>Build a new VM </a:t>
            </a:r>
            <a:endParaRPr lang="en-GB" noProof="0"/>
          </a:p>
        </p:txBody>
      </p:sp>
      <p:sp>
        <p:nvSpPr>
          <p:cNvPr id="4" name="Text Placeholder 3">
            <a:extLst>
              <a:ext uri="{FF2B5EF4-FFF2-40B4-BE49-F238E27FC236}">
                <a16:creationId xmlns:a16="http://schemas.microsoft.com/office/drawing/2014/main" id="{F660C52E-8E7B-BB2B-9DBB-3E65C9DFFE35}"/>
              </a:ext>
            </a:extLst>
          </p:cNvPr>
          <p:cNvSpPr>
            <a:spLocks noGrp="1"/>
          </p:cNvSpPr>
          <p:nvPr>
            <p:ph type="body" sz="quarter" idx="12"/>
          </p:nvPr>
        </p:nvSpPr>
        <p:spPr/>
        <p:txBody>
          <a:bodyPr vert="horz" lIns="0" tIns="0" rIns="0" bIns="0" rtlCol="0" anchor="t">
            <a:noAutofit/>
          </a:bodyPr>
          <a:lstStyle/>
          <a:p>
            <a:pPr marL="342900" indent="-342900">
              <a:buFont typeface="Arial" panose="020B0604020202020204" pitchFamily="34" charset="0"/>
              <a:buChar char="•"/>
            </a:pPr>
            <a:r>
              <a:rPr lang="en-GB" noProof="0">
                <a:cs typeface="Arial"/>
              </a:rPr>
              <a:t>In Hyper-V Manager, click </a:t>
            </a:r>
            <a:r>
              <a:rPr lang="en-GB">
                <a:cs typeface="Arial"/>
              </a:rPr>
              <a:t>‘</a:t>
            </a:r>
            <a:r>
              <a:rPr lang="en-GB" noProof="0">
                <a:cs typeface="Arial"/>
              </a:rPr>
              <a:t>New’.</a:t>
            </a:r>
          </a:p>
          <a:p>
            <a:pPr marL="342900" indent="-342900">
              <a:buFont typeface="Arial" panose="020B0604020202020204" pitchFamily="34" charset="0"/>
              <a:buChar char="•"/>
            </a:pPr>
            <a:r>
              <a:rPr lang="en-GB" noProof="0">
                <a:cs typeface="Arial"/>
              </a:rPr>
              <a:t>Select ‘Virtual Machine’.</a:t>
            </a:r>
          </a:p>
          <a:p>
            <a:pPr marL="342900" indent="-342900">
              <a:buFont typeface="Arial" panose="020B0604020202020204" pitchFamily="34" charset="0"/>
              <a:buChar char="•"/>
            </a:pPr>
            <a:r>
              <a:rPr lang="en-GB" noProof="0">
                <a:cs typeface="Arial"/>
              </a:rPr>
              <a:t>Use the wizard to configure VM setting:</a:t>
            </a:r>
            <a:endParaRPr lang="en-GB" noProof="0"/>
          </a:p>
          <a:p>
            <a:pPr marL="882775" lvl="2" indent="-342900"/>
            <a:r>
              <a:rPr lang="en-GB" noProof="0"/>
              <a:t>number of processors</a:t>
            </a:r>
            <a:endParaRPr lang="en-GB" noProof="0">
              <a:cs typeface="Arial"/>
            </a:endParaRPr>
          </a:p>
          <a:p>
            <a:pPr marL="882775" lvl="2" indent="-342900"/>
            <a:r>
              <a:rPr lang="en-GB" noProof="0"/>
              <a:t>memory</a:t>
            </a:r>
            <a:endParaRPr lang="en-GB" noProof="0">
              <a:cs typeface="Arial"/>
            </a:endParaRPr>
          </a:p>
          <a:p>
            <a:pPr marL="882775" lvl="2" indent="-342900"/>
            <a:r>
              <a:rPr lang="en-GB" noProof="0"/>
              <a:t>virtual network adapters</a:t>
            </a:r>
            <a:endParaRPr lang="en-GB" noProof="0">
              <a:cs typeface="Arial"/>
            </a:endParaRPr>
          </a:p>
          <a:p>
            <a:pPr marL="882775" lvl="2" indent="-342900"/>
            <a:r>
              <a:rPr lang="en-GB" noProof="0"/>
              <a:t>virtual disks.</a:t>
            </a:r>
            <a:endParaRPr lang="en-GB" noProof="0">
              <a:cs typeface="Arial"/>
            </a:endParaRPr>
          </a:p>
          <a:p>
            <a:endParaRPr lang="en-GB" noProof="0"/>
          </a:p>
        </p:txBody>
      </p:sp>
      <p:sp>
        <p:nvSpPr>
          <p:cNvPr id="5" name="Footer Placeholder 4">
            <a:extLst>
              <a:ext uri="{FF2B5EF4-FFF2-40B4-BE49-F238E27FC236}">
                <a16:creationId xmlns:a16="http://schemas.microsoft.com/office/drawing/2014/main" id="{83B94C32-EC89-E68E-F699-0F59C35D26DE}"/>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55817624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6AFFBD-E20C-DDE2-7F3B-0D525C905715}"/>
              </a:ext>
            </a:extLst>
          </p:cNvPr>
          <p:cNvSpPr>
            <a:spLocks noGrp="1"/>
          </p:cNvSpPr>
          <p:nvPr>
            <p:ph type="sldNum" sz="quarter" idx="11"/>
          </p:nvPr>
        </p:nvSpPr>
        <p:spPr/>
        <p:txBody>
          <a:bodyPr/>
          <a:lstStyle/>
          <a:p>
            <a:fld id="{DA2C159E-F13C-4A85-9A41-E7669D3E0D70}" type="slidenum">
              <a:rPr lang="en-GB" noProof="0" smtClean="0"/>
              <a:pPr/>
              <a:t>138</a:t>
            </a:fld>
            <a:endParaRPr lang="en-GB" noProof="0"/>
          </a:p>
        </p:txBody>
      </p:sp>
      <p:sp>
        <p:nvSpPr>
          <p:cNvPr id="3" name="Title 2">
            <a:extLst>
              <a:ext uri="{FF2B5EF4-FFF2-40B4-BE49-F238E27FC236}">
                <a16:creationId xmlns:a16="http://schemas.microsoft.com/office/drawing/2014/main" id="{90910E7B-FE7E-9FE6-C75C-26C928396568}"/>
              </a:ext>
            </a:extLst>
          </p:cNvPr>
          <p:cNvSpPr>
            <a:spLocks noGrp="1"/>
          </p:cNvSpPr>
          <p:nvPr>
            <p:ph type="title"/>
          </p:nvPr>
        </p:nvSpPr>
        <p:spPr/>
        <p:txBody>
          <a:bodyPr/>
          <a:lstStyle/>
          <a:p>
            <a:r>
              <a:rPr lang="en-GB" noProof="0">
                <a:cs typeface="Arial"/>
              </a:rPr>
              <a:t>Desktop virtualisation application</a:t>
            </a:r>
            <a:endParaRPr lang="en-GB" noProof="0"/>
          </a:p>
        </p:txBody>
      </p:sp>
      <p:sp>
        <p:nvSpPr>
          <p:cNvPr id="4" name="Text Placeholder 3">
            <a:extLst>
              <a:ext uri="{FF2B5EF4-FFF2-40B4-BE49-F238E27FC236}">
                <a16:creationId xmlns:a16="http://schemas.microsoft.com/office/drawing/2014/main" id="{1B9BE54A-DD97-4C41-FAF4-9E185B2F4CCB}"/>
              </a:ext>
            </a:extLst>
          </p:cNvPr>
          <p:cNvSpPr>
            <a:spLocks noGrp="1"/>
          </p:cNvSpPr>
          <p:nvPr>
            <p:ph type="body" sz="quarter" idx="12"/>
          </p:nvPr>
        </p:nvSpPr>
        <p:spPr/>
        <p:txBody>
          <a:bodyPr vert="horz" lIns="0" tIns="0" rIns="0" bIns="0" rtlCol="0" anchor="t">
            <a:noAutofit/>
          </a:bodyPr>
          <a:lstStyle/>
          <a:p>
            <a:r>
              <a:rPr lang="en-GB" noProof="0">
                <a:cs typeface="Arial"/>
              </a:rPr>
              <a:t>Download and install to create a VM:</a:t>
            </a:r>
          </a:p>
          <a:p>
            <a:r>
              <a:rPr lang="en-GB" noProof="0">
                <a:cs typeface="Arial"/>
                <a:hlinkClick r:id="rId2"/>
              </a:rPr>
              <a:t>Oracle VirtualBox</a:t>
            </a:r>
            <a:endParaRPr lang="en-GB" noProof="0">
              <a:cs typeface="Arial"/>
            </a:endParaRPr>
          </a:p>
          <a:p>
            <a:endParaRPr lang="en-GB" noProof="0">
              <a:cs typeface="Arial"/>
            </a:endParaRPr>
          </a:p>
          <a:p>
            <a:r>
              <a:rPr lang="en-GB" noProof="0">
                <a:cs typeface="Arial"/>
              </a:rPr>
              <a:t>VMware player </a:t>
            </a:r>
          </a:p>
          <a:p>
            <a:r>
              <a:rPr lang="en-GB" noProof="0">
                <a:cs typeface="Arial"/>
              </a:rPr>
              <a:t>You can obtain the VMware Workstation Player for the  Windows installer file from the Broadcom Support Portal</a:t>
            </a:r>
            <a:endParaRPr lang="en-GB" noProof="0"/>
          </a:p>
        </p:txBody>
      </p:sp>
      <p:sp>
        <p:nvSpPr>
          <p:cNvPr id="5" name="Footer Placeholder 4">
            <a:extLst>
              <a:ext uri="{FF2B5EF4-FFF2-40B4-BE49-F238E27FC236}">
                <a16:creationId xmlns:a16="http://schemas.microsoft.com/office/drawing/2014/main" id="{CDCD40AF-F9E5-D025-99B9-6B52356C975F}"/>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677551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F0E300-E6CA-6750-E655-0582B20F937B}"/>
              </a:ext>
            </a:extLst>
          </p:cNvPr>
          <p:cNvSpPr>
            <a:spLocks noGrp="1"/>
          </p:cNvSpPr>
          <p:nvPr>
            <p:ph type="sldNum" sz="quarter" idx="11"/>
          </p:nvPr>
        </p:nvSpPr>
        <p:spPr/>
        <p:txBody>
          <a:bodyPr/>
          <a:lstStyle/>
          <a:p>
            <a:fld id="{DA2C159E-F13C-4A85-9A41-E7669D3E0D70}" type="slidenum">
              <a:rPr lang="en-GB" noProof="0" smtClean="0"/>
              <a:pPr/>
              <a:t>139</a:t>
            </a:fld>
            <a:endParaRPr lang="en-GB" noProof="0"/>
          </a:p>
        </p:txBody>
      </p:sp>
      <p:sp>
        <p:nvSpPr>
          <p:cNvPr id="3" name="Title 2">
            <a:extLst>
              <a:ext uri="{FF2B5EF4-FFF2-40B4-BE49-F238E27FC236}">
                <a16:creationId xmlns:a16="http://schemas.microsoft.com/office/drawing/2014/main" id="{5703FC57-0CFB-89E6-830B-D2F004630069}"/>
              </a:ext>
            </a:extLst>
          </p:cNvPr>
          <p:cNvSpPr>
            <a:spLocks noGrp="1"/>
          </p:cNvSpPr>
          <p:nvPr>
            <p:ph type="title"/>
          </p:nvPr>
        </p:nvSpPr>
        <p:spPr/>
        <p:txBody>
          <a:bodyPr>
            <a:normAutofit/>
          </a:bodyPr>
          <a:lstStyle/>
          <a:p>
            <a:r>
              <a:rPr lang="en-GB" noProof="0">
                <a:cs typeface="Arial"/>
              </a:rPr>
              <a:t>Activity: Create a VM</a:t>
            </a:r>
          </a:p>
        </p:txBody>
      </p:sp>
      <p:sp>
        <p:nvSpPr>
          <p:cNvPr id="6" name="Text Placeholder 5">
            <a:extLst>
              <a:ext uri="{FF2B5EF4-FFF2-40B4-BE49-F238E27FC236}">
                <a16:creationId xmlns:a16="http://schemas.microsoft.com/office/drawing/2014/main" id="{8735C887-2538-B602-500E-72E0D1CE44A9}"/>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6E77F1F2-D665-DD20-C877-215B8FBD7267}"/>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781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589D6D-3C2D-4C11-AD35-2F87142674C8}"/>
              </a:ext>
            </a:extLst>
          </p:cNvPr>
          <p:cNvSpPr>
            <a:spLocks noGrp="1"/>
          </p:cNvSpPr>
          <p:nvPr>
            <p:ph type="sldNum" sz="quarter" idx="11"/>
          </p:nvPr>
        </p:nvSpPr>
        <p:spPr/>
        <p:txBody>
          <a:bodyPr/>
          <a:lstStyle/>
          <a:p>
            <a:fld id="{DA2C159E-F13C-4A85-9A41-E7669D3E0D70}" type="slidenum">
              <a:rPr lang="en-GB" noProof="0" smtClean="0"/>
              <a:pPr/>
              <a:t>14</a:t>
            </a:fld>
            <a:endParaRPr lang="en-GB" noProof="0"/>
          </a:p>
        </p:txBody>
      </p:sp>
      <p:sp>
        <p:nvSpPr>
          <p:cNvPr id="2" name="Title 1">
            <a:extLst>
              <a:ext uri="{FF2B5EF4-FFF2-40B4-BE49-F238E27FC236}">
                <a16:creationId xmlns:a16="http://schemas.microsoft.com/office/drawing/2014/main" id="{F5370DE9-81E6-4465-9E39-A5A90B65B12D}"/>
              </a:ext>
            </a:extLst>
          </p:cNvPr>
          <p:cNvSpPr>
            <a:spLocks noGrp="1"/>
          </p:cNvSpPr>
          <p:nvPr>
            <p:ph type="title"/>
          </p:nvPr>
        </p:nvSpPr>
        <p:spPr>
          <a:xfrm>
            <a:off x="232950" y="249900"/>
            <a:ext cx="8437563" cy="1076052"/>
          </a:xfrm>
        </p:spPr>
        <p:txBody>
          <a:bodyPr>
            <a:noAutofit/>
          </a:bodyPr>
          <a:lstStyle/>
          <a:p>
            <a:r>
              <a:rPr lang="en-GB" noProof="0"/>
              <a:t>Network devices commonly used in an organisation</a:t>
            </a:r>
          </a:p>
        </p:txBody>
      </p:sp>
      <p:sp>
        <p:nvSpPr>
          <p:cNvPr id="3" name="Text Placeholder 2">
            <a:extLst>
              <a:ext uri="{FF2B5EF4-FFF2-40B4-BE49-F238E27FC236}">
                <a16:creationId xmlns:a16="http://schemas.microsoft.com/office/drawing/2014/main" id="{128035A3-C72C-437E-8FF3-03C4674DD2BA}"/>
              </a:ext>
            </a:extLst>
          </p:cNvPr>
          <p:cNvSpPr>
            <a:spLocks noGrp="1"/>
          </p:cNvSpPr>
          <p:nvPr>
            <p:ph type="body" sz="quarter" idx="12"/>
          </p:nvPr>
        </p:nvSpPr>
        <p:spPr>
          <a:xfrm>
            <a:off x="234000" y="1505242"/>
            <a:ext cx="7667625" cy="3082731"/>
          </a:xfrm>
        </p:spPr>
        <p:txBody>
          <a:bodyPr>
            <a:normAutofit/>
          </a:bodyPr>
          <a:lstStyle/>
          <a:p>
            <a:pPr marL="342900" indent="-342900">
              <a:buFont typeface="Arial" panose="020B0604020202020204" pitchFamily="34" charset="0"/>
              <a:buChar char="•"/>
            </a:pPr>
            <a:r>
              <a:rPr lang="en-GB" sz="2400" b="0" noProof="0">
                <a:cs typeface="Arial" panose="020B0604020202020204" pitchFamily="34" charset="0"/>
              </a:rPr>
              <a:t>Network devices enable the operations performed by an organisation by facilitating </a:t>
            </a:r>
            <a:r>
              <a:rPr lang="en-GB" sz="2400" noProof="0">
                <a:cs typeface="Arial" panose="020B0604020202020204" pitchFamily="34" charset="0"/>
              </a:rPr>
              <a:t>communication, data transfer</a:t>
            </a:r>
            <a:r>
              <a:rPr lang="en-GB" sz="2400" b="0" noProof="0">
                <a:cs typeface="Arial" panose="020B0604020202020204" pitchFamily="34" charset="0"/>
              </a:rPr>
              <a:t> and </a:t>
            </a:r>
            <a:r>
              <a:rPr lang="en-GB" sz="2400" noProof="0">
                <a:cs typeface="Arial" panose="020B0604020202020204" pitchFamily="34" charset="0"/>
              </a:rPr>
              <a:t>connectivity</a:t>
            </a:r>
            <a:r>
              <a:rPr lang="en-GB" sz="2400" b="0" noProof="0">
                <a:cs typeface="Arial" panose="020B0604020202020204" pitchFamily="34" charset="0"/>
              </a:rPr>
              <a:t> across the network. </a:t>
            </a:r>
          </a:p>
          <a:p>
            <a:pPr marL="342900" indent="-342900">
              <a:buFont typeface="Arial" panose="020B0604020202020204" pitchFamily="34" charset="0"/>
              <a:buChar char="•"/>
            </a:pPr>
            <a:r>
              <a:rPr lang="en-GB" sz="2400" b="0" noProof="0">
                <a:cs typeface="Arial" panose="020B0604020202020204" pitchFamily="34" charset="0"/>
              </a:rPr>
              <a:t>Network diagrams, or </a:t>
            </a:r>
            <a:r>
              <a:rPr lang="en-GB" sz="2400" noProof="0">
                <a:cs typeface="Arial" panose="020B0604020202020204" pitchFamily="34" charset="0"/>
              </a:rPr>
              <a:t>topology </a:t>
            </a:r>
            <a:r>
              <a:rPr lang="en-GB" sz="2400" b="0" noProof="0">
                <a:cs typeface="Arial" panose="020B0604020202020204" pitchFamily="34" charset="0"/>
              </a:rPr>
              <a:t>diagrams, use symbols to represent devices within a network. </a:t>
            </a:r>
          </a:p>
          <a:p>
            <a:pPr marL="342900" indent="-342900">
              <a:buFont typeface="Arial" panose="020B0604020202020204" pitchFamily="34" charset="0"/>
              <a:buChar char="•"/>
            </a:pPr>
            <a:r>
              <a:rPr lang="en-GB" sz="2400" b="0" noProof="0">
                <a:cs typeface="Arial" panose="020B0604020202020204" pitchFamily="34" charset="0"/>
              </a:rPr>
              <a:t>These devices can be categorised into two types – </a:t>
            </a:r>
            <a:r>
              <a:rPr lang="en-GB" sz="2400" noProof="0">
                <a:cs typeface="Arial" panose="020B0604020202020204" pitchFamily="34" charset="0"/>
              </a:rPr>
              <a:t>end devices</a:t>
            </a:r>
            <a:r>
              <a:rPr lang="en-GB" sz="2400" b="0" noProof="0">
                <a:cs typeface="Arial" panose="020B0604020202020204" pitchFamily="34" charset="0"/>
              </a:rPr>
              <a:t> and </a:t>
            </a:r>
            <a:r>
              <a:rPr lang="en-GB" sz="2400" noProof="0">
                <a:cs typeface="Arial" panose="020B0604020202020204" pitchFamily="34" charset="0"/>
              </a:rPr>
              <a:t>intermediary devices</a:t>
            </a:r>
            <a:r>
              <a:rPr lang="en-GB" sz="2400" b="0" noProof="0">
                <a:cs typeface="Arial" panose="020B0604020202020204" pitchFamily="34" charset="0"/>
              </a:rPr>
              <a:t> – based on their role and the network media they use. </a:t>
            </a:r>
          </a:p>
          <a:p>
            <a:endParaRPr lang="en-GB" noProof="0"/>
          </a:p>
        </p:txBody>
      </p:sp>
      <p:sp>
        <p:nvSpPr>
          <p:cNvPr id="4" name="Footer Placeholder 3">
            <a:extLst>
              <a:ext uri="{FF2B5EF4-FFF2-40B4-BE49-F238E27FC236}">
                <a16:creationId xmlns:a16="http://schemas.microsoft.com/office/drawing/2014/main" id="{9C070B23-4B40-48EB-9FF7-22F2D74FDB6C}"/>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9234403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lstStyle/>
          <a:p>
            <a:r>
              <a:rPr lang="en-GB" noProof="0">
                <a:cs typeface="Arial"/>
              </a:rPr>
              <a:t>Create virtual machines</a:t>
            </a:r>
            <a:endParaRPr lang="en-GB" noProof="0"/>
          </a:p>
        </p:txBody>
      </p:sp>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GB" noProof="0"/>
              <a:t>6</a:t>
            </a:r>
          </a:p>
        </p:txBody>
      </p:sp>
    </p:spTree>
    <p:extLst>
      <p:ext uri="{BB962C8B-B14F-4D97-AF65-F5344CB8AC3E}">
        <p14:creationId xmlns:p14="http://schemas.microsoft.com/office/powerpoint/2010/main" val="7762506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noProof="0" smtClean="0"/>
              <a:pPr/>
              <a:t>141</a:t>
            </a:fld>
            <a:endParaRPr lang="en-GB" noProof="0"/>
          </a:p>
        </p:txBody>
      </p:sp>
      <p:sp>
        <p:nvSpPr>
          <p:cNvPr id="12" name="Title 11"/>
          <p:cNvSpPr>
            <a:spLocks noGrp="1"/>
          </p:cNvSpPr>
          <p:nvPr>
            <p:ph type="title"/>
          </p:nvPr>
        </p:nvSpPr>
        <p:spPr/>
        <p:txBody>
          <a:bodyPr>
            <a:normAutofit/>
          </a:bodyPr>
          <a:lstStyle/>
          <a:p>
            <a:pPr>
              <a:lnSpc>
                <a:spcPct val="100000"/>
              </a:lnSpc>
            </a:pPr>
            <a:r>
              <a:rPr lang="en-GB" sz="3600" noProof="0"/>
              <a:t>Learning objectives for </a:t>
            </a:r>
            <a:r>
              <a:rPr lang="en-GB" noProof="0"/>
              <a:t>lesson 6</a:t>
            </a:r>
            <a:endParaRPr lang="en-GB" sz="3600" noProof="0"/>
          </a:p>
        </p:txBody>
      </p:sp>
      <p:sp>
        <p:nvSpPr>
          <p:cNvPr id="5" name="Text Placeholder 4"/>
          <p:cNvSpPr>
            <a:spLocks noGrp="1"/>
          </p:cNvSpPr>
          <p:nvPr>
            <p:ph type="body" sz="quarter" idx="12"/>
          </p:nvPr>
        </p:nvSpPr>
        <p:spPr/>
        <p:txBody>
          <a:bodyPr vert="horz" lIns="0" tIns="0" rIns="0" bIns="0" rtlCol="0" anchor="t">
            <a:noAutofit/>
          </a:bodyPr>
          <a:lstStyle/>
          <a:p>
            <a:pPr marL="342900" indent="-342900">
              <a:buChar char="•"/>
            </a:pPr>
            <a:r>
              <a:rPr lang="en-GB" noProof="0">
                <a:cs typeface="Arial"/>
              </a:rPr>
              <a:t>Explain network topology.</a:t>
            </a:r>
          </a:p>
          <a:p>
            <a:pPr marL="342900" indent="-342900">
              <a:buChar char="•"/>
            </a:pPr>
            <a:r>
              <a:rPr lang="en-GB" noProof="0">
                <a:cs typeface="Arial"/>
              </a:rPr>
              <a:t>Create two server virtual </a:t>
            </a:r>
            <a:r>
              <a:rPr lang="en-GB">
                <a:cs typeface="Arial"/>
              </a:rPr>
              <a:t>machines (VMs).</a:t>
            </a:r>
            <a:endParaRPr lang="en-GB" noProof="0">
              <a:cs typeface="Arial"/>
            </a:endParaRPr>
          </a:p>
          <a:p>
            <a:pPr marL="342900" indent="-342900">
              <a:buChar char="•"/>
            </a:pPr>
            <a:r>
              <a:rPr lang="en-GB" noProof="0">
                <a:cs typeface="Arial"/>
              </a:rPr>
              <a:t>Create two desktop </a:t>
            </a:r>
            <a:r>
              <a:rPr lang="en-GB">
                <a:cs typeface="Arial"/>
              </a:rPr>
              <a:t>VMs.</a:t>
            </a:r>
            <a:endParaRPr lang="en-GB" noProof="0">
              <a:cs typeface="Arial"/>
            </a:endParaRPr>
          </a:p>
          <a:p>
            <a:pPr marL="342900" indent="-342900">
              <a:lnSpc>
                <a:spcPct val="100000"/>
              </a:lnSpc>
              <a:buChar char="•"/>
            </a:pPr>
            <a:endParaRPr lang="en-GB" noProof="0">
              <a:cs typeface="Arial"/>
            </a:endParaRPr>
          </a:p>
          <a:p>
            <a:endParaRPr lang="en-GB" noProof="0">
              <a:cs typeface="Arial"/>
            </a:endParaRPr>
          </a:p>
          <a:p>
            <a:endParaRPr lang="en-GB" noProof="0">
              <a:cs typeface="Aria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3617892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AB45AE-C4CC-B99A-5BB7-9FDC9E75DC88}"/>
              </a:ext>
            </a:extLst>
          </p:cNvPr>
          <p:cNvSpPr>
            <a:spLocks noGrp="1"/>
          </p:cNvSpPr>
          <p:nvPr>
            <p:ph type="sldNum" sz="quarter" idx="11"/>
          </p:nvPr>
        </p:nvSpPr>
        <p:spPr/>
        <p:txBody>
          <a:bodyPr/>
          <a:lstStyle/>
          <a:p>
            <a:fld id="{DA2C159E-F13C-4A85-9A41-E7669D3E0D70}" type="slidenum">
              <a:rPr lang="en-GB" noProof="0" smtClean="0"/>
              <a:pPr/>
              <a:t>142</a:t>
            </a:fld>
            <a:endParaRPr lang="en-GB" noProof="0"/>
          </a:p>
        </p:txBody>
      </p:sp>
      <p:sp>
        <p:nvSpPr>
          <p:cNvPr id="3" name="Title 2">
            <a:extLst>
              <a:ext uri="{FF2B5EF4-FFF2-40B4-BE49-F238E27FC236}">
                <a16:creationId xmlns:a16="http://schemas.microsoft.com/office/drawing/2014/main" id="{29FF9B97-ED8B-C8DB-83A3-6353EBB20142}"/>
              </a:ext>
            </a:extLst>
          </p:cNvPr>
          <p:cNvSpPr>
            <a:spLocks noGrp="1"/>
          </p:cNvSpPr>
          <p:nvPr>
            <p:ph type="title"/>
          </p:nvPr>
        </p:nvSpPr>
        <p:spPr/>
        <p:txBody>
          <a:bodyPr/>
          <a:lstStyle/>
          <a:p>
            <a:r>
              <a:rPr lang="en-GB" noProof="0">
                <a:cs typeface="Arial"/>
              </a:rPr>
              <a:t>Network topology </a:t>
            </a:r>
            <a:endParaRPr lang="en-GB" noProof="0"/>
          </a:p>
        </p:txBody>
      </p:sp>
      <p:sp>
        <p:nvSpPr>
          <p:cNvPr id="4" name="Text Placeholder 3">
            <a:extLst>
              <a:ext uri="{FF2B5EF4-FFF2-40B4-BE49-F238E27FC236}">
                <a16:creationId xmlns:a16="http://schemas.microsoft.com/office/drawing/2014/main" id="{12536CEE-BAF5-2E1C-C111-B6FF12221E92}"/>
              </a:ext>
            </a:extLst>
          </p:cNvPr>
          <p:cNvSpPr>
            <a:spLocks noGrp="1"/>
          </p:cNvSpPr>
          <p:nvPr>
            <p:ph type="body" sz="quarter" idx="12"/>
          </p:nvPr>
        </p:nvSpPr>
        <p:spPr/>
        <p:txBody>
          <a:bodyPr vert="horz" lIns="0" tIns="0" rIns="0" bIns="0" rtlCol="0" anchor="t">
            <a:noAutofit/>
          </a:bodyPr>
          <a:lstStyle/>
          <a:p>
            <a:pPr marL="342900" indent="-342900">
              <a:buChar char="•"/>
            </a:pPr>
            <a:r>
              <a:rPr lang="en-GB" noProof="0">
                <a:cs typeface="Arial"/>
              </a:rPr>
              <a:t>Design the physical topology for the network in Packet Tracer.</a:t>
            </a:r>
          </a:p>
          <a:p>
            <a:pPr marL="342900" indent="-342900">
              <a:buChar char="•"/>
            </a:pPr>
            <a:r>
              <a:rPr lang="en-GB" noProof="0">
                <a:cs typeface="Arial"/>
              </a:rPr>
              <a:t>Use a private </a:t>
            </a:r>
            <a:r>
              <a:rPr lang="en-GB">
                <a:cs typeface="Arial"/>
              </a:rPr>
              <a:t>IP</a:t>
            </a:r>
            <a:r>
              <a:rPr lang="en-GB" noProof="0">
                <a:cs typeface="Arial"/>
              </a:rPr>
              <a:t>v4 address – 192.168.1.0 /24</a:t>
            </a:r>
          </a:p>
          <a:p>
            <a:pPr marL="342900" indent="-342900">
              <a:buChar char="•"/>
            </a:pPr>
            <a:r>
              <a:rPr lang="en-GB" noProof="0">
                <a:cs typeface="Arial"/>
              </a:rPr>
              <a:t>Test for connectivity.</a:t>
            </a:r>
          </a:p>
        </p:txBody>
      </p:sp>
      <p:sp>
        <p:nvSpPr>
          <p:cNvPr id="5" name="Footer Placeholder 4">
            <a:extLst>
              <a:ext uri="{FF2B5EF4-FFF2-40B4-BE49-F238E27FC236}">
                <a16:creationId xmlns:a16="http://schemas.microsoft.com/office/drawing/2014/main" id="{DE1B0DA3-B182-823C-3BBE-DEA739B17313}"/>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99529319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EACCC6-70FE-F989-CABD-B89CC5A87862}"/>
              </a:ext>
            </a:extLst>
          </p:cNvPr>
          <p:cNvSpPr>
            <a:spLocks noGrp="1"/>
          </p:cNvSpPr>
          <p:nvPr>
            <p:ph type="sldNum" sz="quarter" idx="11"/>
          </p:nvPr>
        </p:nvSpPr>
        <p:spPr/>
        <p:txBody>
          <a:bodyPr/>
          <a:lstStyle/>
          <a:p>
            <a:fld id="{DA2C159E-F13C-4A85-9A41-E7669D3E0D70}" type="slidenum">
              <a:rPr lang="en-GB" noProof="0" smtClean="0"/>
              <a:pPr/>
              <a:t>143</a:t>
            </a:fld>
            <a:endParaRPr lang="en-GB" noProof="0"/>
          </a:p>
        </p:txBody>
      </p:sp>
      <p:sp>
        <p:nvSpPr>
          <p:cNvPr id="3" name="Title 2">
            <a:extLst>
              <a:ext uri="{FF2B5EF4-FFF2-40B4-BE49-F238E27FC236}">
                <a16:creationId xmlns:a16="http://schemas.microsoft.com/office/drawing/2014/main" id="{527A290C-6B7C-3276-6954-60308373D6D9}"/>
              </a:ext>
            </a:extLst>
          </p:cNvPr>
          <p:cNvSpPr>
            <a:spLocks noGrp="1"/>
          </p:cNvSpPr>
          <p:nvPr>
            <p:ph type="title"/>
          </p:nvPr>
        </p:nvSpPr>
        <p:spPr/>
        <p:txBody>
          <a:bodyPr/>
          <a:lstStyle/>
          <a:p>
            <a:r>
              <a:rPr lang="en-GB" noProof="0">
                <a:cs typeface="Arial"/>
              </a:rPr>
              <a:t> Physical topology</a:t>
            </a:r>
            <a:endParaRPr lang="en-GB" noProof="0"/>
          </a:p>
        </p:txBody>
      </p:sp>
      <p:sp>
        <p:nvSpPr>
          <p:cNvPr id="7" name="Text Placeholder 6">
            <a:extLst>
              <a:ext uri="{FF2B5EF4-FFF2-40B4-BE49-F238E27FC236}">
                <a16:creationId xmlns:a16="http://schemas.microsoft.com/office/drawing/2014/main" id="{82ADCB43-A268-BB71-698F-7F94127B7058}"/>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4FC0DC1C-B108-0C39-99BC-E356DA372B09}"/>
              </a:ext>
            </a:extLst>
          </p:cNvPr>
          <p:cNvSpPr>
            <a:spLocks noGrp="1"/>
          </p:cNvSpPr>
          <p:nvPr>
            <p:ph type="ftr" sz="quarter" idx="10"/>
          </p:nvPr>
        </p:nvSpPr>
        <p:spPr/>
        <p:txBody>
          <a:bodyPr/>
          <a:lstStyle/>
          <a:p>
            <a:r>
              <a:rPr lang="en-GB" noProof="0"/>
              <a:t>Education &amp; Training Foundation</a:t>
            </a:r>
          </a:p>
        </p:txBody>
      </p:sp>
      <p:pic>
        <p:nvPicPr>
          <p:cNvPr id="4" name="Picture 3" descr="A slide titled &quot;Physical topology&quot; featuring a simple Packet Tracer network diagram. At the top is an ISR4331 router (Router0) with the IP address 192.168.1.254, connected to a 2960-24TT switch (Switch0).&#10;&#10;The switch connects to:&#10;&#10;Two servers:&#10;&#10;Server1: 192.168.1.1&#10;&#10;Server2: 192.168.1.2&#10;&#10;Two desktop PCs labelled as DHCP clients:&#10;&#10;Desktop1 - DHCP&#10;&#10;Desktop2 - DHCP&#10;&#10;All devices are part of the 192.168.1.0/24 subnet. Green arrows indicate active connections, forming a star topology centred around the switch. The diagram illustrates a basic physical layout of a small office or classroom network.">
            <a:extLst>
              <a:ext uri="{FF2B5EF4-FFF2-40B4-BE49-F238E27FC236}">
                <a16:creationId xmlns:a16="http://schemas.microsoft.com/office/drawing/2014/main" id="{D4FE629D-65CD-D62C-B7CE-4EC9728F68E1}"/>
              </a:ext>
            </a:extLst>
          </p:cNvPr>
          <p:cNvPicPr>
            <a:picLocks noChangeAspect="1"/>
          </p:cNvPicPr>
          <p:nvPr/>
        </p:nvPicPr>
        <p:blipFill>
          <a:blip r:embed="rId2"/>
          <a:stretch>
            <a:fillRect/>
          </a:stretch>
        </p:blipFill>
        <p:spPr>
          <a:xfrm>
            <a:off x="2404267" y="1026696"/>
            <a:ext cx="4212201" cy="3632096"/>
          </a:xfrm>
          <a:prstGeom prst="rect">
            <a:avLst/>
          </a:prstGeom>
        </p:spPr>
      </p:pic>
    </p:spTree>
    <p:extLst>
      <p:ext uri="{BB962C8B-B14F-4D97-AF65-F5344CB8AC3E}">
        <p14:creationId xmlns:p14="http://schemas.microsoft.com/office/powerpoint/2010/main" val="339635313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noProof="0" smtClean="0"/>
              <a:pPr/>
              <a:t>144</a:t>
            </a:fld>
            <a:endParaRPr lang="en-GB" noProof="0"/>
          </a:p>
        </p:txBody>
      </p:sp>
      <p:sp>
        <p:nvSpPr>
          <p:cNvPr id="12" name="Title 11"/>
          <p:cNvSpPr>
            <a:spLocks noGrp="1"/>
          </p:cNvSpPr>
          <p:nvPr>
            <p:ph type="title"/>
          </p:nvPr>
        </p:nvSpPr>
        <p:spPr>
          <a:xfrm>
            <a:off x="232950" y="249900"/>
            <a:ext cx="8437563" cy="1104188"/>
          </a:xfrm>
        </p:spPr>
        <p:txBody>
          <a:bodyPr>
            <a:noAutofit/>
          </a:bodyPr>
          <a:lstStyle/>
          <a:p>
            <a:r>
              <a:rPr lang="en-GB" noProof="0">
                <a:cs typeface="Arial"/>
              </a:rPr>
              <a:t>Activity: Create Server VMs </a:t>
            </a:r>
            <a:r>
              <a:rPr lang="en-GB">
                <a:cs typeface="Arial"/>
              </a:rPr>
              <a:t>and Desktop VMs </a:t>
            </a:r>
            <a:endParaRPr lang="en-GB" noProof="0">
              <a:cs typeface="Arial"/>
            </a:endParaRPr>
          </a:p>
        </p:txBody>
      </p:sp>
      <p:sp>
        <p:nvSpPr>
          <p:cNvPr id="5" name="Text Placeholder 4"/>
          <p:cNvSpPr>
            <a:spLocks noGrp="1"/>
          </p:cNvSpPr>
          <p:nvPr>
            <p:ph type="body" sz="quarter" idx="12"/>
          </p:nvPr>
        </p:nvSpPr>
        <p:spPr>
          <a:xfrm>
            <a:off x="234000" y="1533378"/>
            <a:ext cx="7667625" cy="3054595"/>
          </a:xfrm>
        </p:spPr>
        <p:txBody>
          <a:bodyPr vert="horz" lIns="0" tIns="0" rIns="0" bIns="0" rtlCol="0" anchor="t">
            <a:noAutofit/>
          </a:bodyPr>
          <a:lstStyle/>
          <a:p>
            <a:pPr marL="342900" indent="-342900">
              <a:buChar char="•"/>
            </a:pPr>
            <a:r>
              <a:rPr lang="en-GB" noProof="0">
                <a:cs typeface="Arial"/>
              </a:rPr>
              <a:t>Activity: Create Server VM using Hyper-V Manager</a:t>
            </a:r>
          </a:p>
          <a:p>
            <a:pPr marL="342900" indent="-342900">
              <a:buChar char="•"/>
            </a:pPr>
            <a:r>
              <a:rPr lang="en-GB" noProof="0">
                <a:cs typeface="Arial"/>
              </a:rPr>
              <a:t>Activity: Create Server VM using Oracle VirtualBox</a:t>
            </a:r>
          </a:p>
          <a:p>
            <a:pPr marL="342900" indent="-342900">
              <a:buChar char="•"/>
            </a:pPr>
            <a:r>
              <a:rPr lang="en-GB" noProof="0">
                <a:cs typeface="Arial"/>
              </a:rPr>
              <a:t>Activity: Create Desktop VM using Oracle VirtualBox</a:t>
            </a:r>
          </a:p>
          <a:p>
            <a:pPr marL="342900" indent="-342900">
              <a:buChar char="•"/>
            </a:pPr>
            <a:r>
              <a:rPr lang="en-GB" noProof="0">
                <a:cs typeface="Arial"/>
              </a:rPr>
              <a:t>Activity: Create Desktop VM using Hyper-V Manager</a:t>
            </a:r>
          </a:p>
          <a:p>
            <a:endParaRPr lang="en-GB" noProof="0">
              <a:cs typeface="Aria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4028249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8C701E-F6B8-FEB3-0130-D3A2D5EAEE6B}"/>
              </a:ext>
            </a:extLst>
          </p:cNvPr>
          <p:cNvSpPr>
            <a:spLocks noGrp="1"/>
          </p:cNvSpPr>
          <p:nvPr>
            <p:ph type="sldNum" sz="quarter" idx="11"/>
          </p:nvPr>
        </p:nvSpPr>
        <p:spPr/>
        <p:txBody>
          <a:bodyPr/>
          <a:lstStyle/>
          <a:p>
            <a:fld id="{DA2C159E-F13C-4A85-9A41-E7669D3E0D70}" type="slidenum">
              <a:rPr lang="en-GB" noProof="0" smtClean="0"/>
              <a:pPr/>
              <a:t>145</a:t>
            </a:fld>
            <a:endParaRPr lang="en-GB" noProof="0"/>
          </a:p>
        </p:txBody>
      </p:sp>
      <p:sp>
        <p:nvSpPr>
          <p:cNvPr id="3" name="Title 2">
            <a:extLst>
              <a:ext uri="{FF2B5EF4-FFF2-40B4-BE49-F238E27FC236}">
                <a16:creationId xmlns:a16="http://schemas.microsoft.com/office/drawing/2014/main" id="{24A80046-5181-62D4-3A8C-3200A106FE5F}"/>
              </a:ext>
            </a:extLst>
          </p:cNvPr>
          <p:cNvSpPr>
            <a:spLocks noGrp="1"/>
          </p:cNvSpPr>
          <p:nvPr>
            <p:ph type="title"/>
          </p:nvPr>
        </p:nvSpPr>
        <p:spPr/>
        <p:txBody>
          <a:bodyPr/>
          <a:lstStyle/>
          <a:p>
            <a:r>
              <a:rPr lang="en-GB" noProof="0"/>
              <a:t>Feedback activity</a:t>
            </a:r>
          </a:p>
        </p:txBody>
      </p:sp>
      <p:sp>
        <p:nvSpPr>
          <p:cNvPr id="4" name="Text Placeholder 3">
            <a:extLst>
              <a:ext uri="{FF2B5EF4-FFF2-40B4-BE49-F238E27FC236}">
                <a16:creationId xmlns:a16="http://schemas.microsoft.com/office/drawing/2014/main" id="{A79C4919-C9D1-9CF0-3CCB-9DCA0F0D65D6}"/>
              </a:ext>
            </a:extLst>
          </p:cNvPr>
          <p:cNvSpPr>
            <a:spLocks noGrp="1"/>
          </p:cNvSpPr>
          <p:nvPr>
            <p:ph type="body" sz="quarter" idx="12"/>
          </p:nvPr>
        </p:nvSpPr>
        <p:spPr/>
        <p:txBody>
          <a:bodyPr/>
          <a:lstStyle/>
          <a:p>
            <a:pPr marL="342900" indent="-342900">
              <a:buFont typeface="Arial" panose="020B0604020202020204" pitchFamily="34" charset="0"/>
              <a:buChar char="•"/>
            </a:pPr>
            <a:r>
              <a:rPr lang="en-GB"/>
              <a:t>Review peer’s Desktop VM using the Feedback form.</a:t>
            </a:r>
            <a:endParaRPr lang="en-GB" noProof="0"/>
          </a:p>
          <a:p>
            <a:pPr marL="342900" indent="-342900">
              <a:buFont typeface="Arial" panose="020B0604020202020204" pitchFamily="34" charset="0"/>
              <a:buChar char="•"/>
            </a:pPr>
            <a:r>
              <a:rPr lang="en-GB" noProof="0"/>
              <a:t>Share </a:t>
            </a:r>
            <a:r>
              <a:rPr lang="en-GB"/>
              <a:t>feedback</a:t>
            </a:r>
            <a:r>
              <a:rPr lang="en-GB" noProof="0"/>
              <a:t> with, and receive feedback from, peer. Identify areas </a:t>
            </a:r>
            <a:r>
              <a:rPr lang="en-GB"/>
              <a:t>for</a:t>
            </a:r>
            <a:r>
              <a:rPr lang="en-GB" noProof="0"/>
              <a:t> improvement.</a:t>
            </a:r>
          </a:p>
          <a:p>
            <a:pPr marL="342900" indent="-342900">
              <a:buFont typeface="Arial" panose="020B0604020202020204" pitchFamily="34" charset="0"/>
              <a:buChar char="•"/>
            </a:pPr>
            <a:r>
              <a:rPr lang="en-GB" noProof="0"/>
              <a:t>Share one area </a:t>
            </a:r>
            <a:r>
              <a:rPr lang="en-GB"/>
              <a:t>for</a:t>
            </a:r>
            <a:r>
              <a:rPr lang="en-GB" noProof="0"/>
              <a:t> improvement on </a:t>
            </a:r>
            <a:r>
              <a:rPr lang="en-GB"/>
              <a:t>the</a:t>
            </a:r>
            <a:r>
              <a:rPr lang="en-GB" noProof="0"/>
              <a:t> shared collaborative platform. </a:t>
            </a:r>
          </a:p>
        </p:txBody>
      </p:sp>
      <p:sp>
        <p:nvSpPr>
          <p:cNvPr id="5" name="Footer Placeholder 4">
            <a:extLst>
              <a:ext uri="{FF2B5EF4-FFF2-40B4-BE49-F238E27FC236}">
                <a16:creationId xmlns:a16="http://schemas.microsoft.com/office/drawing/2014/main" id="{E9159F88-1749-2488-4C5A-9A6F59522ECA}"/>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08943630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ormAutofit/>
          </a:bodyPr>
          <a:lstStyle/>
          <a:p>
            <a:r>
              <a:rPr lang="en-GB" noProof="0"/>
              <a:t>Network operating system</a:t>
            </a:r>
            <a:endParaRPr lang="en-GB" noProof="0">
              <a:cs typeface="Arial"/>
            </a:endParaRPr>
          </a:p>
        </p:txBody>
      </p:sp>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GB" noProof="0"/>
              <a:t>7</a:t>
            </a:r>
          </a:p>
        </p:txBody>
      </p:sp>
    </p:spTree>
    <p:extLst>
      <p:ext uri="{BB962C8B-B14F-4D97-AF65-F5344CB8AC3E}">
        <p14:creationId xmlns:p14="http://schemas.microsoft.com/office/powerpoint/2010/main" val="15718685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noProof="0" smtClean="0"/>
              <a:pPr/>
              <a:t>147</a:t>
            </a:fld>
            <a:endParaRPr lang="en-GB" noProof="0"/>
          </a:p>
        </p:txBody>
      </p:sp>
      <p:sp>
        <p:nvSpPr>
          <p:cNvPr id="12" name="Title 11"/>
          <p:cNvSpPr>
            <a:spLocks noGrp="1"/>
          </p:cNvSpPr>
          <p:nvPr>
            <p:ph type="title"/>
          </p:nvPr>
        </p:nvSpPr>
        <p:spPr/>
        <p:txBody>
          <a:bodyPr>
            <a:normAutofit/>
          </a:bodyPr>
          <a:lstStyle/>
          <a:p>
            <a:pPr>
              <a:lnSpc>
                <a:spcPct val="100000"/>
              </a:lnSpc>
            </a:pPr>
            <a:r>
              <a:rPr lang="en-GB" sz="3600" noProof="0"/>
              <a:t>Learning objectives for </a:t>
            </a:r>
            <a:r>
              <a:rPr lang="en-GB" noProof="0"/>
              <a:t>lesson 7</a:t>
            </a:r>
            <a:endParaRPr lang="en-GB" sz="3600" noProof="0"/>
          </a:p>
        </p:txBody>
      </p:sp>
      <p:sp>
        <p:nvSpPr>
          <p:cNvPr id="5" name="Text Placeholder 4">
            <a:extLst>
              <a:ext uri="{FF2B5EF4-FFF2-40B4-BE49-F238E27FC236}">
                <a16:creationId xmlns:a16="http://schemas.microsoft.com/office/drawing/2014/main" id="{50103237-AA79-198F-881A-E8459AFD728E}"/>
              </a:ext>
            </a:extLst>
          </p:cNvPr>
          <p:cNvSpPr>
            <a:spLocks noGrp="1"/>
          </p:cNvSpPr>
          <p:nvPr>
            <p:ph type="body" sz="quarter" idx="12"/>
          </p:nvPr>
        </p:nvSpPr>
        <p:spPr/>
        <p:txBody>
          <a:bodyPr/>
          <a:lstStyle/>
          <a:p>
            <a:pPr marL="342900" indent="-342900">
              <a:buFont typeface="Arial"/>
              <a:buChar char="•"/>
            </a:pPr>
            <a:r>
              <a:rPr lang="en-GB">
                <a:cs typeface="Arial"/>
              </a:rPr>
              <a:t>Consider the options for virtualisation platforms.</a:t>
            </a:r>
          </a:p>
          <a:p>
            <a:pPr marL="342900" indent="-342900">
              <a:buFont typeface="Arial"/>
              <a:buChar char="•"/>
            </a:pPr>
            <a:r>
              <a:rPr lang="en-GB">
                <a:cs typeface="Arial"/>
              </a:rPr>
              <a:t>Download Windows Server 2019 ISO.</a:t>
            </a:r>
          </a:p>
          <a:p>
            <a:pPr marL="342900" indent="-342900">
              <a:buFont typeface="Arial"/>
              <a:buChar char="•"/>
            </a:pPr>
            <a:r>
              <a:rPr lang="en-GB">
                <a:cs typeface="Arial"/>
              </a:rPr>
              <a:t>Create virtual manager (VM).</a:t>
            </a:r>
          </a:p>
          <a:p>
            <a:pPr marL="342900" indent="-342900">
              <a:buFont typeface="Arial"/>
              <a:buChar char="•"/>
            </a:pPr>
            <a:r>
              <a:rPr lang="en-GB">
                <a:cs typeface="Arial"/>
              </a:rPr>
              <a:t>Follow step-by-step installation.</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3423712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08523E-F8E2-5490-5A23-61058F254D37}"/>
              </a:ext>
            </a:extLst>
          </p:cNvPr>
          <p:cNvSpPr>
            <a:spLocks noGrp="1"/>
          </p:cNvSpPr>
          <p:nvPr>
            <p:ph type="sldNum" sz="quarter" idx="11"/>
          </p:nvPr>
        </p:nvSpPr>
        <p:spPr/>
        <p:txBody>
          <a:bodyPr/>
          <a:lstStyle/>
          <a:p>
            <a:fld id="{DA2C159E-F13C-4A85-9A41-E7669D3E0D70}" type="slidenum">
              <a:rPr lang="en-GB" noProof="0" smtClean="0"/>
              <a:pPr/>
              <a:t>148</a:t>
            </a:fld>
            <a:endParaRPr lang="en-GB" noProof="0"/>
          </a:p>
        </p:txBody>
      </p:sp>
      <p:sp>
        <p:nvSpPr>
          <p:cNvPr id="3" name="Title 2">
            <a:extLst>
              <a:ext uri="{FF2B5EF4-FFF2-40B4-BE49-F238E27FC236}">
                <a16:creationId xmlns:a16="http://schemas.microsoft.com/office/drawing/2014/main" id="{986F0EA0-D5BC-137C-2AC1-025702597F08}"/>
              </a:ext>
            </a:extLst>
          </p:cNvPr>
          <p:cNvSpPr>
            <a:spLocks noGrp="1"/>
          </p:cNvSpPr>
          <p:nvPr>
            <p:ph type="title"/>
          </p:nvPr>
        </p:nvSpPr>
        <p:spPr/>
        <p:txBody>
          <a:bodyPr/>
          <a:lstStyle/>
          <a:p>
            <a:r>
              <a:rPr lang="en-GB" noProof="0">
                <a:cs typeface="Arial"/>
              </a:rPr>
              <a:t>Virtualisation platform</a:t>
            </a:r>
          </a:p>
          <a:p>
            <a:endParaRPr lang="en-GB" noProof="0">
              <a:cs typeface="Arial"/>
            </a:endParaRPr>
          </a:p>
          <a:p>
            <a:endParaRPr lang="en-GB" noProof="0">
              <a:cs typeface="Arial"/>
            </a:endParaRPr>
          </a:p>
        </p:txBody>
      </p:sp>
      <p:sp>
        <p:nvSpPr>
          <p:cNvPr id="4" name="Text Placeholder 3">
            <a:extLst>
              <a:ext uri="{FF2B5EF4-FFF2-40B4-BE49-F238E27FC236}">
                <a16:creationId xmlns:a16="http://schemas.microsoft.com/office/drawing/2014/main" id="{FCC7CF85-DCD7-548E-BACD-C411E2EC3E87}"/>
              </a:ext>
            </a:extLst>
          </p:cNvPr>
          <p:cNvSpPr>
            <a:spLocks noGrp="1"/>
          </p:cNvSpPr>
          <p:nvPr>
            <p:ph type="body" sz="quarter" idx="12"/>
          </p:nvPr>
        </p:nvSpPr>
        <p:spPr/>
        <p:txBody>
          <a:bodyPr vert="horz" lIns="0" tIns="0" rIns="0" bIns="0" rtlCol="0" anchor="t">
            <a:noAutofit/>
          </a:bodyPr>
          <a:lstStyle/>
          <a:p>
            <a:r>
              <a:rPr lang="en-GB" noProof="0">
                <a:cs typeface="Arial"/>
              </a:rPr>
              <a:t>Use one of following to create a VM:</a:t>
            </a:r>
          </a:p>
          <a:p>
            <a:pPr marL="539750" lvl="2" indent="-269875"/>
            <a:r>
              <a:rPr lang="en-GB" noProof="0">
                <a:cs typeface="Arial"/>
              </a:rPr>
              <a:t>Microsoft Hyper-V Server (free)</a:t>
            </a:r>
          </a:p>
          <a:p>
            <a:pPr marL="539750" lvl="2" indent="-269875"/>
            <a:r>
              <a:rPr lang="en-GB" noProof="0">
                <a:cs typeface="Arial"/>
              </a:rPr>
              <a:t>Hyper-V (Windows Pro/Enterprise)</a:t>
            </a:r>
          </a:p>
          <a:p>
            <a:pPr marL="539750" lvl="2" indent="-269875"/>
            <a:r>
              <a:rPr lang="en-GB" noProof="0">
                <a:cs typeface="Arial"/>
              </a:rPr>
              <a:t>Oracle VirtualBox (Cross-platform)</a:t>
            </a:r>
          </a:p>
          <a:p>
            <a:pPr marL="539750" lvl="2" indent="-269875"/>
            <a:r>
              <a:rPr lang="en-GB" noProof="0">
                <a:cs typeface="Arial"/>
              </a:rPr>
              <a:t>VMware Workstation Player (Windows/Linux).</a:t>
            </a:r>
          </a:p>
        </p:txBody>
      </p:sp>
      <p:sp>
        <p:nvSpPr>
          <p:cNvPr id="5" name="Footer Placeholder 4">
            <a:extLst>
              <a:ext uri="{FF2B5EF4-FFF2-40B4-BE49-F238E27FC236}">
                <a16:creationId xmlns:a16="http://schemas.microsoft.com/office/drawing/2014/main" id="{F5416B41-BA82-1C1A-65BF-38808F3DBC06}"/>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03403950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17DA7A-37E0-EA18-49EC-FBDBEE190F00}"/>
              </a:ext>
            </a:extLst>
          </p:cNvPr>
          <p:cNvSpPr>
            <a:spLocks noGrp="1"/>
          </p:cNvSpPr>
          <p:nvPr>
            <p:ph type="sldNum" sz="quarter" idx="11"/>
          </p:nvPr>
        </p:nvSpPr>
        <p:spPr/>
        <p:txBody>
          <a:bodyPr/>
          <a:lstStyle/>
          <a:p>
            <a:fld id="{DA2C159E-F13C-4A85-9A41-E7669D3E0D70}" type="slidenum">
              <a:rPr lang="en-GB" noProof="0" smtClean="0"/>
              <a:pPr/>
              <a:t>149</a:t>
            </a:fld>
            <a:endParaRPr lang="en-GB" noProof="0"/>
          </a:p>
        </p:txBody>
      </p:sp>
      <p:sp>
        <p:nvSpPr>
          <p:cNvPr id="3" name="Title 2">
            <a:extLst>
              <a:ext uri="{FF2B5EF4-FFF2-40B4-BE49-F238E27FC236}">
                <a16:creationId xmlns:a16="http://schemas.microsoft.com/office/drawing/2014/main" id="{E12BDBA0-679D-93A2-D8ED-679A60A57B4F}"/>
              </a:ext>
            </a:extLst>
          </p:cNvPr>
          <p:cNvSpPr>
            <a:spLocks noGrp="1"/>
          </p:cNvSpPr>
          <p:nvPr>
            <p:ph type="title"/>
          </p:nvPr>
        </p:nvSpPr>
        <p:spPr/>
        <p:txBody>
          <a:bodyPr/>
          <a:lstStyle/>
          <a:p>
            <a:r>
              <a:rPr lang="en-GB" noProof="0">
                <a:cs typeface="Arial"/>
              </a:rPr>
              <a:t>Download Windows Server 2019 ISO</a:t>
            </a:r>
            <a:endParaRPr lang="en-GB" noProof="0"/>
          </a:p>
        </p:txBody>
      </p:sp>
      <p:sp>
        <p:nvSpPr>
          <p:cNvPr id="4" name="Text Placeholder 3">
            <a:extLst>
              <a:ext uri="{FF2B5EF4-FFF2-40B4-BE49-F238E27FC236}">
                <a16:creationId xmlns:a16="http://schemas.microsoft.com/office/drawing/2014/main" id="{BA032246-16F7-10C3-93EF-F493C35A16B4}"/>
              </a:ext>
            </a:extLst>
          </p:cNvPr>
          <p:cNvSpPr>
            <a:spLocks noGrp="1"/>
          </p:cNvSpPr>
          <p:nvPr>
            <p:ph type="body" sz="quarter" idx="12"/>
          </p:nvPr>
        </p:nvSpPr>
        <p:spPr/>
        <p:txBody>
          <a:bodyPr vert="horz" lIns="0" tIns="0" rIns="0" bIns="0" rtlCol="0" anchor="t">
            <a:noAutofit/>
          </a:bodyPr>
          <a:lstStyle/>
          <a:p>
            <a:pPr marL="342900" indent="-342900">
              <a:buChar char="•"/>
            </a:pPr>
            <a:r>
              <a:rPr lang="en-GB" noProof="0">
                <a:cs typeface="Arial"/>
              </a:rPr>
              <a:t>Download the evaluation ISO from Microsoft Evaluation Center.</a:t>
            </a:r>
          </a:p>
          <a:p>
            <a:pPr marL="342900" indent="-342900">
              <a:buChar char="•"/>
            </a:pPr>
            <a:r>
              <a:rPr lang="en-GB">
                <a:cs typeface="Arial"/>
              </a:rPr>
              <a:t>A v</a:t>
            </a:r>
            <a:r>
              <a:rPr lang="en-GB" noProof="0">
                <a:cs typeface="Arial"/>
              </a:rPr>
              <a:t>alid licence key is required – you can use the evaluation version free for 180 days.</a:t>
            </a:r>
          </a:p>
          <a:p>
            <a:pPr marL="342900" indent="-342900">
              <a:buChar char="•"/>
            </a:pPr>
            <a:r>
              <a:rPr lang="en-GB" noProof="0">
                <a:cs typeface="Arial"/>
              </a:rPr>
              <a:t>Download the standard version.</a:t>
            </a:r>
          </a:p>
          <a:p>
            <a:endParaRPr lang="en-GB" noProof="0">
              <a:cs typeface="Arial"/>
            </a:endParaRPr>
          </a:p>
          <a:p>
            <a:endParaRPr lang="en-GB" noProof="0">
              <a:cs typeface="Arial"/>
            </a:endParaRPr>
          </a:p>
        </p:txBody>
      </p:sp>
      <p:sp>
        <p:nvSpPr>
          <p:cNvPr id="5" name="Footer Placeholder 4">
            <a:extLst>
              <a:ext uri="{FF2B5EF4-FFF2-40B4-BE49-F238E27FC236}">
                <a16:creationId xmlns:a16="http://schemas.microsoft.com/office/drawing/2014/main" id="{6CB35112-4DDB-E988-3D6D-C87AFAB41C99}"/>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052940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1A33B4-6E39-4D44-A103-C428986FEF88}"/>
              </a:ext>
            </a:extLst>
          </p:cNvPr>
          <p:cNvSpPr>
            <a:spLocks noGrp="1"/>
          </p:cNvSpPr>
          <p:nvPr>
            <p:ph type="sldNum" sz="quarter" idx="11"/>
          </p:nvPr>
        </p:nvSpPr>
        <p:spPr/>
        <p:txBody>
          <a:bodyPr/>
          <a:lstStyle/>
          <a:p>
            <a:fld id="{DA2C159E-F13C-4A85-9A41-E7669D3E0D70}" type="slidenum">
              <a:rPr lang="en-GB" noProof="0" smtClean="0"/>
              <a:pPr/>
              <a:t>15</a:t>
            </a:fld>
            <a:endParaRPr lang="en-GB" noProof="0"/>
          </a:p>
        </p:txBody>
      </p:sp>
      <p:sp>
        <p:nvSpPr>
          <p:cNvPr id="2" name="Title 1">
            <a:extLst>
              <a:ext uri="{FF2B5EF4-FFF2-40B4-BE49-F238E27FC236}">
                <a16:creationId xmlns:a16="http://schemas.microsoft.com/office/drawing/2014/main" id="{CC2A900E-4D6C-46DD-9758-03D6FD8143C7}"/>
              </a:ext>
            </a:extLst>
          </p:cNvPr>
          <p:cNvSpPr>
            <a:spLocks noGrp="1"/>
          </p:cNvSpPr>
          <p:nvPr>
            <p:ph type="title"/>
          </p:nvPr>
        </p:nvSpPr>
        <p:spPr/>
        <p:txBody>
          <a:bodyPr>
            <a:noAutofit/>
          </a:bodyPr>
          <a:lstStyle/>
          <a:p>
            <a:r>
              <a:rPr lang="en-GB" noProof="0">
                <a:cs typeface="Arial" panose="020B0604020202020204" pitchFamily="34" charset="0"/>
              </a:rPr>
              <a:t>End devices</a:t>
            </a:r>
            <a:endParaRPr lang="en-GB" noProof="0"/>
          </a:p>
        </p:txBody>
      </p:sp>
      <p:sp>
        <p:nvSpPr>
          <p:cNvPr id="3" name="Text Placeholder 2">
            <a:extLst>
              <a:ext uri="{FF2B5EF4-FFF2-40B4-BE49-F238E27FC236}">
                <a16:creationId xmlns:a16="http://schemas.microsoft.com/office/drawing/2014/main" id="{BA7E8F13-01E6-4AB4-9B77-753BD3DAABB6}"/>
              </a:ext>
            </a:extLst>
          </p:cNvPr>
          <p:cNvSpPr>
            <a:spLocks noGrp="1"/>
          </p:cNvSpPr>
          <p:nvPr>
            <p:ph type="body" sz="quarter" idx="12"/>
          </p:nvPr>
        </p:nvSpPr>
        <p:spPr/>
        <p:txBody>
          <a:bodyPr vert="horz" lIns="0" tIns="0" rIns="0" bIns="0" rtlCol="0" anchor="t">
            <a:normAutofit/>
          </a:bodyPr>
          <a:lstStyle/>
          <a:p>
            <a:pPr marL="342900" indent="-342900">
              <a:buFont typeface="Arial" panose="020B0604020202020204" pitchFamily="34" charset="0"/>
              <a:buChar char="•"/>
            </a:pPr>
            <a:r>
              <a:rPr lang="en-GB" b="0">
                <a:cs typeface="Arial"/>
              </a:rPr>
              <a:t>An </a:t>
            </a:r>
            <a:r>
              <a:rPr lang="en-GB">
                <a:cs typeface="Arial"/>
              </a:rPr>
              <a:t>e</a:t>
            </a:r>
            <a:r>
              <a:rPr lang="en-GB" noProof="0">
                <a:cs typeface="Arial"/>
              </a:rPr>
              <a:t>nd device </a:t>
            </a:r>
            <a:r>
              <a:rPr lang="en-GB" b="0" noProof="0">
                <a:cs typeface="Arial"/>
              </a:rPr>
              <a:t>is where a message originates from or where it is received.</a:t>
            </a:r>
          </a:p>
          <a:p>
            <a:pPr marL="342900" indent="-342900">
              <a:buFont typeface="Arial" panose="020B0604020202020204" pitchFamily="34" charset="0"/>
              <a:buChar char="•"/>
            </a:pPr>
            <a:r>
              <a:rPr lang="en-GB" b="0">
                <a:cs typeface="Arial"/>
              </a:rPr>
              <a:t>Examples include</a:t>
            </a:r>
            <a:r>
              <a:rPr lang="en-GB" b="0" noProof="0">
                <a:cs typeface="Arial"/>
              </a:rPr>
              <a:t>:</a:t>
            </a:r>
          </a:p>
          <a:p>
            <a:pPr marL="582613" lvl="1" indent="-225425">
              <a:buFont typeface="Arial" panose="020B0604020202020204" pitchFamily="34" charset="0"/>
              <a:buChar char="•"/>
            </a:pPr>
            <a:r>
              <a:rPr lang="en-GB" sz="2400" noProof="0">
                <a:cs typeface="Arial"/>
              </a:rPr>
              <a:t>desktop computer</a:t>
            </a:r>
          </a:p>
          <a:p>
            <a:pPr marL="582613" lvl="1" indent="-225425">
              <a:buFont typeface="Arial" panose="020B0604020202020204" pitchFamily="34" charset="0"/>
              <a:buChar char="•"/>
            </a:pPr>
            <a:r>
              <a:rPr lang="en-GB" sz="2400" noProof="0">
                <a:cs typeface="Arial"/>
              </a:rPr>
              <a:t>laptop</a:t>
            </a:r>
            <a:endParaRPr lang="en-GB" sz="2400" noProof="0">
              <a:cs typeface="Arial" panose="020B0604020202020204" pitchFamily="34" charset="0"/>
            </a:endParaRPr>
          </a:p>
          <a:p>
            <a:pPr marL="582613" lvl="1" indent="-225425">
              <a:buFont typeface="Arial" panose="020B0604020202020204" pitchFamily="34" charset="0"/>
              <a:buChar char="•"/>
            </a:pPr>
            <a:r>
              <a:rPr lang="en-GB" sz="2400" noProof="0">
                <a:cs typeface="Arial"/>
              </a:rPr>
              <a:t>server</a:t>
            </a:r>
            <a:endParaRPr lang="en-GB" sz="2400" noProof="0">
              <a:cs typeface="Arial" panose="020B0604020202020204" pitchFamily="34" charset="0"/>
            </a:endParaRPr>
          </a:p>
          <a:p>
            <a:pPr marL="582613" lvl="1" indent="-225425">
              <a:buFont typeface="Arial" panose="020B0604020202020204" pitchFamily="34" charset="0"/>
              <a:buChar char="•"/>
            </a:pPr>
            <a:r>
              <a:rPr lang="en-GB" sz="2400" noProof="0">
                <a:cs typeface="Arial"/>
              </a:rPr>
              <a:t>printer</a:t>
            </a:r>
            <a:endParaRPr lang="en-GB" sz="2400" noProof="0">
              <a:cs typeface="Arial" panose="020B0604020202020204" pitchFamily="34" charset="0"/>
            </a:endParaRPr>
          </a:p>
          <a:p>
            <a:pPr marL="582613" lvl="1" indent="-225425">
              <a:buFont typeface="Arial" panose="020B0604020202020204" pitchFamily="34" charset="0"/>
              <a:buChar char="•"/>
            </a:pPr>
            <a:r>
              <a:rPr lang="en-GB" sz="2400" noProof="0">
                <a:cs typeface="Arial"/>
              </a:rPr>
              <a:t>IP phone. </a:t>
            </a:r>
          </a:p>
          <a:p>
            <a:endParaRPr lang="en-GB" noProof="0"/>
          </a:p>
        </p:txBody>
      </p:sp>
      <p:sp>
        <p:nvSpPr>
          <p:cNvPr id="4" name="Footer Placeholder 3">
            <a:extLst>
              <a:ext uri="{FF2B5EF4-FFF2-40B4-BE49-F238E27FC236}">
                <a16:creationId xmlns:a16="http://schemas.microsoft.com/office/drawing/2014/main" id="{051C11EE-23FF-4B9F-9E6A-CFCD29E4D6B5}"/>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93333887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67C4B5-0E2B-2BC2-CADB-29CACCCBE30A}"/>
              </a:ext>
            </a:extLst>
          </p:cNvPr>
          <p:cNvSpPr>
            <a:spLocks noGrp="1"/>
          </p:cNvSpPr>
          <p:nvPr>
            <p:ph type="sldNum" sz="quarter" idx="11"/>
          </p:nvPr>
        </p:nvSpPr>
        <p:spPr/>
        <p:txBody>
          <a:bodyPr/>
          <a:lstStyle/>
          <a:p>
            <a:fld id="{DA2C159E-F13C-4A85-9A41-E7669D3E0D70}" type="slidenum">
              <a:rPr lang="en-GB" noProof="0" smtClean="0"/>
              <a:pPr/>
              <a:t>150</a:t>
            </a:fld>
            <a:endParaRPr lang="en-GB" noProof="0"/>
          </a:p>
        </p:txBody>
      </p:sp>
      <p:sp>
        <p:nvSpPr>
          <p:cNvPr id="3" name="Title 2">
            <a:extLst>
              <a:ext uri="{FF2B5EF4-FFF2-40B4-BE49-F238E27FC236}">
                <a16:creationId xmlns:a16="http://schemas.microsoft.com/office/drawing/2014/main" id="{5B31944C-208F-47CE-C6B3-F262F10C30A2}"/>
              </a:ext>
            </a:extLst>
          </p:cNvPr>
          <p:cNvSpPr>
            <a:spLocks noGrp="1"/>
          </p:cNvSpPr>
          <p:nvPr>
            <p:ph type="title"/>
          </p:nvPr>
        </p:nvSpPr>
        <p:spPr>
          <a:xfrm>
            <a:off x="232950" y="249900"/>
            <a:ext cx="8437563" cy="1100598"/>
          </a:xfrm>
        </p:spPr>
        <p:txBody>
          <a:bodyPr>
            <a:normAutofit fontScale="90000"/>
          </a:bodyPr>
          <a:lstStyle/>
          <a:p>
            <a:r>
              <a:rPr lang="en-GB" sz="4000" noProof="0">
                <a:cs typeface="Arial"/>
              </a:rPr>
              <a:t>Create VM: Allocating system resources </a:t>
            </a:r>
          </a:p>
          <a:p>
            <a:endParaRPr lang="en-GB" sz="2400" b="0" noProof="0">
              <a:cs typeface="Arial"/>
            </a:endParaRPr>
          </a:p>
        </p:txBody>
      </p:sp>
      <p:sp>
        <p:nvSpPr>
          <p:cNvPr id="4" name="Text Placeholder 3">
            <a:extLst>
              <a:ext uri="{FF2B5EF4-FFF2-40B4-BE49-F238E27FC236}">
                <a16:creationId xmlns:a16="http://schemas.microsoft.com/office/drawing/2014/main" id="{5C505626-42CE-6F5D-6407-AB6CC9793D0E}"/>
              </a:ext>
            </a:extLst>
          </p:cNvPr>
          <p:cNvSpPr>
            <a:spLocks noGrp="1"/>
          </p:cNvSpPr>
          <p:nvPr>
            <p:ph type="body" sz="quarter" idx="12"/>
          </p:nvPr>
        </p:nvSpPr>
        <p:spPr>
          <a:xfrm>
            <a:off x="234000" y="1350498"/>
            <a:ext cx="8436513" cy="3237476"/>
          </a:xfrm>
        </p:spPr>
        <p:txBody>
          <a:bodyPr vert="horz" lIns="0" tIns="0" rIns="0" bIns="0" rtlCol="0" anchor="t">
            <a:noAutofit/>
          </a:bodyPr>
          <a:lstStyle/>
          <a:p>
            <a:pPr marL="269875" lvl="1" indent="-269875">
              <a:buFont typeface="Arial" panose="020B0604020202020204" pitchFamily="34" charset="0"/>
              <a:buChar char="•"/>
            </a:pPr>
            <a:r>
              <a:rPr lang="en-GB" noProof="0">
                <a:cs typeface="Arial"/>
              </a:rPr>
              <a:t>RAM: 4 GB</a:t>
            </a:r>
          </a:p>
          <a:p>
            <a:pPr marL="269875" lvl="1" indent="-269875">
              <a:buFont typeface="Arial" panose="020B0604020202020204" pitchFamily="34" charset="0"/>
              <a:buChar char="•"/>
            </a:pPr>
            <a:r>
              <a:rPr lang="en-GB" noProof="0">
                <a:cs typeface="Arial"/>
              </a:rPr>
              <a:t>Disk space: 40–60GB</a:t>
            </a:r>
          </a:p>
          <a:p>
            <a:pPr marL="269875" lvl="1" indent="-269875">
              <a:buFont typeface="Arial" panose="020B0604020202020204" pitchFamily="34" charset="0"/>
              <a:buChar char="•"/>
            </a:pPr>
            <a:r>
              <a:rPr lang="en-GB" noProof="0">
                <a:cs typeface="Arial"/>
              </a:rPr>
              <a:t>Dynamic disk allocation in Hyper-V</a:t>
            </a:r>
          </a:p>
          <a:p>
            <a:pPr marL="269875" lvl="1" indent="-269875">
              <a:buFont typeface="Arial" panose="020B0604020202020204" pitchFamily="34" charset="0"/>
              <a:buChar char="•"/>
            </a:pPr>
            <a:r>
              <a:rPr lang="en-GB" noProof="0">
                <a:cs typeface="Arial"/>
              </a:rPr>
              <a:t>CPU 2+ cores (more for better performance)</a:t>
            </a:r>
          </a:p>
          <a:p>
            <a:pPr marL="269875" lvl="1" indent="-269875">
              <a:buFont typeface="Arial" panose="020B0604020202020204" pitchFamily="34" charset="0"/>
              <a:buChar char="•"/>
            </a:pPr>
            <a:r>
              <a:rPr lang="en-GB" noProof="0">
                <a:cs typeface="Arial"/>
              </a:rPr>
              <a:t>Trusted Platform Module (TPM 2.0) needed to implement several security features</a:t>
            </a:r>
          </a:p>
          <a:p>
            <a:pPr marL="269875" lvl="1" indent="-269875">
              <a:buChar char="•"/>
            </a:pPr>
            <a:r>
              <a:rPr lang="en-GB" noProof="0">
                <a:cs typeface="Arial"/>
              </a:rPr>
              <a:t>Network</a:t>
            </a:r>
            <a:r>
              <a:rPr lang="en-GB">
                <a:solidFill>
                  <a:srgbClr val="000000"/>
                </a:solidFill>
              </a:rPr>
              <a:t> address translation</a:t>
            </a:r>
            <a:r>
              <a:rPr lang="en-GB" noProof="0">
                <a:cs typeface="Arial"/>
              </a:rPr>
              <a:t> (NAT) or bridged adapter for internet access</a:t>
            </a:r>
          </a:p>
          <a:p>
            <a:pPr marL="269875" lvl="1" indent="-269875">
              <a:buChar char="•"/>
            </a:pPr>
            <a:r>
              <a:rPr lang="en-GB" noProof="0">
                <a:cs typeface="Arial"/>
              </a:rPr>
              <a:t>Attach ISO – download ISO to the VM’s Virtual DVD drive</a:t>
            </a:r>
          </a:p>
          <a:p>
            <a:pPr marL="269875" lvl="1" indent="0">
              <a:buNone/>
            </a:pPr>
            <a:endParaRPr lang="en-GB" noProof="0">
              <a:cs typeface="Arial"/>
            </a:endParaRPr>
          </a:p>
        </p:txBody>
      </p:sp>
      <p:sp>
        <p:nvSpPr>
          <p:cNvPr id="5" name="Footer Placeholder 4">
            <a:extLst>
              <a:ext uri="{FF2B5EF4-FFF2-40B4-BE49-F238E27FC236}">
                <a16:creationId xmlns:a16="http://schemas.microsoft.com/office/drawing/2014/main" id="{14B55F93-480C-945F-078D-39C599ABAC7D}"/>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30543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C61B71-CABA-AAF6-C9C9-E6F1E571B9FE}"/>
              </a:ext>
            </a:extLst>
          </p:cNvPr>
          <p:cNvSpPr>
            <a:spLocks noGrp="1"/>
          </p:cNvSpPr>
          <p:nvPr>
            <p:ph type="sldNum" sz="quarter" idx="11"/>
          </p:nvPr>
        </p:nvSpPr>
        <p:spPr/>
        <p:txBody>
          <a:bodyPr/>
          <a:lstStyle/>
          <a:p>
            <a:fld id="{DA2C159E-F13C-4A85-9A41-E7669D3E0D70}" type="slidenum">
              <a:rPr lang="en-GB" noProof="0" smtClean="0"/>
              <a:pPr/>
              <a:t>151</a:t>
            </a:fld>
            <a:endParaRPr lang="en-GB" noProof="0"/>
          </a:p>
        </p:txBody>
      </p:sp>
      <p:sp>
        <p:nvSpPr>
          <p:cNvPr id="3" name="Title 2">
            <a:extLst>
              <a:ext uri="{FF2B5EF4-FFF2-40B4-BE49-F238E27FC236}">
                <a16:creationId xmlns:a16="http://schemas.microsoft.com/office/drawing/2014/main" id="{E195D174-0C86-D3FD-C3C4-304EA38C469A}"/>
              </a:ext>
            </a:extLst>
          </p:cNvPr>
          <p:cNvSpPr>
            <a:spLocks noGrp="1"/>
          </p:cNvSpPr>
          <p:nvPr>
            <p:ph type="title"/>
          </p:nvPr>
        </p:nvSpPr>
        <p:spPr/>
        <p:txBody>
          <a:bodyPr/>
          <a:lstStyle/>
          <a:p>
            <a:r>
              <a:rPr lang="en-GB" noProof="0">
                <a:cs typeface="Arial"/>
              </a:rPr>
              <a:t>Step-by-step installation</a:t>
            </a:r>
          </a:p>
          <a:p>
            <a:endParaRPr lang="en-GB" noProof="0">
              <a:cs typeface="Arial"/>
            </a:endParaRPr>
          </a:p>
        </p:txBody>
      </p:sp>
      <p:sp>
        <p:nvSpPr>
          <p:cNvPr id="4" name="Text Placeholder 3">
            <a:extLst>
              <a:ext uri="{FF2B5EF4-FFF2-40B4-BE49-F238E27FC236}">
                <a16:creationId xmlns:a16="http://schemas.microsoft.com/office/drawing/2014/main" id="{693D0555-6117-1175-C4C9-F6CB68FDA0DD}"/>
              </a:ext>
            </a:extLst>
          </p:cNvPr>
          <p:cNvSpPr>
            <a:spLocks noGrp="1"/>
          </p:cNvSpPr>
          <p:nvPr>
            <p:ph type="body" sz="quarter" idx="12"/>
          </p:nvPr>
        </p:nvSpPr>
        <p:spPr/>
        <p:txBody>
          <a:bodyPr vert="horz" lIns="0" tIns="0" rIns="0" bIns="0" rtlCol="0" anchor="t">
            <a:noAutofit/>
          </a:bodyPr>
          <a:lstStyle/>
          <a:p>
            <a:pPr marL="342900" indent="-342900">
              <a:buFont typeface="Arial" panose="020B0604020202020204" pitchFamily="34" charset="0"/>
              <a:buChar char="•"/>
            </a:pPr>
            <a:r>
              <a:rPr lang="en-GB" noProof="0">
                <a:cs typeface="Arial"/>
              </a:rPr>
              <a:t>Activity: Install Windows Server 2019 on Server VM using Virtual</a:t>
            </a:r>
            <a:r>
              <a:rPr lang="en-GB">
                <a:cs typeface="Arial"/>
              </a:rPr>
              <a:t>Box</a:t>
            </a:r>
            <a:endParaRPr lang="en-GB" noProof="0">
              <a:cs typeface="Arial"/>
            </a:endParaRPr>
          </a:p>
          <a:p>
            <a:pPr marL="342900" indent="-342900">
              <a:buFont typeface="Arial" panose="020B0604020202020204" pitchFamily="34" charset="0"/>
              <a:buChar char="•"/>
            </a:pPr>
            <a:r>
              <a:rPr lang="en-GB" noProof="0">
                <a:ea typeface="+mn-lt"/>
                <a:cs typeface="+mn-lt"/>
              </a:rPr>
              <a:t>Activity: Initial configuration of Windows Server 2019</a:t>
            </a:r>
          </a:p>
          <a:p>
            <a:pPr marL="342900" indent="-342900">
              <a:buFont typeface="Arial" panose="020B0604020202020204" pitchFamily="34" charset="0"/>
              <a:buChar char="•"/>
            </a:pPr>
            <a:r>
              <a:rPr lang="en-GB" noProof="0">
                <a:cs typeface="Arial"/>
              </a:rPr>
              <a:t>Activity: Confirm initial configuration</a:t>
            </a:r>
            <a:endParaRPr lang="en-GB" noProof="0"/>
          </a:p>
        </p:txBody>
      </p:sp>
      <p:sp>
        <p:nvSpPr>
          <p:cNvPr id="5" name="Footer Placeholder 4">
            <a:extLst>
              <a:ext uri="{FF2B5EF4-FFF2-40B4-BE49-F238E27FC236}">
                <a16:creationId xmlns:a16="http://schemas.microsoft.com/office/drawing/2014/main" id="{A2BD61C8-F878-9AB4-5C1A-8A0F945D6CA5}"/>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94181561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B870E7-83BC-E1EC-1185-B52B6667D071}"/>
              </a:ext>
            </a:extLst>
          </p:cNvPr>
          <p:cNvSpPr>
            <a:spLocks noGrp="1"/>
          </p:cNvSpPr>
          <p:nvPr>
            <p:ph type="sldNum" sz="quarter" idx="11"/>
          </p:nvPr>
        </p:nvSpPr>
        <p:spPr/>
        <p:txBody>
          <a:bodyPr/>
          <a:lstStyle/>
          <a:p>
            <a:fld id="{DA2C159E-F13C-4A85-9A41-E7669D3E0D70}" type="slidenum">
              <a:rPr lang="en-GB" noProof="0" smtClean="0"/>
              <a:pPr/>
              <a:t>152</a:t>
            </a:fld>
            <a:endParaRPr lang="en-GB" noProof="0"/>
          </a:p>
        </p:txBody>
      </p:sp>
      <p:sp>
        <p:nvSpPr>
          <p:cNvPr id="7" name="Title 6">
            <a:extLst>
              <a:ext uri="{FF2B5EF4-FFF2-40B4-BE49-F238E27FC236}">
                <a16:creationId xmlns:a16="http://schemas.microsoft.com/office/drawing/2014/main" id="{DAD7B89C-4119-18F6-A180-3717F07320FB}"/>
              </a:ext>
            </a:extLst>
          </p:cNvPr>
          <p:cNvSpPr>
            <a:spLocks noGrp="1"/>
          </p:cNvSpPr>
          <p:nvPr>
            <p:ph type="title"/>
          </p:nvPr>
        </p:nvSpPr>
        <p:spPr/>
        <p:txBody>
          <a:bodyPr/>
          <a:lstStyle/>
          <a:p>
            <a:r>
              <a:rPr lang="en-GB" noProof="0">
                <a:cs typeface="Arial"/>
              </a:rPr>
              <a:t>Configuration of Windows Server 2019</a:t>
            </a:r>
            <a:endParaRPr lang="en-GB" noProof="0"/>
          </a:p>
        </p:txBody>
      </p:sp>
      <p:sp>
        <p:nvSpPr>
          <p:cNvPr id="4" name="Text Placeholder 3">
            <a:extLst>
              <a:ext uri="{FF2B5EF4-FFF2-40B4-BE49-F238E27FC236}">
                <a16:creationId xmlns:a16="http://schemas.microsoft.com/office/drawing/2014/main" id="{7DE23A8F-86D2-BD1F-0A0B-75D6CA08D02B}"/>
              </a:ext>
            </a:extLst>
          </p:cNvPr>
          <p:cNvSpPr>
            <a:spLocks noGrp="1"/>
          </p:cNvSpPr>
          <p:nvPr>
            <p:ph type="body" sz="quarter" idx="12"/>
          </p:nvPr>
        </p:nvSpPr>
        <p:spPr/>
        <p:txBody>
          <a:bodyPr vert="horz" lIns="0" tIns="0" rIns="0" bIns="0" rtlCol="0" anchor="t">
            <a:noAutofit/>
          </a:bodyPr>
          <a:lstStyle/>
          <a:p>
            <a:pPr marL="342900" indent="-342900">
              <a:buChar char="•"/>
            </a:pPr>
            <a:r>
              <a:rPr lang="en-GB">
                <a:ea typeface="+mn-lt"/>
                <a:cs typeface="+mn-lt"/>
              </a:rPr>
              <a:t>A</a:t>
            </a:r>
            <a:r>
              <a:rPr lang="en-GB" noProof="0">
                <a:ea typeface="+mn-lt"/>
                <a:cs typeface="+mn-lt"/>
              </a:rPr>
              <a:t>ctivate Windows Server 2019.</a:t>
            </a:r>
            <a:endParaRPr lang="en-GB" noProof="0"/>
          </a:p>
          <a:p>
            <a:pPr marL="342900" indent="-342900">
              <a:buChar char="•"/>
            </a:pPr>
            <a:r>
              <a:rPr lang="en-GB">
                <a:ea typeface="+mn-lt"/>
                <a:cs typeface="+mn-lt"/>
              </a:rPr>
              <a:t>S</a:t>
            </a:r>
            <a:r>
              <a:rPr lang="en-GB" noProof="0">
                <a:ea typeface="+mn-lt"/>
                <a:cs typeface="+mn-lt"/>
              </a:rPr>
              <a:t>et the date, time and time zone.</a:t>
            </a:r>
          </a:p>
          <a:p>
            <a:pPr marL="342900" indent="-342900">
              <a:buChar char="•"/>
            </a:pPr>
            <a:r>
              <a:rPr lang="en-GB">
                <a:ea typeface="+mn-lt"/>
                <a:cs typeface="+mn-lt"/>
              </a:rPr>
              <a:t>C</a:t>
            </a:r>
            <a:r>
              <a:rPr lang="en-GB" noProof="0">
                <a:ea typeface="+mn-lt"/>
                <a:cs typeface="+mn-lt"/>
              </a:rPr>
              <a:t>hange the computer name.</a:t>
            </a:r>
          </a:p>
          <a:p>
            <a:pPr marL="342900" indent="-342900">
              <a:buChar char="•"/>
            </a:pPr>
            <a:r>
              <a:rPr lang="en-GB">
                <a:ea typeface="+mn-lt"/>
                <a:cs typeface="+mn-lt"/>
              </a:rPr>
              <a:t>C</a:t>
            </a:r>
            <a:r>
              <a:rPr lang="en-GB" noProof="0">
                <a:ea typeface="+mn-lt"/>
                <a:cs typeface="+mn-lt"/>
              </a:rPr>
              <a:t>onfigure the networking.</a:t>
            </a:r>
          </a:p>
          <a:p>
            <a:pPr marL="342900" indent="-342900">
              <a:buChar char="•"/>
            </a:pPr>
            <a:r>
              <a:rPr lang="en-GB">
                <a:ea typeface="+mn-lt"/>
                <a:cs typeface="+mn-lt"/>
              </a:rPr>
              <a:t>C</a:t>
            </a:r>
            <a:r>
              <a:rPr lang="en-GB" noProof="0">
                <a:ea typeface="+mn-lt"/>
                <a:cs typeface="+mn-lt"/>
              </a:rPr>
              <a:t>onfigure the Windows Server firewall.</a:t>
            </a:r>
            <a:endParaRPr lang="en-GB" noProof="0">
              <a:cs typeface="Arial"/>
            </a:endParaRPr>
          </a:p>
          <a:p>
            <a:pPr marL="342900" indent="-342900">
              <a:buChar char="•"/>
            </a:pPr>
            <a:r>
              <a:rPr lang="en-GB">
                <a:ea typeface="+mn-lt"/>
                <a:cs typeface="+mn-lt"/>
              </a:rPr>
              <a:t>C</a:t>
            </a:r>
            <a:r>
              <a:rPr lang="en-GB" noProof="0">
                <a:ea typeface="+mn-lt"/>
                <a:cs typeface="+mn-lt"/>
              </a:rPr>
              <a:t>onfigure the server to receive Windows updates.</a:t>
            </a:r>
          </a:p>
          <a:p>
            <a:pPr marL="342900" indent="-342900">
              <a:buChar char="•"/>
            </a:pPr>
            <a:r>
              <a:rPr lang="en-GB">
                <a:ea typeface="+mn-lt"/>
                <a:cs typeface="+mn-lt"/>
              </a:rPr>
              <a:t>A</a:t>
            </a:r>
            <a:r>
              <a:rPr lang="en-GB" noProof="0">
                <a:ea typeface="+mn-lt"/>
                <a:cs typeface="+mn-lt"/>
              </a:rPr>
              <a:t>dd roles and features.</a:t>
            </a:r>
          </a:p>
          <a:p>
            <a:pPr marL="342900" indent="-342900">
              <a:buChar char="•"/>
            </a:pPr>
            <a:r>
              <a:rPr lang="en-GB">
                <a:ea typeface="+mn-lt"/>
                <a:cs typeface="+mn-lt"/>
              </a:rPr>
              <a:t>S</a:t>
            </a:r>
            <a:r>
              <a:rPr lang="en-GB" noProof="0">
                <a:ea typeface="+mn-lt"/>
                <a:cs typeface="+mn-lt"/>
              </a:rPr>
              <a:t>et up the Windows Server OS for remote administration.</a:t>
            </a:r>
          </a:p>
          <a:p>
            <a:endParaRPr lang="en-GB" noProof="0">
              <a:cs typeface="Arial"/>
            </a:endParaRPr>
          </a:p>
        </p:txBody>
      </p:sp>
      <p:sp>
        <p:nvSpPr>
          <p:cNvPr id="5" name="Footer Placeholder 4">
            <a:extLst>
              <a:ext uri="{FF2B5EF4-FFF2-40B4-BE49-F238E27FC236}">
                <a16:creationId xmlns:a16="http://schemas.microsoft.com/office/drawing/2014/main" id="{8E072AFB-1708-AE24-AA49-3A4B136F1360}"/>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5342030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ormAutofit/>
          </a:bodyPr>
          <a:lstStyle/>
          <a:p>
            <a:r>
              <a:rPr lang="en-GB" noProof="0">
                <a:cs typeface="Arial"/>
              </a:rPr>
              <a:t>Desktop operating system</a:t>
            </a:r>
            <a:endParaRPr lang="en-GB" noProof="0"/>
          </a:p>
        </p:txBody>
      </p:sp>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GB" noProof="0"/>
              <a:t>8</a:t>
            </a:r>
          </a:p>
        </p:txBody>
      </p:sp>
    </p:spTree>
    <p:extLst>
      <p:ext uri="{BB962C8B-B14F-4D97-AF65-F5344CB8AC3E}">
        <p14:creationId xmlns:p14="http://schemas.microsoft.com/office/powerpoint/2010/main" val="23102492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425432-D15D-9467-BB25-5A56FA201E0C}"/>
              </a:ext>
            </a:extLst>
          </p:cNvPr>
          <p:cNvSpPr>
            <a:spLocks noGrp="1"/>
          </p:cNvSpPr>
          <p:nvPr>
            <p:ph type="sldNum" sz="quarter" idx="11"/>
          </p:nvPr>
        </p:nvSpPr>
        <p:spPr/>
        <p:txBody>
          <a:bodyPr/>
          <a:lstStyle/>
          <a:p>
            <a:fld id="{DA2C159E-F13C-4A85-9A41-E7669D3E0D70}" type="slidenum">
              <a:rPr lang="en-GB" noProof="0" smtClean="0"/>
              <a:pPr/>
              <a:t>154</a:t>
            </a:fld>
            <a:endParaRPr lang="en-GB" noProof="0"/>
          </a:p>
        </p:txBody>
      </p:sp>
      <p:sp>
        <p:nvSpPr>
          <p:cNvPr id="3" name="Title 2">
            <a:extLst>
              <a:ext uri="{FF2B5EF4-FFF2-40B4-BE49-F238E27FC236}">
                <a16:creationId xmlns:a16="http://schemas.microsoft.com/office/drawing/2014/main" id="{4F662144-7F28-A860-27AB-8F1E09661DB5}"/>
              </a:ext>
            </a:extLst>
          </p:cNvPr>
          <p:cNvSpPr>
            <a:spLocks noGrp="1"/>
          </p:cNvSpPr>
          <p:nvPr>
            <p:ph type="title"/>
          </p:nvPr>
        </p:nvSpPr>
        <p:spPr/>
        <p:txBody>
          <a:bodyPr/>
          <a:lstStyle/>
          <a:p>
            <a:r>
              <a:rPr lang="en-GB" noProof="0">
                <a:cs typeface="Arial"/>
              </a:rPr>
              <a:t>Learning objectives for lesson 8</a:t>
            </a:r>
            <a:endParaRPr lang="en-GB" noProof="0"/>
          </a:p>
        </p:txBody>
      </p:sp>
      <p:sp>
        <p:nvSpPr>
          <p:cNvPr id="4" name="Text Placeholder 3">
            <a:extLst>
              <a:ext uri="{FF2B5EF4-FFF2-40B4-BE49-F238E27FC236}">
                <a16:creationId xmlns:a16="http://schemas.microsoft.com/office/drawing/2014/main" id="{2C4E922D-4D73-3C1C-5791-4A718C136306}"/>
              </a:ext>
            </a:extLst>
          </p:cNvPr>
          <p:cNvSpPr>
            <a:spLocks noGrp="1"/>
          </p:cNvSpPr>
          <p:nvPr>
            <p:ph type="body" sz="quarter" idx="12"/>
          </p:nvPr>
        </p:nvSpPr>
        <p:spPr/>
        <p:txBody>
          <a:bodyPr vert="horz" lIns="0" tIns="0" rIns="0" bIns="0" rtlCol="0" anchor="t">
            <a:noAutofit/>
          </a:bodyPr>
          <a:lstStyle/>
          <a:p>
            <a:pPr marL="342900" indent="-342900">
              <a:buChar char="•"/>
            </a:pPr>
            <a:r>
              <a:rPr lang="en-GB" noProof="0">
                <a:cs typeface="Arial"/>
              </a:rPr>
              <a:t>Explain desktop operating systems.</a:t>
            </a:r>
          </a:p>
          <a:p>
            <a:pPr marL="342900" indent="-342900">
              <a:buChar char="•"/>
            </a:pPr>
            <a:r>
              <a:rPr lang="en-GB" noProof="0">
                <a:cs typeface="Arial"/>
              </a:rPr>
              <a:t>List different desktop operating systems.</a:t>
            </a:r>
          </a:p>
          <a:p>
            <a:pPr marL="342900" indent="-342900">
              <a:buChar char="•"/>
            </a:pPr>
            <a:endParaRPr lang="en-GB" noProof="0">
              <a:cs typeface="Arial"/>
            </a:endParaRPr>
          </a:p>
        </p:txBody>
      </p:sp>
      <p:sp>
        <p:nvSpPr>
          <p:cNvPr id="5" name="Footer Placeholder 4">
            <a:extLst>
              <a:ext uri="{FF2B5EF4-FFF2-40B4-BE49-F238E27FC236}">
                <a16:creationId xmlns:a16="http://schemas.microsoft.com/office/drawing/2014/main" id="{F6F1CCFA-724F-44E2-14CF-C0CC292845D6}"/>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418775124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noProof="0" smtClean="0"/>
              <a:pPr/>
              <a:t>155</a:t>
            </a:fld>
            <a:endParaRPr lang="en-GB" noProof="0"/>
          </a:p>
        </p:txBody>
      </p:sp>
      <p:sp>
        <p:nvSpPr>
          <p:cNvPr id="12" name="Title 11"/>
          <p:cNvSpPr>
            <a:spLocks noGrp="1"/>
          </p:cNvSpPr>
          <p:nvPr>
            <p:ph type="title"/>
          </p:nvPr>
        </p:nvSpPr>
        <p:spPr/>
        <p:txBody>
          <a:bodyPr>
            <a:normAutofit/>
          </a:bodyPr>
          <a:lstStyle/>
          <a:p>
            <a:r>
              <a:rPr lang="en-GB" noProof="0"/>
              <a:t>Windows desktop versions</a:t>
            </a:r>
            <a:endParaRPr lang="en-GB" sz="3600" noProof="0"/>
          </a:p>
        </p:txBody>
      </p:sp>
      <p:sp>
        <p:nvSpPr>
          <p:cNvPr id="5" name="Text Placeholder 4"/>
          <p:cNvSpPr>
            <a:spLocks noGrp="1"/>
          </p:cNvSpPr>
          <p:nvPr>
            <p:ph type="body" sz="quarter" idx="12"/>
          </p:nvPr>
        </p:nvSpPr>
        <p:spPr/>
        <p:txBody>
          <a:bodyPr vert="horz" lIns="0" tIns="0" rIns="0" bIns="0" rtlCol="0" anchor="t">
            <a:noAutofit/>
          </a:bodyPr>
          <a:lstStyle/>
          <a:p>
            <a:pPr marL="342900" indent="-342900">
              <a:buFont typeface="Arial" panose="020B0604020202020204" pitchFamily="34" charset="0"/>
              <a:buChar char="•"/>
            </a:pPr>
            <a:r>
              <a:rPr lang="en-GB" noProof="0"/>
              <a:t>Different versions are used in the workplace. Big businesses tend to use Linux. At home, we might use Windows 10 </a:t>
            </a:r>
            <a:r>
              <a:rPr lang="en-GB"/>
              <a:t>H</a:t>
            </a:r>
            <a:r>
              <a:rPr lang="en-GB" noProof="0"/>
              <a:t>ome.</a:t>
            </a:r>
          </a:p>
          <a:p>
            <a:pPr marL="342900" indent="-342900">
              <a:buFont typeface="Arial" panose="020B0604020202020204" pitchFamily="34" charset="0"/>
              <a:buChar char="•"/>
            </a:pPr>
            <a:r>
              <a:rPr lang="en-GB" noProof="0"/>
              <a:t>A small home business might use Windows 10 Professional.</a:t>
            </a:r>
          </a:p>
          <a:p>
            <a:pPr marL="342900" indent="-342900">
              <a:buFont typeface="Arial" panose="020B0604020202020204" pitchFamily="34" charset="0"/>
              <a:buChar char="•"/>
            </a:pPr>
            <a:r>
              <a:rPr lang="en-GB" noProof="0"/>
              <a:t>Here, we are focusing on the work of small and medium-sized organisations </a:t>
            </a:r>
            <a:r>
              <a:rPr lang="en-GB"/>
              <a:t>that</a:t>
            </a:r>
            <a:r>
              <a:rPr lang="en-GB" noProof="0"/>
              <a:t> tend to use Windows 10 Pro/Enterprise.</a:t>
            </a:r>
            <a:endParaRPr lang="en-GB" noProof="0">
              <a:cs typeface="Arial"/>
            </a:endParaRPr>
          </a:p>
          <a:p>
            <a:endParaRPr lang="en-GB" noProof="0"/>
          </a:p>
          <a:p>
            <a:endParaRPr lang="en-GB" noProof="0">
              <a:cs typeface="Arial"/>
            </a:endParaRPr>
          </a:p>
          <a:p>
            <a:endParaRPr lang="en-GB" noProof="0">
              <a:cs typeface="Arial"/>
            </a:endParaRPr>
          </a:p>
          <a:p>
            <a:endParaRPr lang="en-GB" noProof="0">
              <a:cs typeface="Aria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20510871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AA6A5C-9AE9-FE43-CEEF-788A8404C322}"/>
              </a:ext>
            </a:extLst>
          </p:cNvPr>
          <p:cNvSpPr>
            <a:spLocks noGrp="1"/>
          </p:cNvSpPr>
          <p:nvPr>
            <p:ph type="sldNum" sz="quarter" idx="11"/>
          </p:nvPr>
        </p:nvSpPr>
        <p:spPr/>
        <p:txBody>
          <a:bodyPr/>
          <a:lstStyle/>
          <a:p>
            <a:fld id="{DA2C159E-F13C-4A85-9A41-E7669D3E0D70}" type="slidenum">
              <a:rPr lang="en-GB" noProof="0" smtClean="0"/>
              <a:pPr/>
              <a:t>156</a:t>
            </a:fld>
            <a:endParaRPr lang="en-GB" noProof="0"/>
          </a:p>
        </p:txBody>
      </p:sp>
      <p:sp>
        <p:nvSpPr>
          <p:cNvPr id="3" name="Title 2">
            <a:extLst>
              <a:ext uri="{FF2B5EF4-FFF2-40B4-BE49-F238E27FC236}">
                <a16:creationId xmlns:a16="http://schemas.microsoft.com/office/drawing/2014/main" id="{4241DCE0-D192-7718-D264-3CC2DCDAD2E7}"/>
              </a:ext>
            </a:extLst>
          </p:cNvPr>
          <p:cNvSpPr>
            <a:spLocks noGrp="1"/>
          </p:cNvSpPr>
          <p:nvPr>
            <p:ph type="title"/>
          </p:nvPr>
        </p:nvSpPr>
        <p:spPr/>
        <p:txBody>
          <a:bodyPr/>
          <a:lstStyle/>
          <a:p>
            <a:r>
              <a:rPr lang="en-GB" noProof="0">
                <a:cs typeface="Arial"/>
              </a:rPr>
              <a:t>Windows 10 Pro activity</a:t>
            </a:r>
            <a:endParaRPr lang="en-GB" noProof="0"/>
          </a:p>
        </p:txBody>
      </p:sp>
      <p:sp>
        <p:nvSpPr>
          <p:cNvPr id="4" name="Text Placeholder 3">
            <a:extLst>
              <a:ext uri="{FF2B5EF4-FFF2-40B4-BE49-F238E27FC236}">
                <a16:creationId xmlns:a16="http://schemas.microsoft.com/office/drawing/2014/main" id="{20E098E2-5D2A-76D6-B2FB-5A1AFD95644A}"/>
              </a:ext>
            </a:extLst>
          </p:cNvPr>
          <p:cNvSpPr>
            <a:spLocks noGrp="1"/>
          </p:cNvSpPr>
          <p:nvPr>
            <p:ph type="body" sz="quarter" idx="12"/>
          </p:nvPr>
        </p:nvSpPr>
        <p:spPr/>
        <p:txBody>
          <a:bodyPr vert="horz" lIns="0" tIns="0" rIns="0" bIns="0" rtlCol="0" anchor="t">
            <a:noAutofit/>
          </a:bodyPr>
          <a:lstStyle/>
          <a:p>
            <a:pPr marL="342900" indent="-342900">
              <a:buChar char="•"/>
            </a:pPr>
            <a:r>
              <a:rPr lang="en-GB" noProof="0">
                <a:cs typeface="Arial"/>
              </a:rPr>
              <a:t>Download Windows 10 Pro ISO.</a:t>
            </a:r>
          </a:p>
          <a:p>
            <a:pPr marL="342900" indent="-342900">
              <a:buChar char="•"/>
            </a:pPr>
            <a:r>
              <a:rPr lang="en-GB" noProof="0">
                <a:cs typeface="Arial"/>
              </a:rPr>
              <a:t>Install Windows 10 Pro on the Desktop VM developed in lesson 6.</a:t>
            </a:r>
          </a:p>
          <a:p>
            <a:pPr marL="342900" indent="-342900">
              <a:buChar char="•"/>
            </a:pPr>
            <a:r>
              <a:rPr lang="en-GB" noProof="0">
                <a:cs typeface="Arial"/>
              </a:rPr>
              <a:t>Test the initial configuration.</a:t>
            </a:r>
          </a:p>
          <a:p>
            <a:pPr marL="342900" indent="-342900">
              <a:buChar char="•"/>
            </a:pPr>
            <a:r>
              <a:rPr lang="en-GB">
                <a:cs typeface="Arial"/>
              </a:rPr>
              <a:t>Complete F</a:t>
            </a:r>
            <a:r>
              <a:rPr lang="en-GB" noProof="0">
                <a:cs typeface="Arial"/>
              </a:rPr>
              <a:t>eedback sheet </a:t>
            </a:r>
            <a:r>
              <a:rPr lang="en-GB">
                <a:cs typeface="Arial"/>
              </a:rPr>
              <a:t>for</a:t>
            </a:r>
            <a:r>
              <a:rPr lang="en-GB" noProof="0">
                <a:cs typeface="Arial"/>
              </a:rPr>
              <a:t> own installation.</a:t>
            </a:r>
          </a:p>
          <a:p>
            <a:pPr marL="342900" indent="-342900">
              <a:buChar char="•"/>
            </a:pPr>
            <a:r>
              <a:rPr lang="en-GB" noProof="0">
                <a:cs typeface="Arial"/>
              </a:rPr>
              <a:t>Write a reflection for homework.</a:t>
            </a:r>
          </a:p>
          <a:p>
            <a:endParaRPr lang="en-GB" noProof="0">
              <a:cs typeface="Arial"/>
            </a:endParaRPr>
          </a:p>
          <a:p>
            <a:endParaRPr lang="en-GB" noProof="0">
              <a:cs typeface="Arial"/>
            </a:endParaRPr>
          </a:p>
          <a:p>
            <a:endParaRPr lang="en-GB" noProof="0">
              <a:cs typeface="Arial"/>
            </a:endParaRPr>
          </a:p>
          <a:p>
            <a:endParaRPr lang="en-GB" noProof="0">
              <a:cs typeface="Arial"/>
            </a:endParaRPr>
          </a:p>
        </p:txBody>
      </p:sp>
      <p:sp>
        <p:nvSpPr>
          <p:cNvPr id="5" name="Footer Placeholder 4">
            <a:extLst>
              <a:ext uri="{FF2B5EF4-FFF2-40B4-BE49-F238E27FC236}">
                <a16:creationId xmlns:a16="http://schemas.microsoft.com/office/drawing/2014/main" id="{02F13B88-35D4-5F78-FFE0-4830DE45C3D8}"/>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67052324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ormAutofit/>
          </a:bodyPr>
          <a:lstStyle/>
          <a:p>
            <a:r>
              <a:rPr lang="en-GB" noProof="0">
                <a:cs typeface="Arial"/>
              </a:rPr>
              <a:t>Name resolution and addressing</a:t>
            </a:r>
          </a:p>
        </p:txBody>
      </p:sp>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GB" noProof="0"/>
              <a:t>9</a:t>
            </a:r>
          </a:p>
        </p:txBody>
      </p:sp>
    </p:spTree>
    <p:extLst>
      <p:ext uri="{BB962C8B-B14F-4D97-AF65-F5344CB8AC3E}">
        <p14:creationId xmlns:p14="http://schemas.microsoft.com/office/powerpoint/2010/main" val="113906997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noProof="0" smtClean="0"/>
              <a:pPr/>
              <a:t>158</a:t>
            </a:fld>
            <a:endParaRPr lang="en-GB" noProof="0"/>
          </a:p>
        </p:txBody>
      </p:sp>
      <p:sp>
        <p:nvSpPr>
          <p:cNvPr id="12" name="Title 11"/>
          <p:cNvSpPr>
            <a:spLocks noGrp="1"/>
          </p:cNvSpPr>
          <p:nvPr>
            <p:ph type="title"/>
          </p:nvPr>
        </p:nvSpPr>
        <p:spPr/>
        <p:txBody>
          <a:bodyPr>
            <a:normAutofit/>
          </a:bodyPr>
          <a:lstStyle/>
          <a:p>
            <a:pPr>
              <a:lnSpc>
                <a:spcPct val="100000"/>
              </a:lnSpc>
            </a:pPr>
            <a:r>
              <a:rPr lang="en-GB" sz="3600" noProof="0"/>
              <a:t>Learning objectives for </a:t>
            </a:r>
            <a:r>
              <a:rPr lang="en-GB" noProof="0"/>
              <a:t>lesson 9</a:t>
            </a:r>
            <a:endParaRPr lang="en-GB" sz="3600" noProof="0"/>
          </a:p>
        </p:txBody>
      </p:sp>
      <p:sp>
        <p:nvSpPr>
          <p:cNvPr id="5" name="Text Placeholder 4"/>
          <p:cNvSpPr>
            <a:spLocks noGrp="1"/>
          </p:cNvSpPr>
          <p:nvPr>
            <p:ph type="body" sz="quarter" idx="12"/>
          </p:nvPr>
        </p:nvSpPr>
        <p:spPr/>
        <p:txBody>
          <a:bodyPr vert="horz" lIns="0" tIns="0" rIns="0" bIns="0" rtlCol="0" anchor="t">
            <a:noAutofit/>
          </a:bodyPr>
          <a:lstStyle/>
          <a:p>
            <a:pPr marL="342900" indent="-342900">
              <a:buChar char="•"/>
            </a:pPr>
            <a:r>
              <a:rPr lang="en-GB" noProof="0">
                <a:cs typeface="Arial"/>
              </a:rPr>
              <a:t>Recap IPv4 addressing.</a:t>
            </a:r>
          </a:p>
          <a:p>
            <a:pPr marL="342900" indent="-342900">
              <a:buChar char="•"/>
            </a:pPr>
            <a:r>
              <a:rPr lang="en-GB" noProof="0">
                <a:cs typeface="Arial"/>
              </a:rPr>
              <a:t>Understand Dynamic Host Configuration Protocol (DHCP).</a:t>
            </a:r>
            <a:endParaRPr lang="en-GB" noProof="0">
              <a:solidFill>
                <a:srgbClr val="000000"/>
              </a:solidFill>
              <a:cs typeface="Arial"/>
            </a:endParaRPr>
          </a:p>
          <a:p>
            <a:pPr marL="342900" indent="-342900">
              <a:buChar char="•"/>
            </a:pPr>
            <a:r>
              <a:rPr lang="en-GB" noProof="0"/>
              <a:t>Implement DHCP.</a:t>
            </a:r>
            <a:endParaRPr lang="en-GB" noProof="0">
              <a:cs typeface="Arial"/>
            </a:endParaRPr>
          </a:p>
          <a:p>
            <a:pPr marL="342900" indent="-342900">
              <a:buChar char="•"/>
            </a:pPr>
            <a:r>
              <a:rPr lang="en-GB" noProof="0"/>
              <a:t>Understand domain </a:t>
            </a:r>
            <a:r>
              <a:rPr lang="en-GB"/>
              <a:t>n</a:t>
            </a:r>
            <a:r>
              <a:rPr lang="en-GB" noProof="0"/>
              <a:t>ame </a:t>
            </a:r>
            <a:r>
              <a:rPr lang="en-GB"/>
              <a:t>s</a:t>
            </a:r>
            <a:r>
              <a:rPr lang="en-GB" noProof="0"/>
              <a:t>ystem (DNS).</a:t>
            </a:r>
            <a:endParaRPr lang="en-GB" noProof="0">
              <a:cs typeface="Arial"/>
            </a:endParaRPr>
          </a:p>
          <a:p>
            <a:pPr marL="342900" indent="-342900">
              <a:buChar char="•"/>
            </a:pPr>
            <a:r>
              <a:rPr lang="en-GB" noProof="0">
                <a:cs typeface="Arial"/>
              </a:rPr>
              <a:t>Implement DNS.</a:t>
            </a:r>
          </a:p>
          <a:p>
            <a:br>
              <a:rPr lang="en-GB" noProof="0"/>
            </a:br>
            <a:endParaRPr lang="en-GB" noProof="0">
              <a:cs typeface="Aria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1511121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ABD972-7D82-EB7C-56EB-EEE63E00F6CB}"/>
              </a:ext>
            </a:extLst>
          </p:cNvPr>
          <p:cNvSpPr>
            <a:spLocks noGrp="1"/>
          </p:cNvSpPr>
          <p:nvPr>
            <p:ph type="sldNum" sz="quarter" idx="11"/>
          </p:nvPr>
        </p:nvSpPr>
        <p:spPr/>
        <p:txBody>
          <a:bodyPr/>
          <a:lstStyle/>
          <a:p>
            <a:fld id="{DA2C159E-F13C-4A85-9A41-E7669D3E0D70}" type="slidenum">
              <a:rPr lang="en-GB" noProof="0" smtClean="0"/>
              <a:pPr/>
              <a:t>159</a:t>
            </a:fld>
            <a:endParaRPr lang="en-GB" noProof="0"/>
          </a:p>
        </p:txBody>
      </p:sp>
      <p:sp>
        <p:nvSpPr>
          <p:cNvPr id="3" name="Title 2">
            <a:extLst>
              <a:ext uri="{FF2B5EF4-FFF2-40B4-BE49-F238E27FC236}">
                <a16:creationId xmlns:a16="http://schemas.microsoft.com/office/drawing/2014/main" id="{D20286B5-7C09-9557-C56C-B2D7D0AC3312}"/>
              </a:ext>
            </a:extLst>
          </p:cNvPr>
          <p:cNvSpPr>
            <a:spLocks noGrp="1"/>
          </p:cNvSpPr>
          <p:nvPr>
            <p:ph type="title"/>
          </p:nvPr>
        </p:nvSpPr>
        <p:spPr/>
        <p:txBody>
          <a:bodyPr/>
          <a:lstStyle/>
          <a:p>
            <a:r>
              <a:rPr lang="en-GB" noProof="0">
                <a:cs typeface="Arial"/>
              </a:rPr>
              <a:t>Recap IPv4 addressing</a:t>
            </a:r>
            <a:endParaRPr lang="en-GB" noProof="0"/>
          </a:p>
        </p:txBody>
      </p:sp>
      <p:sp>
        <p:nvSpPr>
          <p:cNvPr id="4" name="Text Placeholder 3">
            <a:extLst>
              <a:ext uri="{FF2B5EF4-FFF2-40B4-BE49-F238E27FC236}">
                <a16:creationId xmlns:a16="http://schemas.microsoft.com/office/drawing/2014/main" id="{23369427-F60E-40A5-6647-340C8BCE32F7}"/>
              </a:ext>
            </a:extLst>
          </p:cNvPr>
          <p:cNvSpPr>
            <a:spLocks noGrp="1"/>
          </p:cNvSpPr>
          <p:nvPr>
            <p:ph type="body" sz="quarter" idx="12"/>
          </p:nvPr>
        </p:nvSpPr>
        <p:spPr>
          <a:xfrm>
            <a:off x="234000" y="986400"/>
            <a:ext cx="8436513" cy="3601574"/>
          </a:xfrm>
        </p:spPr>
        <p:txBody>
          <a:bodyPr vert="horz" lIns="0" tIns="0" rIns="0" bIns="0" rtlCol="0" anchor="t">
            <a:noAutofit/>
          </a:bodyPr>
          <a:lstStyle/>
          <a:p>
            <a:r>
              <a:rPr lang="en-GB" sz="2200" b="1" noProof="0">
                <a:cs typeface="Arial"/>
              </a:rPr>
              <a:t>Scenario:</a:t>
            </a:r>
          </a:p>
          <a:p>
            <a:r>
              <a:rPr lang="en-GB" sz="2200" noProof="0">
                <a:cs typeface="Arial"/>
              </a:rPr>
              <a:t>The network for a branch office is 192.168.1.0/24. This network needs to be subdivided into three subnets that meet the following requirements:</a:t>
            </a:r>
          </a:p>
          <a:p>
            <a:pPr marL="612775" lvl="1" indent="-342900">
              <a:buFont typeface="Arial" panose="020B0604020202020204" pitchFamily="34" charset="0"/>
              <a:buChar char="•"/>
            </a:pPr>
            <a:r>
              <a:rPr lang="en-GB" sz="2200">
                <a:cs typeface="Arial"/>
              </a:rPr>
              <a:t>o</a:t>
            </a:r>
            <a:r>
              <a:rPr lang="en-GB" sz="2200" noProof="0">
                <a:cs typeface="Arial"/>
              </a:rPr>
              <a:t>ne subnet with at least 100 IP addresses for clients</a:t>
            </a:r>
          </a:p>
          <a:p>
            <a:pPr marL="612775" lvl="1" indent="-342900">
              <a:buFont typeface="Arial" panose="020B0604020202020204" pitchFamily="34" charset="0"/>
              <a:buChar char="•"/>
            </a:pPr>
            <a:r>
              <a:rPr lang="en-GB" sz="2200">
                <a:cs typeface="Arial"/>
              </a:rPr>
              <a:t>o</a:t>
            </a:r>
            <a:r>
              <a:rPr lang="en-GB" sz="2200" noProof="0">
                <a:cs typeface="Arial"/>
              </a:rPr>
              <a:t>ne subnet with at least 10 IP addresses for servers</a:t>
            </a:r>
          </a:p>
          <a:p>
            <a:pPr marL="612775" lvl="1" indent="-342900">
              <a:buFont typeface="Arial" panose="020B0604020202020204" pitchFamily="34" charset="0"/>
              <a:buChar char="•"/>
            </a:pPr>
            <a:r>
              <a:rPr lang="en-GB" sz="2200">
                <a:cs typeface="Arial"/>
              </a:rPr>
              <a:t>o</a:t>
            </a:r>
            <a:r>
              <a:rPr lang="en-GB" sz="2200" noProof="0">
                <a:cs typeface="Arial"/>
              </a:rPr>
              <a:t>ne subnet with at least 40 IP addresses for future expansion.</a:t>
            </a:r>
          </a:p>
          <a:p>
            <a:pPr marL="612775" lvl="1" indent="-342900">
              <a:buFont typeface="Arial" panose="020B0604020202020204" pitchFamily="34" charset="0"/>
              <a:buChar char="•"/>
            </a:pPr>
            <a:endParaRPr lang="en-GB" sz="2200" noProof="0">
              <a:cs typeface="Arial"/>
            </a:endParaRPr>
          </a:p>
          <a:p>
            <a:pPr marL="457200" indent="-457200">
              <a:buAutoNum type="arabicPeriod"/>
            </a:pPr>
            <a:r>
              <a:rPr lang="en-GB" sz="2200" noProof="0">
                <a:ea typeface="+mn-lt"/>
                <a:cs typeface="+mn-lt"/>
              </a:rPr>
              <a:t>Calculate the bits required to support the hosts on each subnet.</a:t>
            </a:r>
            <a:endParaRPr lang="en-GB" sz="2200" noProof="0">
              <a:cs typeface="Arial"/>
            </a:endParaRPr>
          </a:p>
          <a:p>
            <a:pPr marL="457200" indent="-457200">
              <a:buAutoNum type="arabicPeriod"/>
            </a:pPr>
            <a:r>
              <a:rPr lang="en-GB" sz="2200" noProof="0">
                <a:ea typeface="+mn-lt"/>
                <a:cs typeface="+mn-lt"/>
              </a:rPr>
              <a:t>Calculate subnet masks and network IDs.</a:t>
            </a:r>
            <a:endParaRPr lang="en-GB" sz="2200" noProof="0">
              <a:cs typeface="Arial"/>
            </a:endParaRPr>
          </a:p>
          <a:p>
            <a:endParaRPr lang="en-GB" sz="2200" noProof="0">
              <a:cs typeface="Arial"/>
            </a:endParaRPr>
          </a:p>
          <a:p>
            <a:endParaRPr lang="en-GB" noProof="0">
              <a:cs typeface="Arial"/>
            </a:endParaRPr>
          </a:p>
        </p:txBody>
      </p:sp>
      <p:sp>
        <p:nvSpPr>
          <p:cNvPr id="5" name="Footer Placeholder 4">
            <a:extLst>
              <a:ext uri="{FF2B5EF4-FFF2-40B4-BE49-F238E27FC236}">
                <a16:creationId xmlns:a16="http://schemas.microsoft.com/office/drawing/2014/main" id="{D76BAC98-E7C0-8788-B4DC-8ACC28DC9F65}"/>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58923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255F68-2807-4FA4-B356-DC0EF9204373}"/>
              </a:ext>
            </a:extLst>
          </p:cNvPr>
          <p:cNvSpPr>
            <a:spLocks noGrp="1"/>
          </p:cNvSpPr>
          <p:nvPr>
            <p:ph type="sldNum" sz="quarter" idx="11"/>
          </p:nvPr>
        </p:nvSpPr>
        <p:spPr/>
        <p:txBody>
          <a:bodyPr/>
          <a:lstStyle/>
          <a:p>
            <a:fld id="{DA2C159E-F13C-4A85-9A41-E7669D3E0D70}" type="slidenum">
              <a:rPr lang="en-GB" noProof="0" smtClean="0"/>
              <a:pPr/>
              <a:t>16</a:t>
            </a:fld>
            <a:endParaRPr lang="en-GB" noProof="0"/>
          </a:p>
        </p:txBody>
      </p:sp>
      <p:sp>
        <p:nvSpPr>
          <p:cNvPr id="2" name="Title 1">
            <a:extLst>
              <a:ext uri="{FF2B5EF4-FFF2-40B4-BE49-F238E27FC236}">
                <a16:creationId xmlns:a16="http://schemas.microsoft.com/office/drawing/2014/main" id="{6D2814BC-45ED-43DD-89BE-AABD0AAC8941}"/>
              </a:ext>
            </a:extLst>
          </p:cNvPr>
          <p:cNvSpPr>
            <a:spLocks noGrp="1"/>
          </p:cNvSpPr>
          <p:nvPr>
            <p:ph type="title"/>
          </p:nvPr>
        </p:nvSpPr>
        <p:spPr/>
        <p:txBody>
          <a:bodyPr/>
          <a:lstStyle/>
          <a:p>
            <a:r>
              <a:rPr lang="en-GB" sz="3600" noProof="0">
                <a:cs typeface="Arial" panose="020B0604020202020204" pitchFamily="34" charset="0"/>
              </a:rPr>
              <a:t>Intermediary device</a:t>
            </a:r>
            <a:endParaRPr lang="en-GB" noProof="0"/>
          </a:p>
        </p:txBody>
      </p:sp>
      <p:sp>
        <p:nvSpPr>
          <p:cNvPr id="3" name="Text Placeholder 2">
            <a:extLst>
              <a:ext uri="{FF2B5EF4-FFF2-40B4-BE49-F238E27FC236}">
                <a16:creationId xmlns:a16="http://schemas.microsoft.com/office/drawing/2014/main" id="{F2E10D1C-C0C2-4DFC-B35A-F8DC257BBC4F}"/>
              </a:ext>
            </a:extLst>
          </p:cNvPr>
          <p:cNvSpPr>
            <a:spLocks noGrp="1"/>
          </p:cNvSpPr>
          <p:nvPr>
            <p:ph type="body" sz="quarter" idx="12"/>
          </p:nvPr>
        </p:nvSpPr>
        <p:spPr/>
        <p:txBody>
          <a:bodyPr vert="horz" lIns="0" tIns="0" rIns="0" bIns="0" rtlCol="0" anchor="t">
            <a:normAutofit/>
          </a:bodyPr>
          <a:lstStyle/>
          <a:p>
            <a:pPr marL="342900" indent="-342900">
              <a:buFont typeface="Arial" panose="020B0604020202020204" pitchFamily="34" charset="0"/>
              <a:buChar char="•"/>
            </a:pPr>
            <a:r>
              <a:rPr lang="en-GB" b="0"/>
              <a:t>An </a:t>
            </a:r>
            <a:r>
              <a:rPr lang="en-GB"/>
              <a:t>i</a:t>
            </a:r>
            <a:r>
              <a:rPr lang="en-GB" noProof="0"/>
              <a:t>ntermediary device </a:t>
            </a:r>
            <a:r>
              <a:rPr lang="en-GB" b="0" noProof="0"/>
              <a:t>interconnects end devices and manages data as it flows through the network.</a:t>
            </a:r>
            <a:endParaRPr lang="en-GB" noProof="0"/>
          </a:p>
          <a:p>
            <a:pPr marL="342900" indent="-342900">
              <a:buFont typeface="Arial" panose="020B0604020202020204" pitchFamily="34" charset="0"/>
              <a:buChar char="•"/>
            </a:pPr>
            <a:r>
              <a:rPr lang="en-GB" b="0" noProof="0"/>
              <a:t>Examples include:</a:t>
            </a:r>
            <a:endParaRPr lang="en-GB" b="0">
              <a:cs typeface="Arial"/>
            </a:endParaRPr>
          </a:p>
          <a:p>
            <a:pPr marL="623888" lvl="1" indent="-260350">
              <a:buFont typeface="Arial" panose="020B0604020202020204" pitchFamily="34" charset="0"/>
              <a:buChar char="•"/>
            </a:pPr>
            <a:r>
              <a:rPr lang="en-GB" sz="2400" b="0" noProof="0"/>
              <a:t>switches</a:t>
            </a:r>
            <a:endParaRPr lang="en-GB" sz="2400" b="0">
              <a:cs typeface="Arial"/>
            </a:endParaRPr>
          </a:p>
          <a:p>
            <a:pPr marL="623888" lvl="1" indent="-260350">
              <a:buFont typeface="Arial" panose="020B0604020202020204" pitchFamily="34" charset="0"/>
              <a:buChar char="•"/>
            </a:pPr>
            <a:r>
              <a:rPr lang="en-GB" sz="2400" b="0" noProof="0"/>
              <a:t>wireless access points</a:t>
            </a:r>
            <a:endParaRPr lang="en-GB" sz="2400" b="0">
              <a:cs typeface="Arial"/>
            </a:endParaRPr>
          </a:p>
          <a:p>
            <a:pPr marL="623888" lvl="1" indent="-260350">
              <a:buFont typeface="Arial" panose="020B0604020202020204" pitchFamily="34" charset="0"/>
              <a:buChar char="•"/>
            </a:pPr>
            <a:r>
              <a:rPr lang="en-GB" sz="2400" b="0" noProof="0"/>
              <a:t>routers</a:t>
            </a:r>
            <a:endParaRPr lang="en-GB" sz="2400" b="0">
              <a:cs typeface="Arial"/>
            </a:endParaRPr>
          </a:p>
          <a:p>
            <a:pPr marL="623888" lvl="1" indent="-260350">
              <a:buFont typeface="Arial" panose="020B0604020202020204" pitchFamily="34" charset="0"/>
              <a:buChar char="•"/>
            </a:pPr>
            <a:r>
              <a:rPr lang="en-GB" sz="2400" b="0" noProof="0"/>
              <a:t>firewalls.</a:t>
            </a:r>
            <a:endParaRPr lang="en-GB" sz="2400" b="0" noProof="0">
              <a:cs typeface="Arial"/>
            </a:endParaRPr>
          </a:p>
          <a:p>
            <a:endParaRPr lang="en-GB" noProof="0"/>
          </a:p>
        </p:txBody>
      </p:sp>
      <p:sp>
        <p:nvSpPr>
          <p:cNvPr id="4" name="Footer Placeholder 3">
            <a:extLst>
              <a:ext uri="{FF2B5EF4-FFF2-40B4-BE49-F238E27FC236}">
                <a16:creationId xmlns:a16="http://schemas.microsoft.com/office/drawing/2014/main" id="{C0603013-F212-4C9D-BE59-5FD8C22CFD76}"/>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0992103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noProof="0" smtClean="0"/>
              <a:pPr/>
              <a:t>160</a:t>
            </a:fld>
            <a:endParaRPr lang="en-GB" noProof="0"/>
          </a:p>
        </p:txBody>
      </p:sp>
      <p:sp>
        <p:nvSpPr>
          <p:cNvPr id="12" name="Title 11"/>
          <p:cNvSpPr>
            <a:spLocks noGrp="1"/>
          </p:cNvSpPr>
          <p:nvPr>
            <p:ph type="title"/>
          </p:nvPr>
        </p:nvSpPr>
        <p:spPr>
          <a:xfrm>
            <a:off x="232950" y="249900"/>
            <a:ext cx="8437563" cy="1100598"/>
          </a:xfrm>
        </p:spPr>
        <p:txBody>
          <a:bodyPr>
            <a:noAutofit/>
          </a:bodyPr>
          <a:lstStyle/>
          <a:p>
            <a:r>
              <a:rPr lang="en-GB" noProof="0">
                <a:cs typeface="Arial"/>
              </a:rPr>
              <a:t>Understanding Dynamic Host Configuration Protocol (DHCP)</a:t>
            </a:r>
            <a:endParaRPr lang="en-GB" noProof="0"/>
          </a:p>
        </p:txBody>
      </p:sp>
      <p:sp>
        <p:nvSpPr>
          <p:cNvPr id="2" name="Text Placeholder 1">
            <a:extLst>
              <a:ext uri="{FF2B5EF4-FFF2-40B4-BE49-F238E27FC236}">
                <a16:creationId xmlns:a16="http://schemas.microsoft.com/office/drawing/2014/main" id="{7E8A57D4-2029-3AFF-D994-953F870AB545}"/>
              </a:ext>
            </a:extLst>
          </p:cNvPr>
          <p:cNvSpPr>
            <a:spLocks noGrp="1"/>
          </p:cNvSpPr>
          <p:nvPr>
            <p:ph type="body" sz="quarter" idx="12"/>
          </p:nvPr>
        </p:nvSpPr>
        <p:spPr>
          <a:xfrm>
            <a:off x="234000" y="1477108"/>
            <a:ext cx="7667625" cy="3110866"/>
          </a:xfrm>
        </p:spPr>
        <p:txBody>
          <a:bodyPr/>
          <a:lstStyle/>
          <a:p>
            <a:r>
              <a:rPr lang="en-GB">
                <a:cs typeface="Arial"/>
              </a:rPr>
              <a:t>IPv4 addressing assignment:</a:t>
            </a:r>
          </a:p>
          <a:p>
            <a:pPr marL="342900" indent="-342900">
              <a:buFont typeface="Arial" panose="020B0604020202020204" pitchFamily="34" charset="0"/>
              <a:buChar char="•"/>
            </a:pPr>
            <a:r>
              <a:rPr lang="en-GB">
                <a:cs typeface="Arial"/>
              </a:rPr>
              <a:t>Static: Network administrator manually configures the network information for a host:</a:t>
            </a:r>
          </a:p>
          <a:p>
            <a:pPr marL="800100" lvl="1" indent="-342900">
              <a:buFont typeface="Arial" panose="020B0604020202020204" pitchFamily="34" charset="0"/>
              <a:buChar char="•"/>
            </a:pPr>
            <a:r>
              <a:rPr lang="en-GB">
                <a:cs typeface="Arial"/>
              </a:rPr>
              <a:t>IP address</a:t>
            </a:r>
          </a:p>
          <a:p>
            <a:pPr marL="800100" lvl="1" indent="-342900">
              <a:buFont typeface="Arial" panose="020B0604020202020204" pitchFamily="34" charset="0"/>
              <a:buChar char="•"/>
            </a:pPr>
            <a:r>
              <a:rPr lang="en-GB">
                <a:cs typeface="Arial"/>
              </a:rPr>
              <a:t>subnet mask</a:t>
            </a:r>
          </a:p>
          <a:p>
            <a:pPr marL="800100" lvl="1" indent="-342900">
              <a:buFont typeface="Arial" panose="020B0604020202020204" pitchFamily="34" charset="0"/>
              <a:buChar char="•"/>
            </a:pPr>
            <a:r>
              <a:rPr lang="en-GB">
                <a:cs typeface="Arial"/>
              </a:rPr>
              <a:t>default gateway</a:t>
            </a:r>
          </a:p>
          <a:p>
            <a:pPr marL="361950" lvl="1" indent="-349250">
              <a:buFont typeface="Arial" panose="020B0604020202020204" pitchFamily="34" charset="0"/>
              <a:buChar char="•"/>
            </a:pPr>
            <a:r>
              <a:rPr lang="en-GB">
                <a:cs typeface="Arial"/>
              </a:rPr>
              <a:t>Dynamic: </a:t>
            </a:r>
            <a:r>
              <a:rPr lang="en-GB">
                <a:ea typeface="+mn-lt"/>
                <a:cs typeface="+mn-lt"/>
              </a:rPr>
              <a:t>IPv4 addresses are assigned automatically using a protocol known as DHCP.</a:t>
            </a:r>
          </a:p>
          <a:p>
            <a:endParaRPr lang="en-US"/>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3568344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4ED954-3F57-66B5-5B3C-37736D289F7B}"/>
              </a:ext>
            </a:extLst>
          </p:cNvPr>
          <p:cNvSpPr>
            <a:spLocks noGrp="1"/>
          </p:cNvSpPr>
          <p:nvPr>
            <p:ph type="sldNum" sz="quarter" idx="11"/>
          </p:nvPr>
        </p:nvSpPr>
        <p:spPr/>
        <p:txBody>
          <a:bodyPr/>
          <a:lstStyle/>
          <a:p>
            <a:fld id="{DA2C159E-F13C-4A85-9A41-E7669D3E0D70}" type="slidenum">
              <a:rPr lang="en-GB" noProof="0" smtClean="0"/>
              <a:pPr/>
              <a:t>161</a:t>
            </a:fld>
            <a:endParaRPr lang="en-GB" noProof="0"/>
          </a:p>
        </p:txBody>
      </p:sp>
      <p:sp>
        <p:nvSpPr>
          <p:cNvPr id="3" name="Title 2">
            <a:extLst>
              <a:ext uri="{FF2B5EF4-FFF2-40B4-BE49-F238E27FC236}">
                <a16:creationId xmlns:a16="http://schemas.microsoft.com/office/drawing/2014/main" id="{F55BDF72-D379-6B78-0AA1-1DC9A69606E2}"/>
              </a:ext>
            </a:extLst>
          </p:cNvPr>
          <p:cNvSpPr>
            <a:spLocks noGrp="1"/>
          </p:cNvSpPr>
          <p:nvPr>
            <p:ph type="title"/>
          </p:nvPr>
        </p:nvSpPr>
        <p:spPr/>
        <p:txBody>
          <a:bodyPr/>
          <a:lstStyle/>
          <a:p>
            <a:r>
              <a:rPr lang="en-GB" noProof="0">
                <a:cs typeface="Arial"/>
              </a:rPr>
              <a:t>DHCP</a:t>
            </a:r>
            <a:endParaRPr lang="en-GB" noProof="0"/>
          </a:p>
        </p:txBody>
      </p:sp>
      <p:sp>
        <p:nvSpPr>
          <p:cNvPr id="4" name="Text Placeholder 3">
            <a:extLst>
              <a:ext uri="{FF2B5EF4-FFF2-40B4-BE49-F238E27FC236}">
                <a16:creationId xmlns:a16="http://schemas.microsoft.com/office/drawing/2014/main" id="{E9F36068-45B1-EE58-A0BB-8793FFFA3ECF}"/>
              </a:ext>
            </a:extLst>
          </p:cNvPr>
          <p:cNvSpPr>
            <a:spLocks noGrp="1"/>
          </p:cNvSpPr>
          <p:nvPr>
            <p:ph type="body" sz="quarter" idx="12"/>
          </p:nvPr>
        </p:nvSpPr>
        <p:spPr>
          <a:xfrm>
            <a:off x="234000" y="986400"/>
            <a:ext cx="8436513" cy="3601574"/>
          </a:xfrm>
        </p:spPr>
        <p:txBody>
          <a:bodyPr vert="horz" lIns="0" tIns="0" rIns="0" bIns="0" rtlCol="0" anchor="t">
            <a:noAutofit/>
          </a:bodyPr>
          <a:lstStyle/>
          <a:p>
            <a:pPr marL="342900" indent="-342900">
              <a:buChar char="•"/>
            </a:pPr>
            <a:r>
              <a:rPr lang="en-GB" noProof="0">
                <a:cs typeface="Arial"/>
              </a:rPr>
              <a:t>Automatically</a:t>
            </a:r>
            <a:r>
              <a:rPr lang="en-GB" noProof="0">
                <a:solidFill>
                  <a:srgbClr val="000000"/>
                </a:solidFill>
                <a:cs typeface="Arial"/>
              </a:rPr>
              <a:t> configures the IP address and other TCP/IP settings on network computers</a:t>
            </a:r>
            <a:endParaRPr lang="en-GB" noProof="0"/>
          </a:p>
          <a:p>
            <a:pPr marL="342900" indent="-342900">
              <a:buChar char="•"/>
            </a:pPr>
            <a:r>
              <a:rPr lang="en-GB" noProof="0">
                <a:solidFill>
                  <a:srgbClr val="000000"/>
                </a:solidFill>
                <a:cs typeface="Arial"/>
              </a:rPr>
              <a:t>No entry errors and reduces burden on administrative network staff</a:t>
            </a:r>
          </a:p>
          <a:p>
            <a:pPr marL="342900" indent="-342900">
              <a:buChar char="•"/>
            </a:pPr>
            <a:r>
              <a:rPr lang="en-GB" noProof="0">
                <a:solidFill>
                  <a:srgbClr val="000000"/>
                </a:solidFill>
                <a:cs typeface="Arial"/>
              </a:rPr>
              <a:t>Address lease from and return to pool for reuse after a period of time</a:t>
            </a:r>
          </a:p>
          <a:p>
            <a:pPr marL="342900" indent="-342900">
              <a:buChar char="•"/>
            </a:pPr>
            <a:r>
              <a:rPr lang="en-GB" noProof="0">
                <a:solidFill>
                  <a:srgbClr val="000000"/>
                </a:solidFill>
                <a:cs typeface="Arial"/>
              </a:rPr>
              <a:t>Client configuration updated automatically</a:t>
            </a:r>
          </a:p>
          <a:p>
            <a:pPr marL="342900" indent="-342900">
              <a:buChar char="•"/>
            </a:pPr>
            <a:r>
              <a:rPr lang="en-GB" noProof="0">
                <a:solidFill>
                  <a:srgbClr val="000000"/>
                </a:solidFill>
                <a:cs typeface="Arial"/>
              </a:rPr>
              <a:t>Eliminates common source of network problem</a:t>
            </a:r>
          </a:p>
          <a:p>
            <a:pPr marL="342900" indent="-342900">
              <a:buChar char="•"/>
            </a:pPr>
            <a:r>
              <a:rPr lang="en-GB" noProof="0">
                <a:solidFill>
                  <a:srgbClr val="000000"/>
                </a:solidFill>
                <a:cs typeface="Arial"/>
              </a:rPr>
              <a:t>DHCP client service runs on all computers that have TCP/IP properties set to automatically get an IP </a:t>
            </a:r>
            <a:r>
              <a:rPr lang="en-GB">
                <a:solidFill>
                  <a:srgbClr val="000000"/>
                </a:solidFill>
                <a:cs typeface="Arial"/>
              </a:rPr>
              <a:t>a</a:t>
            </a:r>
            <a:r>
              <a:rPr lang="en-GB" noProof="0">
                <a:solidFill>
                  <a:srgbClr val="000000"/>
                </a:solidFill>
                <a:cs typeface="Arial"/>
              </a:rPr>
              <a:t>ddress</a:t>
            </a:r>
          </a:p>
        </p:txBody>
      </p:sp>
      <p:sp>
        <p:nvSpPr>
          <p:cNvPr id="5" name="Footer Placeholder 4">
            <a:extLst>
              <a:ext uri="{FF2B5EF4-FFF2-40B4-BE49-F238E27FC236}">
                <a16:creationId xmlns:a16="http://schemas.microsoft.com/office/drawing/2014/main" id="{B2B1DCEA-D394-E01D-5F4B-5E1CE3288207}"/>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74215561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2B35F1-3CAE-2781-BB51-D306B025110A}"/>
              </a:ext>
            </a:extLst>
          </p:cNvPr>
          <p:cNvSpPr>
            <a:spLocks noGrp="1"/>
          </p:cNvSpPr>
          <p:nvPr>
            <p:ph type="sldNum" sz="quarter" idx="11"/>
          </p:nvPr>
        </p:nvSpPr>
        <p:spPr/>
        <p:txBody>
          <a:bodyPr/>
          <a:lstStyle/>
          <a:p>
            <a:fld id="{DA2C159E-F13C-4A85-9A41-E7669D3E0D70}" type="slidenum">
              <a:rPr lang="en-GB" noProof="0" smtClean="0"/>
              <a:pPr/>
              <a:t>162</a:t>
            </a:fld>
            <a:endParaRPr lang="en-GB" noProof="0"/>
          </a:p>
        </p:txBody>
      </p:sp>
      <p:sp>
        <p:nvSpPr>
          <p:cNvPr id="3" name="Title 2">
            <a:extLst>
              <a:ext uri="{FF2B5EF4-FFF2-40B4-BE49-F238E27FC236}">
                <a16:creationId xmlns:a16="http://schemas.microsoft.com/office/drawing/2014/main" id="{CBC44D1A-016E-DFCB-5A98-79DDF7547D6E}"/>
              </a:ext>
            </a:extLst>
          </p:cNvPr>
          <p:cNvSpPr>
            <a:spLocks noGrp="1"/>
          </p:cNvSpPr>
          <p:nvPr>
            <p:ph type="title"/>
          </p:nvPr>
        </p:nvSpPr>
        <p:spPr/>
        <p:txBody>
          <a:bodyPr/>
          <a:lstStyle/>
          <a:p>
            <a:r>
              <a:rPr lang="en-GB" noProof="0">
                <a:cs typeface="Arial"/>
              </a:rPr>
              <a:t>DHCP components</a:t>
            </a:r>
            <a:endParaRPr lang="en-GB" noProof="0"/>
          </a:p>
        </p:txBody>
      </p:sp>
      <p:sp>
        <p:nvSpPr>
          <p:cNvPr id="4" name="Text Placeholder 3">
            <a:extLst>
              <a:ext uri="{FF2B5EF4-FFF2-40B4-BE49-F238E27FC236}">
                <a16:creationId xmlns:a16="http://schemas.microsoft.com/office/drawing/2014/main" id="{88CA2EEE-8DB8-BC36-597B-994911A70EC5}"/>
              </a:ext>
            </a:extLst>
          </p:cNvPr>
          <p:cNvSpPr>
            <a:spLocks noGrp="1"/>
          </p:cNvSpPr>
          <p:nvPr>
            <p:ph type="body" sz="quarter" idx="12"/>
          </p:nvPr>
        </p:nvSpPr>
        <p:spPr/>
        <p:txBody>
          <a:bodyPr vert="horz" lIns="0" tIns="0" rIns="0" bIns="0" rtlCol="0" anchor="t">
            <a:noAutofit/>
          </a:bodyPr>
          <a:lstStyle/>
          <a:p>
            <a:pPr marL="342900" indent="-342900">
              <a:buChar char="•"/>
            </a:pPr>
            <a:r>
              <a:rPr lang="en-GB" b="1" noProof="0">
                <a:cs typeface="Arial"/>
              </a:rPr>
              <a:t>DHCP server application</a:t>
            </a:r>
            <a:r>
              <a:rPr lang="en-GB" noProof="0">
                <a:cs typeface="Arial"/>
              </a:rPr>
              <a:t> responds to client requests for TCP/IP configuration settings.</a:t>
            </a:r>
          </a:p>
          <a:p>
            <a:pPr marL="342900" indent="-342900">
              <a:buChar char="•"/>
            </a:pPr>
            <a:r>
              <a:rPr lang="en-GB" b="1" noProof="0">
                <a:cs typeface="Arial"/>
              </a:rPr>
              <a:t>DHCP client</a:t>
            </a:r>
            <a:r>
              <a:rPr lang="en-GB" noProof="0">
                <a:cs typeface="Arial"/>
              </a:rPr>
              <a:t> issues requests to server and applies the TCP/IP configuration settings it receives to the local computer.</a:t>
            </a:r>
          </a:p>
          <a:p>
            <a:pPr marL="342900" indent="-342900">
              <a:buChar char="•"/>
            </a:pPr>
            <a:r>
              <a:rPr lang="en-GB" b="1" noProof="0">
                <a:cs typeface="Arial"/>
              </a:rPr>
              <a:t>DHCP communications protocol</a:t>
            </a:r>
            <a:r>
              <a:rPr lang="en-GB" noProof="0">
                <a:cs typeface="Arial"/>
              </a:rPr>
              <a:t> defines the formats and sequences of the messages exchanged by the DHCP clients and servers.</a:t>
            </a:r>
          </a:p>
        </p:txBody>
      </p:sp>
      <p:sp>
        <p:nvSpPr>
          <p:cNvPr id="5" name="Footer Placeholder 4">
            <a:extLst>
              <a:ext uri="{FF2B5EF4-FFF2-40B4-BE49-F238E27FC236}">
                <a16:creationId xmlns:a16="http://schemas.microsoft.com/office/drawing/2014/main" id="{DE0D4FF7-875D-DBC4-DD17-834C571BF8E4}"/>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0909519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661B2A-E5F2-4EE7-85C1-8AA52871D1F9}"/>
              </a:ext>
            </a:extLst>
          </p:cNvPr>
          <p:cNvSpPr>
            <a:spLocks noGrp="1"/>
          </p:cNvSpPr>
          <p:nvPr>
            <p:ph type="sldNum" sz="quarter" idx="11"/>
          </p:nvPr>
        </p:nvSpPr>
        <p:spPr/>
        <p:txBody>
          <a:bodyPr/>
          <a:lstStyle/>
          <a:p>
            <a:fld id="{DA2C159E-F13C-4A85-9A41-E7669D3E0D70}" type="slidenum">
              <a:rPr lang="en-GB" noProof="0" smtClean="0"/>
              <a:pPr/>
              <a:t>163</a:t>
            </a:fld>
            <a:endParaRPr lang="en-GB" noProof="0"/>
          </a:p>
        </p:txBody>
      </p:sp>
      <p:sp>
        <p:nvSpPr>
          <p:cNvPr id="3" name="Title 2">
            <a:extLst>
              <a:ext uri="{FF2B5EF4-FFF2-40B4-BE49-F238E27FC236}">
                <a16:creationId xmlns:a16="http://schemas.microsoft.com/office/drawing/2014/main" id="{A1E65CE5-98F8-FD34-DC9F-25EC4A896D5E}"/>
              </a:ext>
            </a:extLst>
          </p:cNvPr>
          <p:cNvSpPr>
            <a:spLocks noGrp="1"/>
          </p:cNvSpPr>
          <p:nvPr>
            <p:ph type="title"/>
          </p:nvPr>
        </p:nvSpPr>
        <p:spPr/>
        <p:txBody>
          <a:bodyPr/>
          <a:lstStyle/>
          <a:p>
            <a:r>
              <a:rPr lang="en-GB" noProof="0">
                <a:cs typeface="Arial"/>
              </a:rPr>
              <a:t>DHCP message </a:t>
            </a:r>
            <a:r>
              <a:rPr lang="en-GB">
                <a:cs typeface="Arial"/>
              </a:rPr>
              <a:t>t</a:t>
            </a:r>
            <a:r>
              <a:rPr lang="en-GB" noProof="0">
                <a:cs typeface="Arial"/>
              </a:rPr>
              <a:t>ypes (1)</a:t>
            </a:r>
            <a:endParaRPr lang="en-GB" noProof="0"/>
          </a:p>
        </p:txBody>
      </p:sp>
      <p:sp>
        <p:nvSpPr>
          <p:cNvPr id="4" name="Text Placeholder 3">
            <a:extLst>
              <a:ext uri="{FF2B5EF4-FFF2-40B4-BE49-F238E27FC236}">
                <a16:creationId xmlns:a16="http://schemas.microsoft.com/office/drawing/2014/main" id="{3BD3C2DA-DFC0-4EA1-8924-3B33F352F415}"/>
              </a:ext>
            </a:extLst>
          </p:cNvPr>
          <p:cNvSpPr>
            <a:spLocks noGrp="1"/>
          </p:cNvSpPr>
          <p:nvPr>
            <p:ph type="body" sz="quarter" idx="12"/>
          </p:nvPr>
        </p:nvSpPr>
        <p:spPr/>
        <p:txBody>
          <a:bodyPr vert="horz" lIns="0" tIns="0" rIns="0" bIns="0" rtlCol="0" anchor="t">
            <a:noAutofit/>
          </a:bodyPr>
          <a:lstStyle/>
          <a:p>
            <a:r>
              <a:rPr lang="en-GB" noProof="0">
                <a:cs typeface="Arial"/>
              </a:rPr>
              <a:t>DHCP communication protocol defines the following message types:</a:t>
            </a:r>
          </a:p>
          <a:p>
            <a:pPr marL="342900" indent="-342900">
              <a:buChar char="•"/>
            </a:pPr>
            <a:r>
              <a:rPr lang="en-GB" b="1" noProof="0">
                <a:cs typeface="Arial"/>
              </a:rPr>
              <a:t>DHCPDISCOVER:</a:t>
            </a:r>
            <a:r>
              <a:rPr lang="en-GB" noProof="0">
                <a:cs typeface="Arial"/>
              </a:rPr>
              <a:t> used by clients to request configuration parameters from a DHCP server</a:t>
            </a:r>
          </a:p>
          <a:p>
            <a:pPr marL="342900" indent="-342900">
              <a:buChar char="•"/>
            </a:pPr>
            <a:r>
              <a:rPr lang="en-GB" b="1" noProof="0">
                <a:cs typeface="Arial"/>
              </a:rPr>
              <a:t>DHCPOFFER:</a:t>
            </a:r>
            <a:r>
              <a:rPr lang="en-GB" noProof="0">
                <a:cs typeface="Arial"/>
              </a:rPr>
              <a:t> used by servers to offer IP addresses to requesting clients</a:t>
            </a:r>
          </a:p>
          <a:p>
            <a:pPr marL="342900" indent="-342900">
              <a:buChar char="•"/>
            </a:pPr>
            <a:r>
              <a:rPr lang="en-GB" b="1" noProof="0">
                <a:cs typeface="Arial"/>
              </a:rPr>
              <a:t>DHCPREQUEST:</a:t>
            </a:r>
            <a:r>
              <a:rPr lang="en-GB" noProof="0">
                <a:cs typeface="Arial"/>
              </a:rPr>
              <a:t> used by clients to accept or renew an IP address assignment</a:t>
            </a:r>
          </a:p>
          <a:p>
            <a:pPr marL="342900" indent="-342900">
              <a:buChar char="•"/>
            </a:pPr>
            <a:r>
              <a:rPr lang="en-GB" b="1" noProof="0">
                <a:cs typeface="Arial"/>
              </a:rPr>
              <a:t>DHCPDECLINE:</a:t>
            </a:r>
            <a:r>
              <a:rPr lang="en-GB" noProof="0">
                <a:cs typeface="Arial"/>
              </a:rPr>
              <a:t> used by clients to reject an offered IP address</a:t>
            </a:r>
          </a:p>
        </p:txBody>
      </p:sp>
      <p:sp>
        <p:nvSpPr>
          <p:cNvPr id="5" name="Footer Placeholder 4">
            <a:extLst>
              <a:ext uri="{FF2B5EF4-FFF2-40B4-BE49-F238E27FC236}">
                <a16:creationId xmlns:a16="http://schemas.microsoft.com/office/drawing/2014/main" id="{8C6E20D0-7C2E-053F-4E49-74B76C7F4401}"/>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48437943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C17433-16BE-B377-D9F8-8B4245021AF4}"/>
              </a:ext>
            </a:extLst>
          </p:cNvPr>
          <p:cNvSpPr>
            <a:spLocks noGrp="1"/>
          </p:cNvSpPr>
          <p:nvPr>
            <p:ph type="sldNum" sz="quarter" idx="11"/>
          </p:nvPr>
        </p:nvSpPr>
        <p:spPr/>
        <p:txBody>
          <a:bodyPr/>
          <a:lstStyle/>
          <a:p>
            <a:fld id="{DA2C159E-F13C-4A85-9A41-E7669D3E0D70}" type="slidenum">
              <a:rPr lang="en-GB" noProof="0" smtClean="0"/>
              <a:pPr/>
              <a:t>164</a:t>
            </a:fld>
            <a:endParaRPr lang="en-GB" noProof="0"/>
          </a:p>
        </p:txBody>
      </p:sp>
      <p:sp>
        <p:nvSpPr>
          <p:cNvPr id="3" name="Title 2">
            <a:extLst>
              <a:ext uri="{FF2B5EF4-FFF2-40B4-BE49-F238E27FC236}">
                <a16:creationId xmlns:a16="http://schemas.microsoft.com/office/drawing/2014/main" id="{DC00EBD7-AD23-65BD-598A-4FD7E86A751A}"/>
              </a:ext>
            </a:extLst>
          </p:cNvPr>
          <p:cNvSpPr>
            <a:spLocks noGrp="1"/>
          </p:cNvSpPr>
          <p:nvPr>
            <p:ph type="title"/>
          </p:nvPr>
        </p:nvSpPr>
        <p:spPr/>
        <p:txBody>
          <a:bodyPr/>
          <a:lstStyle/>
          <a:p>
            <a:r>
              <a:rPr lang="en-GB" noProof="0">
                <a:cs typeface="Arial"/>
              </a:rPr>
              <a:t>DHCP message </a:t>
            </a:r>
            <a:r>
              <a:rPr lang="en-GB">
                <a:cs typeface="Arial"/>
              </a:rPr>
              <a:t>t</a:t>
            </a:r>
            <a:r>
              <a:rPr lang="en-GB" noProof="0">
                <a:cs typeface="Arial"/>
              </a:rPr>
              <a:t>ypes (2)</a:t>
            </a:r>
            <a:endParaRPr lang="en-GB" noProof="0"/>
          </a:p>
        </p:txBody>
      </p:sp>
      <p:sp>
        <p:nvSpPr>
          <p:cNvPr id="4" name="Text Placeholder 3">
            <a:extLst>
              <a:ext uri="{FF2B5EF4-FFF2-40B4-BE49-F238E27FC236}">
                <a16:creationId xmlns:a16="http://schemas.microsoft.com/office/drawing/2014/main" id="{751540ED-D264-ADE9-FA3B-1820513C6E5B}"/>
              </a:ext>
            </a:extLst>
          </p:cNvPr>
          <p:cNvSpPr>
            <a:spLocks noGrp="1"/>
          </p:cNvSpPr>
          <p:nvPr>
            <p:ph type="body" sz="quarter" idx="12"/>
          </p:nvPr>
        </p:nvSpPr>
        <p:spPr/>
        <p:txBody>
          <a:bodyPr vert="horz" lIns="0" tIns="0" rIns="0" bIns="0" rtlCol="0" anchor="t">
            <a:noAutofit/>
          </a:bodyPr>
          <a:lstStyle/>
          <a:p>
            <a:endParaRPr lang="en-GB" noProof="0">
              <a:cs typeface="Arial"/>
            </a:endParaRPr>
          </a:p>
          <a:p>
            <a:pPr marL="342900" indent="-342900">
              <a:buChar char="•"/>
            </a:pPr>
            <a:r>
              <a:rPr lang="en-GB" b="1" noProof="0">
                <a:cs typeface="Arial"/>
              </a:rPr>
              <a:t>DHCPACK:</a:t>
            </a:r>
            <a:r>
              <a:rPr lang="en-GB" noProof="0">
                <a:cs typeface="Arial"/>
              </a:rPr>
              <a:t> used by servers to acknowledge a client’s acceptance of an offered IP address</a:t>
            </a:r>
          </a:p>
          <a:p>
            <a:pPr marL="342900" indent="-342900">
              <a:buChar char="•"/>
            </a:pPr>
            <a:r>
              <a:rPr lang="en-GB" b="1" noProof="0">
                <a:cs typeface="Arial"/>
              </a:rPr>
              <a:t>DHCPNAK:</a:t>
            </a:r>
            <a:r>
              <a:rPr lang="en-GB" noProof="0">
                <a:cs typeface="Arial"/>
              </a:rPr>
              <a:t> used by servers to reject a client’s acceptance of an offered IP address</a:t>
            </a:r>
          </a:p>
          <a:p>
            <a:pPr marL="342900" indent="-342900">
              <a:buChar char="•"/>
            </a:pPr>
            <a:r>
              <a:rPr lang="en-GB" b="1" noProof="0">
                <a:cs typeface="Arial"/>
              </a:rPr>
              <a:t>DHCPRELEASE:</a:t>
            </a:r>
            <a:r>
              <a:rPr lang="en-GB" noProof="0">
                <a:cs typeface="Arial"/>
              </a:rPr>
              <a:t> used by clients to terminate an IP address lease</a:t>
            </a:r>
          </a:p>
          <a:p>
            <a:pPr marL="342900" indent="-342900">
              <a:buChar char="•"/>
            </a:pPr>
            <a:r>
              <a:rPr lang="en-GB" b="1" noProof="0">
                <a:cs typeface="Arial"/>
              </a:rPr>
              <a:t>DHCPINFORM:</a:t>
            </a:r>
            <a:r>
              <a:rPr lang="en-GB" noProof="0">
                <a:cs typeface="Arial"/>
              </a:rPr>
              <a:t> used by clients to obtain additional TCP/IP configuration parameters from a server.</a:t>
            </a:r>
          </a:p>
          <a:p>
            <a:endParaRPr lang="en-GB" noProof="0">
              <a:cs typeface="Arial"/>
            </a:endParaRPr>
          </a:p>
          <a:p>
            <a:endParaRPr lang="en-GB" noProof="0">
              <a:cs typeface="Arial"/>
            </a:endParaRPr>
          </a:p>
        </p:txBody>
      </p:sp>
      <p:sp>
        <p:nvSpPr>
          <p:cNvPr id="5" name="Footer Placeholder 4">
            <a:extLst>
              <a:ext uri="{FF2B5EF4-FFF2-40B4-BE49-F238E27FC236}">
                <a16:creationId xmlns:a16="http://schemas.microsoft.com/office/drawing/2014/main" id="{18B3AACA-80BE-FAFC-8E03-E1698DAD5A98}"/>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26437541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D3773F-571E-F7C8-B543-C53415E739E8}"/>
              </a:ext>
            </a:extLst>
          </p:cNvPr>
          <p:cNvSpPr>
            <a:spLocks noGrp="1"/>
          </p:cNvSpPr>
          <p:nvPr>
            <p:ph type="sldNum" sz="quarter" idx="11"/>
          </p:nvPr>
        </p:nvSpPr>
        <p:spPr/>
        <p:txBody>
          <a:bodyPr/>
          <a:lstStyle/>
          <a:p>
            <a:fld id="{DA2C159E-F13C-4A85-9A41-E7669D3E0D70}" type="slidenum">
              <a:rPr lang="en-GB" noProof="0" smtClean="0"/>
              <a:pPr/>
              <a:t>165</a:t>
            </a:fld>
            <a:endParaRPr lang="en-GB" noProof="0"/>
          </a:p>
        </p:txBody>
      </p:sp>
      <p:sp>
        <p:nvSpPr>
          <p:cNvPr id="3" name="Title 2">
            <a:extLst>
              <a:ext uri="{FF2B5EF4-FFF2-40B4-BE49-F238E27FC236}">
                <a16:creationId xmlns:a16="http://schemas.microsoft.com/office/drawing/2014/main" id="{81D86247-950E-4549-9F07-BF53FA20EEB4}"/>
              </a:ext>
            </a:extLst>
          </p:cNvPr>
          <p:cNvSpPr>
            <a:spLocks noGrp="1"/>
          </p:cNvSpPr>
          <p:nvPr>
            <p:ph type="title"/>
          </p:nvPr>
        </p:nvSpPr>
        <p:spPr/>
        <p:txBody>
          <a:bodyPr/>
          <a:lstStyle/>
          <a:p>
            <a:r>
              <a:rPr lang="en-GB" noProof="0">
                <a:cs typeface="Arial"/>
              </a:rPr>
              <a:t>How DHCP works (1)</a:t>
            </a:r>
          </a:p>
        </p:txBody>
      </p:sp>
      <p:sp>
        <p:nvSpPr>
          <p:cNvPr id="4" name="Text Placeholder 3">
            <a:extLst>
              <a:ext uri="{FF2B5EF4-FFF2-40B4-BE49-F238E27FC236}">
                <a16:creationId xmlns:a16="http://schemas.microsoft.com/office/drawing/2014/main" id="{93461AC8-815C-95CE-609C-15C4FF0A37E0}"/>
              </a:ext>
            </a:extLst>
          </p:cNvPr>
          <p:cNvSpPr>
            <a:spLocks noGrp="1"/>
          </p:cNvSpPr>
          <p:nvPr>
            <p:ph type="body" sz="quarter" idx="12"/>
          </p:nvPr>
        </p:nvSpPr>
        <p:spPr>
          <a:xfrm>
            <a:off x="234000" y="986400"/>
            <a:ext cx="8276954" cy="3601574"/>
          </a:xfrm>
        </p:spPr>
        <p:txBody>
          <a:bodyPr vert="horz" lIns="0" tIns="0" rIns="0" bIns="0" rtlCol="0" anchor="t">
            <a:noAutofit/>
          </a:bodyPr>
          <a:lstStyle/>
          <a:p>
            <a:r>
              <a:rPr lang="en-GB" sz="2200" b="1" noProof="0">
                <a:cs typeface="Arial"/>
              </a:rPr>
              <a:t>Discover:</a:t>
            </a:r>
          </a:p>
          <a:p>
            <a:pPr marL="415800" indent="-342900">
              <a:buChar char="•"/>
            </a:pPr>
            <a:r>
              <a:rPr lang="en-GB" sz="2200">
                <a:cs typeface="Arial"/>
              </a:rPr>
              <a:t>T</a:t>
            </a:r>
            <a:r>
              <a:rPr lang="en-GB" sz="2200" noProof="0">
                <a:cs typeface="Arial"/>
              </a:rPr>
              <a:t>he DHCP client broadcasts a DHCPDISCOVER packet to every computer in the subnet.</a:t>
            </a:r>
          </a:p>
          <a:p>
            <a:pPr marL="415800" indent="-342900">
              <a:buChar char="•"/>
            </a:pPr>
            <a:r>
              <a:rPr lang="en-GB" sz="2200">
                <a:cs typeface="Arial"/>
              </a:rPr>
              <a:t>O</a:t>
            </a:r>
            <a:r>
              <a:rPr lang="en-GB" sz="2200" noProof="0">
                <a:cs typeface="Arial"/>
              </a:rPr>
              <a:t>nly computers that have the DHCP server role, or computers or routers that are running a DHCP relay agent, respond.</a:t>
            </a:r>
          </a:p>
          <a:p>
            <a:pPr marL="415800" indent="-342900">
              <a:buChar char="•"/>
            </a:pPr>
            <a:r>
              <a:rPr lang="en-GB" sz="2200" noProof="0">
                <a:cs typeface="Arial"/>
              </a:rPr>
              <a:t>The DHCP relay agent forwards the message to the DHCP server with which it is configured.</a:t>
            </a:r>
          </a:p>
          <a:p>
            <a:r>
              <a:rPr lang="en-GB" sz="2200" b="1" noProof="0">
                <a:cs typeface="Arial"/>
              </a:rPr>
              <a:t>Offer:</a:t>
            </a:r>
          </a:p>
          <a:p>
            <a:pPr marL="539625" lvl="2" indent="-269875"/>
            <a:r>
              <a:rPr lang="en-GB" sz="2200" noProof="0">
                <a:cs typeface="Arial"/>
              </a:rPr>
              <a:t>The DHCP </a:t>
            </a:r>
            <a:r>
              <a:rPr lang="en-GB" sz="2200">
                <a:cs typeface="Arial"/>
              </a:rPr>
              <a:t>s</a:t>
            </a:r>
            <a:r>
              <a:rPr lang="en-GB" sz="2200" noProof="0">
                <a:cs typeface="Arial"/>
              </a:rPr>
              <a:t>erver responds with a DHCPOFFER packet proposing an IP address.</a:t>
            </a:r>
          </a:p>
          <a:p>
            <a:pPr marL="342900" indent="-342900">
              <a:buChar char="•"/>
            </a:pPr>
            <a:endParaRPr lang="en-GB" noProof="0">
              <a:cs typeface="Arial"/>
            </a:endParaRPr>
          </a:p>
        </p:txBody>
      </p:sp>
      <p:sp>
        <p:nvSpPr>
          <p:cNvPr id="5" name="Footer Placeholder 4">
            <a:extLst>
              <a:ext uri="{FF2B5EF4-FFF2-40B4-BE49-F238E27FC236}">
                <a16:creationId xmlns:a16="http://schemas.microsoft.com/office/drawing/2014/main" id="{8E980BE0-8C29-C16E-C4C3-81907AC859BE}"/>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51418617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7CF10E-066E-20F0-2E92-A02C15FC31DA}"/>
              </a:ext>
            </a:extLst>
          </p:cNvPr>
          <p:cNvSpPr>
            <a:spLocks noGrp="1"/>
          </p:cNvSpPr>
          <p:nvPr>
            <p:ph type="sldNum" sz="quarter" idx="11"/>
          </p:nvPr>
        </p:nvSpPr>
        <p:spPr/>
        <p:txBody>
          <a:bodyPr/>
          <a:lstStyle/>
          <a:p>
            <a:fld id="{DA2C159E-F13C-4A85-9A41-E7669D3E0D70}" type="slidenum">
              <a:rPr lang="en-GB" noProof="0" smtClean="0"/>
              <a:pPr/>
              <a:t>166</a:t>
            </a:fld>
            <a:endParaRPr lang="en-GB" noProof="0"/>
          </a:p>
        </p:txBody>
      </p:sp>
      <p:sp>
        <p:nvSpPr>
          <p:cNvPr id="3" name="Title 2">
            <a:extLst>
              <a:ext uri="{FF2B5EF4-FFF2-40B4-BE49-F238E27FC236}">
                <a16:creationId xmlns:a16="http://schemas.microsoft.com/office/drawing/2014/main" id="{7500D297-E9A0-BD26-8A90-BEF801CF6EAF}"/>
              </a:ext>
            </a:extLst>
          </p:cNvPr>
          <p:cNvSpPr>
            <a:spLocks noGrp="1"/>
          </p:cNvSpPr>
          <p:nvPr>
            <p:ph type="title"/>
          </p:nvPr>
        </p:nvSpPr>
        <p:spPr/>
        <p:txBody>
          <a:bodyPr/>
          <a:lstStyle/>
          <a:p>
            <a:r>
              <a:rPr lang="en-GB" noProof="0">
                <a:cs typeface="Arial"/>
              </a:rPr>
              <a:t>How DHCP works (2)</a:t>
            </a:r>
            <a:endParaRPr lang="en-GB" noProof="0"/>
          </a:p>
        </p:txBody>
      </p:sp>
      <p:sp>
        <p:nvSpPr>
          <p:cNvPr id="4" name="Text Placeholder 3">
            <a:extLst>
              <a:ext uri="{FF2B5EF4-FFF2-40B4-BE49-F238E27FC236}">
                <a16:creationId xmlns:a16="http://schemas.microsoft.com/office/drawing/2014/main" id="{6C8C36F0-1975-CDEB-E1A6-12AAE087726A}"/>
              </a:ext>
            </a:extLst>
          </p:cNvPr>
          <p:cNvSpPr>
            <a:spLocks noGrp="1"/>
          </p:cNvSpPr>
          <p:nvPr>
            <p:ph type="body" sz="quarter" idx="12"/>
          </p:nvPr>
        </p:nvSpPr>
        <p:spPr/>
        <p:txBody>
          <a:bodyPr vert="horz" lIns="0" tIns="0" rIns="0" bIns="0" rtlCol="0" anchor="t">
            <a:noAutofit/>
          </a:bodyPr>
          <a:lstStyle/>
          <a:p>
            <a:r>
              <a:rPr lang="en-GB" b="1" noProof="0">
                <a:cs typeface="Arial"/>
              </a:rPr>
              <a:t>Request:</a:t>
            </a:r>
          </a:p>
          <a:p>
            <a:pPr marL="539750" lvl="2" indent="-269875"/>
            <a:r>
              <a:rPr lang="en-GB">
                <a:cs typeface="Arial"/>
              </a:rPr>
              <a:t>T</a:t>
            </a:r>
            <a:r>
              <a:rPr lang="en-GB" noProof="0">
                <a:cs typeface="Arial"/>
              </a:rPr>
              <a:t>he client receives the DHCPOFFER packet.</a:t>
            </a:r>
          </a:p>
          <a:p>
            <a:pPr marL="539750" lvl="2" indent="-269875"/>
            <a:r>
              <a:rPr lang="en-GB">
                <a:cs typeface="Arial"/>
              </a:rPr>
              <a:t>T</a:t>
            </a:r>
            <a:r>
              <a:rPr lang="en-GB" noProof="0">
                <a:cs typeface="Arial"/>
              </a:rPr>
              <a:t>he client then broadcasts a DHCPREQUEST to formalise the request. </a:t>
            </a:r>
          </a:p>
          <a:p>
            <a:r>
              <a:rPr lang="en-GB" b="1" noProof="0">
                <a:cs typeface="Arial"/>
              </a:rPr>
              <a:t>Acknowledge:</a:t>
            </a:r>
          </a:p>
          <a:p>
            <a:pPr marL="539750" lvl="2" indent="-269875"/>
            <a:r>
              <a:rPr lang="en-GB">
                <a:cs typeface="Arial"/>
              </a:rPr>
              <a:t>T</a:t>
            </a:r>
            <a:r>
              <a:rPr lang="en-GB" noProof="0">
                <a:cs typeface="Arial"/>
              </a:rPr>
              <a:t>he server confirms with a DHCPACK message finalising the lease.</a:t>
            </a:r>
          </a:p>
          <a:p>
            <a:pPr marL="269875" lvl="2" indent="0">
              <a:buNone/>
            </a:pPr>
            <a:endParaRPr lang="en-GB" noProof="0">
              <a:cs typeface="Arial"/>
            </a:endParaRPr>
          </a:p>
        </p:txBody>
      </p:sp>
      <p:sp>
        <p:nvSpPr>
          <p:cNvPr id="5" name="Footer Placeholder 4">
            <a:extLst>
              <a:ext uri="{FF2B5EF4-FFF2-40B4-BE49-F238E27FC236}">
                <a16:creationId xmlns:a16="http://schemas.microsoft.com/office/drawing/2014/main" id="{E16197A5-C2BE-DDC2-17A9-9034EA316972}"/>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00300462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FDCEC2-CCC3-ABC7-2D32-29A80EEA86C9}"/>
              </a:ext>
            </a:extLst>
          </p:cNvPr>
          <p:cNvSpPr>
            <a:spLocks noGrp="1"/>
          </p:cNvSpPr>
          <p:nvPr>
            <p:ph type="sldNum" sz="quarter" idx="11"/>
          </p:nvPr>
        </p:nvSpPr>
        <p:spPr/>
        <p:txBody>
          <a:bodyPr/>
          <a:lstStyle/>
          <a:p>
            <a:fld id="{DA2C159E-F13C-4A85-9A41-E7669D3E0D70}" type="slidenum">
              <a:rPr lang="en-GB" noProof="0" smtClean="0"/>
              <a:pPr/>
              <a:t>167</a:t>
            </a:fld>
            <a:endParaRPr lang="en-GB" noProof="0"/>
          </a:p>
        </p:txBody>
      </p:sp>
      <p:sp>
        <p:nvSpPr>
          <p:cNvPr id="3" name="Title 2">
            <a:extLst>
              <a:ext uri="{FF2B5EF4-FFF2-40B4-BE49-F238E27FC236}">
                <a16:creationId xmlns:a16="http://schemas.microsoft.com/office/drawing/2014/main" id="{100EDE38-1B75-4B1A-123B-E2790F2081FE}"/>
              </a:ext>
            </a:extLst>
          </p:cNvPr>
          <p:cNvSpPr>
            <a:spLocks noGrp="1"/>
          </p:cNvSpPr>
          <p:nvPr>
            <p:ph type="title"/>
          </p:nvPr>
        </p:nvSpPr>
        <p:spPr/>
        <p:txBody>
          <a:bodyPr/>
          <a:lstStyle/>
          <a:p>
            <a:r>
              <a:rPr lang="en-GB" noProof="0">
                <a:cs typeface="Arial"/>
              </a:rPr>
              <a:t>DHCP IP address allocation methods</a:t>
            </a:r>
            <a:endParaRPr lang="en-GB" noProof="0"/>
          </a:p>
        </p:txBody>
      </p:sp>
      <p:sp>
        <p:nvSpPr>
          <p:cNvPr id="4" name="Text Placeholder 3">
            <a:extLst>
              <a:ext uri="{FF2B5EF4-FFF2-40B4-BE49-F238E27FC236}">
                <a16:creationId xmlns:a16="http://schemas.microsoft.com/office/drawing/2014/main" id="{F109CBEB-92C1-61A9-9C92-69515074322E}"/>
              </a:ext>
            </a:extLst>
          </p:cNvPr>
          <p:cNvSpPr>
            <a:spLocks noGrp="1"/>
          </p:cNvSpPr>
          <p:nvPr>
            <p:ph type="body" sz="quarter" idx="12"/>
          </p:nvPr>
        </p:nvSpPr>
        <p:spPr>
          <a:xfrm>
            <a:off x="234000" y="986400"/>
            <a:ext cx="8436513" cy="3601574"/>
          </a:xfrm>
        </p:spPr>
        <p:txBody>
          <a:bodyPr vert="horz" lIns="0" tIns="0" rIns="0" bIns="0" rtlCol="0" anchor="t">
            <a:noAutofit/>
          </a:bodyPr>
          <a:lstStyle/>
          <a:p>
            <a:pPr marL="342900" indent="-342900">
              <a:buChar char="•"/>
            </a:pPr>
            <a:r>
              <a:rPr lang="en-GB" sz="2200" b="1" noProof="0">
                <a:cs typeface="Arial"/>
              </a:rPr>
              <a:t>Dynamic allocation:</a:t>
            </a:r>
            <a:r>
              <a:rPr lang="en-GB" sz="2200" noProof="0">
                <a:cs typeface="Arial"/>
              </a:rPr>
              <a:t> The DHCP server assigns an IP address to a client computer from a scope, for a specified length of time. DHCP servers only lease addresses to clients with this method. </a:t>
            </a:r>
          </a:p>
          <a:p>
            <a:pPr marL="342900" indent="-342900">
              <a:buChar char="•"/>
            </a:pPr>
            <a:r>
              <a:rPr lang="en-GB" sz="2200" b="1" noProof="0">
                <a:cs typeface="Arial"/>
              </a:rPr>
              <a:t>Automatic allocation:</a:t>
            </a:r>
            <a:r>
              <a:rPr lang="en-GB" sz="2200" noProof="0">
                <a:cs typeface="Arial"/>
              </a:rPr>
              <a:t> The DHCP server permanently assigns an IP address to a client computer from a scope. It is essentially dynamic allocation with an indefinite lease.</a:t>
            </a:r>
          </a:p>
          <a:p>
            <a:pPr marL="342900" indent="-342900">
              <a:buChar char="•"/>
            </a:pPr>
            <a:r>
              <a:rPr lang="en-GB" sz="2200" b="1" noProof="0">
                <a:cs typeface="Arial"/>
              </a:rPr>
              <a:t>Manual allocation:</a:t>
            </a:r>
            <a:r>
              <a:rPr lang="en-GB" sz="2200" noProof="0">
                <a:cs typeface="Arial"/>
              </a:rPr>
              <a:t> The DHCP server permanently assigns a specific IP address to a specific computer on the network. It is called a reservation. You use manually allocated addresses for computers that must always have the same IP address.</a:t>
            </a:r>
          </a:p>
        </p:txBody>
      </p:sp>
      <p:sp>
        <p:nvSpPr>
          <p:cNvPr id="5" name="Footer Placeholder 4">
            <a:extLst>
              <a:ext uri="{FF2B5EF4-FFF2-40B4-BE49-F238E27FC236}">
                <a16:creationId xmlns:a16="http://schemas.microsoft.com/office/drawing/2014/main" id="{EFD94140-459F-3848-7FF0-8FB45A1F66EC}"/>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49739832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BB6216-626E-34A1-196A-7D4A20FBFB02}"/>
              </a:ext>
            </a:extLst>
          </p:cNvPr>
          <p:cNvSpPr>
            <a:spLocks noGrp="1"/>
          </p:cNvSpPr>
          <p:nvPr>
            <p:ph type="sldNum" sz="quarter" idx="11"/>
          </p:nvPr>
        </p:nvSpPr>
        <p:spPr/>
        <p:txBody>
          <a:bodyPr/>
          <a:lstStyle/>
          <a:p>
            <a:fld id="{DA2C159E-F13C-4A85-9A41-E7669D3E0D70}" type="slidenum">
              <a:rPr lang="en-GB" noProof="0" smtClean="0"/>
              <a:pPr/>
              <a:t>168</a:t>
            </a:fld>
            <a:endParaRPr lang="en-GB" noProof="0"/>
          </a:p>
        </p:txBody>
      </p:sp>
      <p:sp>
        <p:nvSpPr>
          <p:cNvPr id="3" name="Title 2">
            <a:extLst>
              <a:ext uri="{FF2B5EF4-FFF2-40B4-BE49-F238E27FC236}">
                <a16:creationId xmlns:a16="http://schemas.microsoft.com/office/drawing/2014/main" id="{CE9C5491-CC91-9659-F1CB-5454D7B5B457}"/>
              </a:ext>
            </a:extLst>
          </p:cNvPr>
          <p:cNvSpPr>
            <a:spLocks noGrp="1"/>
          </p:cNvSpPr>
          <p:nvPr>
            <p:ph type="title"/>
          </p:nvPr>
        </p:nvSpPr>
        <p:spPr/>
        <p:txBody>
          <a:bodyPr/>
          <a:lstStyle/>
          <a:p>
            <a:r>
              <a:rPr lang="en-GB" noProof="0">
                <a:cs typeface="Arial"/>
              </a:rPr>
              <a:t>Implementing DHCP</a:t>
            </a:r>
            <a:endParaRPr lang="en-GB" noProof="0"/>
          </a:p>
        </p:txBody>
      </p:sp>
      <p:sp>
        <p:nvSpPr>
          <p:cNvPr id="4" name="Text Placeholder 3">
            <a:extLst>
              <a:ext uri="{FF2B5EF4-FFF2-40B4-BE49-F238E27FC236}">
                <a16:creationId xmlns:a16="http://schemas.microsoft.com/office/drawing/2014/main" id="{A179D9F0-37CA-E6B0-9E23-BFD6C0812710}"/>
              </a:ext>
            </a:extLst>
          </p:cNvPr>
          <p:cNvSpPr>
            <a:spLocks noGrp="1"/>
          </p:cNvSpPr>
          <p:nvPr>
            <p:ph type="body" sz="quarter" idx="12"/>
          </p:nvPr>
        </p:nvSpPr>
        <p:spPr/>
        <p:txBody>
          <a:bodyPr vert="horz" lIns="0" tIns="0" rIns="0" bIns="0" rtlCol="0" anchor="t">
            <a:noAutofit/>
          </a:bodyPr>
          <a:lstStyle/>
          <a:p>
            <a:r>
              <a:rPr lang="en-GB" noProof="0">
                <a:cs typeface="Arial"/>
              </a:rPr>
              <a:t>Activity: Install and configure dynamic host configuration protocol (DHCP) role on Server VM from Lesson 7</a:t>
            </a:r>
          </a:p>
        </p:txBody>
      </p:sp>
      <p:sp>
        <p:nvSpPr>
          <p:cNvPr id="5" name="Footer Placeholder 4">
            <a:extLst>
              <a:ext uri="{FF2B5EF4-FFF2-40B4-BE49-F238E27FC236}">
                <a16:creationId xmlns:a16="http://schemas.microsoft.com/office/drawing/2014/main" id="{3D868ECA-A57C-BEDC-422B-9F7499EC1383}"/>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68378392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7D10DF-1BB9-2633-6513-7780C6D2FB69}"/>
              </a:ext>
            </a:extLst>
          </p:cNvPr>
          <p:cNvSpPr>
            <a:spLocks noGrp="1"/>
          </p:cNvSpPr>
          <p:nvPr>
            <p:ph type="sldNum" sz="quarter" idx="11"/>
          </p:nvPr>
        </p:nvSpPr>
        <p:spPr/>
        <p:txBody>
          <a:bodyPr/>
          <a:lstStyle/>
          <a:p>
            <a:fld id="{DA2C159E-F13C-4A85-9A41-E7669D3E0D70}" type="slidenum">
              <a:rPr lang="en-GB" noProof="0" smtClean="0"/>
              <a:pPr/>
              <a:t>169</a:t>
            </a:fld>
            <a:endParaRPr lang="en-GB" noProof="0"/>
          </a:p>
        </p:txBody>
      </p:sp>
      <p:sp>
        <p:nvSpPr>
          <p:cNvPr id="3" name="Title 2">
            <a:extLst>
              <a:ext uri="{FF2B5EF4-FFF2-40B4-BE49-F238E27FC236}">
                <a16:creationId xmlns:a16="http://schemas.microsoft.com/office/drawing/2014/main" id="{166E8474-C3A0-C5D6-4896-1E62BA0C49C2}"/>
              </a:ext>
            </a:extLst>
          </p:cNvPr>
          <p:cNvSpPr>
            <a:spLocks noGrp="1"/>
          </p:cNvSpPr>
          <p:nvPr>
            <p:ph type="title"/>
          </p:nvPr>
        </p:nvSpPr>
        <p:spPr/>
        <p:txBody>
          <a:bodyPr>
            <a:noAutofit/>
          </a:bodyPr>
          <a:lstStyle/>
          <a:p>
            <a:r>
              <a:rPr lang="en-GB" noProof="0">
                <a:cs typeface="Arial"/>
              </a:rPr>
              <a:t>Understand domain </a:t>
            </a:r>
            <a:r>
              <a:rPr lang="en-GB">
                <a:cs typeface="Arial"/>
              </a:rPr>
              <a:t>n</a:t>
            </a:r>
            <a:r>
              <a:rPr lang="en-GB" noProof="0">
                <a:cs typeface="Arial"/>
              </a:rPr>
              <a:t>ame </a:t>
            </a:r>
            <a:r>
              <a:rPr lang="en-GB">
                <a:cs typeface="Arial"/>
              </a:rPr>
              <a:t>s</a:t>
            </a:r>
            <a:r>
              <a:rPr lang="en-GB" noProof="0">
                <a:cs typeface="Arial"/>
              </a:rPr>
              <a:t>ystem (DNS)</a:t>
            </a:r>
            <a:endParaRPr lang="en-GB" noProof="0"/>
          </a:p>
        </p:txBody>
      </p:sp>
      <p:sp>
        <p:nvSpPr>
          <p:cNvPr id="4" name="Text Placeholder 3">
            <a:extLst>
              <a:ext uri="{FF2B5EF4-FFF2-40B4-BE49-F238E27FC236}">
                <a16:creationId xmlns:a16="http://schemas.microsoft.com/office/drawing/2014/main" id="{CD6F29DF-0A2B-291E-E7AB-49AA8B2CD013}"/>
              </a:ext>
            </a:extLst>
          </p:cNvPr>
          <p:cNvSpPr>
            <a:spLocks noGrp="1"/>
          </p:cNvSpPr>
          <p:nvPr>
            <p:ph type="body" sz="quarter" idx="12"/>
          </p:nvPr>
        </p:nvSpPr>
        <p:spPr>
          <a:xfrm>
            <a:off x="234000" y="1491174"/>
            <a:ext cx="8436513" cy="3096799"/>
          </a:xfrm>
        </p:spPr>
        <p:txBody>
          <a:bodyPr vert="horz" lIns="0" tIns="0" rIns="0" bIns="0" rtlCol="0" anchor="t">
            <a:noAutofit/>
          </a:bodyPr>
          <a:lstStyle/>
          <a:p>
            <a:pPr marL="342900" indent="-342900">
              <a:buChar char="•"/>
            </a:pPr>
            <a:r>
              <a:rPr lang="en-GB" noProof="0">
                <a:cs typeface="Arial"/>
              </a:rPr>
              <a:t>DNS is a service that resolves fully qualified domain names (FQDNs) and other host names to IP addresses.</a:t>
            </a:r>
          </a:p>
          <a:p>
            <a:pPr marL="342900" indent="-342900">
              <a:buChar char="•"/>
            </a:pPr>
            <a:r>
              <a:rPr lang="en-GB" noProof="0">
                <a:cs typeface="Arial"/>
              </a:rPr>
              <a:t>DNS is used to locate domain controllers and global catalogue servers. It is used when logging on to AD DS.</a:t>
            </a:r>
          </a:p>
          <a:p>
            <a:pPr marL="342900" indent="-342900">
              <a:buChar char="•"/>
            </a:pPr>
            <a:r>
              <a:rPr lang="en-GB">
                <a:cs typeface="Arial"/>
              </a:rPr>
              <a:t>It l</a:t>
            </a:r>
            <a:r>
              <a:rPr lang="en-GB" noProof="0">
                <a:cs typeface="Arial"/>
              </a:rPr>
              <a:t>ocates mail servers during email delivery. It is used for the delivery of all internet email.</a:t>
            </a:r>
          </a:p>
          <a:p>
            <a:pPr marL="342900" indent="-342900">
              <a:buChar char="•"/>
            </a:pPr>
            <a:r>
              <a:rPr lang="en-GB">
                <a:cs typeface="Arial"/>
              </a:rPr>
              <a:t>It is the i</a:t>
            </a:r>
            <a:r>
              <a:rPr lang="en-GB" noProof="0">
                <a:cs typeface="Arial"/>
              </a:rPr>
              <a:t>nternet’s phone book for computers.</a:t>
            </a:r>
          </a:p>
          <a:p>
            <a:pPr marL="342900" indent="-342900">
              <a:buChar char="•"/>
            </a:pPr>
            <a:endParaRPr lang="en-GB" noProof="0">
              <a:cs typeface="Arial"/>
            </a:endParaRPr>
          </a:p>
        </p:txBody>
      </p:sp>
      <p:sp>
        <p:nvSpPr>
          <p:cNvPr id="5" name="Footer Placeholder 4">
            <a:extLst>
              <a:ext uri="{FF2B5EF4-FFF2-40B4-BE49-F238E27FC236}">
                <a16:creationId xmlns:a16="http://schemas.microsoft.com/office/drawing/2014/main" id="{523A9718-20D0-321A-5FDF-66E9E0AF98A7}"/>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125187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2ADEB7-F81E-4541-BB11-5F3418337670}"/>
              </a:ext>
            </a:extLst>
          </p:cNvPr>
          <p:cNvSpPr>
            <a:spLocks noGrp="1"/>
          </p:cNvSpPr>
          <p:nvPr>
            <p:ph type="sldNum" sz="quarter" idx="11"/>
          </p:nvPr>
        </p:nvSpPr>
        <p:spPr/>
        <p:txBody>
          <a:bodyPr/>
          <a:lstStyle/>
          <a:p>
            <a:fld id="{DA2C159E-F13C-4A85-9A41-E7669D3E0D70}" type="slidenum">
              <a:rPr lang="en-GB" noProof="0" smtClean="0"/>
              <a:pPr/>
              <a:t>17</a:t>
            </a:fld>
            <a:endParaRPr lang="en-GB" noProof="0"/>
          </a:p>
        </p:txBody>
      </p:sp>
      <p:sp>
        <p:nvSpPr>
          <p:cNvPr id="2" name="Title 1">
            <a:extLst>
              <a:ext uri="{FF2B5EF4-FFF2-40B4-BE49-F238E27FC236}">
                <a16:creationId xmlns:a16="http://schemas.microsoft.com/office/drawing/2014/main" id="{9BE6CD73-0C96-4B3B-A441-8900528D473B}"/>
              </a:ext>
            </a:extLst>
          </p:cNvPr>
          <p:cNvSpPr>
            <a:spLocks noGrp="1"/>
          </p:cNvSpPr>
          <p:nvPr>
            <p:ph type="title"/>
          </p:nvPr>
        </p:nvSpPr>
        <p:spPr/>
        <p:txBody>
          <a:bodyPr/>
          <a:lstStyle/>
          <a:p>
            <a:r>
              <a:rPr lang="en-GB" sz="3600" noProof="0">
                <a:cs typeface="Arial" panose="020B0604020202020204" pitchFamily="34" charset="0"/>
              </a:rPr>
              <a:t>Network medium</a:t>
            </a:r>
            <a:endParaRPr lang="en-GB" noProof="0"/>
          </a:p>
        </p:txBody>
      </p:sp>
      <p:sp>
        <p:nvSpPr>
          <p:cNvPr id="3" name="Text Placeholder 2">
            <a:extLst>
              <a:ext uri="{FF2B5EF4-FFF2-40B4-BE49-F238E27FC236}">
                <a16:creationId xmlns:a16="http://schemas.microsoft.com/office/drawing/2014/main" id="{8837DAF0-0192-4F83-9C2F-D3B12090ED0C}"/>
              </a:ext>
            </a:extLst>
          </p:cNvPr>
          <p:cNvSpPr>
            <a:spLocks noGrp="1"/>
          </p:cNvSpPr>
          <p:nvPr>
            <p:ph type="body" sz="quarter" idx="12"/>
          </p:nvPr>
        </p:nvSpPr>
        <p:spPr/>
        <p:txBody>
          <a:bodyPr vert="horz" lIns="0" tIns="0" rIns="0" bIns="0" rtlCol="0" anchor="t">
            <a:normAutofit/>
          </a:bodyPr>
          <a:lstStyle/>
          <a:p>
            <a:pPr marL="342900" indent="-342900">
              <a:buFont typeface="Arial" panose="020B0604020202020204" pitchFamily="34" charset="0"/>
              <a:buChar char="•"/>
            </a:pPr>
            <a:r>
              <a:rPr lang="en-GB" b="0"/>
              <a:t>A </a:t>
            </a:r>
            <a:r>
              <a:rPr lang="en-GB"/>
              <a:t>n</a:t>
            </a:r>
            <a:r>
              <a:rPr lang="en-GB" noProof="0"/>
              <a:t>etwork medium </a:t>
            </a:r>
            <a:r>
              <a:rPr lang="en-GB" b="0" noProof="0"/>
              <a:t>allows a message to travel across a network from source to destination.</a:t>
            </a:r>
          </a:p>
          <a:p>
            <a:pPr marL="342900" indent="-342900">
              <a:buFont typeface="Arial" panose="020B0604020202020204" pitchFamily="34" charset="0"/>
              <a:buChar char="•"/>
            </a:pPr>
            <a:r>
              <a:rPr lang="en-GB" b="0" noProof="0"/>
              <a:t>Examples include:</a:t>
            </a:r>
          </a:p>
          <a:p>
            <a:pPr marL="676275" lvl="1" indent="-312738">
              <a:buFont typeface="Arial" panose="020B0604020202020204" pitchFamily="34" charset="0"/>
              <a:buChar char="•"/>
            </a:pPr>
            <a:r>
              <a:rPr lang="en-GB" sz="2400" b="0" noProof="0"/>
              <a:t>copper </a:t>
            </a:r>
            <a:endParaRPr lang="en-GB" sz="2400" b="0">
              <a:cs typeface="Arial"/>
            </a:endParaRPr>
          </a:p>
          <a:p>
            <a:pPr marL="676275" lvl="1" indent="-312738">
              <a:buFont typeface="Arial" panose="020B0604020202020204" pitchFamily="34" charset="0"/>
              <a:buChar char="•"/>
            </a:pPr>
            <a:r>
              <a:rPr lang="en-GB" sz="2400" b="0" noProof="0"/>
              <a:t>fibre optics</a:t>
            </a:r>
            <a:endParaRPr lang="en-GB" sz="2400" b="0">
              <a:cs typeface="Arial"/>
            </a:endParaRPr>
          </a:p>
          <a:p>
            <a:pPr marL="676275" lvl="1" indent="-312738">
              <a:buFont typeface="Arial" panose="020B0604020202020204" pitchFamily="34" charset="0"/>
              <a:buChar char="•"/>
            </a:pPr>
            <a:r>
              <a:rPr lang="en-GB" sz="2400" b="0" noProof="0"/>
              <a:t>wireless.</a:t>
            </a:r>
            <a:endParaRPr lang="en-GB" sz="2400" b="0" noProof="0">
              <a:cs typeface="Arial"/>
            </a:endParaRPr>
          </a:p>
          <a:p>
            <a:endParaRPr lang="en-GB" noProof="0"/>
          </a:p>
        </p:txBody>
      </p:sp>
      <p:sp>
        <p:nvSpPr>
          <p:cNvPr id="4" name="Footer Placeholder 3">
            <a:extLst>
              <a:ext uri="{FF2B5EF4-FFF2-40B4-BE49-F238E27FC236}">
                <a16:creationId xmlns:a16="http://schemas.microsoft.com/office/drawing/2014/main" id="{3F00770D-DD3B-4E5B-A3DB-BEFCA20406F2}"/>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03489753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5A204A-DC3A-4505-38D4-ABCCC8D32003}"/>
              </a:ext>
            </a:extLst>
          </p:cNvPr>
          <p:cNvSpPr>
            <a:spLocks noGrp="1"/>
          </p:cNvSpPr>
          <p:nvPr>
            <p:ph type="sldNum" sz="quarter" idx="11"/>
          </p:nvPr>
        </p:nvSpPr>
        <p:spPr/>
        <p:txBody>
          <a:bodyPr/>
          <a:lstStyle/>
          <a:p>
            <a:fld id="{DA2C159E-F13C-4A85-9A41-E7669D3E0D70}" type="slidenum">
              <a:rPr lang="en-GB" noProof="0" smtClean="0"/>
              <a:pPr/>
              <a:t>170</a:t>
            </a:fld>
            <a:endParaRPr lang="en-GB" noProof="0"/>
          </a:p>
        </p:txBody>
      </p:sp>
      <p:sp>
        <p:nvSpPr>
          <p:cNvPr id="3" name="Title 2">
            <a:extLst>
              <a:ext uri="{FF2B5EF4-FFF2-40B4-BE49-F238E27FC236}">
                <a16:creationId xmlns:a16="http://schemas.microsoft.com/office/drawing/2014/main" id="{0C64ABD6-BCAA-EF38-3EF0-3D3756495F4A}"/>
              </a:ext>
            </a:extLst>
          </p:cNvPr>
          <p:cNvSpPr>
            <a:spLocks noGrp="1"/>
          </p:cNvSpPr>
          <p:nvPr>
            <p:ph type="title"/>
          </p:nvPr>
        </p:nvSpPr>
        <p:spPr/>
        <p:txBody>
          <a:bodyPr/>
          <a:lstStyle/>
          <a:p>
            <a:r>
              <a:rPr lang="en-GB" noProof="0">
                <a:cs typeface="Arial"/>
              </a:rPr>
              <a:t>DNS </a:t>
            </a:r>
            <a:r>
              <a:rPr lang="en-GB">
                <a:cs typeface="Arial"/>
              </a:rPr>
              <a:t>s</a:t>
            </a:r>
            <a:r>
              <a:rPr lang="en-GB" noProof="0">
                <a:cs typeface="Arial"/>
              </a:rPr>
              <a:t>tandard (1)</a:t>
            </a:r>
            <a:endParaRPr lang="en-GB" noProof="0"/>
          </a:p>
        </p:txBody>
      </p:sp>
      <p:sp>
        <p:nvSpPr>
          <p:cNvPr id="4" name="Text Placeholder 3">
            <a:extLst>
              <a:ext uri="{FF2B5EF4-FFF2-40B4-BE49-F238E27FC236}">
                <a16:creationId xmlns:a16="http://schemas.microsoft.com/office/drawing/2014/main" id="{2B21113C-CE4E-A251-4BC0-C7571F4F69CF}"/>
              </a:ext>
            </a:extLst>
          </p:cNvPr>
          <p:cNvSpPr>
            <a:spLocks noGrp="1"/>
          </p:cNvSpPr>
          <p:nvPr>
            <p:ph type="body" sz="quarter" idx="12"/>
          </p:nvPr>
        </p:nvSpPr>
        <p:spPr/>
        <p:txBody>
          <a:bodyPr vert="horz" lIns="0" tIns="0" rIns="0" bIns="0" rtlCol="0" anchor="t">
            <a:noAutofit/>
          </a:bodyPr>
          <a:lstStyle/>
          <a:p>
            <a:r>
              <a:rPr lang="en-GB" b="1" noProof="0">
                <a:cs typeface="Arial"/>
              </a:rPr>
              <a:t>DNS namespace:</a:t>
            </a:r>
            <a:endParaRPr lang="en-GB" noProof="0">
              <a:cs typeface="Arial"/>
            </a:endParaRPr>
          </a:p>
          <a:p>
            <a:pPr marL="269875" lvl="1" indent="-269875">
              <a:buChar char="•"/>
            </a:pPr>
            <a:r>
              <a:rPr lang="en-GB">
                <a:cs typeface="Arial"/>
              </a:rPr>
              <a:t>This has a</a:t>
            </a:r>
            <a:r>
              <a:rPr lang="en-GB" noProof="0">
                <a:cs typeface="Arial"/>
              </a:rPr>
              <a:t> tree structure in which each branch of the tree identifies a domain.</a:t>
            </a:r>
          </a:p>
          <a:p>
            <a:pPr marL="269875" lvl="1" indent="-269875">
              <a:buChar char="•"/>
            </a:pPr>
            <a:r>
              <a:rPr lang="en-GB" noProof="0">
                <a:cs typeface="Arial"/>
              </a:rPr>
              <a:t>Each domain has a collection of resource records that consist of host names, IP addresses and other information.</a:t>
            </a:r>
          </a:p>
          <a:p>
            <a:pPr marL="269875" lvl="1" indent="-269875">
              <a:buChar char="•"/>
            </a:pPr>
            <a:r>
              <a:rPr lang="en-GB">
                <a:cs typeface="Arial"/>
              </a:rPr>
              <a:t>A q</a:t>
            </a:r>
            <a:r>
              <a:rPr lang="en-GB" noProof="0">
                <a:cs typeface="Arial"/>
              </a:rPr>
              <a:t>uery is used to retrieve specific records from a domain.</a:t>
            </a:r>
          </a:p>
        </p:txBody>
      </p:sp>
      <p:sp>
        <p:nvSpPr>
          <p:cNvPr id="5" name="Footer Placeholder 4">
            <a:extLst>
              <a:ext uri="{FF2B5EF4-FFF2-40B4-BE49-F238E27FC236}">
                <a16:creationId xmlns:a16="http://schemas.microsoft.com/office/drawing/2014/main" id="{2ADEE61E-34FA-60C4-FF10-EB12560B5754}"/>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02555783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521E63-75B1-8D52-E011-197BF3FC29AA}"/>
              </a:ext>
            </a:extLst>
          </p:cNvPr>
          <p:cNvSpPr>
            <a:spLocks noGrp="1"/>
          </p:cNvSpPr>
          <p:nvPr>
            <p:ph type="sldNum" sz="quarter" idx="11"/>
          </p:nvPr>
        </p:nvSpPr>
        <p:spPr/>
        <p:txBody>
          <a:bodyPr/>
          <a:lstStyle/>
          <a:p>
            <a:fld id="{DA2C159E-F13C-4A85-9A41-E7669D3E0D70}" type="slidenum">
              <a:rPr lang="en-GB" noProof="0" smtClean="0"/>
              <a:pPr/>
              <a:t>171</a:t>
            </a:fld>
            <a:endParaRPr lang="en-GB" noProof="0"/>
          </a:p>
        </p:txBody>
      </p:sp>
      <p:sp>
        <p:nvSpPr>
          <p:cNvPr id="3" name="Title 2">
            <a:extLst>
              <a:ext uri="{FF2B5EF4-FFF2-40B4-BE49-F238E27FC236}">
                <a16:creationId xmlns:a16="http://schemas.microsoft.com/office/drawing/2014/main" id="{EC4573B5-DE94-C57B-D7AE-26DCB804F4E8}"/>
              </a:ext>
            </a:extLst>
          </p:cNvPr>
          <p:cNvSpPr>
            <a:spLocks noGrp="1"/>
          </p:cNvSpPr>
          <p:nvPr>
            <p:ph type="title"/>
          </p:nvPr>
        </p:nvSpPr>
        <p:spPr/>
        <p:txBody>
          <a:bodyPr/>
          <a:lstStyle/>
          <a:p>
            <a:r>
              <a:rPr lang="en-GB" noProof="0">
                <a:cs typeface="Arial"/>
              </a:rPr>
              <a:t>DNS standard (2)</a:t>
            </a:r>
            <a:endParaRPr lang="en-GB" noProof="0"/>
          </a:p>
        </p:txBody>
      </p:sp>
      <p:sp>
        <p:nvSpPr>
          <p:cNvPr id="4" name="Text Placeholder 3">
            <a:extLst>
              <a:ext uri="{FF2B5EF4-FFF2-40B4-BE49-F238E27FC236}">
                <a16:creationId xmlns:a16="http://schemas.microsoft.com/office/drawing/2014/main" id="{50291D94-2EAA-C770-3A36-AF15A2CF7DF5}"/>
              </a:ext>
            </a:extLst>
          </p:cNvPr>
          <p:cNvSpPr>
            <a:spLocks noGrp="1"/>
          </p:cNvSpPr>
          <p:nvPr>
            <p:ph type="body" sz="quarter" idx="12"/>
          </p:nvPr>
        </p:nvSpPr>
        <p:spPr/>
        <p:txBody>
          <a:bodyPr vert="horz" lIns="0" tIns="0" rIns="0" bIns="0" rtlCol="0" anchor="t">
            <a:noAutofit/>
          </a:bodyPr>
          <a:lstStyle/>
          <a:p>
            <a:r>
              <a:rPr lang="en-GB" b="1" noProof="0">
                <a:cs typeface="Arial"/>
              </a:rPr>
              <a:t>Name servers:</a:t>
            </a:r>
          </a:p>
          <a:p>
            <a:pPr marL="285750" indent="-285750">
              <a:buFont typeface="Arial"/>
              <a:buChar char="•"/>
            </a:pPr>
            <a:r>
              <a:rPr lang="en-GB" noProof="0">
                <a:cs typeface="Arial"/>
              </a:rPr>
              <a:t>A DNS server is an application on a server that maintains information about the domain tree structure.</a:t>
            </a:r>
          </a:p>
          <a:p>
            <a:pPr marL="285750" indent="-285750">
              <a:buFont typeface="Arial"/>
              <a:buChar char="•"/>
            </a:pPr>
            <a:r>
              <a:rPr lang="en-GB" noProof="0">
                <a:cs typeface="Arial"/>
              </a:rPr>
              <a:t>It usually contains authoritative information for one or more specific domains.</a:t>
            </a:r>
          </a:p>
          <a:p>
            <a:pPr marL="285750" indent="-285750">
              <a:buFont typeface="Arial"/>
              <a:buChar char="•"/>
            </a:pPr>
            <a:r>
              <a:rPr lang="en-GB" noProof="0">
                <a:cs typeface="Arial"/>
              </a:rPr>
              <a:t>DNS servers respond to queries for their domains and forward queries for other domains to other name servers.</a:t>
            </a:r>
          </a:p>
          <a:p>
            <a:pPr marL="285750" indent="-285750">
              <a:buFont typeface="Arial"/>
              <a:buChar char="•"/>
            </a:pPr>
            <a:r>
              <a:rPr lang="en-GB" noProof="0">
                <a:cs typeface="Arial"/>
              </a:rPr>
              <a:t>This allows any DNS server to access information about any domain in the tree.</a:t>
            </a:r>
            <a:endParaRPr lang="en-GB" noProof="0"/>
          </a:p>
          <a:p>
            <a:endParaRPr lang="en-GB" noProof="0">
              <a:cs typeface="Arial"/>
            </a:endParaRPr>
          </a:p>
        </p:txBody>
      </p:sp>
      <p:sp>
        <p:nvSpPr>
          <p:cNvPr id="5" name="Footer Placeholder 4">
            <a:extLst>
              <a:ext uri="{FF2B5EF4-FFF2-40B4-BE49-F238E27FC236}">
                <a16:creationId xmlns:a16="http://schemas.microsoft.com/office/drawing/2014/main" id="{CD9C8A55-C1C9-759E-5415-617261B19C74}"/>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92309628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B2CDA1-4815-8EFA-61D2-847DBF19444D}"/>
              </a:ext>
            </a:extLst>
          </p:cNvPr>
          <p:cNvSpPr>
            <a:spLocks noGrp="1"/>
          </p:cNvSpPr>
          <p:nvPr>
            <p:ph type="sldNum" sz="quarter" idx="11"/>
          </p:nvPr>
        </p:nvSpPr>
        <p:spPr/>
        <p:txBody>
          <a:bodyPr/>
          <a:lstStyle/>
          <a:p>
            <a:fld id="{DA2C159E-F13C-4A85-9A41-E7669D3E0D70}" type="slidenum">
              <a:rPr lang="en-GB" noProof="0" smtClean="0"/>
              <a:pPr/>
              <a:t>172</a:t>
            </a:fld>
            <a:endParaRPr lang="en-GB" noProof="0"/>
          </a:p>
        </p:txBody>
      </p:sp>
      <p:sp>
        <p:nvSpPr>
          <p:cNvPr id="3" name="Title 2">
            <a:extLst>
              <a:ext uri="{FF2B5EF4-FFF2-40B4-BE49-F238E27FC236}">
                <a16:creationId xmlns:a16="http://schemas.microsoft.com/office/drawing/2014/main" id="{ACFE9180-25AE-CA57-129E-D3A5088BCA88}"/>
              </a:ext>
            </a:extLst>
          </p:cNvPr>
          <p:cNvSpPr>
            <a:spLocks noGrp="1"/>
          </p:cNvSpPr>
          <p:nvPr>
            <p:ph type="title"/>
          </p:nvPr>
        </p:nvSpPr>
        <p:spPr/>
        <p:txBody>
          <a:bodyPr/>
          <a:lstStyle/>
          <a:p>
            <a:r>
              <a:rPr lang="en-GB" noProof="0">
                <a:cs typeface="Arial"/>
              </a:rPr>
              <a:t>DNS standard (3)</a:t>
            </a:r>
            <a:endParaRPr lang="en-GB" noProof="0"/>
          </a:p>
        </p:txBody>
      </p:sp>
      <p:sp>
        <p:nvSpPr>
          <p:cNvPr id="4" name="Text Placeholder 3">
            <a:extLst>
              <a:ext uri="{FF2B5EF4-FFF2-40B4-BE49-F238E27FC236}">
                <a16:creationId xmlns:a16="http://schemas.microsoft.com/office/drawing/2014/main" id="{46DFF43B-8B80-84E8-3D49-9064965B5545}"/>
              </a:ext>
            </a:extLst>
          </p:cNvPr>
          <p:cNvSpPr>
            <a:spLocks noGrp="1"/>
          </p:cNvSpPr>
          <p:nvPr>
            <p:ph type="body" sz="quarter" idx="12"/>
          </p:nvPr>
        </p:nvSpPr>
        <p:spPr/>
        <p:txBody>
          <a:bodyPr vert="horz" lIns="0" tIns="0" rIns="0" bIns="0" rtlCol="0" anchor="t">
            <a:noAutofit/>
          </a:bodyPr>
          <a:lstStyle/>
          <a:p>
            <a:r>
              <a:rPr lang="en-GB" b="1" noProof="0">
                <a:cs typeface="Arial"/>
              </a:rPr>
              <a:t>Resolver:</a:t>
            </a:r>
          </a:p>
          <a:p>
            <a:pPr marL="342900" indent="-342900">
              <a:buChar char="•"/>
            </a:pPr>
            <a:r>
              <a:rPr lang="en-GB">
                <a:cs typeface="Arial"/>
              </a:rPr>
              <a:t>This is a c</a:t>
            </a:r>
            <a:r>
              <a:rPr lang="en-GB" noProof="0">
                <a:cs typeface="Arial"/>
              </a:rPr>
              <a:t>lient program that generates DNS queries and sends them to a DNS server for fulfilment.</a:t>
            </a:r>
          </a:p>
          <a:p>
            <a:pPr marL="342900" indent="-342900">
              <a:buChar char="•"/>
            </a:pPr>
            <a:r>
              <a:rPr lang="en-GB">
                <a:cs typeface="Arial"/>
              </a:rPr>
              <a:t>The r</a:t>
            </a:r>
            <a:r>
              <a:rPr lang="en-GB" noProof="0">
                <a:cs typeface="Arial"/>
              </a:rPr>
              <a:t>esolver has direct access to at least a DNS server and can process referrals to direct its queries to other servers when necessary.</a:t>
            </a:r>
          </a:p>
        </p:txBody>
      </p:sp>
      <p:sp>
        <p:nvSpPr>
          <p:cNvPr id="5" name="Footer Placeholder 4">
            <a:extLst>
              <a:ext uri="{FF2B5EF4-FFF2-40B4-BE49-F238E27FC236}">
                <a16:creationId xmlns:a16="http://schemas.microsoft.com/office/drawing/2014/main" id="{8FAF86D3-354F-D577-1CCC-CE7BB7330794}"/>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422076930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D3B867-6DA6-A6AC-CA93-465CC32A0C1E}"/>
              </a:ext>
            </a:extLst>
          </p:cNvPr>
          <p:cNvSpPr>
            <a:spLocks noGrp="1"/>
          </p:cNvSpPr>
          <p:nvPr>
            <p:ph type="sldNum" sz="quarter" idx="11"/>
          </p:nvPr>
        </p:nvSpPr>
        <p:spPr/>
        <p:txBody>
          <a:bodyPr/>
          <a:lstStyle/>
          <a:p>
            <a:fld id="{DA2C159E-F13C-4A85-9A41-E7669D3E0D70}" type="slidenum">
              <a:rPr lang="en-GB" noProof="0" smtClean="0"/>
              <a:pPr/>
              <a:t>173</a:t>
            </a:fld>
            <a:endParaRPr lang="en-GB" noProof="0"/>
          </a:p>
        </p:txBody>
      </p:sp>
      <p:sp>
        <p:nvSpPr>
          <p:cNvPr id="3" name="Title 2">
            <a:extLst>
              <a:ext uri="{FF2B5EF4-FFF2-40B4-BE49-F238E27FC236}">
                <a16:creationId xmlns:a16="http://schemas.microsoft.com/office/drawing/2014/main" id="{74E51270-9F71-67C5-8EAE-3A3C1E85EE60}"/>
              </a:ext>
            </a:extLst>
          </p:cNvPr>
          <p:cNvSpPr>
            <a:spLocks noGrp="1"/>
          </p:cNvSpPr>
          <p:nvPr>
            <p:ph type="title"/>
          </p:nvPr>
        </p:nvSpPr>
        <p:spPr/>
        <p:txBody>
          <a:bodyPr/>
          <a:lstStyle/>
          <a:p>
            <a:r>
              <a:rPr lang="en-GB" noProof="0">
                <a:cs typeface="Arial"/>
              </a:rPr>
              <a:t>DNS zones and records</a:t>
            </a:r>
            <a:endParaRPr lang="en-GB" noProof="0"/>
          </a:p>
        </p:txBody>
      </p:sp>
      <p:sp>
        <p:nvSpPr>
          <p:cNvPr id="4" name="Text Placeholder 3">
            <a:extLst>
              <a:ext uri="{FF2B5EF4-FFF2-40B4-BE49-F238E27FC236}">
                <a16:creationId xmlns:a16="http://schemas.microsoft.com/office/drawing/2014/main" id="{CA381888-5923-7EC6-F527-5D588D98BB6E}"/>
              </a:ext>
            </a:extLst>
          </p:cNvPr>
          <p:cNvSpPr>
            <a:spLocks noGrp="1"/>
          </p:cNvSpPr>
          <p:nvPr>
            <p:ph type="body" sz="quarter" idx="12"/>
          </p:nvPr>
        </p:nvSpPr>
        <p:spPr/>
        <p:txBody>
          <a:bodyPr vert="horz" lIns="0" tIns="0" rIns="0" bIns="0" rtlCol="0" anchor="t">
            <a:noAutofit/>
          </a:bodyPr>
          <a:lstStyle/>
          <a:p>
            <a:pPr marL="342900" indent="-342900">
              <a:buChar char="•"/>
            </a:pPr>
            <a:r>
              <a:rPr lang="en-GB" noProof="0">
                <a:cs typeface="Arial"/>
              </a:rPr>
              <a:t>A DNS zone is the specific portion of a DNS namespace (such as Trip24.com) that contains DNS records.</a:t>
            </a:r>
          </a:p>
          <a:p>
            <a:pPr marL="342900" indent="-342900">
              <a:buChar char="•"/>
            </a:pPr>
            <a:r>
              <a:rPr lang="en-GB" noProof="0">
                <a:cs typeface="Arial"/>
              </a:rPr>
              <a:t>Zone types:</a:t>
            </a:r>
          </a:p>
          <a:p>
            <a:pPr marL="539750" lvl="2" indent="-269875"/>
            <a:r>
              <a:rPr lang="en-GB" noProof="0">
                <a:cs typeface="Arial"/>
              </a:rPr>
              <a:t>forward lookup zone</a:t>
            </a:r>
          </a:p>
          <a:p>
            <a:pPr marL="539750" lvl="2" indent="-269875"/>
            <a:r>
              <a:rPr lang="en-GB" noProof="0">
                <a:cs typeface="Arial"/>
              </a:rPr>
              <a:t>reverse lookup zone.</a:t>
            </a:r>
          </a:p>
          <a:p>
            <a:pPr marL="342900" indent="-342900">
              <a:buChar char="•"/>
            </a:pPr>
            <a:r>
              <a:rPr lang="en-GB" noProof="0">
                <a:cs typeface="Arial"/>
              </a:rPr>
              <a:t>The most used zone types in Windows Server DNS are forward lookup zones and reverse lookup zones.</a:t>
            </a:r>
          </a:p>
          <a:p>
            <a:pPr marL="342900" indent="-342900">
              <a:buChar char="•"/>
            </a:pPr>
            <a:endParaRPr lang="en-GB" noProof="0">
              <a:cs typeface="Arial"/>
            </a:endParaRPr>
          </a:p>
        </p:txBody>
      </p:sp>
      <p:sp>
        <p:nvSpPr>
          <p:cNvPr id="5" name="Footer Placeholder 4">
            <a:extLst>
              <a:ext uri="{FF2B5EF4-FFF2-40B4-BE49-F238E27FC236}">
                <a16:creationId xmlns:a16="http://schemas.microsoft.com/office/drawing/2014/main" id="{4C821193-446A-AC47-50FB-328D1C180256}"/>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01560896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CFBAA-EE59-C1BA-EF7D-829AEA6E292D}"/>
              </a:ext>
            </a:extLst>
          </p:cNvPr>
          <p:cNvSpPr>
            <a:spLocks noGrp="1"/>
          </p:cNvSpPr>
          <p:nvPr>
            <p:ph type="sldNum" sz="quarter" idx="11"/>
          </p:nvPr>
        </p:nvSpPr>
        <p:spPr/>
        <p:txBody>
          <a:bodyPr/>
          <a:lstStyle/>
          <a:p>
            <a:fld id="{DA2C159E-F13C-4A85-9A41-E7669D3E0D70}" type="slidenum">
              <a:rPr lang="en-GB" noProof="0" smtClean="0"/>
              <a:pPr/>
              <a:t>174</a:t>
            </a:fld>
            <a:endParaRPr lang="en-GB" noProof="0"/>
          </a:p>
        </p:txBody>
      </p:sp>
      <p:sp>
        <p:nvSpPr>
          <p:cNvPr id="3" name="Title 2">
            <a:extLst>
              <a:ext uri="{FF2B5EF4-FFF2-40B4-BE49-F238E27FC236}">
                <a16:creationId xmlns:a16="http://schemas.microsoft.com/office/drawing/2014/main" id="{916E6C39-C549-431B-6930-75A68A81B10A}"/>
              </a:ext>
            </a:extLst>
          </p:cNvPr>
          <p:cNvSpPr>
            <a:spLocks noGrp="1"/>
          </p:cNvSpPr>
          <p:nvPr>
            <p:ph type="title"/>
          </p:nvPr>
        </p:nvSpPr>
        <p:spPr/>
        <p:txBody>
          <a:bodyPr/>
          <a:lstStyle/>
          <a:p>
            <a:r>
              <a:rPr lang="en-GB" noProof="0">
                <a:cs typeface="Arial"/>
              </a:rPr>
              <a:t>Forward lookup zones</a:t>
            </a:r>
            <a:endParaRPr lang="en-GB" noProof="0"/>
          </a:p>
          <a:p>
            <a:endParaRPr lang="en-GB" noProof="0">
              <a:cs typeface="Arial"/>
            </a:endParaRPr>
          </a:p>
        </p:txBody>
      </p:sp>
      <p:sp>
        <p:nvSpPr>
          <p:cNvPr id="4" name="Text Placeholder 3">
            <a:extLst>
              <a:ext uri="{FF2B5EF4-FFF2-40B4-BE49-F238E27FC236}">
                <a16:creationId xmlns:a16="http://schemas.microsoft.com/office/drawing/2014/main" id="{6A158F25-7533-912D-90B1-81FBE0192649}"/>
              </a:ext>
            </a:extLst>
          </p:cNvPr>
          <p:cNvSpPr>
            <a:spLocks noGrp="1"/>
          </p:cNvSpPr>
          <p:nvPr>
            <p:ph type="body" sz="quarter" idx="12"/>
          </p:nvPr>
        </p:nvSpPr>
        <p:spPr>
          <a:xfrm>
            <a:off x="234000" y="986400"/>
            <a:ext cx="8436513" cy="3601574"/>
          </a:xfrm>
        </p:spPr>
        <p:txBody>
          <a:bodyPr vert="horz" lIns="0" tIns="0" rIns="0" bIns="0" rtlCol="0" anchor="t">
            <a:noAutofit/>
          </a:bodyPr>
          <a:lstStyle/>
          <a:p>
            <a:pPr marL="342900" indent="-342900">
              <a:buFont typeface="Arial" panose="020B0604020202020204" pitchFamily="34" charset="0"/>
              <a:buChar char="•"/>
            </a:pPr>
            <a:r>
              <a:rPr lang="en-GB" sz="2300" noProof="0">
                <a:cs typeface="Arial"/>
              </a:rPr>
              <a:t>Forward lookup zones resolve host names to IP addresses and host common resource records, including:</a:t>
            </a:r>
            <a:endParaRPr lang="en-GB" sz="2300" noProof="0"/>
          </a:p>
          <a:p>
            <a:pPr marL="539750" lvl="2" indent="-177800"/>
            <a:r>
              <a:rPr lang="en-GB" sz="2300" noProof="0">
                <a:cs typeface="Arial"/>
              </a:rPr>
              <a:t>host (A) records</a:t>
            </a:r>
          </a:p>
          <a:p>
            <a:pPr marL="539750" lvl="2" indent="-177800"/>
            <a:r>
              <a:rPr lang="en-GB" sz="2300" noProof="0">
                <a:cs typeface="Arial"/>
              </a:rPr>
              <a:t>alias (CNAME) records</a:t>
            </a:r>
          </a:p>
          <a:p>
            <a:pPr marL="539750" lvl="2" indent="-177800"/>
            <a:r>
              <a:rPr lang="en-GB" sz="2300" noProof="0">
                <a:cs typeface="Arial"/>
              </a:rPr>
              <a:t>service (SRV) records</a:t>
            </a:r>
          </a:p>
          <a:p>
            <a:pPr marL="539750" lvl="2" indent="-177800"/>
            <a:r>
              <a:rPr lang="en-GB" sz="2300" noProof="0">
                <a:cs typeface="Arial"/>
              </a:rPr>
              <a:t>mail exchanger (MX) records</a:t>
            </a:r>
          </a:p>
          <a:p>
            <a:pPr marL="539750" lvl="2" indent="-177800"/>
            <a:r>
              <a:rPr lang="en-GB" sz="2300" noProof="0">
                <a:cs typeface="Arial"/>
              </a:rPr>
              <a:t>start of authority (SOA) records</a:t>
            </a:r>
          </a:p>
          <a:p>
            <a:pPr marL="539750" lvl="2" indent="-177800"/>
            <a:r>
              <a:rPr lang="en-GB" sz="2300" noProof="0">
                <a:cs typeface="Arial"/>
              </a:rPr>
              <a:t>name server (NS) records.</a:t>
            </a:r>
          </a:p>
          <a:p>
            <a:pPr marL="342900" indent="-342900">
              <a:buFont typeface="Arial" panose="020B0604020202020204" pitchFamily="34" charset="0"/>
              <a:buChar char="•"/>
            </a:pPr>
            <a:r>
              <a:rPr lang="en-GB" sz="2300" noProof="0">
                <a:cs typeface="Arial"/>
              </a:rPr>
              <a:t>The most common record type is the host (A) resource record.</a:t>
            </a:r>
            <a:endParaRPr lang="en-GB" sz="2300" noProof="0"/>
          </a:p>
          <a:p>
            <a:endParaRPr lang="en-GB" noProof="0">
              <a:cs typeface="Arial"/>
            </a:endParaRPr>
          </a:p>
        </p:txBody>
      </p:sp>
      <p:sp>
        <p:nvSpPr>
          <p:cNvPr id="5" name="Footer Placeholder 4">
            <a:extLst>
              <a:ext uri="{FF2B5EF4-FFF2-40B4-BE49-F238E27FC236}">
                <a16:creationId xmlns:a16="http://schemas.microsoft.com/office/drawing/2014/main" id="{D6BF3663-566B-E2E3-04AE-BD5A047A9147}"/>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25794381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5DEDE3-BCE0-AE65-850B-A1B4DA46A951}"/>
              </a:ext>
            </a:extLst>
          </p:cNvPr>
          <p:cNvSpPr>
            <a:spLocks noGrp="1"/>
          </p:cNvSpPr>
          <p:nvPr>
            <p:ph type="sldNum" sz="quarter" idx="11"/>
          </p:nvPr>
        </p:nvSpPr>
        <p:spPr/>
        <p:txBody>
          <a:bodyPr/>
          <a:lstStyle/>
          <a:p>
            <a:fld id="{DA2C159E-F13C-4A85-9A41-E7669D3E0D70}" type="slidenum">
              <a:rPr lang="en-GB" noProof="0" smtClean="0"/>
              <a:pPr/>
              <a:t>175</a:t>
            </a:fld>
            <a:endParaRPr lang="en-GB" noProof="0"/>
          </a:p>
        </p:txBody>
      </p:sp>
      <p:sp>
        <p:nvSpPr>
          <p:cNvPr id="3" name="Title 2">
            <a:extLst>
              <a:ext uri="{FF2B5EF4-FFF2-40B4-BE49-F238E27FC236}">
                <a16:creationId xmlns:a16="http://schemas.microsoft.com/office/drawing/2014/main" id="{734512C1-9FAC-EDD3-C011-BEED34894F93}"/>
              </a:ext>
            </a:extLst>
          </p:cNvPr>
          <p:cNvSpPr>
            <a:spLocks noGrp="1"/>
          </p:cNvSpPr>
          <p:nvPr>
            <p:ph type="title"/>
          </p:nvPr>
        </p:nvSpPr>
        <p:spPr/>
        <p:txBody>
          <a:bodyPr/>
          <a:lstStyle/>
          <a:p>
            <a:r>
              <a:rPr lang="en-GB" noProof="0">
                <a:cs typeface="Arial"/>
              </a:rPr>
              <a:t>Reverse lookup zones</a:t>
            </a:r>
            <a:endParaRPr lang="en-GB" noProof="0"/>
          </a:p>
          <a:p>
            <a:endParaRPr lang="en-GB" noProof="0">
              <a:cs typeface="Arial"/>
            </a:endParaRPr>
          </a:p>
        </p:txBody>
      </p:sp>
      <p:sp>
        <p:nvSpPr>
          <p:cNvPr id="4" name="Text Placeholder 3">
            <a:extLst>
              <a:ext uri="{FF2B5EF4-FFF2-40B4-BE49-F238E27FC236}">
                <a16:creationId xmlns:a16="http://schemas.microsoft.com/office/drawing/2014/main" id="{AFB45C37-5FC5-DCBE-0488-2268314B6EB6}"/>
              </a:ext>
            </a:extLst>
          </p:cNvPr>
          <p:cNvSpPr>
            <a:spLocks noGrp="1"/>
          </p:cNvSpPr>
          <p:nvPr>
            <p:ph type="body" sz="quarter" idx="12"/>
          </p:nvPr>
        </p:nvSpPr>
        <p:spPr/>
        <p:txBody>
          <a:bodyPr vert="horz" lIns="0" tIns="0" rIns="0" bIns="0" rtlCol="0" anchor="t">
            <a:noAutofit/>
          </a:bodyPr>
          <a:lstStyle/>
          <a:p>
            <a:pPr marL="342900" indent="-342900">
              <a:buChar char="•"/>
            </a:pPr>
            <a:r>
              <a:rPr lang="en-GB" noProof="0">
                <a:cs typeface="Arial"/>
              </a:rPr>
              <a:t>Reverse lookup zones resolve IP addresses to domain names.</a:t>
            </a:r>
          </a:p>
          <a:p>
            <a:pPr marL="342900" indent="-342900">
              <a:buChar char="•"/>
            </a:pPr>
            <a:r>
              <a:rPr lang="en-GB" noProof="0">
                <a:cs typeface="Arial"/>
              </a:rPr>
              <a:t>Reverse lookup zones host SOA, NS and pointer (PTR) resource records.</a:t>
            </a:r>
          </a:p>
          <a:p>
            <a:pPr marL="342900" indent="-342900">
              <a:buChar char="•"/>
            </a:pPr>
            <a:r>
              <a:rPr lang="en-GB" noProof="0">
                <a:cs typeface="Arial"/>
              </a:rPr>
              <a:t>Reverse lookup zones are not always configured.</a:t>
            </a:r>
          </a:p>
          <a:p>
            <a:pPr marL="342900" indent="-342900">
              <a:buChar char="•"/>
            </a:pPr>
            <a:r>
              <a:rPr lang="en-GB" noProof="0">
                <a:cs typeface="Arial"/>
              </a:rPr>
              <a:t>Configure reverse lookup zones to reduce warning and error messages.</a:t>
            </a:r>
          </a:p>
          <a:p>
            <a:endParaRPr lang="en-GB" noProof="0">
              <a:cs typeface="Arial"/>
            </a:endParaRPr>
          </a:p>
          <a:p>
            <a:endParaRPr lang="en-GB" noProof="0">
              <a:cs typeface="Arial"/>
            </a:endParaRPr>
          </a:p>
          <a:p>
            <a:endParaRPr lang="en-GB" noProof="0">
              <a:cs typeface="Arial"/>
            </a:endParaRPr>
          </a:p>
          <a:p>
            <a:endParaRPr lang="en-GB" noProof="0">
              <a:cs typeface="Arial"/>
            </a:endParaRPr>
          </a:p>
        </p:txBody>
      </p:sp>
      <p:sp>
        <p:nvSpPr>
          <p:cNvPr id="5" name="Footer Placeholder 4">
            <a:extLst>
              <a:ext uri="{FF2B5EF4-FFF2-40B4-BE49-F238E27FC236}">
                <a16:creationId xmlns:a16="http://schemas.microsoft.com/office/drawing/2014/main" id="{945D8F0A-8D48-E22E-3802-5EB7B6A69C19}"/>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33196164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392DB6-CA49-2C51-3DE9-1B83D442E3A4}"/>
              </a:ext>
            </a:extLst>
          </p:cNvPr>
          <p:cNvSpPr>
            <a:spLocks noGrp="1"/>
          </p:cNvSpPr>
          <p:nvPr>
            <p:ph type="sldNum" sz="quarter" idx="11"/>
          </p:nvPr>
        </p:nvSpPr>
        <p:spPr/>
        <p:txBody>
          <a:bodyPr/>
          <a:lstStyle/>
          <a:p>
            <a:fld id="{DA2C159E-F13C-4A85-9A41-E7669D3E0D70}" type="slidenum">
              <a:rPr lang="en-GB" noProof="0" smtClean="0"/>
              <a:pPr/>
              <a:t>176</a:t>
            </a:fld>
            <a:endParaRPr lang="en-GB" noProof="0"/>
          </a:p>
        </p:txBody>
      </p:sp>
      <p:sp>
        <p:nvSpPr>
          <p:cNvPr id="3" name="Title 2">
            <a:extLst>
              <a:ext uri="{FF2B5EF4-FFF2-40B4-BE49-F238E27FC236}">
                <a16:creationId xmlns:a16="http://schemas.microsoft.com/office/drawing/2014/main" id="{3946FF18-90E8-ED51-1341-04E88CF8D055}"/>
              </a:ext>
            </a:extLst>
          </p:cNvPr>
          <p:cNvSpPr>
            <a:spLocks noGrp="1"/>
          </p:cNvSpPr>
          <p:nvPr>
            <p:ph type="title"/>
          </p:nvPr>
        </p:nvSpPr>
        <p:spPr/>
        <p:txBody>
          <a:bodyPr>
            <a:normAutofit/>
          </a:bodyPr>
          <a:lstStyle/>
          <a:p>
            <a:r>
              <a:rPr lang="en-GB" noProof="0">
                <a:cs typeface="Arial"/>
              </a:rPr>
              <a:t>Implementing DNS</a:t>
            </a:r>
            <a:endParaRPr lang="en-GB" noProof="0"/>
          </a:p>
          <a:p>
            <a:endParaRPr lang="en-GB" noProof="0">
              <a:cs typeface="Arial"/>
            </a:endParaRPr>
          </a:p>
        </p:txBody>
      </p:sp>
      <p:sp>
        <p:nvSpPr>
          <p:cNvPr id="4" name="Text Placeholder 3">
            <a:extLst>
              <a:ext uri="{FF2B5EF4-FFF2-40B4-BE49-F238E27FC236}">
                <a16:creationId xmlns:a16="http://schemas.microsoft.com/office/drawing/2014/main" id="{5F50C287-7FCC-A814-6844-76C9042824D9}"/>
              </a:ext>
            </a:extLst>
          </p:cNvPr>
          <p:cNvSpPr>
            <a:spLocks noGrp="1"/>
          </p:cNvSpPr>
          <p:nvPr>
            <p:ph type="body" sz="quarter" idx="12"/>
          </p:nvPr>
        </p:nvSpPr>
        <p:spPr/>
        <p:txBody>
          <a:bodyPr vert="horz" lIns="0" tIns="0" rIns="0" bIns="0" rtlCol="0" anchor="t">
            <a:noAutofit/>
          </a:bodyPr>
          <a:lstStyle/>
          <a:p>
            <a:r>
              <a:rPr lang="en-GB" noProof="0">
                <a:cs typeface="Arial"/>
              </a:rPr>
              <a:t>Activity: Install the domain name systems (DNS) role on Server VM from lesson 7</a:t>
            </a:r>
          </a:p>
          <a:p>
            <a:endParaRPr lang="en-GB" noProof="0">
              <a:cs typeface="Arial"/>
            </a:endParaRPr>
          </a:p>
        </p:txBody>
      </p:sp>
      <p:sp>
        <p:nvSpPr>
          <p:cNvPr id="5" name="Footer Placeholder 4">
            <a:extLst>
              <a:ext uri="{FF2B5EF4-FFF2-40B4-BE49-F238E27FC236}">
                <a16:creationId xmlns:a16="http://schemas.microsoft.com/office/drawing/2014/main" id="{C356F0F8-D401-F01C-2F8D-9AB26CC52562}"/>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22499064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ormAutofit/>
          </a:bodyPr>
          <a:lstStyle/>
          <a:p>
            <a:r>
              <a:rPr lang="en-GB" noProof="0"/>
              <a:t>Domain controller</a:t>
            </a:r>
          </a:p>
        </p:txBody>
      </p:sp>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GB" noProof="0"/>
              <a:t>10</a:t>
            </a:r>
          </a:p>
        </p:txBody>
      </p:sp>
    </p:spTree>
    <p:extLst>
      <p:ext uri="{BB962C8B-B14F-4D97-AF65-F5344CB8AC3E}">
        <p14:creationId xmlns:p14="http://schemas.microsoft.com/office/powerpoint/2010/main" val="267902075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8CCF62-A86B-F9E5-20EA-103CD136E6A5}"/>
              </a:ext>
            </a:extLst>
          </p:cNvPr>
          <p:cNvSpPr>
            <a:spLocks noGrp="1"/>
          </p:cNvSpPr>
          <p:nvPr>
            <p:ph type="sldNum" sz="quarter" idx="11"/>
          </p:nvPr>
        </p:nvSpPr>
        <p:spPr/>
        <p:txBody>
          <a:bodyPr/>
          <a:lstStyle/>
          <a:p>
            <a:fld id="{DA2C159E-F13C-4A85-9A41-E7669D3E0D70}" type="slidenum">
              <a:rPr lang="en-GB" noProof="0" smtClean="0"/>
              <a:pPr/>
              <a:t>178</a:t>
            </a:fld>
            <a:endParaRPr lang="en-GB" noProof="0"/>
          </a:p>
        </p:txBody>
      </p:sp>
      <p:sp>
        <p:nvSpPr>
          <p:cNvPr id="2" name="Title 1">
            <a:extLst>
              <a:ext uri="{FF2B5EF4-FFF2-40B4-BE49-F238E27FC236}">
                <a16:creationId xmlns:a16="http://schemas.microsoft.com/office/drawing/2014/main" id="{A74C59B2-B26D-538E-2516-37A8166CA0E1}"/>
              </a:ext>
            </a:extLst>
          </p:cNvPr>
          <p:cNvSpPr>
            <a:spLocks noGrp="1"/>
          </p:cNvSpPr>
          <p:nvPr>
            <p:ph type="title"/>
          </p:nvPr>
        </p:nvSpPr>
        <p:spPr/>
        <p:txBody>
          <a:bodyPr/>
          <a:lstStyle/>
          <a:p>
            <a:r>
              <a:rPr lang="en-GB" noProof="0">
                <a:cs typeface="Arial"/>
              </a:rPr>
              <a:t>Learning objectives for </a:t>
            </a:r>
            <a:r>
              <a:rPr lang="en-GB" noProof="0"/>
              <a:t>lesson 10</a:t>
            </a:r>
          </a:p>
        </p:txBody>
      </p:sp>
      <p:sp>
        <p:nvSpPr>
          <p:cNvPr id="3" name="Text Placeholder 2">
            <a:extLst>
              <a:ext uri="{FF2B5EF4-FFF2-40B4-BE49-F238E27FC236}">
                <a16:creationId xmlns:a16="http://schemas.microsoft.com/office/drawing/2014/main" id="{9206701D-BCA4-DC04-6667-D310E86AAD85}"/>
              </a:ext>
            </a:extLst>
          </p:cNvPr>
          <p:cNvSpPr>
            <a:spLocks noGrp="1"/>
          </p:cNvSpPr>
          <p:nvPr>
            <p:ph type="body" sz="quarter" idx="12"/>
          </p:nvPr>
        </p:nvSpPr>
        <p:spPr/>
        <p:txBody>
          <a:bodyPr vert="horz" lIns="0" tIns="0" rIns="0" bIns="0" rtlCol="0" anchor="t">
            <a:normAutofit/>
          </a:bodyPr>
          <a:lstStyle/>
          <a:p>
            <a:pPr marL="342900" indent="-342900">
              <a:buFont typeface="Arial" panose="020B0604020202020204" pitchFamily="34" charset="0"/>
              <a:buChar char="•"/>
            </a:pPr>
            <a:r>
              <a:rPr lang="en-GB" b="0" noProof="0">
                <a:cs typeface="Arial"/>
              </a:rPr>
              <a:t>Explain </a:t>
            </a:r>
            <a:r>
              <a:rPr lang="en-GB" b="0">
                <a:cs typeface="Arial"/>
              </a:rPr>
              <a:t>a</a:t>
            </a:r>
            <a:r>
              <a:rPr lang="en-GB" b="0" noProof="0">
                <a:cs typeface="Arial"/>
              </a:rPr>
              <a:t>ctive directory.</a:t>
            </a:r>
          </a:p>
          <a:p>
            <a:pPr marL="342900" indent="-342900">
              <a:buFont typeface="Arial" panose="020B0604020202020204" pitchFamily="34" charset="0"/>
              <a:buChar char="•"/>
            </a:pPr>
            <a:r>
              <a:rPr lang="en-GB" b="0" noProof="0">
                <a:cs typeface="Arial"/>
              </a:rPr>
              <a:t>Deploy Active Directory Domain Services (AD DS).</a:t>
            </a:r>
          </a:p>
          <a:p>
            <a:pPr marL="342900" indent="-342900">
              <a:buFont typeface="Arial" panose="020B0604020202020204" pitchFamily="34" charset="0"/>
              <a:buChar char="•"/>
            </a:pPr>
            <a:r>
              <a:rPr lang="en-GB" b="0" noProof="0">
                <a:cs typeface="Arial"/>
              </a:rPr>
              <a:t>Create domain </a:t>
            </a:r>
            <a:r>
              <a:rPr lang="en-GB" b="0">
                <a:cs typeface="Arial"/>
              </a:rPr>
              <a:t>c</a:t>
            </a:r>
            <a:r>
              <a:rPr lang="en-GB" b="0" noProof="0">
                <a:cs typeface="Arial"/>
              </a:rPr>
              <a:t>ontroller.</a:t>
            </a:r>
            <a:endParaRPr lang="en-GB" sz="1200" b="0" noProof="0">
              <a:cs typeface="Arial"/>
            </a:endParaRPr>
          </a:p>
          <a:p>
            <a:pPr marL="342900" indent="-342900">
              <a:buFont typeface="Wingdings" panose="020B0604020202020204" pitchFamily="34" charset="0"/>
              <a:buChar char="v"/>
            </a:pPr>
            <a:endParaRPr lang="en-GB" noProof="0">
              <a:cs typeface="Arial"/>
            </a:endParaRPr>
          </a:p>
        </p:txBody>
      </p:sp>
      <p:sp>
        <p:nvSpPr>
          <p:cNvPr id="4" name="Footer Placeholder 3">
            <a:extLst>
              <a:ext uri="{FF2B5EF4-FFF2-40B4-BE49-F238E27FC236}">
                <a16:creationId xmlns:a16="http://schemas.microsoft.com/office/drawing/2014/main" id="{1AFE7C2B-6EBB-20FC-9FA9-C92D6513D705}"/>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94741423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noProof="0" smtClean="0"/>
              <a:pPr/>
              <a:t>179</a:t>
            </a:fld>
            <a:endParaRPr lang="en-GB" noProof="0"/>
          </a:p>
        </p:txBody>
      </p:sp>
      <p:sp>
        <p:nvSpPr>
          <p:cNvPr id="12" name="Title 11"/>
          <p:cNvSpPr>
            <a:spLocks noGrp="1"/>
          </p:cNvSpPr>
          <p:nvPr>
            <p:ph type="title"/>
          </p:nvPr>
        </p:nvSpPr>
        <p:spPr/>
        <p:txBody>
          <a:bodyPr>
            <a:noAutofit/>
          </a:bodyPr>
          <a:lstStyle/>
          <a:p>
            <a:r>
              <a:rPr lang="en-GB" noProof="0">
                <a:solidFill>
                  <a:srgbClr val="000000"/>
                </a:solidFill>
                <a:cs typeface="Arial"/>
              </a:rPr>
              <a:t>Explain active directory</a:t>
            </a:r>
            <a:endParaRPr lang="en-GB" noProof="0"/>
          </a:p>
          <a:p>
            <a:pPr>
              <a:lnSpc>
                <a:spcPct val="100000"/>
              </a:lnSpc>
            </a:pPr>
            <a:endParaRPr lang="en-GB" noProof="0">
              <a:cs typeface="Arial"/>
            </a:endParaRPr>
          </a:p>
        </p:txBody>
      </p:sp>
      <p:sp>
        <p:nvSpPr>
          <p:cNvPr id="2" name="Text Placeholder 1">
            <a:extLst>
              <a:ext uri="{FF2B5EF4-FFF2-40B4-BE49-F238E27FC236}">
                <a16:creationId xmlns:a16="http://schemas.microsoft.com/office/drawing/2014/main" id="{0CC80D4B-3DA7-10AD-F56B-CAD0174E1C3B}"/>
              </a:ext>
            </a:extLst>
          </p:cNvPr>
          <p:cNvSpPr>
            <a:spLocks noGrp="1"/>
          </p:cNvSpPr>
          <p:nvPr>
            <p:ph type="body" sz="quarter" idx="12"/>
          </p:nvPr>
        </p:nvSpPr>
        <p:spPr/>
        <p:txBody>
          <a:bodyPr/>
          <a:lstStyle/>
          <a:p>
            <a:pPr marL="342900" indent="-342900">
              <a:buFont typeface="Arial" panose="020B0604020202020204" pitchFamily="34" charset="0"/>
              <a:buChar char="•"/>
            </a:pPr>
            <a:r>
              <a:rPr lang="en-GB">
                <a:cs typeface="Arial"/>
              </a:rPr>
              <a:t>A directory service is a repository of information about the resources – hardware, software and human resources – that are connected to a network. </a:t>
            </a:r>
          </a:p>
          <a:p>
            <a:pPr marL="342900" indent="-342900">
              <a:buFont typeface="Arial" panose="020B0604020202020204" pitchFamily="34" charset="0"/>
              <a:buChar char="•"/>
            </a:pPr>
            <a:r>
              <a:rPr lang="en-GB">
                <a:cs typeface="Arial"/>
              </a:rPr>
              <a:t>Users, computers and applications throughout the network can access the repository for a variety of purposes:</a:t>
            </a:r>
          </a:p>
          <a:p>
            <a:pPr marL="800100" indent="-342900">
              <a:buFont typeface="Arial" panose="020B0604020202020204" pitchFamily="34" charset="0"/>
              <a:buChar char="•"/>
            </a:pPr>
            <a:r>
              <a:rPr lang="en-GB">
                <a:cs typeface="Arial"/>
              </a:rPr>
              <a:t>user authentication</a:t>
            </a:r>
          </a:p>
          <a:p>
            <a:pPr marL="800100" indent="-342900">
              <a:buFont typeface="Arial" panose="020B0604020202020204" pitchFamily="34" charset="0"/>
              <a:buChar char="•"/>
            </a:pPr>
            <a:r>
              <a:rPr lang="en-GB">
                <a:cs typeface="Arial"/>
              </a:rPr>
              <a:t>storage of configuration data</a:t>
            </a:r>
          </a:p>
          <a:p>
            <a:pPr marL="800100" indent="-342900">
              <a:buFont typeface="Arial" panose="020B0604020202020204" pitchFamily="34" charset="0"/>
              <a:buChar char="•"/>
            </a:pPr>
            <a:r>
              <a:rPr lang="en-GB">
                <a:cs typeface="Arial"/>
              </a:rPr>
              <a:t>access to files and printers.</a:t>
            </a:r>
          </a:p>
          <a:p>
            <a:endParaRPr lang="en-US"/>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645938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CEA2EB-E421-4256-9E2F-7CE810344339}"/>
              </a:ext>
            </a:extLst>
          </p:cNvPr>
          <p:cNvSpPr>
            <a:spLocks noGrp="1"/>
          </p:cNvSpPr>
          <p:nvPr>
            <p:ph type="sldNum" sz="quarter" idx="11"/>
          </p:nvPr>
        </p:nvSpPr>
        <p:spPr/>
        <p:txBody>
          <a:bodyPr/>
          <a:lstStyle/>
          <a:p>
            <a:fld id="{DA2C159E-F13C-4A85-9A41-E7669D3E0D70}" type="slidenum">
              <a:rPr lang="en-GB" noProof="0" smtClean="0"/>
              <a:pPr/>
              <a:t>18</a:t>
            </a:fld>
            <a:endParaRPr lang="en-GB" noProof="0"/>
          </a:p>
        </p:txBody>
      </p:sp>
      <p:sp>
        <p:nvSpPr>
          <p:cNvPr id="2" name="Title 1">
            <a:extLst>
              <a:ext uri="{FF2B5EF4-FFF2-40B4-BE49-F238E27FC236}">
                <a16:creationId xmlns:a16="http://schemas.microsoft.com/office/drawing/2014/main" id="{136E8AC8-08AF-45CC-B47A-43C3F31AA57B}"/>
              </a:ext>
            </a:extLst>
          </p:cNvPr>
          <p:cNvSpPr>
            <a:spLocks noGrp="1"/>
          </p:cNvSpPr>
          <p:nvPr>
            <p:ph type="title"/>
          </p:nvPr>
        </p:nvSpPr>
        <p:spPr>
          <a:xfrm>
            <a:off x="232950" y="249900"/>
            <a:ext cx="8437563" cy="1160458"/>
          </a:xfrm>
        </p:spPr>
        <p:txBody>
          <a:bodyPr>
            <a:noAutofit/>
          </a:bodyPr>
          <a:lstStyle/>
          <a:p>
            <a:r>
              <a:rPr lang="en-GB" noProof="0"/>
              <a:t>Packet Tracer activity:</a:t>
            </a:r>
            <a:r>
              <a:rPr lang="en-GB"/>
              <a:t> </a:t>
            </a:r>
            <a:r>
              <a:rPr lang="en-GB" noProof="0"/>
              <a:t>Network device representation </a:t>
            </a:r>
          </a:p>
        </p:txBody>
      </p:sp>
      <p:sp>
        <p:nvSpPr>
          <p:cNvPr id="3" name="Text Placeholder 2">
            <a:extLst>
              <a:ext uri="{FF2B5EF4-FFF2-40B4-BE49-F238E27FC236}">
                <a16:creationId xmlns:a16="http://schemas.microsoft.com/office/drawing/2014/main" id="{18866865-FF1A-454B-AF7C-4A8548CBA1F3}"/>
              </a:ext>
            </a:extLst>
          </p:cNvPr>
          <p:cNvSpPr>
            <a:spLocks noGrp="1"/>
          </p:cNvSpPr>
          <p:nvPr>
            <p:ph type="body" sz="quarter" idx="12"/>
          </p:nvPr>
        </p:nvSpPr>
        <p:spPr>
          <a:xfrm>
            <a:off x="234000" y="1589648"/>
            <a:ext cx="7667625" cy="2998325"/>
          </a:xfrm>
        </p:spPr>
        <p:txBody>
          <a:bodyPr>
            <a:normAutofit/>
          </a:bodyPr>
          <a:lstStyle/>
          <a:p>
            <a:pPr algn="l" rtl="0" fontAlgn="base"/>
            <a:r>
              <a:rPr lang="en-GB" b="0" i="0" noProof="0">
                <a:solidFill>
                  <a:srgbClr val="000000"/>
                </a:solidFill>
                <a:effectLst/>
                <a:cs typeface="Arial" panose="020B0604020202020204" pitchFamily="34" charset="0"/>
              </a:rPr>
              <a:t>Part 1: Identify end devices, intermediary devices and media as represented in Packet Tracer</a:t>
            </a:r>
          </a:p>
          <a:p>
            <a:pPr algn="l" rtl="0" fontAlgn="base"/>
            <a:r>
              <a:rPr lang="en-GB" b="0" i="0" noProof="0">
                <a:solidFill>
                  <a:srgbClr val="000000"/>
                </a:solidFill>
                <a:effectLst/>
                <a:cs typeface="Arial" panose="020B0604020202020204" pitchFamily="34" charset="0"/>
              </a:rPr>
              <a:t> </a:t>
            </a:r>
          </a:p>
          <a:p>
            <a:pPr algn="l" rtl="0" fontAlgn="base"/>
            <a:r>
              <a:rPr lang="en-GB" sz="2400" b="0" noProof="0"/>
              <a:t>Part 2: Explain the function of the devices.</a:t>
            </a:r>
            <a:endParaRPr lang="en-GB" b="0" noProof="0"/>
          </a:p>
        </p:txBody>
      </p:sp>
      <p:sp>
        <p:nvSpPr>
          <p:cNvPr id="4" name="Footer Placeholder 3">
            <a:extLst>
              <a:ext uri="{FF2B5EF4-FFF2-40B4-BE49-F238E27FC236}">
                <a16:creationId xmlns:a16="http://schemas.microsoft.com/office/drawing/2014/main" id="{442ACFF5-5840-4A0D-9C46-8E6F1C41B9BD}"/>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425884106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A9D115-C3A8-489E-9D0E-700768C94D98}"/>
              </a:ext>
            </a:extLst>
          </p:cNvPr>
          <p:cNvSpPr>
            <a:spLocks noGrp="1"/>
          </p:cNvSpPr>
          <p:nvPr>
            <p:ph type="sldNum" sz="quarter" idx="11"/>
          </p:nvPr>
        </p:nvSpPr>
        <p:spPr/>
        <p:txBody>
          <a:bodyPr/>
          <a:lstStyle/>
          <a:p>
            <a:fld id="{DA2C159E-F13C-4A85-9A41-E7669D3E0D70}" type="slidenum">
              <a:rPr lang="en-GB" noProof="0" smtClean="0"/>
              <a:pPr/>
              <a:t>180</a:t>
            </a:fld>
            <a:endParaRPr lang="en-GB" noProof="0"/>
          </a:p>
        </p:txBody>
      </p:sp>
      <p:sp>
        <p:nvSpPr>
          <p:cNvPr id="3" name="Title 2">
            <a:extLst>
              <a:ext uri="{FF2B5EF4-FFF2-40B4-BE49-F238E27FC236}">
                <a16:creationId xmlns:a16="http://schemas.microsoft.com/office/drawing/2014/main" id="{8F5EEF27-E3DB-4DC8-BBA3-F05ABCCFB0EE}"/>
              </a:ext>
            </a:extLst>
          </p:cNvPr>
          <p:cNvSpPr>
            <a:spLocks noGrp="1"/>
          </p:cNvSpPr>
          <p:nvPr>
            <p:ph type="title"/>
          </p:nvPr>
        </p:nvSpPr>
        <p:spPr/>
        <p:txBody>
          <a:bodyPr>
            <a:noAutofit/>
          </a:bodyPr>
          <a:lstStyle/>
          <a:p>
            <a:r>
              <a:rPr lang="en-GB" noProof="0">
                <a:cs typeface="Arial"/>
              </a:rPr>
              <a:t>Active Directory </a:t>
            </a:r>
            <a:r>
              <a:rPr lang="en-GB">
                <a:cs typeface="Arial"/>
              </a:rPr>
              <a:t>D</a:t>
            </a:r>
            <a:r>
              <a:rPr lang="en-GB" noProof="0">
                <a:cs typeface="Arial"/>
              </a:rPr>
              <a:t>omain </a:t>
            </a:r>
            <a:r>
              <a:rPr lang="en-GB">
                <a:cs typeface="Arial"/>
              </a:rPr>
              <a:t>S</a:t>
            </a:r>
            <a:r>
              <a:rPr lang="en-GB" noProof="0">
                <a:cs typeface="Arial"/>
              </a:rPr>
              <a:t>ervices (AD DS)</a:t>
            </a:r>
            <a:endParaRPr lang="en-GB" noProof="0"/>
          </a:p>
        </p:txBody>
      </p:sp>
      <p:sp>
        <p:nvSpPr>
          <p:cNvPr id="4" name="Text Placeholder 3">
            <a:extLst>
              <a:ext uri="{FF2B5EF4-FFF2-40B4-BE49-F238E27FC236}">
                <a16:creationId xmlns:a16="http://schemas.microsoft.com/office/drawing/2014/main" id="{5FBADA8B-7A7C-4B1B-B654-4124AB4C2DA4}"/>
              </a:ext>
            </a:extLst>
          </p:cNvPr>
          <p:cNvSpPr>
            <a:spLocks noGrp="1"/>
          </p:cNvSpPr>
          <p:nvPr>
            <p:ph type="body" sz="quarter" idx="12"/>
          </p:nvPr>
        </p:nvSpPr>
        <p:spPr>
          <a:xfrm>
            <a:off x="234000" y="1491174"/>
            <a:ext cx="7667625" cy="3096799"/>
          </a:xfrm>
        </p:spPr>
        <p:txBody>
          <a:bodyPr vert="horz" lIns="0" tIns="0" rIns="0" bIns="0" rtlCol="0" anchor="t">
            <a:noAutofit/>
          </a:bodyPr>
          <a:lstStyle/>
          <a:p>
            <a:pPr marL="342900" indent="-342900">
              <a:lnSpc>
                <a:spcPct val="107000"/>
              </a:lnSpc>
              <a:buFont typeface="Arial" panose="020B0604020202020204" pitchFamily="34" charset="0"/>
              <a:buChar char="•"/>
              <a:tabLst>
                <a:tab pos="127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kern="100" noProof="0">
                <a:solidFill>
                  <a:srgbClr val="000000"/>
                </a:solidFill>
                <a:ea typeface="Calibri"/>
                <a:cs typeface="Arial"/>
              </a:rPr>
              <a:t>AD DS is a directory service that enables administrators to create organisational divisions called domains.</a:t>
            </a:r>
          </a:p>
          <a:p>
            <a:pPr marL="342900" indent="-342900">
              <a:lnSpc>
                <a:spcPct val="107000"/>
              </a:lnSpc>
              <a:spcAft>
                <a:spcPts val="800"/>
              </a:spcAft>
              <a:buFont typeface="Arial" panose="020B0604020202020204" pitchFamily="34" charset="0"/>
              <a:buChar char="•"/>
              <a:tabLst>
                <a:tab pos="127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kern="100" noProof="0">
                <a:solidFill>
                  <a:srgbClr val="000000"/>
                </a:solidFill>
                <a:ea typeface="Calibri"/>
                <a:cs typeface="Arial"/>
              </a:rPr>
              <a:t>A </a:t>
            </a:r>
            <a:r>
              <a:rPr lang="en-GB" b="1" kern="100" noProof="0">
                <a:ea typeface="Calibri"/>
                <a:cs typeface="Arial"/>
              </a:rPr>
              <a:t>domain</a:t>
            </a:r>
            <a:r>
              <a:rPr lang="en-GB" kern="100" noProof="0">
                <a:solidFill>
                  <a:srgbClr val="000000"/>
                </a:solidFill>
                <a:ea typeface="Calibri"/>
                <a:cs typeface="Arial"/>
              </a:rPr>
              <a:t> is a logical container of network components, hosted by at least one server designated as a </a:t>
            </a:r>
            <a:r>
              <a:rPr lang="en-GB" b="1" kern="100" noProof="0">
                <a:ea typeface="Calibri"/>
                <a:cs typeface="Arial"/>
              </a:rPr>
              <a:t>domain controller</a:t>
            </a:r>
            <a:r>
              <a:rPr lang="en-GB" kern="100" noProof="0">
                <a:ea typeface="Calibri"/>
                <a:cs typeface="Arial"/>
              </a:rPr>
              <a:t>.</a:t>
            </a:r>
            <a:endParaRPr lang="en-GB" noProof="0">
              <a:ea typeface="Calibri"/>
              <a:cs typeface="Arial"/>
            </a:endParaRPr>
          </a:p>
          <a:p>
            <a:endParaRPr lang="en-GB" noProof="0"/>
          </a:p>
        </p:txBody>
      </p:sp>
      <p:sp>
        <p:nvSpPr>
          <p:cNvPr id="5" name="Footer Placeholder 4">
            <a:extLst>
              <a:ext uri="{FF2B5EF4-FFF2-40B4-BE49-F238E27FC236}">
                <a16:creationId xmlns:a16="http://schemas.microsoft.com/office/drawing/2014/main" id="{5B93B6D8-B974-4C83-BB64-D968FB7FCFF8}"/>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91236206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7A9925-7B29-4FD9-ACE9-663337FF3E81}"/>
              </a:ext>
            </a:extLst>
          </p:cNvPr>
          <p:cNvSpPr>
            <a:spLocks noGrp="1"/>
          </p:cNvSpPr>
          <p:nvPr>
            <p:ph type="sldNum" sz="quarter" idx="11"/>
          </p:nvPr>
        </p:nvSpPr>
        <p:spPr/>
        <p:txBody>
          <a:bodyPr/>
          <a:lstStyle/>
          <a:p>
            <a:fld id="{DA2C159E-F13C-4A85-9A41-E7669D3E0D70}" type="slidenum">
              <a:rPr lang="en-GB" noProof="0" smtClean="0"/>
              <a:pPr/>
              <a:t>181</a:t>
            </a:fld>
            <a:endParaRPr lang="en-GB" noProof="0"/>
          </a:p>
        </p:txBody>
      </p:sp>
      <p:sp>
        <p:nvSpPr>
          <p:cNvPr id="3" name="Title 2">
            <a:extLst>
              <a:ext uri="{FF2B5EF4-FFF2-40B4-BE49-F238E27FC236}">
                <a16:creationId xmlns:a16="http://schemas.microsoft.com/office/drawing/2014/main" id="{3FF54410-CC8A-4F59-B163-0C5D0BEBB8D1}"/>
              </a:ext>
            </a:extLst>
          </p:cNvPr>
          <p:cNvSpPr>
            <a:spLocks noGrp="1"/>
          </p:cNvSpPr>
          <p:nvPr>
            <p:ph type="title"/>
          </p:nvPr>
        </p:nvSpPr>
        <p:spPr/>
        <p:txBody>
          <a:bodyPr>
            <a:normAutofit/>
          </a:bodyPr>
          <a:lstStyle/>
          <a:p>
            <a:r>
              <a:rPr lang="en-GB" noProof="0">
                <a:cs typeface="Arial"/>
              </a:rPr>
              <a:t>Active directory architecture</a:t>
            </a:r>
            <a:endParaRPr lang="en-GB" noProof="0"/>
          </a:p>
        </p:txBody>
      </p:sp>
      <p:sp>
        <p:nvSpPr>
          <p:cNvPr id="4" name="Text Placeholder 3">
            <a:extLst>
              <a:ext uri="{FF2B5EF4-FFF2-40B4-BE49-F238E27FC236}">
                <a16:creationId xmlns:a16="http://schemas.microsoft.com/office/drawing/2014/main" id="{BA20808B-FA93-43BA-B5EE-E25CE004FE38}"/>
              </a:ext>
            </a:extLst>
          </p:cNvPr>
          <p:cNvSpPr>
            <a:spLocks noGrp="1"/>
          </p:cNvSpPr>
          <p:nvPr>
            <p:ph type="body" sz="quarter" idx="12"/>
          </p:nvPr>
        </p:nvSpPr>
        <p:spPr/>
        <p:txBody>
          <a:bodyPr vert="horz" lIns="0" tIns="0" rIns="0" bIns="0" rtlCol="0" anchor="t">
            <a:noAutofit/>
          </a:bodyPr>
          <a:lstStyle/>
          <a:p>
            <a:pPr marL="342900" indent="-342900">
              <a:buFont typeface="Arial" panose="020B0604020202020204" pitchFamily="34" charset="0"/>
              <a:buChar char="•"/>
            </a:pPr>
            <a:r>
              <a:rPr lang="en-GB">
                <a:cs typeface="Arial"/>
              </a:rPr>
              <a:t>The a</a:t>
            </a:r>
            <a:r>
              <a:rPr lang="en-GB" noProof="0">
                <a:cs typeface="Arial"/>
              </a:rPr>
              <a:t>ctive directory is a hierarchical directory service, based on the domain, which is scalable in both directions.</a:t>
            </a:r>
          </a:p>
          <a:p>
            <a:pPr marL="342900" indent="-342900">
              <a:buFont typeface="Arial" panose="020B0604020202020204" pitchFamily="34" charset="0"/>
              <a:buChar char="•"/>
            </a:pPr>
            <a:r>
              <a:rPr lang="en-GB" noProof="0">
                <a:cs typeface="Arial"/>
              </a:rPr>
              <a:t>You can subdivide a domain into organisational units and populate it with objects.</a:t>
            </a:r>
          </a:p>
          <a:p>
            <a:pPr marL="342900" indent="-342900">
              <a:buFont typeface="Arial" panose="020B0604020202020204" pitchFamily="34" charset="0"/>
              <a:buChar char="•"/>
            </a:pPr>
            <a:r>
              <a:rPr lang="en-GB" noProof="0">
                <a:cs typeface="Arial"/>
              </a:rPr>
              <a:t>You can create multiple domains and group them into sites, trees and forests.</a:t>
            </a:r>
          </a:p>
          <a:p>
            <a:pPr marL="342900" indent="-342900">
              <a:buFont typeface="Arial" panose="020B0604020202020204" pitchFamily="34" charset="0"/>
              <a:buChar char="•"/>
            </a:pPr>
            <a:r>
              <a:rPr lang="en-GB" noProof="0">
                <a:cs typeface="Arial"/>
              </a:rPr>
              <a:t>AD DS provides a highly flexible architecture that can accommodate the smallest and the largest organisations.</a:t>
            </a:r>
          </a:p>
          <a:p>
            <a:endParaRPr lang="en-GB" noProof="0">
              <a:cs typeface="Arial"/>
            </a:endParaRPr>
          </a:p>
        </p:txBody>
      </p:sp>
      <p:sp>
        <p:nvSpPr>
          <p:cNvPr id="5" name="Footer Placeholder 4">
            <a:extLst>
              <a:ext uri="{FF2B5EF4-FFF2-40B4-BE49-F238E27FC236}">
                <a16:creationId xmlns:a16="http://schemas.microsoft.com/office/drawing/2014/main" id="{1F324AF3-EF93-42CC-9836-FD5A75DBD71E}"/>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25512501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22B9B1-B56C-4388-8F8A-15D40FB9DC93}"/>
              </a:ext>
            </a:extLst>
          </p:cNvPr>
          <p:cNvSpPr>
            <a:spLocks noGrp="1"/>
          </p:cNvSpPr>
          <p:nvPr>
            <p:ph type="sldNum" sz="quarter" idx="11"/>
          </p:nvPr>
        </p:nvSpPr>
        <p:spPr/>
        <p:txBody>
          <a:bodyPr/>
          <a:lstStyle/>
          <a:p>
            <a:fld id="{DA2C159E-F13C-4A85-9A41-E7669D3E0D70}" type="slidenum">
              <a:rPr lang="en-GB" noProof="0" smtClean="0"/>
              <a:pPr/>
              <a:t>182</a:t>
            </a:fld>
            <a:endParaRPr lang="en-GB" noProof="0"/>
          </a:p>
        </p:txBody>
      </p:sp>
      <p:sp>
        <p:nvSpPr>
          <p:cNvPr id="3" name="Title 2">
            <a:extLst>
              <a:ext uri="{FF2B5EF4-FFF2-40B4-BE49-F238E27FC236}">
                <a16:creationId xmlns:a16="http://schemas.microsoft.com/office/drawing/2014/main" id="{F76280A5-B4D7-4807-A4EC-33A67DBADF41}"/>
              </a:ext>
            </a:extLst>
          </p:cNvPr>
          <p:cNvSpPr>
            <a:spLocks noGrp="1"/>
          </p:cNvSpPr>
          <p:nvPr>
            <p:ph type="title"/>
          </p:nvPr>
        </p:nvSpPr>
        <p:spPr/>
        <p:txBody>
          <a:bodyPr>
            <a:normAutofit/>
          </a:bodyPr>
          <a:lstStyle/>
          <a:p>
            <a:r>
              <a:rPr lang="en-GB" noProof="0">
                <a:cs typeface="Arial"/>
              </a:rPr>
              <a:t>Objects and attributes</a:t>
            </a:r>
            <a:endParaRPr lang="en-GB" noProof="0"/>
          </a:p>
        </p:txBody>
      </p:sp>
      <p:sp>
        <p:nvSpPr>
          <p:cNvPr id="4" name="Text Placeholder 3">
            <a:extLst>
              <a:ext uri="{FF2B5EF4-FFF2-40B4-BE49-F238E27FC236}">
                <a16:creationId xmlns:a16="http://schemas.microsoft.com/office/drawing/2014/main" id="{76853FBA-C95C-436D-BAB2-31D144E64964}"/>
              </a:ext>
            </a:extLst>
          </p:cNvPr>
          <p:cNvSpPr>
            <a:spLocks noGrp="1"/>
          </p:cNvSpPr>
          <p:nvPr>
            <p:ph type="body" sz="quarter" idx="12"/>
          </p:nvPr>
        </p:nvSpPr>
        <p:spPr>
          <a:xfrm>
            <a:off x="234000" y="986400"/>
            <a:ext cx="8436513" cy="3601574"/>
          </a:xfrm>
        </p:spPr>
        <p:txBody>
          <a:bodyPr vert="horz" lIns="0" tIns="0" rIns="0" bIns="0" rtlCol="0" anchor="t">
            <a:noAutofit/>
          </a:bodyPr>
          <a:lstStyle/>
          <a:p>
            <a:pPr marL="342900" indent="-342900">
              <a:lnSpc>
                <a:spcPct val="107000"/>
              </a:lnSpc>
              <a:buFont typeface="Arial" panose="020B0604020202020204" pitchFamily="34" charset="0"/>
              <a:buChar char="•"/>
            </a:pPr>
            <a:r>
              <a:rPr lang="en-GB" sz="2200" kern="100" noProof="0">
                <a:ea typeface="Calibri"/>
                <a:cs typeface="Arial"/>
              </a:rPr>
              <a:t>An AD DS domain is a hierarchical structure that takes the form of a tree, much like a file system.</a:t>
            </a:r>
            <a:endParaRPr lang="en-GB" sz="2200" noProof="0">
              <a:ea typeface="Calibri"/>
              <a:cs typeface="Arial"/>
            </a:endParaRPr>
          </a:p>
          <a:p>
            <a:pPr marL="342900" indent="-342900">
              <a:lnSpc>
                <a:spcPct val="107000"/>
              </a:lnSpc>
              <a:buFont typeface="Arial" panose="020B0604020202020204" pitchFamily="34" charset="0"/>
              <a:buChar char="•"/>
            </a:pPr>
            <a:r>
              <a:rPr lang="en-GB" sz="2200" kern="100">
                <a:ea typeface="Calibri"/>
                <a:cs typeface="Arial"/>
              </a:rPr>
              <a:t>It c</a:t>
            </a:r>
            <a:r>
              <a:rPr lang="en-GB" sz="2200" kern="100" noProof="0">
                <a:ea typeface="Calibri"/>
                <a:cs typeface="Arial"/>
              </a:rPr>
              <a:t>onsists of objects, each of which represents a logical or physical resource.</a:t>
            </a:r>
            <a:endParaRPr lang="en-GB" sz="2200" noProof="0">
              <a:ea typeface="Calibri"/>
              <a:cs typeface="Arial"/>
            </a:endParaRPr>
          </a:p>
          <a:p>
            <a:pPr marL="342900" indent="-342900">
              <a:lnSpc>
                <a:spcPct val="107000"/>
              </a:lnSpc>
              <a:buFont typeface="Arial" panose="020B0604020202020204" pitchFamily="34" charset="0"/>
              <a:buChar char="•"/>
            </a:pPr>
            <a:r>
              <a:rPr lang="en-GB" sz="2200" kern="100" noProof="0">
                <a:ea typeface="Calibri"/>
                <a:cs typeface="Arial"/>
              </a:rPr>
              <a:t>Each object consists of </a:t>
            </a:r>
            <a:r>
              <a:rPr lang="en-GB" sz="2200" b="1" kern="100" noProof="0">
                <a:ea typeface="Calibri"/>
                <a:cs typeface="Arial"/>
              </a:rPr>
              <a:t>attributes</a:t>
            </a:r>
            <a:r>
              <a:rPr lang="en-GB" sz="2200" kern="100" noProof="0">
                <a:ea typeface="Calibri"/>
                <a:cs typeface="Arial"/>
              </a:rPr>
              <a:t>, which store information about the object.</a:t>
            </a:r>
            <a:endParaRPr lang="en-GB" sz="2200" noProof="0">
              <a:ea typeface="Calibri"/>
              <a:cs typeface="Arial"/>
            </a:endParaRPr>
          </a:p>
          <a:p>
            <a:pPr marL="342900" indent="-342900">
              <a:lnSpc>
                <a:spcPct val="107000"/>
              </a:lnSpc>
              <a:buFont typeface="Arial" panose="020B0604020202020204" pitchFamily="34" charset="0"/>
              <a:buChar char="•"/>
            </a:pPr>
            <a:r>
              <a:rPr lang="en-GB" sz="2200" kern="100" noProof="0">
                <a:ea typeface="Calibri"/>
                <a:cs typeface="Arial"/>
              </a:rPr>
              <a:t>Different objects have different attributes, depending on their function.</a:t>
            </a:r>
            <a:endParaRPr lang="en-GB" sz="2200" noProof="0">
              <a:ea typeface="Calibri"/>
              <a:cs typeface="Arial"/>
            </a:endParaRPr>
          </a:p>
          <a:p>
            <a:pPr marL="342900" indent="-342900">
              <a:lnSpc>
                <a:spcPct val="107000"/>
              </a:lnSpc>
              <a:buFont typeface="Arial" panose="020B0604020202020204" pitchFamily="34" charset="0"/>
              <a:buChar char="•"/>
            </a:pPr>
            <a:r>
              <a:rPr lang="en-GB" sz="2200" kern="100" noProof="0">
                <a:ea typeface="Calibri"/>
                <a:cs typeface="Arial"/>
              </a:rPr>
              <a:t>The </a:t>
            </a:r>
            <a:r>
              <a:rPr lang="en-GB" sz="2200" b="1" kern="100" noProof="0">
                <a:ea typeface="Calibri"/>
                <a:cs typeface="Arial"/>
              </a:rPr>
              <a:t>directory schema </a:t>
            </a:r>
            <a:r>
              <a:rPr lang="en-GB" sz="2200" kern="100" noProof="0">
                <a:ea typeface="Calibri"/>
                <a:cs typeface="Arial"/>
              </a:rPr>
              <a:t>defines the attributes for each object and the information that is required and optional.</a:t>
            </a:r>
            <a:endParaRPr lang="en-GB" sz="2200" noProof="0">
              <a:ea typeface="Calibri"/>
              <a:cs typeface="Arial"/>
            </a:endParaRPr>
          </a:p>
          <a:p>
            <a:pPr>
              <a:lnSpc>
                <a:spcPct val="107000"/>
              </a:lnSpc>
              <a:spcAft>
                <a:spcPts val="800"/>
              </a:spcAft>
            </a:pPr>
            <a:endParaRPr lang="en-GB" kern="100" noProof="0">
              <a:effectLst/>
              <a:ea typeface="Calibri" panose="020F0502020204030204" pitchFamily="34" charset="0"/>
              <a:cs typeface="Helvetica"/>
            </a:endParaRPr>
          </a:p>
        </p:txBody>
      </p:sp>
      <p:sp>
        <p:nvSpPr>
          <p:cNvPr id="5" name="Footer Placeholder 4">
            <a:extLst>
              <a:ext uri="{FF2B5EF4-FFF2-40B4-BE49-F238E27FC236}">
                <a16:creationId xmlns:a16="http://schemas.microsoft.com/office/drawing/2014/main" id="{FEF0C687-BED2-476C-AAE2-5EFF83AC789D}"/>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97448465"/>
      </p:ext>
    </p:extLst>
  </p:cSld>
  <p:clrMapOvr>
    <a:masterClrMapping/>
  </p:clrMapOvr>
  <p:extLst>
    <p:ext uri="{6950BFC3-D8DA-4A85-94F7-54DA5524770B}">
      <p188:commentRel xmlns:p188="http://schemas.microsoft.com/office/powerpoint/2018/8/main" r:id="rId3"/>
    </p:ext>
  </p:extLs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F323B0-94E0-140C-566F-D4F73140C86F}"/>
              </a:ext>
            </a:extLst>
          </p:cNvPr>
          <p:cNvSpPr>
            <a:spLocks noGrp="1"/>
          </p:cNvSpPr>
          <p:nvPr>
            <p:ph type="sldNum" sz="quarter" idx="11"/>
          </p:nvPr>
        </p:nvSpPr>
        <p:spPr/>
        <p:txBody>
          <a:bodyPr/>
          <a:lstStyle/>
          <a:p>
            <a:fld id="{DA2C159E-F13C-4A85-9A41-E7669D3E0D70}" type="slidenum">
              <a:rPr lang="en-GB" noProof="0" smtClean="0"/>
              <a:pPr/>
              <a:t>183</a:t>
            </a:fld>
            <a:endParaRPr lang="en-GB" noProof="0"/>
          </a:p>
        </p:txBody>
      </p:sp>
      <p:sp>
        <p:nvSpPr>
          <p:cNvPr id="3" name="Title 2">
            <a:extLst>
              <a:ext uri="{FF2B5EF4-FFF2-40B4-BE49-F238E27FC236}">
                <a16:creationId xmlns:a16="http://schemas.microsoft.com/office/drawing/2014/main" id="{D0ED9C9A-D4ED-4356-9488-C284BB105699}"/>
              </a:ext>
            </a:extLst>
          </p:cNvPr>
          <p:cNvSpPr>
            <a:spLocks noGrp="1"/>
          </p:cNvSpPr>
          <p:nvPr>
            <p:ph type="title"/>
          </p:nvPr>
        </p:nvSpPr>
        <p:spPr/>
        <p:txBody>
          <a:bodyPr/>
          <a:lstStyle/>
          <a:p>
            <a:r>
              <a:rPr lang="en-GB" noProof="0">
                <a:cs typeface="Arial"/>
              </a:rPr>
              <a:t>Object types</a:t>
            </a:r>
            <a:endParaRPr lang="en-GB" noProof="0"/>
          </a:p>
        </p:txBody>
      </p:sp>
      <p:sp>
        <p:nvSpPr>
          <p:cNvPr id="4" name="Text Placeholder 3">
            <a:extLst>
              <a:ext uri="{FF2B5EF4-FFF2-40B4-BE49-F238E27FC236}">
                <a16:creationId xmlns:a16="http://schemas.microsoft.com/office/drawing/2014/main" id="{7E092BBA-9903-C4EA-0F1D-5BB86F51C1BB}"/>
              </a:ext>
            </a:extLst>
          </p:cNvPr>
          <p:cNvSpPr>
            <a:spLocks noGrp="1"/>
          </p:cNvSpPr>
          <p:nvPr>
            <p:ph type="body" sz="quarter" idx="12"/>
          </p:nvPr>
        </p:nvSpPr>
        <p:spPr/>
        <p:txBody>
          <a:bodyPr vert="horz" lIns="0" tIns="0" rIns="0" bIns="0" rtlCol="0" anchor="t">
            <a:noAutofit/>
          </a:bodyPr>
          <a:lstStyle/>
          <a:p>
            <a:pPr marL="342900" indent="-342900">
              <a:buFont typeface="Arial" panose="020B0604020202020204" pitchFamily="34" charset="0"/>
              <a:buChar char="•"/>
            </a:pPr>
            <a:r>
              <a:rPr lang="en-GB" b="1" noProof="0">
                <a:cs typeface="Arial"/>
              </a:rPr>
              <a:t>User accounts: </a:t>
            </a:r>
            <a:r>
              <a:rPr lang="en-GB" noProof="0">
                <a:cs typeface="Arial"/>
              </a:rPr>
              <a:t>User accounts contain the information required to authenticate a user during the sign-in process and build the user’s access token. </a:t>
            </a:r>
            <a:endParaRPr lang="en-GB" noProof="0"/>
          </a:p>
          <a:p>
            <a:pPr marL="342900" indent="-342900">
              <a:buFont typeface="Arial" panose="020B0604020202020204" pitchFamily="34" charset="0"/>
              <a:buChar char="•"/>
            </a:pPr>
            <a:r>
              <a:rPr lang="en-GB" b="1" noProof="0">
                <a:cs typeface="Arial"/>
              </a:rPr>
              <a:t>Computer accounts: </a:t>
            </a:r>
            <a:r>
              <a:rPr lang="en-GB" noProof="0">
                <a:cs typeface="Arial"/>
              </a:rPr>
              <a:t>Each domain-joined computer has an account in AD DS. Computer accounts are used for domain-joined computers in the same way that user accounts are used for users. </a:t>
            </a:r>
          </a:p>
          <a:p>
            <a:pPr marL="342900" indent="-342900">
              <a:buFont typeface="Arial" panose="020B0604020202020204" pitchFamily="34" charset="0"/>
              <a:buChar char="•"/>
            </a:pPr>
            <a:r>
              <a:rPr lang="en-GB" b="1" noProof="0">
                <a:cs typeface="Arial"/>
              </a:rPr>
              <a:t>Groups: </a:t>
            </a:r>
            <a:r>
              <a:rPr lang="en-GB" noProof="0">
                <a:cs typeface="Arial"/>
              </a:rPr>
              <a:t>Groups are used to organise users or computers to make it easier to manage permissions and group policy in the domain.</a:t>
            </a:r>
          </a:p>
        </p:txBody>
      </p:sp>
      <p:sp>
        <p:nvSpPr>
          <p:cNvPr id="5" name="Footer Placeholder 4">
            <a:extLst>
              <a:ext uri="{FF2B5EF4-FFF2-40B4-BE49-F238E27FC236}">
                <a16:creationId xmlns:a16="http://schemas.microsoft.com/office/drawing/2014/main" id="{E53ACF34-85DC-02C3-1A35-D18696465ABD}"/>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58865836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A0C628-A2DE-6198-AD61-57B3F8E74A78}"/>
              </a:ext>
            </a:extLst>
          </p:cNvPr>
          <p:cNvSpPr>
            <a:spLocks noGrp="1"/>
          </p:cNvSpPr>
          <p:nvPr>
            <p:ph type="sldNum" sz="quarter" idx="11"/>
          </p:nvPr>
        </p:nvSpPr>
        <p:spPr/>
        <p:txBody>
          <a:bodyPr/>
          <a:lstStyle/>
          <a:p>
            <a:fld id="{DA2C159E-F13C-4A85-9A41-E7669D3E0D70}" type="slidenum">
              <a:rPr lang="en-GB" noProof="0" smtClean="0"/>
              <a:pPr/>
              <a:t>184</a:t>
            </a:fld>
            <a:endParaRPr lang="en-GB" noProof="0"/>
          </a:p>
        </p:txBody>
      </p:sp>
      <p:sp>
        <p:nvSpPr>
          <p:cNvPr id="3" name="Title 2">
            <a:extLst>
              <a:ext uri="{FF2B5EF4-FFF2-40B4-BE49-F238E27FC236}">
                <a16:creationId xmlns:a16="http://schemas.microsoft.com/office/drawing/2014/main" id="{F0B92523-13BE-CDD6-970D-88C19B22EF79}"/>
              </a:ext>
            </a:extLst>
          </p:cNvPr>
          <p:cNvSpPr>
            <a:spLocks noGrp="1"/>
          </p:cNvSpPr>
          <p:nvPr>
            <p:ph type="title"/>
          </p:nvPr>
        </p:nvSpPr>
        <p:spPr/>
        <p:txBody>
          <a:bodyPr/>
          <a:lstStyle/>
          <a:p>
            <a:r>
              <a:rPr lang="en-GB" noProof="0">
                <a:cs typeface="Arial"/>
              </a:rPr>
              <a:t>Organisation units (OUs)</a:t>
            </a:r>
          </a:p>
        </p:txBody>
      </p:sp>
      <p:sp>
        <p:nvSpPr>
          <p:cNvPr id="4" name="Text Placeholder 3">
            <a:extLst>
              <a:ext uri="{FF2B5EF4-FFF2-40B4-BE49-F238E27FC236}">
                <a16:creationId xmlns:a16="http://schemas.microsoft.com/office/drawing/2014/main" id="{590216C6-45A4-6034-E4D7-AEF6706EA659}"/>
              </a:ext>
            </a:extLst>
          </p:cNvPr>
          <p:cNvSpPr>
            <a:spLocks noGrp="1"/>
          </p:cNvSpPr>
          <p:nvPr>
            <p:ph type="body" sz="quarter" idx="12"/>
          </p:nvPr>
        </p:nvSpPr>
        <p:spPr/>
        <p:txBody>
          <a:bodyPr vert="horz" lIns="0" tIns="0" rIns="0" bIns="0" rtlCol="0" anchor="t">
            <a:noAutofit/>
          </a:bodyPr>
          <a:lstStyle/>
          <a:p>
            <a:pPr marL="342900" indent="-342900">
              <a:buFont typeface="Arial" panose="020B0604020202020204" pitchFamily="34" charset="0"/>
              <a:buChar char="•"/>
            </a:pPr>
            <a:r>
              <a:rPr lang="en-GB">
                <a:cs typeface="Arial"/>
              </a:rPr>
              <a:t>These a</a:t>
            </a:r>
            <a:r>
              <a:rPr lang="en-GB" noProof="0">
                <a:cs typeface="Arial"/>
              </a:rPr>
              <a:t>re container objects within a domain that are used to divide the security and administrative responsibility among several divisions or departments.</a:t>
            </a:r>
          </a:p>
          <a:p>
            <a:pPr marL="342900" indent="-342900">
              <a:buFont typeface="Arial" panose="020B0604020202020204" pitchFamily="34" charset="0"/>
              <a:buChar char="•"/>
            </a:pPr>
            <a:r>
              <a:rPr lang="en-GB">
                <a:cs typeface="Arial"/>
              </a:rPr>
              <a:t>They f</a:t>
            </a:r>
            <a:r>
              <a:rPr lang="en-GB" noProof="0">
                <a:cs typeface="Arial"/>
              </a:rPr>
              <a:t>unction in a subordinate capacity to a domain, like a subdomain, but without the complete separation of security policies.</a:t>
            </a:r>
          </a:p>
          <a:p>
            <a:pPr marL="342900" indent="-342900">
              <a:buFont typeface="Arial" panose="020B0604020202020204" pitchFamily="34" charset="0"/>
              <a:buChar char="•"/>
            </a:pPr>
            <a:r>
              <a:rPr lang="en-GB">
                <a:cs typeface="Arial"/>
              </a:rPr>
              <a:t>They c</a:t>
            </a:r>
            <a:r>
              <a:rPr lang="en-GB" noProof="0">
                <a:cs typeface="Arial"/>
              </a:rPr>
              <a:t>an contain other OUs as well as leaf objects.</a:t>
            </a:r>
          </a:p>
          <a:p>
            <a:pPr marL="342900" indent="-342900">
              <a:buFont typeface="Arial" panose="020B0604020202020204" pitchFamily="34" charset="0"/>
              <a:buChar char="•"/>
            </a:pPr>
            <a:r>
              <a:rPr lang="en-GB">
                <a:cs typeface="Arial"/>
              </a:rPr>
              <a:t>They c</a:t>
            </a:r>
            <a:r>
              <a:rPr lang="en-GB" noProof="0">
                <a:cs typeface="Arial"/>
              </a:rPr>
              <a:t>an have separate Group Policy settings applied to them.</a:t>
            </a:r>
          </a:p>
          <a:p>
            <a:endParaRPr lang="en-GB" sz="2600" noProof="0">
              <a:solidFill>
                <a:srgbClr val="7F7F7F"/>
              </a:solidFill>
              <a:latin typeface="Century Gothic"/>
              <a:cs typeface="Arial"/>
            </a:endParaRPr>
          </a:p>
        </p:txBody>
      </p:sp>
      <p:sp>
        <p:nvSpPr>
          <p:cNvPr id="5" name="Footer Placeholder 4">
            <a:extLst>
              <a:ext uri="{FF2B5EF4-FFF2-40B4-BE49-F238E27FC236}">
                <a16:creationId xmlns:a16="http://schemas.microsoft.com/office/drawing/2014/main" id="{0015F106-C3A7-A21E-0156-435CEDCA4314}"/>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82124912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214117-4E21-851E-CB75-6D2CA66D707B}"/>
              </a:ext>
            </a:extLst>
          </p:cNvPr>
          <p:cNvSpPr>
            <a:spLocks noGrp="1"/>
          </p:cNvSpPr>
          <p:nvPr>
            <p:ph type="sldNum" sz="quarter" idx="11"/>
          </p:nvPr>
        </p:nvSpPr>
        <p:spPr/>
        <p:txBody>
          <a:bodyPr/>
          <a:lstStyle/>
          <a:p>
            <a:fld id="{DA2C159E-F13C-4A85-9A41-E7669D3E0D70}" type="slidenum">
              <a:rPr lang="en-GB" noProof="0" smtClean="0"/>
              <a:pPr/>
              <a:t>185</a:t>
            </a:fld>
            <a:endParaRPr lang="en-GB" noProof="0"/>
          </a:p>
        </p:txBody>
      </p:sp>
      <p:sp>
        <p:nvSpPr>
          <p:cNvPr id="3" name="Title 2">
            <a:extLst>
              <a:ext uri="{FF2B5EF4-FFF2-40B4-BE49-F238E27FC236}">
                <a16:creationId xmlns:a16="http://schemas.microsoft.com/office/drawing/2014/main" id="{6A9D0082-4852-7DD3-40EC-607CF00F2428}"/>
              </a:ext>
            </a:extLst>
          </p:cNvPr>
          <p:cNvSpPr>
            <a:spLocks noGrp="1"/>
          </p:cNvSpPr>
          <p:nvPr>
            <p:ph type="title"/>
          </p:nvPr>
        </p:nvSpPr>
        <p:spPr/>
        <p:txBody>
          <a:bodyPr/>
          <a:lstStyle/>
          <a:p>
            <a:r>
              <a:rPr lang="en-GB" noProof="0">
                <a:cs typeface="Arial"/>
              </a:rPr>
              <a:t>Groups</a:t>
            </a:r>
          </a:p>
        </p:txBody>
      </p:sp>
      <p:sp>
        <p:nvSpPr>
          <p:cNvPr id="4" name="Text Placeholder 3">
            <a:extLst>
              <a:ext uri="{FF2B5EF4-FFF2-40B4-BE49-F238E27FC236}">
                <a16:creationId xmlns:a16="http://schemas.microsoft.com/office/drawing/2014/main" id="{DAF4029A-660F-9EBF-77E7-6F62411837B9}"/>
              </a:ext>
            </a:extLst>
          </p:cNvPr>
          <p:cNvSpPr>
            <a:spLocks noGrp="1"/>
          </p:cNvSpPr>
          <p:nvPr>
            <p:ph type="body" sz="quarter" idx="12"/>
          </p:nvPr>
        </p:nvSpPr>
        <p:spPr/>
        <p:txBody>
          <a:bodyPr vert="horz" lIns="0" tIns="0" rIns="0" bIns="0" rtlCol="0" anchor="t">
            <a:noAutofit/>
          </a:bodyPr>
          <a:lstStyle/>
          <a:p>
            <a:pPr marL="342900" indent="-342900">
              <a:buFont typeface="Arial" panose="020B0604020202020204" pitchFamily="34" charset="0"/>
              <a:buChar char="•"/>
            </a:pPr>
            <a:r>
              <a:rPr lang="en-GB" noProof="0">
                <a:cs typeface="Arial"/>
              </a:rPr>
              <a:t>Group objects contain users (from single or multiple domains or OUs) who require similar access to resources or rights to perform tasks.</a:t>
            </a:r>
          </a:p>
          <a:p>
            <a:pPr marL="342900" indent="-342900">
              <a:buFont typeface="Arial" panose="020B0604020202020204" pitchFamily="34" charset="0"/>
              <a:buChar char="•"/>
            </a:pPr>
            <a:r>
              <a:rPr lang="en-GB" noProof="0">
                <a:cs typeface="Arial"/>
              </a:rPr>
              <a:t>Members of a group inherit rights and permissions assigned to the group.</a:t>
            </a:r>
          </a:p>
          <a:p>
            <a:pPr marL="342900" indent="-342900">
              <a:buFont typeface="Wingdings" panose="020B0604020202020204" pitchFamily="34" charset="0"/>
              <a:buChar char="v"/>
            </a:pPr>
            <a:endParaRPr lang="en-GB" noProof="0">
              <a:cs typeface="Arial"/>
            </a:endParaRPr>
          </a:p>
        </p:txBody>
      </p:sp>
      <p:sp>
        <p:nvSpPr>
          <p:cNvPr id="5" name="Footer Placeholder 4">
            <a:extLst>
              <a:ext uri="{FF2B5EF4-FFF2-40B4-BE49-F238E27FC236}">
                <a16:creationId xmlns:a16="http://schemas.microsoft.com/office/drawing/2014/main" id="{15306CE3-E6BD-15C1-3889-BBBF1BAEA0DE}"/>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13359495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6AA273-B9B1-F4F8-49E5-0BBB21AD6441}"/>
              </a:ext>
            </a:extLst>
          </p:cNvPr>
          <p:cNvSpPr>
            <a:spLocks noGrp="1"/>
          </p:cNvSpPr>
          <p:nvPr>
            <p:ph type="sldNum" sz="quarter" idx="11"/>
          </p:nvPr>
        </p:nvSpPr>
        <p:spPr/>
        <p:txBody>
          <a:bodyPr/>
          <a:lstStyle/>
          <a:p>
            <a:fld id="{DA2C159E-F13C-4A85-9A41-E7669D3E0D70}" type="slidenum">
              <a:rPr lang="en-GB" noProof="0" smtClean="0"/>
              <a:pPr/>
              <a:t>186</a:t>
            </a:fld>
            <a:endParaRPr lang="en-GB" noProof="0"/>
          </a:p>
        </p:txBody>
      </p:sp>
      <p:sp>
        <p:nvSpPr>
          <p:cNvPr id="3" name="Title 2">
            <a:extLst>
              <a:ext uri="{FF2B5EF4-FFF2-40B4-BE49-F238E27FC236}">
                <a16:creationId xmlns:a16="http://schemas.microsoft.com/office/drawing/2014/main" id="{7ABD2CD3-5DDD-D3FF-71ED-A2379863D84F}"/>
              </a:ext>
            </a:extLst>
          </p:cNvPr>
          <p:cNvSpPr>
            <a:spLocks noGrp="1"/>
          </p:cNvSpPr>
          <p:nvPr>
            <p:ph type="title"/>
          </p:nvPr>
        </p:nvSpPr>
        <p:spPr/>
        <p:txBody>
          <a:bodyPr/>
          <a:lstStyle/>
          <a:p>
            <a:r>
              <a:rPr lang="en-GB" noProof="0">
                <a:cs typeface="Arial"/>
              </a:rPr>
              <a:t>Domain trees</a:t>
            </a:r>
            <a:endParaRPr lang="en-GB" noProof="0"/>
          </a:p>
        </p:txBody>
      </p:sp>
      <p:sp>
        <p:nvSpPr>
          <p:cNvPr id="4" name="Text Placeholder 3">
            <a:extLst>
              <a:ext uri="{FF2B5EF4-FFF2-40B4-BE49-F238E27FC236}">
                <a16:creationId xmlns:a16="http://schemas.microsoft.com/office/drawing/2014/main" id="{54238DD3-ECD2-7B52-05A8-4D54BDB872E3}"/>
              </a:ext>
            </a:extLst>
          </p:cNvPr>
          <p:cNvSpPr>
            <a:spLocks noGrp="1"/>
          </p:cNvSpPr>
          <p:nvPr>
            <p:ph type="body" sz="quarter" idx="12"/>
          </p:nvPr>
        </p:nvSpPr>
        <p:spPr/>
        <p:txBody>
          <a:bodyPr vert="horz" lIns="0" tIns="0" rIns="0" bIns="0" rtlCol="0" anchor="t">
            <a:noAutofit/>
          </a:bodyPr>
          <a:lstStyle/>
          <a:p>
            <a:pPr marL="342900" indent="-342900">
              <a:buFont typeface="Arial" panose="020B0604020202020204" pitchFamily="34" charset="0"/>
              <a:buChar char="•"/>
            </a:pPr>
            <a:r>
              <a:rPr lang="en-GB" noProof="0">
                <a:cs typeface="Arial"/>
              </a:rPr>
              <a:t>When you create your first domain on an active directory network, you are creating the root of a domain tree.</a:t>
            </a:r>
          </a:p>
          <a:p>
            <a:pPr marL="342900" indent="-342900">
              <a:buFont typeface="Arial" panose="020B0604020202020204" pitchFamily="34" charset="0"/>
              <a:buChar char="•"/>
            </a:pPr>
            <a:r>
              <a:rPr lang="en-GB" noProof="0">
                <a:cs typeface="Arial"/>
              </a:rPr>
              <a:t>You can populate the tree with additional domains as long as they are part of the same contiguous namespace.</a:t>
            </a:r>
          </a:p>
          <a:p>
            <a:pPr marL="342900" indent="-342900">
              <a:buFont typeface="Arial" panose="020B0604020202020204" pitchFamily="34" charset="0"/>
              <a:buChar char="•"/>
            </a:pPr>
            <a:r>
              <a:rPr lang="en-GB" noProof="0">
                <a:cs typeface="Arial"/>
              </a:rPr>
              <a:t>When using registered </a:t>
            </a:r>
            <a:r>
              <a:rPr lang="en-GB">
                <a:cs typeface="Arial"/>
              </a:rPr>
              <a:t>i</a:t>
            </a:r>
            <a:r>
              <a:rPr lang="en-GB" noProof="0">
                <a:cs typeface="Arial"/>
              </a:rPr>
              <a:t>nternet domain names, subdomains can be used to create other domains within the domain tree.</a:t>
            </a:r>
          </a:p>
        </p:txBody>
      </p:sp>
      <p:sp>
        <p:nvSpPr>
          <p:cNvPr id="5" name="Footer Placeholder 4">
            <a:extLst>
              <a:ext uri="{FF2B5EF4-FFF2-40B4-BE49-F238E27FC236}">
                <a16:creationId xmlns:a16="http://schemas.microsoft.com/office/drawing/2014/main" id="{0BCDF756-E7A5-8C4C-00F6-1D941B9DC247}"/>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89424907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90AE58-DC58-6BBA-36E2-C8C8B7338726}"/>
              </a:ext>
            </a:extLst>
          </p:cNvPr>
          <p:cNvSpPr>
            <a:spLocks noGrp="1"/>
          </p:cNvSpPr>
          <p:nvPr>
            <p:ph type="sldNum" sz="quarter" idx="11"/>
          </p:nvPr>
        </p:nvSpPr>
        <p:spPr/>
        <p:txBody>
          <a:bodyPr/>
          <a:lstStyle/>
          <a:p>
            <a:fld id="{DA2C159E-F13C-4A85-9A41-E7669D3E0D70}" type="slidenum">
              <a:rPr lang="en-GB" noProof="0" smtClean="0"/>
              <a:pPr/>
              <a:t>187</a:t>
            </a:fld>
            <a:endParaRPr lang="en-GB" noProof="0"/>
          </a:p>
        </p:txBody>
      </p:sp>
      <p:sp>
        <p:nvSpPr>
          <p:cNvPr id="3" name="Title 2">
            <a:extLst>
              <a:ext uri="{FF2B5EF4-FFF2-40B4-BE49-F238E27FC236}">
                <a16:creationId xmlns:a16="http://schemas.microsoft.com/office/drawing/2014/main" id="{C8F88AE3-5EF9-7241-849D-0F8E03FCD076}"/>
              </a:ext>
            </a:extLst>
          </p:cNvPr>
          <p:cNvSpPr>
            <a:spLocks noGrp="1"/>
          </p:cNvSpPr>
          <p:nvPr>
            <p:ph type="title"/>
          </p:nvPr>
        </p:nvSpPr>
        <p:spPr/>
        <p:txBody>
          <a:bodyPr/>
          <a:lstStyle/>
          <a:p>
            <a:r>
              <a:rPr lang="en-GB" noProof="0">
                <a:cs typeface="Arial"/>
              </a:rPr>
              <a:t>Forests</a:t>
            </a:r>
            <a:endParaRPr lang="en-GB" noProof="0"/>
          </a:p>
        </p:txBody>
      </p:sp>
      <p:sp>
        <p:nvSpPr>
          <p:cNvPr id="4" name="Text Placeholder 3">
            <a:extLst>
              <a:ext uri="{FF2B5EF4-FFF2-40B4-BE49-F238E27FC236}">
                <a16:creationId xmlns:a16="http://schemas.microsoft.com/office/drawing/2014/main" id="{C50EFA56-BEE2-9CCA-1B01-5257F2EFC3B8}"/>
              </a:ext>
            </a:extLst>
          </p:cNvPr>
          <p:cNvSpPr>
            <a:spLocks noGrp="1"/>
          </p:cNvSpPr>
          <p:nvPr>
            <p:ph type="body" sz="quarter" idx="12"/>
          </p:nvPr>
        </p:nvSpPr>
        <p:spPr/>
        <p:txBody>
          <a:bodyPr vert="horz" lIns="0" tIns="0" rIns="0" bIns="0" rtlCol="0" anchor="t">
            <a:noAutofit/>
          </a:bodyPr>
          <a:lstStyle/>
          <a:p>
            <a:pPr marL="342900" indent="-342900">
              <a:buFont typeface="Arial" panose="020B0604020202020204" pitchFamily="34" charset="0"/>
              <a:buChar char="•"/>
            </a:pPr>
            <a:r>
              <a:rPr lang="en-GB" noProof="0">
                <a:cs typeface="Arial"/>
              </a:rPr>
              <a:t>An active directory forest consists of one or more separate domain trees, which have the same two-way trust relationships between them as two domains in the same tree.</a:t>
            </a:r>
          </a:p>
          <a:p>
            <a:pPr marL="342900" indent="-342900">
              <a:buFont typeface="Arial" panose="020B0604020202020204" pitchFamily="34" charset="0"/>
              <a:buChar char="•"/>
            </a:pPr>
            <a:r>
              <a:rPr lang="en-GB" noProof="0">
                <a:cs typeface="Arial"/>
              </a:rPr>
              <a:t>When you create the first domain on an active directory network, you are creating a new forest, and that first domain becomes the forest root domain.</a:t>
            </a:r>
          </a:p>
        </p:txBody>
      </p:sp>
      <p:sp>
        <p:nvSpPr>
          <p:cNvPr id="5" name="Footer Placeholder 4">
            <a:extLst>
              <a:ext uri="{FF2B5EF4-FFF2-40B4-BE49-F238E27FC236}">
                <a16:creationId xmlns:a16="http://schemas.microsoft.com/office/drawing/2014/main" id="{E4A32538-94AF-1468-75B5-16123AC875C4}"/>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23081843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65E402-25BC-77BD-3CA6-62143A4F5909}"/>
              </a:ext>
            </a:extLst>
          </p:cNvPr>
          <p:cNvSpPr>
            <a:spLocks noGrp="1"/>
          </p:cNvSpPr>
          <p:nvPr>
            <p:ph type="sldNum" sz="quarter" idx="11"/>
          </p:nvPr>
        </p:nvSpPr>
        <p:spPr/>
        <p:txBody>
          <a:bodyPr/>
          <a:lstStyle/>
          <a:p>
            <a:fld id="{DA2C159E-F13C-4A85-9A41-E7669D3E0D70}" type="slidenum">
              <a:rPr lang="en-GB" noProof="0" smtClean="0"/>
              <a:pPr/>
              <a:t>188</a:t>
            </a:fld>
            <a:endParaRPr lang="en-GB" noProof="0"/>
          </a:p>
        </p:txBody>
      </p:sp>
      <p:sp>
        <p:nvSpPr>
          <p:cNvPr id="3" name="Title 2">
            <a:extLst>
              <a:ext uri="{FF2B5EF4-FFF2-40B4-BE49-F238E27FC236}">
                <a16:creationId xmlns:a16="http://schemas.microsoft.com/office/drawing/2014/main" id="{BCB79634-D9A0-4823-3146-3B6C8E8C7162}"/>
              </a:ext>
            </a:extLst>
          </p:cNvPr>
          <p:cNvSpPr>
            <a:spLocks noGrp="1"/>
          </p:cNvSpPr>
          <p:nvPr>
            <p:ph type="title"/>
          </p:nvPr>
        </p:nvSpPr>
        <p:spPr/>
        <p:txBody>
          <a:bodyPr/>
          <a:lstStyle/>
          <a:p>
            <a:r>
              <a:rPr lang="en-GB" noProof="0">
                <a:cs typeface="Arial"/>
              </a:rPr>
              <a:t>Global catalogue</a:t>
            </a:r>
            <a:endParaRPr lang="en-GB" noProof="0"/>
          </a:p>
        </p:txBody>
      </p:sp>
      <p:sp>
        <p:nvSpPr>
          <p:cNvPr id="4" name="Text Placeholder 3">
            <a:extLst>
              <a:ext uri="{FF2B5EF4-FFF2-40B4-BE49-F238E27FC236}">
                <a16:creationId xmlns:a16="http://schemas.microsoft.com/office/drawing/2014/main" id="{CF0FB139-C21A-9AB3-13DB-6F3AEB28B12C}"/>
              </a:ext>
            </a:extLst>
          </p:cNvPr>
          <p:cNvSpPr>
            <a:spLocks noGrp="1"/>
          </p:cNvSpPr>
          <p:nvPr>
            <p:ph type="body" sz="quarter" idx="12"/>
          </p:nvPr>
        </p:nvSpPr>
        <p:spPr/>
        <p:txBody>
          <a:bodyPr vert="horz" lIns="0" tIns="0" rIns="0" bIns="0" rtlCol="0" anchor="t">
            <a:noAutofit/>
          </a:bodyPr>
          <a:lstStyle/>
          <a:p>
            <a:r>
              <a:rPr lang="en-GB" noProof="0">
                <a:cs typeface="Arial"/>
              </a:rPr>
              <a:t>Each forest has a global catalogue, which is a list of all of the objects in the forest along with a subset of each object’s attributes.</a:t>
            </a:r>
            <a:endParaRPr lang="en-GB" noProof="0"/>
          </a:p>
          <a:p>
            <a:endParaRPr lang="en-GB" noProof="0">
              <a:cs typeface="Arial"/>
            </a:endParaRPr>
          </a:p>
        </p:txBody>
      </p:sp>
      <p:sp>
        <p:nvSpPr>
          <p:cNvPr id="5" name="Footer Placeholder 4">
            <a:extLst>
              <a:ext uri="{FF2B5EF4-FFF2-40B4-BE49-F238E27FC236}">
                <a16:creationId xmlns:a16="http://schemas.microsoft.com/office/drawing/2014/main" id="{A3057147-F661-D65F-4EDE-FAA6B2B4BD83}"/>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8217182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250C68-AA95-D812-92AF-BA6F114C265B}"/>
              </a:ext>
            </a:extLst>
          </p:cNvPr>
          <p:cNvSpPr>
            <a:spLocks noGrp="1"/>
          </p:cNvSpPr>
          <p:nvPr>
            <p:ph type="sldNum" sz="quarter" idx="11"/>
          </p:nvPr>
        </p:nvSpPr>
        <p:spPr/>
        <p:txBody>
          <a:bodyPr/>
          <a:lstStyle/>
          <a:p>
            <a:fld id="{DA2C159E-F13C-4A85-9A41-E7669D3E0D70}" type="slidenum">
              <a:rPr lang="en-GB" noProof="0" smtClean="0"/>
              <a:pPr/>
              <a:t>189</a:t>
            </a:fld>
            <a:endParaRPr lang="en-GB" noProof="0"/>
          </a:p>
        </p:txBody>
      </p:sp>
      <p:sp>
        <p:nvSpPr>
          <p:cNvPr id="3" name="Title 2">
            <a:extLst>
              <a:ext uri="{FF2B5EF4-FFF2-40B4-BE49-F238E27FC236}">
                <a16:creationId xmlns:a16="http://schemas.microsoft.com/office/drawing/2014/main" id="{47C3DDE0-052C-7516-AF73-FCD8E90CF176}"/>
              </a:ext>
            </a:extLst>
          </p:cNvPr>
          <p:cNvSpPr>
            <a:spLocks noGrp="1"/>
          </p:cNvSpPr>
          <p:nvPr>
            <p:ph type="title"/>
          </p:nvPr>
        </p:nvSpPr>
        <p:spPr/>
        <p:txBody>
          <a:bodyPr>
            <a:normAutofit/>
          </a:bodyPr>
          <a:lstStyle/>
          <a:p>
            <a:r>
              <a:rPr lang="en-GB" noProof="0">
                <a:cs typeface="Arial"/>
              </a:rPr>
              <a:t>What is a domain controller?</a:t>
            </a:r>
            <a:endParaRPr lang="en-GB" noProof="0"/>
          </a:p>
        </p:txBody>
      </p:sp>
      <p:sp>
        <p:nvSpPr>
          <p:cNvPr id="4" name="Text Placeholder 3">
            <a:extLst>
              <a:ext uri="{FF2B5EF4-FFF2-40B4-BE49-F238E27FC236}">
                <a16:creationId xmlns:a16="http://schemas.microsoft.com/office/drawing/2014/main" id="{834BAC45-6DA1-114B-EFA9-960DB6F4501F}"/>
              </a:ext>
            </a:extLst>
          </p:cNvPr>
          <p:cNvSpPr>
            <a:spLocks noGrp="1"/>
          </p:cNvSpPr>
          <p:nvPr>
            <p:ph type="body" sz="quarter" idx="12"/>
          </p:nvPr>
        </p:nvSpPr>
        <p:spPr/>
        <p:txBody>
          <a:bodyPr vert="horz" lIns="0" tIns="0" rIns="0" bIns="0" rtlCol="0" anchor="t">
            <a:noAutofit/>
          </a:bodyPr>
          <a:lstStyle/>
          <a:p>
            <a:pPr marL="342900" indent="-342900">
              <a:buFont typeface="Arial" panose="020B0604020202020204" pitchFamily="34" charset="0"/>
              <a:buChar char="•"/>
            </a:pPr>
            <a:r>
              <a:rPr lang="en-GB" noProof="0">
                <a:cs typeface="Arial"/>
              </a:rPr>
              <a:t>A domain controller is a server that is configured to store a copy of the AD DS directory database (Ntds.dit) and a copy of the SYSVOL folder. </a:t>
            </a:r>
          </a:p>
          <a:p>
            <a:pPr marL="342900" indent="-342900">
              <a:buFont typeface="Arial" panose="020B0604020202020204" pitchFamily="34" charset="0"/>
              <a:buChar char="•"/>
            </a:pPr>
            <a:r>
              <a:rPr lang="en-GB" noProof="0">
                <a:cs typeface="Arial"/>
              </a:rPr>
              <a:t>All domain controllers except RODCs store a read/write copy of both Ntds.dit and the SYSVOL folder. </a:t>
            </a:r>
          </a:p>
          <a:p>
            <a:pPr marL="342900" indent="-342900">
              <a:buFont typeface="Arial" panose="020B0604020202020204" pitchFamily="34" charset="0"/>
              <a:buChar char="•"/>
            </a:pPr>
            <a:r>
              <a:rPr lang="en-GB" noProof="0">
                <a:cs typeface="Arial"/>
              </a:rPr>
              <a:t>Ntds.dit is the database itself, and the SYSVOL folder contains all the template settings and files for GPOs.</a:t>
            </a:r>
          </a:p>
        </p:txBody>
      </p:sp>
      <p:sp>
        <p:nvSpPr>
          <p:cNvPr id="5" name="Footer Placeholder 4">
            <a:extLst>
              <a:ext uri="{FF2B5EF4-FFF2-40B4-BE49-F238E27FC236}">
                <a16:creationId xmlns:a16="http://schemas.microsoft.com/office/drawing/2014/main" id="{42F01A49-3917-1377-CB9A-514A391342A3}"/>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537270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42ED0-6E21-5611-C427-6A4C1843E5B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E232F01-AD33-7876-3F17-C3E5ABFBF054}"/>
              </a:ext>
            </a:extLst>
          </p:cNvPr>
          <p:cNvSpPr>
            <a:spLocks noGrp="1"/>
          </p:cNvSpPr>
          <p:nvPr>
            <p:ph type="sldNum" sz="quarter" idx="11"/>
          </p:nvPr>
        </p:nvSpPr>
        <p:spPr/>
        <p:txBody>
          <a:bodyPr/>
          <a:lstStyle/>
          <a:p>
            <a:fld id="{DA2C159E-F13C-4A85-9A41-E7669D3E0D70}" type="slidenum">
              <a:rPr lang="en-GB" noProof="0" smtClean="0"/>
              <a:pPr/>
              <a:t>19</a:t>
            </a:fld>
            <a:endParaRPr lang="en-GB" noProof="0"/>
          </a:p>
        </p:txBody>
      </p:sp>
      <p:sp>
        <p:nvSpPr>
          <p:cNvPr id="2" name="Title 1">
            <a:extLst>
              <a:ext uri="{FF2B5EF4-FFF2-40B4-BE49-F238E27FC236}">
                <a16:creationId xmlns:a16="http://schemas.microsoft.com/office/drawing/2014/main" id="{F2E0010A-FD9E-97CA-9BF6-09BB66646C86}"/>
              </a:ext>
            </a:extLst>
          </p:cNvPr>
          <p:cNvSpPr>
            <a:spLocks noGrp="1"/>
          </p:cNvSpPr>
          <p:nvPr>
            <p:ph type="title"/>
          </p:nvPr>
        </p:nvSpPr>
        <p:spPr>
          <a:xfrm>
            <a:off x="232950" y="249900"/>
            <a:ext cx="8437563" cy="1745154"/>
          </a:xfrm>
        </p:spPr>
        <p:txBody>
          <a:bodyPr>
            <a:noAutofit/>
          </a:bodyPr>
          <a:lstStyle/>
          <a:p>
            <a:r>
              <a:rPr lang="en-GB" noProof="0"/>
              <a:t>Part 1: Identify end devices, intermediary devices and media as represented in Packet Tracer</a:t>
            </a:r>
          </a:p>
        </p:txBody>
      </p:sp>
      <p:sp>
        <p:nvSpPr>
          <p:cNvPr id="3" name="Text Placeholder 2">
            <a:extLst>
              <a:ext uri="{FF2B5EF4-FFF2-40B4-BE49-F238E27FC236}">
                <a16:creationId xmlns:a16="http://schemas.microsoft.com/office/drawing/2014/main" id="{21BF7979-C90A-9DE7-7904-B0B9390E311F}"/>
              </a:ext>
            </a:extLst>
          </p:cNvPr>
          <p:cNvSpPr>
            <a:spLocks noGrp="1"/>
          </p:cNvSpPr>
          <p:nvPr>
            <p:ph type="body" sz="quarter" idx="12"/>
          </p:nvPr>
        </p:nvSpPr>
        <p:spPr>
          <a:xfrm>
            <a:off x="234000" y="1995054"/>
            <a:ext cx="7667625" cy="2592919"/>
          </a:xfrm>
        </p:spPr>
        <p:txBody>
          <a:bodyPr vert="horz" lIns="0" tIns="0" rIns="0" bIns="0" rtlCol="0" anchor="t">
            <a:normAutofit/>
          </a:bodyPr>
          <a:lstStyle/>
          <a:p>
            <a:pPr marL="342900" indent="-342900" algn="l" rtl="0" fontAlgn="base">
              <a:buFont typeface="Arial" panose="020B0604020202020204" pitchFamily="34" charset="0"/>
              <a:buChar char="•"/>
            </a:pPr>
            <a:r>
              <a:rPr lang="en-GB" b="0" i="0" noProof="0">
                <a:solidFill>
                  <a:srgbClr val="000000"/>
                </a:solidFill>
                <a:effectLst/>
                <a:cs typeface="Arial"/>
              </a:rPr>
              <a:t>The icon toolbar at the bottom-left has networking component categories: </a:t>
            </a:r>
            <a:endParaRPr lang="en-GB" b="0" i="0" noProof="0">
              <a:solidFill>
                <a:srgbClr val="000000"/>
              </a:solidFill>
              <a:effectLst/>
              <a:cs typeface="Arial" panose="020B0604020202020204" pitchFamily="34" charset="0"/>
            </a:endParaRPr>
          </a:p>
          <a:p>
            <a:pPr marL="742950" lvl="1" indent="-285750" fontAlgn="base">
              <a:buFont typeface="Arial" panose="020B0604020202020204" pitchFamily="34" charset="0"/>
              <a:buChar char="•"/>
            </a:pPr>
            <a:r>
              <a:rPr lang="en-GB" sz="2400" noProof="0">
                <a:cs typeface="Arial"/>
              </a:rPr>
              <a:t>intermediary</a:t>
            </a:r>
            <a:r>
              <a:rPr lang="en-GB" sz="2400" b="0" i="0" noProof="0">
                <a:effectLst/>
                <a:cs typeface="Arial"/>
              </a:rPr>
              <a:t> devices</a:t>
            </a:r>
            <a:endParaRPr lang="en-GB" sz="2400" noProof="0">
              <a:cs typeface="Arial"/>
            </a:endParaRPr>
          </a:p>
          <a:p>
            <a:pPr marL="742950" lvl="1" indent="-285750" fontAlgn="base">
              <a:buFont typeface="Arial" panose="020B0604020202020204" pitchFamily="34" charset="0"/>
              <a:buChar char="•"/>
            </a:pPr>
            <a:r>
              <a:rPr lang="en-GB" sz="2400" noProof="0">
                <a:cs typeface="Arial"/>
              </a:rPr>
              <a:t>end</a:t>
            </a:r>
            <a:r>
              <a:rPr lang="en-GB" sz="2400" b="0" i="0" noProof="0">
                <a:effectLst/>
                <a:cs typeface="Arial"/>
              </a:rPr>
              <a:t> devices</a:t>
            </a:r>
          </a:p>
          <a:p>
            <a:pPr marL="742950" lvl="1" indent="-285750" fontAlgn="base">
              <a:buFont typeface="Arial" panose="020B0604020202020204" pitchFamily="34" charset="0"/>
              <a:buChar char="•"/>
            </a:pPr>
            <a:r>
              <a:rPr lang="en-GB" sz="2400">
                <a:cs typeface="Arial"/>
              </a:rPr>
              <a:t>m</a:t>
            </a:r>
            <a:r>
              <a:rPr lang="en-GB" sz="2400" noProof="0">
                <a:cs typeface="Arial"/>
              </a:rPr>
              <a:t>edia.</a:t>
            </a:r>
            <a:endParaRPr lang="en-GB" sz="2400" noProof="0">
              <a:cs typeface="Arial" panose="020B0604020202020204" pitchFamily="34" charset="0"/>
            </a:endParaRPr>
          </a:p>
          <a:p>
            <a:pPr marL="342900" indent="-342900" algn="l" rtl="0" fontAlgn="base">
              <a:buFont typeface="Arial" panose="020B0604020202020204" pitchFamily="34" charset="0"/>
              <a:buChar char="•"/>
            </a:pPr>
            <a:r>
              <a:rPr lang="en-GB" b="0" i="0" noProof="0">
                <a:solidFill>
                  <a:srgbClr val="000000"/>
                </a:solidFill>
                <a:effectLst/>
                <a:cs typeface="Arial"/>
              </a:rPr>
              <a:t>The </a:t>
            </a:r>
            <a:r>
              <a:rPr lang="en-GB" b="1" i="0">
                <a:solidFill>
                  <a:srgbClr val="000000"/>
                </a:solidFill>
                <a:effectLst/>
                <a:cs typeface="Arial"/>
              </a:rPr>
              <a:t>C</a:t>
            </a:r>
            <a:r>
              <a:rPr lang="en-GB" b="1" i="0" noProof="0">
                <a:solidFill>
                  <a:srgbClr val="000000"/>
                </a:solidFill>
                <a:effectLst/>
                <a:cs typeface="Arial"/>
              </a:rPr>
              <a:t>onnections</a:t>
            </a:r>
            <a:r>
              <a:rPr lang="en-GB" b="0" i="0" noProof="0">
                <a:solidFill>
                  <a:srgbClr val="000000"/>
                </a:solidFill>
                <a:effectLst/>
                <a:cs typeface="Arial"/>
              </a:rPr>
              <a:t> category (with the lightning bolt icon) represents Packet Tracer’s networking.</a:t>
            </a:r>
          </a:p>
          <a:p>
            <a:endParaRPr lang="en-GB" noProof="0"/>
          </a:p>
        </p:txBody>
      </p:sp>
      <p:sp>
        <p:nvSpPr>
          <p:cNvPr id="4" name="Footer Placeholder 3">
            <a:extLst>
              <a:ext uri="{FF2B5EF4-FFF2-40B4-BE49-F238E27FC236}">
                <a16:creationId xmlns:a16="http://schemas.microsoft.com/office/drawing/2014/main" id="{2D64FCD6-4CE4-0E4B-FD9E-481916A795CC}"/>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56281658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B5C75C-40DA-FA9E-4EB4-F85255CBD0CB}"/>
              </a:ext>
            </a:extLst>
          </p:cNvPr>
          <p:cNvSpPr>
            <a:spLocks noGrp="1"/>
          </p:cNvSpPr>
          <p:nvPr>
            <p:ph type="sldNum" sz="quarter" idx="11"/>
          </p:nvPr>
        </p:nvSpPr>
        <p:spPr/>
        <p:txBody>
          <a:bodyPr/>
          <a:lstStyle/>
          <a:p>
            <a:fld id="{DA2C159E-F13C-4A85-9A41-E7669D3E0D70}" type="slidenum">
              <a:rPr lang="en-GB" noProof="0" smtClean="0"/>
              <a:pPr/>
              <a:t>190</a:t>
            </a:fld>
            <a:endParaRPr lang="en-GB" noProof="0"/>
          </a:p>
        </p:txBody>
      </p:sp>
      <p:sp>
        <p:nvSpPr>
          <p:cNvPr id="3" name="Title 2">
            <a:extLst>
              <a:ext uri="{FF2B5EF4-FFF2-40B4-BE49-F238E27FC236}">
                <a16:creationId xmlns:a16="http://schemas.microsoft.com/office/drawing/2014/main" id="{B368B2C3-9320-1DE8-5DBF-15CC7C8FC793}"/>
              </a:ext>
            </a:extLst>
          </p:cNvPr>
          <p:cNvSpPr>
            <a:spLocks noGrp="1"/>
          </p:cNvSpPr>
          <p:nvPr>
            <p:ph type="title"/>
          </p:nvPr>
        </p:nvSpPr>
        <p:spPr/>
        <p:txBody>
          <a:bodyPr/>
          <a:lstStyle/>
          <a:p>
            <a:r>
              <a:rPr lang="en-GB" noProof="0">
                <a:cs typeface="Arial"/>
              </a:rPr>
              <a:t>Domain controllers</a:t>
            </a:r>
            <a:endParaRPr lang="en-GB" noProof="0"/>
          </a:p>
        </p:txBody>
      </p:sp>
      <p:sp>
        <p:nvSpPr>
          <p:cNvPr id="4" name="Text Placeholder 3">
            <a:extLst>
              <a:ext uri="{FF2B5EF4-FFF2-40B4-BE49-F238E27FC236}">
                <a16:creationId xmlns:a16="http://schemas.microsoft.com/office/drawing/2014/main" id="{DA2454B5-478C-2346-32C3-6E08DE401A3C}"/>
              </a:ext>
            </a:extLst>
          </p:cNvPr>
          <p:cNvSpPr>
            <a:spLocks noGrp="1"/>
          </p:cNvSpPr>
          <p:nvPr>
            <p:ph type="body" sz="quarter" idx="12"/>
          </p:nvPr>
        </p:nvSpPr>
        <p:spPr/>
        <p:txBody>
          <a:bodyPr vert="horz" lIns="0" tIns="0" rIns="0" bIns="0" rtlCol="0" anchor="t">
            <a:noAutofit/>
          </a:bodyPr>
          <a:lstStyle/>
          <a:p>
            <a:r>
              <a:rPr lang="en-GB" noProof="0">
                <a:cs typeface="Arial"/>
              </a:rPr>
              <a:t>These are:</a:t>
            </a:r>
          </a:p>
          <a:p>
            <a:pPr marL="342900" indent="-342900">
              <a:buFont typeface="Arial" panose="020B0604020202020204" pitchFamily="34" charset="0"/>
              <a:buChar char="•"/>
            </a:pPr>
            <a:r>
              <a:rPr lang="en-GB">
                <a:cs typeface="Arial"/>
              </a:rPr>
              <a:t>s</a:t>
            </a:r>
            <a:r>
              <a:rPr lang="en-GB" noProof="0">
                <a:cs typeface="Arial"/>
              </a:rPr>
              <a:t>ervers that host the AD DS database (Ntds.dit) and SYSVOL</a:t>
            </a:r>
            <a:endParaRPr lang="en-GB" noProof="0">
              <a:ea typeface="+mn-lt"/>
              <a:cs typeface="+mn-lt"/>
            </a:endParaRPr>
          </a:p>
          <a:p>
            <a:pPr marL="342900" indent="-342900">
              <a:buFont typeface="Arial" panose="020B0604020202020204" pitchFamily="34" charset="0"/>
              <a:buChar char="•"/>
            </a:pPr>
            <a:r>
              <a:rPr lang="en-GB" noProof="0">
                <a:ea typeface="+mn-lt"/>
                <a:cs typeface="+mn-lt"/>
              </a:rPr>
              <a:t>Kerberos authentication service, which User and Computer accounts use for sign-in authentication</a:t>
            </a:r>
          </a:p>
          <a:p>
            <a:pPr marL="342900" indent="-342900">
              <a:buFont typeface="Arial" panose="020B0604020202020204" pitchFamily="34" charset="0"/>
              <a:buChar char="•"/>
            </a:pPr>
            <a:r>
              <a:rPr lang="en-GB" noProof="0">
                <a:ea typeface="+mn-lt"/>
                <a:cs typeface="+mn-lt"/>
              </a:rPr>
              <a:t>Key Distribution Center (KDC), which issues the ticket-granting tickets (TGTs) to an account that signs in to the AD DS domain.</a:t>
            </a:r>
          </a:p>
          <a:p>
            <a:endParaRPr lang="en-GB" noProof="0">
              <a:cs typeface="Arial"/>
            </a:endParaRPr>
          </a:p>
        </p:txBody>
      </p:sp>
      <p:sp>
        <p:nvSpPr>
          <p:cNvPr id="5" name="Footer Placeholder 4">
            <a:extLst>
              <a:ext uri="{FF2B5EF4-FFF2-40B4-BE49-F238E27FC236}">
                <a16:creationId xmlns:a16="http://schemas.microsoft.com/office/drawing/2014/main" id="{E868F9CE-F1CC-563A-EFC4-CC83B992402E}"/>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12216463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7346ED-EE45-FE53-1365-0A4357D7024A}"/>
              </a:ext>
            </a:extLst>
          </p:cNvPr>
          <p:cNvSpPr>
            <a:spLocks noGrp="1"/>
          </p:cNvSpPr>
          <p:nvPr>
            <p:ph type="sldNum" sz="quarter" idx="11"/>
          </p:nvPr>
        </p:nvSpPr>
        <p:spPr/>
        <p:txBody>
          <a:bodyPr/>
          <a:lstStyle/>
          <a:p>
            <a:fld id="{DA2C159E-F13C-4A85-9A41-E7669D3E0D70}" type="slidenum">
              <a:rPr lang="en-GB" noProof="0" smtClean="0"/>
              <a:pPr/>
              <a:t>191</a:t>
            </a:fld>
            <a:endParaRPr lang="en-GB" noProof="0"/>
          </a:p>
        </p:txBody>
      </p:sp>
      <p:sp>
        <p:nvSpPr>
          <p:cNvPr id="3" name="Title 2">
            <a:extLst>
              <a:ext uri="{FF2B5EF4-FFF2-40B4-BE49-F238E27FC236}">
                <a16:creationId xmlns:a16="http://schemas.microsoft.com/office/drawing/2014/main" id="{81FB79D9-B0AA-AA74-D772-643CEB6EEE18}"/>
              </a:ext>
            </a:extLst>
          </p:cNvPr>
          <p:cNvSpPr>
            <a:spLocks noGrp="1"/>
          </p:cNvSpPr>
          <p:nvPr>
            <p:ph type="title"/>
          </p:nvPr>
        </p:nvSpPr>
        <p:spPr/>
        <p:txBody>
          <a:bodyPr>
            <a:normAutofit/>
          </a:bodyPr>
          <a:lstStyle/>
          <a:p>
            <a:r>
              <a:rPr lang="en-GB" noProof="0">
                <a:cs typeface="Arial"/>
              </a:rPr>
              <a:t>Skills tasks</a:t>
            </a:r>
            <a:endParaRPr lang="en-GB" noProof="0"/>
          </a:p>
        </p:txBody>
      </p:sp>
      <p:sp>
        <p:nvSpPr>
          <p:cNvPr id="4" name="Text Placeholder 3">
            <a:extLst>
              <a:ext uri="{FF2B5EF4-FFF2-40B4-BE49-F238E27FC236}">
                <a16:creationId xmlns:a16="http://schemas.microsoft.com/office/drawing/2014/main" id="{108CB036-7EC7-6680-B16E-9FC8A9724832}"/>
              </a:ext>
            </a:extLst>
          </p:cNvPr>
          <p:cNvSpPr>
            <a:spLocks noGrp="1"/>
          </p:cNvSpPr>
          <p:nvPr>
            <p:ph type="body" sz="quarter" idx="12"/>
          </p:nvPr>
        </p:nvSpPr>
        <p:spPr/>
        <p:txBody>
          <a:bodyPr vert="horz" lIns="0" tIns="0" rIns="0" bIns="0" rtlCol="0" anchor="t">
            <a:noAutofit/>
          </a:bodyPr>
          <a:lstStyle/>
          <a:p>
            <a:pPr marL="342900" indent="-342900">
              <a:buFont typeface="Arial" panose="020B0604020202020204" pitchFamily="34" charset="0"/>
              <a:buChar char="•"/>
            </a:pPr>
            <a:r>
              <a:rPr lang="en-GB" noProof="0">
                <a:cs typeface="Arial"/>
              </a:rPr>
              <a:t>Activity: Perform domain configuration prerequisites</a:t>
            </a:r>
            <a:endParaRPr lang="en-GB" noProof="0"/>
          </a:p>
          <a:p>
            <a:pPr marL="342900" indent="-342900">
              <a:buFont typeface="Arial" panose="020B0604020202020204" pitchFamily="34" charset="0"/>
              <a:buChar char="•"/>
            </a:pPr>
            <a:r>
              <a:rPr lang="en-GB" noProof="0">
                <a:cs typeface="Arial"/>
              </a:rPr>
              <a:t>Activity: Configure server as a domain controller</a:t>
            </a:r>
            <a:endParaRPr lang="en-GB" noProof="0"/>
          </a:p>
          <a:p>
            <a:pPr marL="342900" indent="-342900">
              <a:buFont typeface="Arial" panose="020B0604020202020204" pitchFamily="34" charset="0"/>
              <a:buChar char="•"/>
            </a:pPr>
            <a:r>
              <a:rPr lang="en-GB" noProof="0">
                <a:cs typeface="Arial"/>
              </a:rPr>
              <a:t>Activity: Join the domain</a:t>
            </a:r>
          </a:p>
          <a:p>
            <a:pPr marL="342900" indent="-342900">
              <a:buFont typeface="Arial" panose="020B0604020202020204" pitchFamily="34" charset="0"/>
              <a:buChar char="•"/>
            </a:pPr>
            <a:r>
              <a:rPr lang="en-GB" noProof="0">
                <a:cs typeface="Arial"/>
              </a:rPr>
              <a:t>Activity: Installation peer review checklist</a:t>
            </a:r>
          </a:p>
        </p:txBody>
      </p:sp>
      <p:sp>
        <p:nvSpPr>
          <p:cNvPr id="5" name="Footer Placeholder 4">
            <a:extLst>
              <a:ext uri="{FF2B5EF4-FFF2-40B4-BE49-F238E27FC236}">
                <a16:creationId xmlns:a16="http://schemas.microsoft.com/office/drawing/2014/main" id="{EF617348-6A22-860A-C64C-DD2344291133}"/>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88360892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noProof="0"/>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noProof="0" smtClean="0"/>
              <a:pPr/>
              <a:t>192</a:t>
            </a:fld>
            <a:endParaRPr lang="en-GB" noProof="0"/>
          </a:p>
        </p:txBody>
      </p:sp>
      <p:sp>
        <p:nvSpPr>
          <p:cNvPr id="16" name="TextBox 15">
            <a:extLst>
              <a:ext uri="{FF2B5EF4-FFF2-40B4-BE49-F238E27FC236}">
                <a16:creationId xmlns:a16="http://schemas.microsoft.com/office/drawing/2014/main" id="{3F2C459C-FDFD-413A-AA47-C10B685C2A01}"/>
              </a:ext>
            </a:extLst>
          </p:cNvPr>
          <p:cNvSpPr txBox="1"/>
          <p:nvPr/>
        </p:nvSpPr>
        <p:spPr>
          <a:xfrm>
            <a:off x="4662422" y="2868565"/>
            <a:ext cx="1800200" cy="323165"/>
          </a:xfrm>
          <a:prstGeom prst="rect">
            <a:avLst/>
          </a:prstGeom>
          <a:noFill/>
        </p:spPr>
        <p:txBody>
          <a:bodyPr wrap="square" lIns="0" tIns="0" rIns="0" bIns="0" rtlCol="0">
            <a:spAutoFit/>
          </a:bodyPr>
          <a:lstStyle/>
          <a:p>
            <a:r>
              <a:rPr lang="en-GB" sz="1050" noProof="0"/>
              <a:t>This programme is funded by the Department for Education</a:t>
            </a:r>
          </a:p>
        </p:txBody>
      </p:sp>
      <p:pic>
        <p:nvPicPr>
          <p:cNvPr id="14" name="Picture 13" descr="Department for Education logo.">
            <a:extLst>
              <a:ext uri="{FF2B5EF4-FFF2-40B4-BE49-F238E27FC236}">
                <a16:creationId xmlns:a16="http://schemas.microsoft.com/office/drawing/2014/main" id="{0D793A73-0B68-41C6-96A3-4A06CB6B8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74268"/>
            <a:ext cx="1800200" cy="844550"/>
          </a:xfrm>
          <a:prstGeom prst="rect">
            <a:avLst/>
          </a:prstGeom>
          <a:noFill/>
          <a:ln>
            <a:noFill/>
          </a:ln>
        </p:spPr>
      </p:pic>
      <p:sp>
        <p:nvSpPr>
          <p:cNvPr id="15" name="TextBox 14">
            <a:extLst>
              <a:ext uri="{FF2B5EF4-FFF2-40B4-BE49-F238E27FC236}">
                <a16:creationId xmlns:a16="http://schemas.microsoft.com/office/drawing/2014/main" id="{5E3E1E1C-19A4-4F4A-B678-E274A9DA15DB}"/>
              </a:ext>
            </a:extLst>
          </p:cNvPr>
          <p:cNvSpPr txBox="1"/>
          <p:nvPr/>
        </p:nvSpPr>
        <p:spPr>
          <a:xfrm>
            <a:off x="4675552" y="1275606"/>
            <a:ext cx="1152128" cy="184666"/>
          </a:xfrm>
          <a:prstGeom prst="rect">
            <a:avLst/>
          </a:prstGeom>
          <a:noFill/>
        </p:spPr>
        <p:txBody>
          <a:bodyPr wrap="square" lIns="0" tIns="0" rIns="0" bIns="0" rtlCol="0">
            <a:spAutoFit/>
          </a:bodyPr>
          <a:lstStyle/>
          <a:p>
            <a:r>
              <a:rPr lang="en-GB" sz="1200" noProof="0"/>
              <a:t>FUNDED BY</a:t>
            </a:r>
          </a:p>
        </p:txBody>
      </p:sp>
      <p:sp>
        <p:nvSpPr>
          <p:cNvPr id="17" name="TextBox 16">
            <a:extLst>
              <a:ext uri="{FF2B5EF4-FFF2-40B4-BE49-F238E27FC236}">
                <a16:creationId xmlns:a16="http://schemas.microsoft.com/office/drawing/2014/main" id="{36B2AE06-62E2-47AC-A4B8-78F23C87D5EA}"/>
              </a:ext>
            </a:extLst>
          </p:cNvPr>
          <p:cNvSpPr txBox="1"/>
          <p:nvPr/>
        </p:nvSpPr>
        <p:spPr>
          <a:xfrm>
            <a:off x="1583803" y="2787774"/>
            <a:ext cx="2088232" cy="646331"/>
          </a:xfrm>
          <a:prstGeom prst="rect">
            <a:avLst/>
          </a:prstGeom>
          <a:noFill/>
        </p:spPr>
        <p:txBody>
          <a:bodyPr wrap="square" lIns="0" tIns="0" rIns="0" bIns="0" rtlCol="0">
            <a:spAutoFit/>
          </a:bodyPr>
          <a:lstStyle/>
          <a:p>
            <a:r>
              <a:rPr lang="en-GB" sz="1050" noProof="0"/>
              <a:t>Buckinghamshire College Group has produced this resource on behalf of the Education and Training Foundation</a:t>
            </a:r>
          </a:p>
        </p:txBody>
      </p:sp>
      <p:sp>
        <p:nvSpPr>
          <p:cNvPr id="9" name="TextBox 8">
            <a:extLst>
              <a:ext uri="{FF2B5EF4-FFF2-40B4-BE49-F238E27FC236}">
                <a16:creationId xmlns:a16="http://schemas.microsoft.com/office/drawing/2014/main" id="{93ED7E31-0A20-431C-92C7-87EA77ED0CA9}"/>
              </a:ext>
            </a:extLst>
          </p:cNvPr>
          <p:cNvSpPr txBox="1"/>
          <p:nvPr/>
        </p:nvSpPr>
        <p:spPr>
          <a:xfrm>
            <a:off x="1763688" y="1275606"/>
            <a:ext cx="1152128" cy="184666"/>
          </a:xfrm>
          <a:prstGeom prst="rect">
            <a:avLst/>
          </a:prstGeom>
          <a:noFill/>
        </p:spPr>
        <p:txBody>
          <a:bodyPr wrap="square" lIns="0" tIns="0" rIns="0" bIns="0" rtlCol="0">
            <a:spAutoFit/>
          </a:bodyPr>
          <a:lstStyle/>
          <a:p>
            <a:r>
              <a:rPr lang="en-GB" sz="1200" noProof="0"/>
              <a:t>PRODUCED BY</a:t>
            </a:r>
          </a:p>
        </p:txBody>
      </p:sp>
      <p:sp>
        <p:nvSpPr>
          <p:cNvPr id="18" name="TextBox 17">
            <a:extLst>
              <a:ext uri="{FF2B5EF4-FFF2-40B4-BE49-F238E27FC236}">
                <a16:creationId xmlns:a16="http://schemas.microsoft.com/office/drawing/2014/main" id="{CA481ADA-FC14-4FE3-9F8D-6121602D1055}"/>
              </a:ext>
            </a:extLst>
          </p:cNvPr>
          <p:cNvSpPr txBox="1"/>
          <p:nvPr/>
        </p:nvSpPr>
        <p:spPr>
          <a:xfrm>
            <a:off x="1187624" y="3651870"/>
            <a:ext cx="6552728" cy="369332"/>
          </a:xfrm>
          <a:prstGeom prst="rect">
            <a:avLst/>
          </a:prstGeom>
          <a:noFill/>
        </p:spPr>
        <p:txBody>
          <a:bodyPr wrap="square" lIns="0" tIns="0" rIns="0" bIns="0" rtlCol="0">
            <a:spAutoFit/>
          </a:bodyPr>
          <a:lstStyle/>
          <a:p>
            <a:pPr algn="ctr"/>
            <a:r>
              <a:rPr lang="en-GB" sz="2400" b="1" noProof="0">
                <a:solidFill>
                  <a:srgbClr val="E51C41"/>
                </a:solidFill>
              </a:rPr>
              <a:t>ET-FOUNDATION.CO.UK</a:t>
            </a:r>
          </a:p>
        </p:txBody>
      </p:sp>
      <p:pic>
        <p:nvPicPr>
          <p:cNvPr id="5" name="Picture 4" descr="Education &amp; Training Foundation logo">
            <a:extLst>
              <a:ext uri="{FF2B5EF4-FFF2-40B4-BE49-F238E27FC236}">
                <a16:creationId xmlns:a16="http://schemas.microsoft.com/office/drawing/2014/main" id="{BB2C64D5-4791-444B-9142-B07A38BD1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28" y="339502"/>
            <a:ext cx="1215103" cy="645557"/>
          </a:xfrm>
          <a:prstGeom prst="rect">
            <a:avLst/>
          </a:prstGeom>
        </p:spPr>
      </p:pic>
      <p:sp>
        <p:nvSpPr>
          <p:cNvPr id="2" name="Title 1">
            <a:extLst>
              <a:ext uri="{FF2B5EF4-FFF2-40B4-BE49-F238E27FC236}">
                <a16:creationId xmlns:a16="http://schemas.microsoft.com/office/drawing/2014/main" id="{FA64AF4D-3314-1F0D-3889-357A9A2A6159}"/>
              </a:ext>
            </a:extLst>
          </p:cNvPr>
          <p:cNvSpPr>
            <a:spLocks noGrp="1"/>
          </p:cNvSpPr>
          <p:nvPr>
            <p:ph type="title"/>
          </p:nvPr>
        </p:nvSpPr>
        <p:spPr>
          <a:xfrm>
            <a:off x="232950" y="-699425"/>
            <a:ext cx="8437563" cy="699425"/>
          </a:xfrm>
        </p:spPr>
        <p:txBody>
          <a:bodyPr vert="horz" lIns="0" tIns="0" rIns="0" bIns="0" rtlCol="0" anchor="b" anchorCtr="0">
            <a:normAutofit fontScale="90000"/>
          </a:bodyPr>
          <a:lstStyle/>
          <a:p>
            <a:r>
              <a:rPr lang="en-GB" noProof="0"/>
              <a:t>Contributors to the resource and materials</a:t>
            </a:r>
          </a:p>
        </p:txBody>
      </p:sp>
      <p:pic>
        <p:nvPicPr>
          <p:cNvPr id="10" name="Picture 9" descr="Buckinghamshire College Group logo">
            <a:extLst>
              <a:ext uri="{FF2B5EF4-FFF2-40B4-BE49-F238E27FC236}">
                <a16:creationId xmlns:a16="http://schemas.microsoft.com/office/drawing/2014/main" id="{7D81F657-4060-360E-3FDA-4F7918A8A1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0456" y="1530304"/>
            <a:ext cx="2701077" cy="1081616"/>
          </a:xfrm>
          <a:prstGeom prst="rect">
            <a:avLst/>
          </a:prstGeom>
        </p:spPr>
      </p:pic>
    </p:spTree>
    <p:extLst>
      <p:ext uri="{BB962C8B-B14F-4D97-AF65-F5344CB8AC3E}">
        <p14:creationId xmlns:p14="http://schemas.microsoft.com/office/powerpoint/2010/main" val="3269314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GB" noProof="0"/>
              <a:t>1</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ormAutofit/>
          </a:bodyPr>
          <a:lstStyle/>
          <a:p>
            <a:r>
              <a:rPr lang="en-GB" noProof="0">
                <a:cs typeface="Arial"/>
              </a:rPr>
              <a:t>Organisation types</a:t>
            </a:r>
            <a:endParaRPr lang="en-GB" noProof="0"/>
          </a:p>
        </p:txBody>
      </p:sp>
    </p:spTree>
    <p:extLst>
      <p:ext uri="{BB962C8B-B14F-4D97-AF65-F5344CB8AC3E}">
        <p14:creationId xmlns:p14="http://schemas.microsoft.com/office/powerpoint/2010/main" val="1531830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F2A0B09-1621-40CC-AEF6-C16436A0F29E}"/>
              </a:ext>
            </a:extLst>
          </p:cNvPr>
          <p:cNvSpPr>
            <a:spLocks noGrp="1"/>
          </p:cNvSpPr>
          <p:nvPr>
            <p:ph type="sldNum" sz="quarter" idx="11"/>
          </p:nvPr>
        </p:nvSpPr>
        <p:spPr/>
        <p:txBody>
          <a:bodyPr/>
          <a:lstStyle/>
          <a:p>
            <a:fld id="{47FEACEE-25B4-4A2D-B147-27296E36371D}" type="slidenum">
              <a:rPr lang="en-GB" noProof="0" smtClean="0"/>
              <a:pPr/>
              <a:t>20</a:t>
            </a:fld>
            <a:endParaRPr lang="en-GB" noProof="0"/>
          </a:p>
        </p:txBody>
      </p:sp>
      <p:sp>
        <p:nvSpPr>
          <p:cNvPr id="2" name="Title 1">
            <a:extLst>
              <a:ext uri="{FF2B5EF4-FFF2-40B4-BE49-F238E27FC236}">
                <a16:creationId xmlns:a16="http://schemas.microsoft.com/office/drawing/2014/main" id="{C95B7A71-7BD7-4BFF-8519-032D0ED4E024}"/>
              </a:ext>
            </a:extLst>
          </p:cNvPr>
          <p:cNvSpPr>
            <a:spLocks noGrp="1"/>
          </p:cNvSpPr>
          <p:nvPr>
            <p:ph type="title"/>
          </p:nvPr>
        </p:nvSpPr>
        <p:spPr>
          <a:xfrm>
            <a:off x="232950" y="249900"/>
            <a:ext cx="8437563" cy="1091409"/>
          </a:xfrm>
        </p:spPr>
        <p:txBody>
          <a:bodyPr>
            <a:noAutofit/>
          </a:bodyPr>
          <a:lstStyle/>
          <a:p>
            <a:r>
              <a:rPr lang="en-GB" sz="3600" b="1" noProof="0"/>
              <a:t>Packet Tracer: Network device representation </a:t>
            </a:r>
          </a:p>
        </p:txBody>
      </p:sp>
      <p:sp>
        <p:nvSpPr>
          <p:cNvPr id="4" name="Footer Placeholder 3">
            <a:extLst>
              <a:ext uri="{FF2B5EF4-FFF2-40B4-BE49-F238E27FC236}">
                <a16:creationId xmlns:a16="http://schemas.microsoft.com/office/drawing/2014/main" id="{BBC3385F-AD29-42B2-9E82-CA075D9FDAFA}"/>
              </a:ext>
            </a:extLst>
          </p:cNvPr>
          <p:cNvSpPr>
            <a:spLocks noGrp="1"/>
          </p:cNvSpPr>
          <p:nvPr>
            <p:ph type="ftr" sz="quarter" idx="10"/>
          </p:nvPr>
        </p:nvSpPr>
        <p:spPr/>
        <p:txBody>
          <a:bodyPr/>
          <a:lstStyle/>
          <a:p>
            <a:r>
              <a:rPr lang="en-GB" sz="700" noProof="0"/>
              <a:t>Education &amp; Training Foundation</a:t>
            </a:r>
          </a:p>
        </p:txBody>
      </p:sp>
      <p:pic>
        <p:nvPicPr>
          <p:cNvPr id="3" name="Video Project 2">
            <a:hlinkClick r:id="" action="ppaction://media"/>
            <a:extLst>
              <a:ext uri="{FF2B5EF4-FFF2-40B4-BE49-F238E27FC236}">
                <a16:creationId xmlns:a16="http://schemas.microsoft.com/office/drawing/2014/main" id="{62A5FB90-E8B7-F838-8957-BDD640977C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66900" y="1341309"/>
            <a:ext cx="5410200" cy="3048000"/>
          </a:xfrm>
          <a:prstGeom prst="rect">
            <a:avLst/>
          </a:prstGeom>
        </p:spPr>
      </p:pic>
    </p:spTree>
    <p:extLst>
      <p:ext uri="{BB962C8B-B14F-4D97-AF65-F5344CB8AC3E}">
        <p14:creationId xmlns:p14="http://schemas.microsoft.com/office/powerpoint/2010/main" val="1286558585"/>
      </p:ext>
    </p:extLst>
  </p:cSld>
  <p:clrMapOvr>
    <a:masterClrMapping/>
  </p:clrMapOvr>
  <mc:AlternateContent xmlns:mc="http://schemas.openxmlformats.org/markup-compatibility/2006" xmlns:p14="http://schemas.microsoft.com/office/powerpoint/2010/main">
    <mc:Choice Requires="p14">
      <p:transition spd="slow" p14:dur="2000" advTm="372646"/>
    </mc:Choice>
    <mc:Fallback xmlns="">
      <p:transition spd="slow" advTm="3726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010BEC-329B-25A6-AB48-079859A4C772}"/>
              </a:ext>
            </a:extLst>
          </p:cNvPr>
          <p:cNvSpPr>
            <a:spLocks noGrp="1"/>
          </p:cNvSpPr>
          <p:nvPr>
            <p:ph type="sldNum" sz="quarter" idx="11"/>
          </p:nvPr>
        </p:nvSpPr>
        <p:spPr/>
        <p:txBody>
          <a:bodyPr/>
          <a:lstStyle/>
          <a:p>
            <a:fld id="{DA2C159E-F13C-4A85-9A41-E7669D3E0D70}" type="slidenum">
              <a:rPr lang="en-GB" noProof="0" smtClean="0"/>
              <a:pPr/>
              <a:t>21</a:t>
            </a:fld>
            <a:endParaRPr lang="en-GB" noProof="0"/>
          </a:p>
        </p:txBody>
      </p:sp>
      <p:sp>
        <p:nvSpPr>
          <p:cNvPr id="3" name="Title 2">
            <a:extLst>
              <a:ext uri="{FF2B5EF4-FFF2-40B4-BE49-F238E27FC236}">
                <a16:creationId xmlns:a16="http://schemas.microsoft.com/office/drawing/2014/main" id="{89252BB6-6753-879F-E31D-2DB6F9CA9955}"/>
              </a:ext>
            </a:extLst>
          </p:cNvPr>
          <p:cNvSpPr>
            <a:spLocks noGrp="1"/>
          </p:cNvSpPr>
          <p:nvPr>
            <p:ph type="title"/>
          </p:nvPr>
        </p:nvSpPr>
        <p:spPr/>
        <p:txBody>
          <a:bodyPr>
            <a:noAutofit/>
          </a:bodyPr>
          <a:lstStyle/>
          <a:p>
            <a:r>
              <a:rPr lang="en-GB" b="1" noProof="0"/>
              <a:t>Part 2: Explain the function of the devices </a:t>
            </a:r>
            <a:endParaRPr lang="en-GB" noProof="0"/>
          </a:p>
        </p:txBody>
      </p:sp>
      <p:sp>
        <p:nvSpPr>
          <p:cNvPr id="4" name="Text Placeholder 3">
            <a:extLst>
              <a:ext uri="{FF2B5EF4-FFF2-40B4-BE49-F238E27FC236}">
                <a16:creationId xmlns:a16="http://schemas.microsoft.com/office/drawing/2014/main" id="{9D12CDC1-A344-25B1-C750-32ACCD736ADD}"/>
              </a:ext>
            </a:extLst>
          </p:cNvPr>
          <p:cNvSpPr>
            <a:spLocks noGrp="1"/>
          </p:cNvSpPr>
          <p:nvPr>
            <p:ph type="body" sz="quarter" idx="12"/>
          </p:nvPr>
        </p:nvSpPr>
        <p:spPr>
          <a:xfrm>
            <a:off x="234000" y="1547446"/>
            <a:ext cx="7667625" cy="3040528"/>
          </a:xfrm>
        </p:spPr>
        <p:txBody>
          <a:bodyPr/>
          <a:lstStyle/>
          <a:p>
            <a:r>
              <a:rPr lang="en-GB" sz="2400" noProof="0"/>
              <a:t>In Packet Tracer, only the Server-PT device can act as a server. Desktop or laptop PCs cannot act as a server. </a:t>
            </a:r>
          </a:p>
          <a:p>
            <a:endParaRPr lang="en-GB" sz="2400" noProof="0"/>
          </a:p>
          <a:p>
            <a:pPr marL="342900" indent="-342900">
              <a:buFont typeface="Arial" panose="020B0604020202020204" pitchFamily="34" charset="0"/>
              <a:buChar char="•"/>
            </a:pPr>
            <a:r>
              <a:rPr lang="en-GB" sz="2400" noProof="0"/>
              <a:t>List the functions of servers and clients. Both are end devices. </a:t>
            </a:r>
            <a:r>
              <a:rPr lang="en-GB"/>
              <a:t>W</a:t>
            </a:r>
            <a:r>
              <a:rPr lang="en-GB" sz="2400" noProof="0"/>
              <a:t>hat determines their roles? </a:t>
            </a:r>
          </a:p>
          <a:p>
            <a:pPr marL="342900" indent="-342900">
              <a:buFont typeface="Arial" panose="020B0604020202020204" pitchFamily="34" charset="0"/>
              <a:buChar char="•"/>
            </a:pPr>
            <a:r>
              <a:rPr lang="en-GB" sz="2400" noProof="0"/>
              <a:t>List at least two functions of intermediary devices. </a:t>
            </a:r>
          </a:p>
          <a:p>
            <a:pPr marL="342900" indent="-342900">
              <a:buFont typeface="Arial" panose="020B0604020202020204" pitchFamily="34" charset="0"/>
              <a:buChar char="•"/>
            </a:pPr>
            <a:r>
              <a:rPr lang="en-GB" sz="2400" noProof="0"/>
              <a:t>List at least two criteria for choosing a network media type. </a:t>
            </a:r>
          </a:p>
          <a:p>
            <a:endParaRPr lang="en-GB" noProof="0"/>
          </a:p>
        </p:txBody>
      </p:sp>
      <p:sp>
        <p:nvSpPr>
          <p:cNvPr id="5" name="Footer Placeholder 4">
            <a:extLst>
              <a:ext uri="{FF2B5EF4-FFF2-40B4-BE49-F238E27FC236}">
                <a16:creationId xmlns:a16="http://schemas.microsoft.com/office/drawing/2014/main" id="{148DF8AD-6D03-A98B-7DE6-CD8221DF283C}"/>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262345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0D472B1-95A4-4C20-BE80-710EFB604D51}"/>
              </a:ext>
            </a:extLst>
          </p:cNvPr>
          <p:cNvSpPr>
            <a:spLocks noGrp="1"/>
          </p:cNvSpPr>
          <p:nvPr>
            <p:ph type="sldNum" sz="quarter" idx="11"/>
          </p:nvPr>
        </p:nvSpPr>
        <p:spPr/>
        <p:txBody>
          <a:bodyPr/>
          <a:lstStyle/>
          <a:p>
            <a:fld id="{DA2C159E-F13C-4A85-9A41-E7669D3E0D70}" type="slidenum">
              <a:rPr lang="en-GB" noProof="0" smtClean="0"/>
              <a:pPr/>
              <a:t>22</a:t>
            </a:fld>
            <a:endParaRPr lang="en-GB" noProof="0"/>
          </a:p>
        </p:txBody>
      </p:sp>
      <p:sp>
        <p:nvSpPr>
          <p:cNvPr id="2" name="Title 1">
            <a:extLst>
              <a:ext uri="{FF2B5EF4-FFF2-40B4-BE49-F238E27FC236}">
                <a16:creationId xmlns:a16="http://schemas.microsoft.com/office/drawing/2014/main" id="{E8B26A31-1B48-444F-B21A-19CC0A59F531}"/>
              </a:ext>
            </a:extLst>
          </p:cNvPr>
          <p:cNvSpPr>
            <a:spLocks noGrp="1"/>
          </p:cNvSpPr>
          <p:nvPr>
            <p:ph type="title"/>
          </p:nvPr>
        </p:nvSpPr>
        <p:spPr/>
        <p:txBody>
          <a:bodyPr/>
          <a:lstStyle/>
          <a:p>
            <a:r>
              <a:rPr lang="en-GB" sz="3600" noProof="0">
                <a:cs typeface="Arial"/>
              </a:rPr>
              <a:t>Challenge </a:t>
            </a:r>
            <a:r>
              <a:rPr lang="en-GB" noProof="0">
                <a:cs typeface="Arial"/>
              </a:rPr>
              <a:t>activity</a:t>
            </a:r>
            <a:r>
              <a:rPr lang="en-GB" sz="3600" noProof="0">
                <a:cs typeface="Arial"/>
              </a:rPr>
              <a:t>  </a:t>
            </a:r>
            <a:endParaRPr lang="en-GB" noProof="0">
              <a:cs typeface="Arial"/>
            </a:endParaRPr>
          </a:p>
        </p:txBody>
      </p:sp>
      <p:sp>
        <p:nvSpPr>
          <p:cNvPr id="3" name="Text Placeholder 2">
            <a:extLst>
              <a:ext uri="{FF2B5EF4-FFF2-40B4-BE49-F238E27FC236}">
                <a16:creationId xmlns:a16="http://schemas.microsoft.com/office/drawing/2014/main" id="{AFA26A6B-0638-40ED-A04B-BC630973552C}"/>
              </a:ext>
            </a:extLst>
          </p:cNvPr>
          <p:cNvSpPr>
            <a:spLocks noGrp="1"/>
          </p:cNvSpPr>
          <p:nvPr>
            <p:ph type="body" sz="quarter" idx="12"/>
          </p:nvPr>
        </p:nvSpPr>
        <p:spPr/>
        <p:txBody>
          <a:bodyPr>
            <a:normAutofit/>
          </a:bodyPr>
          <a:lstStyle/>
          <a:p>
            <a:pPr marL="342900" indent="-342900">
              <a:buFont typeface="+mj-lt"/>
              <a:buAutoNum type="arabicPeriod"/>
            </a:pPr>
            <a:r>
              <a:rPr lang="en-GB" b="0" noProof="0">
                <a:cs typeface="Arial" panose="020B0604020202020204" pitchFamily="34" charset="0"/>
              </a:rPr>
              <a:t>Open a new instance of Packet Tracer. </a:t>
            </a:r>
          </a:p>
          <a:p>
            <a:pPr marL="342900" indent="-342900">
              <a:buFont typeface="+mj-lt"/>
              <a:buAutoNum type="arabicPeriod"/>
            </a:pPr>
            <a:r>
              <a:rPr lang="en-GB" b="0" noProof="0">
                <a:cs typeface="Arial" panose="020B0604020202020204" pitchFamily="34" charset="0"/>
              </a:rPr>
              <a:t>Create a new network with at least four end devices, an intermediary device and a media-type connection. </a:t>
            </a:r>
          </a:p>
          <a:p>
            <a:pPr marL="342900" indent="-342900">
              <a:buFont typeface="+mj-lt"/>
              <a:buAutoNum type="arabicPeriod"/>
            </a:pPr>
            <a:r>
              <a:rPr lang="en-GB" b="0" noProof="0">
                <a:cs typeface="Arial" panose="020B0604020202020204" pitchFamily="34" charset="0"/>
              </a:rPr>
              <a:t>What else is needed for the end devices to send data to each other? </a:t>
            </a:r>
          </a:p>
          <a:p>
            <a:pPr marL="342900" indent="-342900">
              <a:buFont typeface="+mj-lt"/>
              <a:buAutoNum type="arabicPeriod"/>
            </a:pPr>
            <a:r>
              <a:rPr lang="en-GB" b="0" noProof="0">
                <a:cs typeface="Arial" panose="020B0604020202020204" pitchFamily="34" charset="0"/>
              </a:rPr>
              <a:t>Verify connectivity between the devices. </a:t>
            </a:r>
          </a:p>
          <a:p>
            <a:pPr marL="342900" indent="-342900">
              <a:buFont typeface="+mj-lt"/>
              <a:buAutoNum type="arabicPeriod"/>
            </a:pPr>
            <a:r>
              <a:rPr lang="en-GB" b="0" noProof="0">
                <a:cs typeface="Arial" panose="020B0604020202020204" pitchFamily="34" charset="0"/>
              </a:rPr>
              <a:t>Save the Packet Tracer file.</a:t>
            </a:r>
            <a:r>
              <a:rPr lang="en-GB" noProof="0">
                <a:cs typeface="Arial" panose="020B0604020202020204" pitchFamily="34" charset="0"/>
              </a:rPr>
              <a:t> </a:t>
            </a:r>
          </a:p>
          <a:p>
            <a:endParaRPr lang="en-GB" sz="2400" noProof="0"/>
          </a:p>
          <a:p>
            <a:endParaRPr lang="en-GB" noProof="0"/>
          </a:p>
        </p:txBody>
      </p:sp>
      <p:sp>
        <p:nvSpPr>
          <p:cNvPr id="4" name="Footer Placeholder 3">
            <a:extLst>
              <a:ext uri="{FF2B5EF4-FFF2-40B4-BE49-F238E27FC236}">
                <a16:creationId xmlns:a16="http://schemas.microsoft.com/office/drawing/2014/main" id="{638C7409-FA6A-481F-B632-2AEDBA55A38B}"/>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856024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ormAutofit/>
          </a:bodyPr>
          <a:lstStyle/>
          <a:p>
            <a:r>
              <a:rPr lang="en-GB" noProof="0"/>
              <a:t>Network design</a:t>
            </a:r>
            <a:endParaRPr lang="en-GB" noProof="0">
              <a:cs typeface="Arial"/>
            </a:endParaRPr>
          </a:p>
        </p:txBody>
      </p:sp>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GB" noProof="0"/>
              <a:t>2</a:t>
            </a:r>
          </a:p>
        </p:txBody>
      </p:sp>
    </p:spTree>
    <p:extLst>
      <p:ext uri="{BB962C8B-B14F-4D97-AF65-F5344CB8AC3E}">
        <p14:creationId xmlns:p14="http://schemas.microsoft.com/office/powerpoint/2010/main" val="2416723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F93456-AA14-261C-40D0-0C270B16948D}"/>
              </a:ext>
            </a:extLst>
          </p:cNvPr>
          <p:cNvSpPr>
            <a:spLocks noGrp="1"/>
          </p:cNvSpPr>
          <p:nvPr>
            <p:ph type="sldNum" sz="quarter" idx="11"/>
          </p:nvPr>
        </p:nvSpPr>
        <p:spPr/>
        <p:txBody>
          <a:bodyPr/>
          <a:lstStyle/>
          <a:p>
            <a:fld id="{DA2C159E-F13C-4A85-9A41-E7669D3E0D70}" type="slidenum">
              <a:rPr lang="en-GB" noProof="0" smtClean="0"/>
              <a:pPr/>
              <a:t>24</a:t>
            </a:fld>
            <a:endParaRPr lang="en-GB" noProof="0"/>
          </a:p>
        </p:txBody>
      </p:sp>
      <p:sp>
        <p:nvSpPr>
          <p:cNvPr id="3" name="Title 2">
            <a:extLst>
              <a:ext uri="{FF2B5EF4-FFF2-40B4-BE49-F238E27FC236}">
                <a16:creationId xmlns:a16="http://schemas.microsoft.com/office/drawing/2014/main" id="{B8B304BE-8298-386F-0FCC-E0D9C0F33A0A}"/>
              </a:ext>
            </a:extLst>
          </p:cNvPr>
          <p:cNvSpPr>
            <a:spLocks noGrp="1"/>
          </p:cNvSpPr>
          <p:nvPr>
            <p:ph type="title"/>
          </p:nvPr>
        </p:nvSpPr>
        <p:spPr/>
        <p:txBody>
          <a:bodyPr/>
          <a:lstStyle/>
          <a:p>
            <a:r>
              <a:rPr lang="en-GB" noProof="0"/>
              <a:t>Learning objectives for lesson 2</a:t>
            </a:r>
          </a:p>
        </p:txBody>
      </p:sp>
      <p:sp>
        <p:nvSpPr>
          <p:cNvPr id="4" name="Text Placeholder 3">
            <a:extLst>
              <a:ext uri="{FF2B5EF4-FFF2-40B4-BE49-F238E27FC236}">
                <a16:creationId xmlns:a16="http://schemas.microsoft.com/office/drawing/2014/main" id="{12B94711-59B1-357D-4EC1-65E83A8C0F0B}"/>
              </a:ext>
            </a:extLst>
          </p:cNvPr>
          <p:cNvSpPr>
            <a:spLocks noGrp="1"/>
          </p:cNvSpPr>
          <p:nvPr>
            <p:ph type="body" sz="quarter" idx="12"/>
          </p:nvPr>
        </p:nvSpPr>
        <p:spPr>
          <a:xfrm>
            <a:off x="234000" y="986400"/>
            <a:ext cx="8276954" cy="3601574"/>
          </a:xfrm>
        </p:spPr>
        <p:txBody>
          <a:bodyPr vert="horz" lIns="0" tIns="0" rIns="0" bIns="0" rtlCol="0" anchor="t">
            <a:noAutofit/>
          </a:bodyPr>
          <a:lstStyle/>
          <a:p>
            <a:pPr marL="342900" indent="-342900">
              <a:buChar char="•"/>
            </a:pPr>
            <a:r>
              <a:rPr lang="en-GB" noProof="0">
                <a:cs typeface="Arial"/>
              </a:rPr>
              <a:t>Describe the requirement of a reliable network, including fault tolerance, scalability, quality of service (QoS) and security.</a:t>
            </a:r>
          </a:p>
          <a:p>
            <a:pPr marL="342900" indent="-342900">
              <a:buChar char="•"/>
            </a:pPr>
            <a:r>
              <a:rPr lang="en-GB" noProof="0">
                <a:cs typeface="Arial"/>
              </a:rPr>
              <a:t>Explain the function at each layer of hierarchal network design.</a:t>
            </a:r>
          </a:p>
          <a:p>
            <a:pPr marL="342900" indent="-342900">
              <a:buChar char="•"/>
            </a:pPr>
            <a:r>
              <a:rPr lang="en-GB" noProof="0">
                <a:cs typeface="Arial"/>
              </a:rPr>
              <a:t>Explain the function at each layer of an </a:t>
            </a:r>
            <a:r>
              <a:rPr lang="en-GB"/>
              <a:t>Open Systems Interconnection (</a:t>
            </a:r>
            <a:r>
              <a:rPr lang="en-GB" noProof="0">
                <a:cs typeface="Arial"/>
              </a:rPr>
              <a:t>OSI) network reference model.</a:t>
            </a:r>
          </a:p>
          <a:p>
            <a:pPr marL="342900" indent="-342900">
              <a:buChar char="•"/>
            </a:pPr>
            <a:r>
              <a:rPr lang="en-GB" noProof="0">
                <a:cs typeface="Arial"/>
              </a:rPr>
              <a:t>Explain the function at each layer of the </a:t>
            </a:r>
            <a:r>
              <a:rPr lang="en-GB"/>
              <a:t>Transmission Control Protocol, Internet Protocol and User Datagram Protocol (</a:t>
            </a:r>
            <a:r>
              <a:rPr lang="en-GB" noProof="0">
                <a:cs typeface="Arial"/>
              </a:rPr>
              <a:t>TCP/IP) protocol model.</a:t>
            </a:r>
          </a:p>
        </p:txBody>
      </p:sp>
      <p:sp>
        <p:nvSpPr>
          <p:cNvPr id="5" name="Footer Placeholder 4">
            <a:extLst>
              <a:ext uri="{FF2B5EF4-FFF2-40B4-BE49-F238E27FC236}">
                <a16:creationId xmlns:a16="http://schemas.microsoft.com/office/drawing/2014/main" id="{E5B2468D-1A0D-C495-FF6B-814F57F2DEE6}"/>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869121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D7DAC3-E121-DDC4-1206-FD8C5C6D16DE}"/>
              </a:ext>
            </a:extLst>
          </p:cNvPr>
          <p:cNvSpPr>
            <a:spLocks noGrp="1"/>
          </p:cNvSpPr>
          <p:nvPr>
            <p:ph type="sldNum" sz="quarter" idx="11"/>
          </p:nvPr>
        </p:nvSpPr>
        <p:spPr/>
        <p:txBody>
          <a:bodyPr/>
          <a:lstStyle/>
          <a:p>
            <a:fld id="{DA2C159E-F13C-4A85-9A41-E7669D3E0D70}" type="slidenum">
              <a:rPr lang="en-GB" noProof="0" smtClean="0"/>
              <a:pPr/>
              <a:t>25</a:t>
            </a:fld>
            <a:endParaRPr lang="en-GB" noProof="0"/>
          </a:p>
        </p:txBody>
      </p:sp>
      <p:sp>
        <p:nvSpPr>
          <p:cNvPr id="2" name="Title 1">
            <a:extLst>
              <a:ext uri="{FF2B5EF4-FFF2-40B4-BE49-F238E27FC236}">
                <a16:creationId xmlns:a16="http://schemas.microsoft.com/office/drawing/2014/main" id="{D7AF72F3-77B3-DD9D-A121-9E7CCB40E90C}"/>
              </a:ext>
            </a:extLst>
          </p:cNvPr>
          <p:cNvSpPr>
            <a:spLocks noGrp="1"/>
          </p:cNvSpPr>
          <p:nvPr>
            <p:ph type="title"/>
          </p:nvPr>
        </p:nvSpPr>
        <p:spPr/>
        <p:txBody>
          <a:bodyPr/>
          <a:lstStyle/>
          <a:p>
            <a:r>
              <a:rPr lang="en-GB" noProof="0">
                <a:solidFill>
                  <a:srgbClr val="000000"/>
                </a:solidFill>
                <a:cs typeface="Arial"/>
              </a:rPr>
              <a:t>Fault tolerance</a:t>
            </a:r>
            <a:endParaRPr lang="en-GB" noProof="0"/>
          </a:p>
          <a:p>
            <a:endParaRPr lang="en-GB" noProof="0">
              <a:cs typeface="Arial"/>
            </a:endParaRPr>
          </a:p>
        </p:txBody>
      </p:sp>
      <p:sp>
        <p:nvSpPr>
          <p:cNvPr id="3" name="Text Placeholder 2">
            <a:extLst>
              <a:ext uri="{FF2B5EF4-FFF2-40B4-BE49-F238E27FC236}">
                <a16:creationId xmlns:a16="http://schemas.microsoft.com/office/drawing/2014/main" id="{E53D95BE-C520-82E8-C910-607E0C63FE7A}"/>
              </a:ext>
            </a:extLst>
          </p:cNvPr>
          <p:cNvSpPr>
            <a:spLocks noGrp="1"/>
          </p:cNvSpPr>
          <p:nvPr>
            <p:ph type="body" sz="quarter" idx="12"/>
          </p:nvPr>
        </p:nvSpPr>
        <p:spPr/>
        <p:txBody>
          <a:bodyPr vert="horz" lIns="0" tIns="0" rIns="0" bIns="0" rtlCol="0" anchor="t">
            <a:normAutofit/>
          </a:bodyPr>
          <a:lstStyle/>
          <a:p>
            <a:pPr marL="342900" indent="-342900">
              <a:buFont typeface="Arial" panose="020B0604020202020204" pitchFamily="34" charset="0"/>
              <a:buChar char="•"/>
            </a:pPr>
            <a:r>
              <a:rPr lang="en-GB" b="0" noProof="0">
                <a:cs typeface="Arial"/>
              </a:rPr>
              <a:t>A network can continue operations without interruption when one or more components of the network fail.</a:t>
            </a:r>
          </a:p>
          <a:p>
            <a:pPr marL="342900" indent="-342900">
              <a:buFont typeface="Arial" panose="020B0604020202020204" pitchFamily="34" charset="0"/>
              <a:buChar char="•"/>
            </a:pPr>
            <a:r>
              <a:rPr lang="en-GB" b="0" noProof="0">
                <a:cs typeface="Arial"/>
              </a:rPr>
              <a:t>Implement redundant hardware – e.g. routers, switches, servers and network paths. </a:t>
            </a:r>
          </a:p>
          <a:p>
            <a:pPr marL="342900" indent="-342900">
              <a:buFont typeface="Arial" panose="020B0604020202020204" pitchFamily="34" charset="0"/>
              <a:buChar char="•"/>
            </a:pPr>
            <a:r>
              <a:rPr lang="en-GB" b="0" noProof="0">
                <a:cs typeface="Arial"/>
              </a:rPr>
              <a:t>Packet switching splits traffic into packets that route over a shared network.</a:t>
            </a:r>
          </a:p>
          <a:p>
            <a:endParaRPr lang="en-GB" noProof="0">
              <a:cs typeface="Arial"/>
            </a:endParaRPr>
          </a:p>
        </p:txBody>
      </p:sp>
      <p:sp>
        <p:nvSpPr>
          <p:cNvPr id="4" name="Footer Placeholder 3">
            <a:extLst>
              <a:ext uri="{FF2B5EF4-FFF2-40B4-BE49-F238E27FC236}">
                <a16:creationId xmlns:a16="http://schemas.microsoft.com/office/drawing/2014/main" id="{2BFBE966-064D-4655-E28A-CF92BF2EE5F4}"/>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920590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019A8C-9301-ACCE-C972-FACEA25B75A2}"/>
              </a:ext>
            </a:extLst>
          </p:cNvPr>
          <p:cNvSpPr>
            <a:spLocks noGrp="1"/>
          </p:cNvSpPr>
          <p:nvPr>
            <p:ph type="sldNum" sz="quarter" idx="11"/>
          </p:nvPr>
        </p:nvSpPr>
        <p:spPr/>
        <p:txBody>
          <a:bodyPr/>
          <a:lstStyle/>
          <a:p>
            <a:fld id="{DA2C159E-F13C-4A85-9A41-E7669D3E0D70}" type="slidenum">
              <a:rPr lang="en-GB" noProof="0" smtClean="0"/>
              <a:pPr/>
              <a:t>26</a:t>
            </a:fld>
            <a:endParaRPr lang="en-GB" noProof="0"/>
          </a:p>
        </p:txBody>
      </p:sp>
      <p:sp>
        <p:nvSpPr>
          <p:cNvPr id="3" name="Title 2">
            <a:extLst>
              <a:ext uri="{FF2B5EF4-FFF2-40B4-BE49-F238E27FC236}">
                <a16:creationId xmlns:a16="http://schemas.microsoft.com/office/drawing/2014/main" id="{136F6361-65A9-3E32-307C-03F40B309F8E}"/>
              </a:ext>
            </a:extLst>
          </p:cNvPr>
          <p:cNvSpPr>
            <a:spLocks noGrp="1"/>
          </p:cNvSpPr>
          <p:nvPr>
            <p:ph type="title"/>
          </p:nvPr>
        </p:nvSpPr>
        <p:spPr/>
        <p:txBody>
          <a:bodyPr/>
          <a:lstStyle/>
          <a:p>
            <a:r>
              <a:rPr lang="en-GB" noProof="0"/>
              <a:t>Fault-tolerant network</a:t>
            </a:r>
          </a:p>
        </p:txBody>
      </p:sp>
      <p:sp>
        <p:nvSpPr>
          <p:cNvPr id="5" name="Footer Placeholder 4">
            <a:extLst>
              <a:ext uri="{FF2B5EF4-FFF2-40B4-BE49-F238E27FC236}">
                <a16:creationId xmlns:a16="http://schemas.microsoft.com/office/drawing/2014/main" id="{713CE91E-185A-D961-3457-26E718C84FD6}"/>
              </a:ext>
            </a:extLst>
          </p:cNvPr>
          <p:cNvSpPr>
            <a:spLocks noGrp="1"/>
          </p:cNvSpPr>
          <p:nvPr>
            <p:ph type="ftr" sz="quarter" idx="10"/>
          </p:nvPr>
        </p:nvSpPr>
        <p:spPr/>
        <p:txBody>
          <a:bodyPr/>
          <a:lstStyle/>
          <a:p>
            <a:r>
              <a:rPr lang="en-GB" noProof="0"/>
              <a:t>Education &amp; Training Foundation</a:t>
            </a:r>
          </a:p>
        </p:txBody>
      </p:sp>
      <p:pic>
        <p:nvPicPr>
          <p:cNvPr id="6" name="Picture 5" descr="A Packet Tracer network diagram titled &quot;Fault tolerant network&quot;. It shows a redundant network topology designed to maintain connectivity in case of failure. The setup includes two ISR4331 routers connected to a cloud, each linking to its own multilayer switch (3560-24PS). These switches are cross-connected to ensure redundancy.&#10;&#10;The left side of the diagram includes a server connected to a 2960 switch, which links to two PCs (PC0 and PC1). The right side mirrors this with another 2960 switch connected to two more PCs (PC2 and PC3), and a third switch connected to a laptop.&#10;&#10;Green arrows represent active links and red arrows indicate failover links to demonstrate fault tolerance. The layout exemplifies a resilient network design using Cisco devices in Cisco Packet Tracer.">
            <a:extLst>
              <a:ext uri="{FF2B5EF4-FFF2-40B4-BE49-F238E27FC236}">
                <a16:creationId xmlns:a16="http://schemas.microsoft.com/office/drawing/2014/main" id="{E3DBEC14-198C-E609-04F1-F69D62509759}"/>
              </a:ext>
            </a:extLst>
          </p:cNvPr>
          <p:cNvPicPr>
            <a:picLocks noChangeAspect="1"/>
          </p:cNvPicPr>
          <p:nvPr/>
        </p:nvPicPr>
        <p:blipFill>
          <a:blip r:embed="rId2"/>
          <a:stretch>
            <a:fillRect/>
          </a:stretch>
        </p:blipFill>
        <p:spPr>
          <a:xfrm>
            <a:off x="1375884" y="770208"/>
            <a:ext cx="5939316" cy="3576630"/>
          </a:xfrm>
          <a:prstGeom prst="rect">
            <a:avLst/>
          </a:prstGeom>
        </p:spPr>
      </p:pic>
    </p:spTree>
    <p:extLst>
      <p:ext uri="{BB962C8B-B14F-4D97-AF65-F5344CB8AC3E}">
        <p14:creationId xmlns:p14="http://schemas.microsoft.com/office/powerpoint/2010/main" val="1247219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C0A3CB-BD88-CA57-2113-6AE32AD3E7A5}"/>
              </a:ext>
            </a:extLst>
          </p:cNvPr>
          <p:cNvSpPr>
            <a:spLocks noGrp="1"/>
          </p:cNvSpPr>
          <p:nvPr>
            <p:ph type="sldNum" sz="quarter" idx="11"/>
          </p:nvPr>
        </p:nvSpPr>
        <p:spPr/>
        <p:txBody>
          <a:bodyPr/>
          <a:lstStyle/>
          <a:p>
            <a:fld id="{DA2C159E-F13C-4A85-9A41-E7669D3E0D70}" type="slidenum">
              <a:rPr lang="en-GB" noProof="0" smtClean="0"/>
              <a:pPr/>
              <a:t>27</a:t>
            </a:fld>
            <a:endParaRPr lang="en-GB" noProof="0"/>
          </a:p>
        </p:txBody>
      </p:sp>
      <p:sp>
        <p:nvSpPr>
          <p:cNvPr id="3" name="Title 2">
            <a:extLst>
              <a:ext uri="{FF2B5EF4-FFF2-40B4-BE49-F238E27FC236}">
                <a16:creationId xmlns:a16="http://schemas.microsoft.com/office/drawing/2014/main" id="{1D14F0FD-83E4-5F1E-30FA-D27F910B4096}"/>
              </a:ext>
            </a:extLst>
          </p:cNvPr>
          <p:cNvSpPr>
            <a:spLocks noGrp="1"/>
          </p:cNvSpPr>
          <p:nvPr>
            <p:ph type="title"/>
          </p:nvPr>
        </p:nvSpPr>
        <p:spPr/>
        <p:txBody>
          <a:bodyPr/>
          <a:lstStyle/>
          <a:p>
            <a:r>
              <a:rPr lang="en-GB" noProof="0">
                <a:cs typeface="Arial"/>
              </a:rPr>
              <a:t>Redundant</a:t>
            </a:r>
          </a:p>
        </p:txBody>
      </p:sp>
      <p:sp>
        <p:nvSpPr>
          <p:cNvPr id="5" name="Footer Placeholder 4">
            <a:extLst>
              <a:ext uri="{FF2B5EF4-FFF2-40B4-BE49-F238E27FC236}">
                <a16:creationId xmlns:a16="http://schemas.microsoft.com/office/drawing/2014/main" id="{027051FE-66AA-8B52-F800-510FB9EAB714}"/>
              </a:ext>
            </a:extLst>
          </p:cNvPr>
          <p:cNvSpPr>
            <a:spLocks noGrp="1"/>
          </p:cNvSpPr>
          <p:nvPr>
            <p:ph type="ftr" sz="quarter" idx="10"/>
          </p:nvPr>
        </p:nvSpPr>
        <p:spPr/>
        <p:txBody>
          <a:bodyPr/>
          <a:lstStyle/>
          <a:p>
            <a:r>
              <a:rPr lang="en-GB" noProof="0"/>
              <a:t>Education &amp; Training Foundation</a:t>
            </a:r>
          </a:p>
        </p:txBody>
      </p:sp>
      <p:pic>
        <p:nvPicPr>
          <p:cNvPr id="6" name="Picture 5" descr="A network diagram titled &quot;Redundant connections&quot;. The diagram illustrates two internal networks connected to the internet through multiple routers and links. One router link to the internet is marked with a red cross to simulate failure. Despite this, alternative green and orange lines show available paths through other routers, demonstrating how redundant connections maintain connectivity.&#10;&#10;Each internal network contains several PCs and IP phones connected via switches. A highlighted note on the right explains: “Redundant connections allow for alternative paths if a device or a link fails. The user experience is unaffected.” The diagram visually reinforces the importance of redundancy in network design.">
            <a:extLst>
              <a:ext uri="{FF2B5EF4-FFF2-40B4-BE49-F238E27FC236}">
                <a16:creationId xmlns:a16="http://schemas.microsoft.com/office/drawing/2014/main" id="{8AE98A3A-5084-FAA3-45AB-42EF1814F900}"/>
              </a:ext>
            </a:extLst>
          </p:cNvPr>
          <p:cNvPicPr>
            <a:picLocks noChangeAspect="1"/>
          </p:cNvPicPr>
          <p:nvPr/>
        </p:nvPicPr>
        <p:blipFill>
          <a:blip r:embed="rId2"/>
          <a:stretch>
            <a:fillRect/>
          </a:stretch>
        </p:blipFill>
        <p:spPr>
          <a:xfrm>
            <a:off x="1152727" y="835184"/>
            <a:ext cx="6876331" cy="3838962"/>
          </a:xfrm>
          <a:prstGeom prst="rect">
            <a:avLst/>
          </a:prstGeom>
        </p:spPr>
      </p:pic>
    </p:spTree>
    <p:extLst>
      <p:ext uri="{BB962C8B-B14F-4D97-AF65-F5344CB8AC3E}">
        <p14:creationId xmlns:p14="http://schemas.microsoft.com/office/powerpoint/2010/main" val="1819337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DE79F8-F31C-EA93-26AB-F95E6FC567F9}"/>
              </a:ext>
            </a:extLst>
          </p:cNvPr>
          <p:cNvSpPr>
            <a:spLocks noGrp="1"/>
          </p:cNvSpPr>
          <p:nvPr>
            <p:ph type="sldNum" sz="quarter" idx="11"/>
          </p:nvPr>
        </p:nvSpPr>
        <p:spPr/>
        <p:txBody>
          <a:bodyPr/>
          <a:lstStyle/>
          <a:p>
            <a:fld id="{47FEACEE-25B4-4A2D-B147-27296E36371D}" type="slidenum">
              <a:rPr lang="en-GB" noProof="0" smtClean="0"/>
              <a:pPr/>
              <a:t>28</a:t>
            </a:fld>
            <a:endParaRPr lang="en-GB" noProof="0"/>
          </a:p>
        </p:txBody>
      </p:sp>
      <p:sp>
        <p:nvSpPr>
          <p:cNvPr id="2" name="Title 1">
            <a:extLst>
              <a:ext uri="{FF2B5EF4-FFF2-40B4-BE49-F238E27FC236}">
                <a16:creationId xmlns:a16="http://schemas.microsoft.com/office/drawing/2014/main" id="{7CAD7F8B-6A10-E3F4-C136-EA5629F1CA09}"/>
              </a:ext>
            </a:extLst>
          </p:cNvPr>
          <p:cNvSpPr>
            <a:spLocks noGrp="1"/>
          </p:cNvSpPr>
          <p:nvPr>
            <p:ph type="title"/>
          </p:nvPr>
        </p:nvSpPr>
        <p:spPr/>
        <p:txBody>
          <a:bodyPr>
            <a:normAutofit/>
          </a:bodyPr>
          <a:lstStyle/>
          <a:p>
            <a:r>
              <a:rPr lang="en-GB" sz="3600" b="1" noProof="0">
                <a:solidFill>
                  <a:srgbClr val="000000"/>
                </a:solidFill>
                <a:cs typeface="Arial"/>
              </a:rPr>
              <a:t>Scalability</a:t>
            </a:r>
            <a:endParaRPr lang="en-GB" sz="3600" b="1" noProof="0"/>
          </a:p>
        </p:txBody>
      </p:sp>
      <p:sp>
        <p:nvSpPr>
          <p:cNvPr id="4" name="Footer Placeholder 3">
            <a:extLst>
              <a:ext uri="{FF2B5EF4-FFF2-40B4-BE49-F238E27FC236}">
                <a16:creationId xmlns:a16="http://schemas.microsoft.com/office/drawing/2014/main" id="{B3E0D868-3078-8AC0-5257-2ACB7DD23635}"/>
              </a:ext>
            </a:extLst>
          </p:cNvPr>
          <p:cNvSpPr>
            <a:spLocks noGrp="1"/>
          </p:cNvSpPr>
          <p:nvPr>
            <p:ph type="ftr" sz="quarter" idx="10"/>
          </p:nvPr>
        </p:nvSpPr>
        <p:spPr/>
        <p:txBody>
          <a:bodyPr/>
          <a:lstStyle/>
          <a:p>
            <a:r>
              <a:rPr lang="en-GB" noProof="0"/>
              <a:t>Education &amp; Training Foundation</a:t>
            </a:r>
          </a:p>
        </p:txBody>
      </p:sp>
      <p:pic>
        <p:nvPicPr>
          <p:cNvPr id="3" name="Picture 2" descr="A slide titled &quot;Scalability&quot; showing both explanatory text and a network diagram. The bullet points state that a scalable network can expand quickly to support new connections without degrading existing performance, and that this is achieved by adhering to standards and protocols.&#10;&#10;The diagram on the right illustrates three separate internal networks, each with PCs and IP phones connected via switches, all linking to the internet through multiple routers. An orange annotation below the diagram reads: “Additional users and whole networks can be connected to the internet without degrading performance for existing users.” The visual highlights how scalable design supports growth and reliability.">
            <a:extLst>
              <a:ext uri="{FF2B5EF4-FFF2-40B4-BE49-F238E27FC236}">
                <a16:creationId xmlns:a16="http://schemas.microsoft.com/office/drawing/2014/main" id="{627A5F34-B3D8-181D-79C3-DF66943282B4}"/>
              </a:ext>
            </a:extLst>
          </p:cNvPr>
          <p:cNvPicPr>
            <a:picLocks noChangeAspect="1"/>
          </p:cNvPicPr>
          <p:nvPr/>
        </p:nvPicPr>
        <p:blipFill>
          <a:blip r:embed="rId2"/>
          <a:stretch>
            <a:fillRect/>
          </a:stretch>
        </p:blipFill>
        <p:spPr>
          <a:xfrm>
            <a:off x="4859486" y="941526"/>
            <a:ext cx="4003734" cy="2648697"/>
          </a:xfrm>
          <a:prstGeom prst="rect">
            <a:avLst/>
          </a:prstGeom>
        </p:spPr>
      </p:pic>
      <p:sp>
        <p:nvSpPr>
          <p:cNvPr id="6" name="TextBox 5">
            <a:extLst>
              <a:ext uri="{FF2B5EF4-FFF2-40B4-BE49-F238E27FC236}">
                <a16:creationId xmlns:a16="http://schemas.microsoft.com/office/drawing/2014/main" id="{542E608E-F05E-97FA-6B12-B36A3AB8ADFA}"/>
              </a:ext>
            </a:extLst>
          </p:cNvPr>
          <p:cNvSpPr txBox="1"/>
          <p:nvPr/>
        </p:nvSpPr>
        <p:spPr>
          <a:xfrm>
            <a:off x="278160" y="941462"/>
            <a:ext cx="4380467" cy="369791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GB" sz="2400" noProof="0"/>
              <a:t>A scalable network can be expanded quickly to support new connections without degrading the performance of services that existing users are accessing. </a:t>
            </a:r>
            <a:endParaRPr lang="en-GB" sz="2400" noProof="0">
              <a:cs typeface="Arial"/>
            </a:endParaRPr>
          </a:p>
          <a:p>
            <a:pPr marL="285750" indent="-285750">
              <a:buFont typeface="Arial" panose="020B0604020202020204" pitchFamily="34" charset="0"/>
              <a:buChar char="•"/>
            </a:pPr>
            <a:r>
              <a:rPr lang="en-GB" sz="2400" noProof="0">
                <a:cs typeface="Arial"/>
              </a:rPr>
              <a:t>Networks are scalable when the design adheres to standard and protocols.</a:t>
            </a:r>
          </a:p>
          <a:p>
            <a:pPr marL="285750" indent="-285750">
              <a:buFont typeface="Wingdings"/>
              <a:buChar char="v"/>
            </a:pPr>
            <a:endParaRPr lang="en-GB" noProof="0">
              <a:cs typeface="Arial"/>
            </a:endParaRPr>
          </a:p>
        </p:txBody>
      </p:sp>
    </p:spTree>
    <p:extLst>
      <p:ext uri="{BB962C8B-B14F-4D97-AF65-F5344CB8AC3E}">
        <p14:creationId xmlns:p14="http://schemas.microsoft.com/office/powerpoint/2010/main" val="4009450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87AB23-46DF-691A-A987-202A2322866B}"/>
              </a:ext>
            </a:extLst>
          </p:cNvPr>
          <p:cNvSpPr>
            <a:spLocks noGrp="1"/>
          </p:cNvSpPr>
          <p:nvPr>
            <p:ph type="sldNum" sz="quarter" idx="11"/>
          </p:nvPr>
        </p:nvSpPr>
        <p:spPr/>
        <p:txBody>
          <a:bodyPr/>
          <a:lstStyle/>
          <a:p>
            <a:fld id="{DA2C159E-F13C-4A85-9A41-E7669D3E0D70}" type="slidenum">
              <a:rPr lang="en-GB" noProof="0" smtClean="0"/>
              <a:pPr/>
              <a:t>29</a:t>
            </a:fld>
            <a:endParaRPr lang="en-GB" noProof="0"/>
          </a:p>
        </p:txBody>
      </p:sp>
      <p:sp>
        <p:nvSpPr>
          <p:cNvPr id="3" name="Title 2">
            <a:extLst>
              <a:ext uri="{FF2B5EF4-FFF2-40B4-BE49-F238E27FC236}">
                <a16:creationId xmlns:a16="http://schemas.microsoft.com/office/drawing/2014/main" id="{6505C69B-026F-1832-E64E-61F9A92E9CEE}"/>
              </a:ext>
            </a:extLst>
          </p:cNvPr>
          <p:cNvSpPr>
            <a:spLocks noGrp="1"/>
          </p:cNvSpPr>
          <p:nvPr>
            <p:ph type="title"/>
          </p:nvPr>
        </p:nvSpPr>
        <p:spPr/>
        <p:txBody>
          <a:bodyPr/>
          <a:lstStyle/>
          <a:p>
            <a:r>
              <a:rPr lang="en-GB" noProof="0">
                <a:cs typeface="Arial"/>
              </a:rPr>
              <a:t>Scalable network</a:t>
            </a:r>
            <a:endParaRPr lang="en-GB" noProof="0"/>
          </a:p>
        </p:txBody>
      </p:sp>
      <p:sp>
        <p:nvSpPr>
          <p:cNvPr id="5" name="Footer Placeholder 4">
            <a:extLst>
              <a:ext uri="{FF2B5EF4-FFF2-40B4-BE49-F238E27FC236}">
                <a16:creationId xmlns:a16="http://schemas.microsoft.com/office/drawing/2014/main" id="{DCB1F00A-6569-BD79-1438-CDD3E25402C3}"/>
              </a:ext>
            </a:extLst>
          </p:cNvPr>
          <p:cNvSpPr>
            <a:spLocks noGrp="1"/>
          </p:cNvSpPr>
          <p:nvPr>
            <p:ph type="ftr" sz="quarter" idx="10"/>
          </p:nvPr>
        </p:nvSpPr>
        <p:spPr/>
        <p:txBody>
          <a:bodyPr/>
          <a:lstStyle/>
          <a:p>
            <a:r>
              <a:rPr lang="en-GB" noProof="0"/>
              <a:t>Education &amp; Training Foundation</a:t>
            </a:r>
          </a:p>
        </p:txBody>
      </p:sp>
      <p:pic>
        <p:nvPicPr>
          <p:cNvPr id="6" name="Picture 5" descr="A Packet Tracer diagram titled &quot;Scalable network&quot; illustrating a complex network setup with both wired and wireless devices. Two ISR4331 routers connect to a cloud and feed into two multilayer switches. The left side shows IP phones and PCs connected through switches, while the right includes laptops and a server.&#10;&#10;A wireless router (WR300N) is connected to one switch, enabling wireless access for a tablet, smartphone, and printer, shown inside a highlighted yellow box. The caption at the bottom reads: “Wireless devices connected to the internet without degrading the performance for existing users.” The diagram demonstrates how additional devices can be added to the network without reducing existing service quality.">
            <a:extLst>
              <a:ext uri="{FF2B5EF4-FFF2-40B4-BE49-F238E27FC236}">
                <a16:creationId xmlns:a16="http://schemas.microsoft.com/office/drawing/2014/main" id="{691E5762-C8E2-89AC-AD8E-663A80948F8E}"/>
              </a:ext>
            </a:extLst>
          </p:cNvPr>
          <p:cNvPicPr>
            <a:picLocks noChangeAspect="1"/>
          </p:cNvPicPr>
          <p:nvPr/>
        </p:nvPicPr>
        <p:blipFill>
          <a:blip r:embed="rId2"/>
          <a:stretch>
            <a:fillRect/>
          </a:stretch>
        </p:blipFill>
        <p:spPr>
          <a:xfrm>
            <a:off x="1713185" y="749059"/>
            <a:ext cx="6205659" cy="3899604"/>
          </a:xfrm>
          <a:prstGeom prst="rect">
            <a:avLst/>
          </a:prstGeom>
        </p:spPr>
      </p:pic>
    </p:spTree>
    <p:extLst>
      <p:ext uri="{BB962C8B-B14F-4D97-AF65-F5344CB8AC3E}">
        <p14:creationId xmlns:p14="http://schemas.microsoft.com/office/powerpoint/2010/main" val="1241952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noProof="0" smtClean="0"/>
              <a:pPr/>
              <a:t>3</a:t>
            </a:fld>
            <a:endParaRPr lang="en-GB" noProof="0"/>
          </a:p>
        </p:txBody>
      </p:sp>
      <p:sp>
        <p:nvSpPr>
          <p:cNvPr id="12" name="Title 11"/>
          <p:cNvSpPr>
            <a:spLocks noGrp="1"/>
          </p:cNvSpPr>
          <p:nvPr>
            <p:ph type="title"/>
          </p:nvPr>
        </p:nvSpPr>
        <p:spPr/>
        <p:txBody>
          <a:bodyPr>
            <a:normAutofit/>
          </a:bodyPr>
          <a:lstStyle/>
          <a:p>
            <a:pPr>
              <a:lnSpc>
                <a:spcPct val="100000"/>
              </a:lnSpc>
            </a:pPr>
            <a:r>
              <a:rPr lang="en-GB" sz="3600" noProof="0"/>
              <a:t>Learning objectives next 10 lessons</a:t>
            </a:r>
          </a:p>
        </p:txBody>
      </p:sp>
      <p:sp>
        <p:nvSpPr>
          <p:cNvPr id="5" name="Text Placeholder 4"/>
          <p:cNvSpPr>
            <a:spLocks noGrp="1"/>
          </p:cNvSpPr>
          <p:nvPr>
            <p:ph type="body" sz="quarter" idx="12"/>
          </p:nvPr>
        </p:nvSpPr>
        <p:spPr>
          <a:xfrm>
            <a:off x="234001" y="986400"/>
            <a:ext cx="3302576" cy="3601574"/>
          </a:xfrm>
        </p:spPr>
        <p:txBody>
          <a:bodyPr/>
          <a:lstStyle/>
          <a:p>
            <a:pPr>
              <a:lnSpc>
                <a:spcPct val="100000"/>
              </a:lnSpc>
            </a:pPr>
            <a:r>
              <a:rPr lang="en-GB" sz="2400" noProof="0"/>
              <a:t>The Framework for Learning (FfL)</a:t>
            </a:r>
          </a:p>
          <a:p>
            <a:pPr>
              <a:lnSpc>
                <a:spcPct val="100000"/>
              </a:lnSpc>
            </a:pPr>
            <a:r>
              <a:rPr lang="en-GB" sz="2400" noProof="0">
                <a:solidFill>
                  <a:srgbClr val="E51C41"/>
                </a:solidFill>
              </a:rPr>
              <a:t> </a:t>
            </a:r>
            <a:br>
              <a:rPr lang="en-GB" noProof="0">
                <a:solidFill>
                  <a:schemeClr val="accent1"/>
                </a:solidFill>
              </a:rPr>
            </a:br>
            <a:endParaRPr lang="en-GB" noProof="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noProof="0"/>
              <a:t>Education &amp; Training Foundation</a:t>
            </a:r>
          </a:p>
        </p:txBody>
      </p:sp>
      <p:pic>
        <p:nvPicPr>
          <p:cNvPr id="6" name="Picture 5" descr="A slide titled &quot;Learning objectives next 10 lessons&quot; featuring a diagram that outlines the structure of the next ten lessons using the Framework for Learning (FfL). The diagram is divided into four groups, each representing a thematic focus with associated lessons:&#10;&#10;Group 1: Understanding network needs and design&#10;&#10;Lesson 1: Organisation types&#10;&#10;Lesson 2: Network design&#10;&#10;Group 2: Addressing and subnetting&#10;&#10;Lesson 3: Number systems&#10;&#10;Lesson 4: IP addressing&#10;&#10;Group 3: Virtualisation and workstation setup&#10;&#10;Lesson 5: Virtualisation&#10;&#10;Lesson 6: Create virtual machines&#10;&#10;Lesson 7: Network operating system&#10;&#10;Lesson 8: Desktop operating system&#10;&#10;Group 4: Server configuration and integration&#10;&#10;Lesson 9: Name resolution and addressing&#10;&#10;Lesson 10: Domain controller&#10;&#10;The content is presented in a quadrant layout with circular segmentation. ">
            <a:extLst>
              <a:ext uri="{FF2B5EF4-FFF2-40B4-BE49-F238E27FC236}">
                <a16:creationId xmlns:a16="http://schemas.microsoft.com/office/drawing/2014/main" id="{3A25927A-B415-6DA9-8847-B21CC51A8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811" y="934548"/>
            <a:ext cx="4924443" cy="3959052"/>
          </a:xfrm>
          <a:prstGeom prst="rect">
            <a:avLst/>
          </a:prstGeom>
        </p:spPr>
      </p:pic>
    </p:spTree>
    <p:extLst>
      <p:ext uri="{BB962C8B-B14F-4D97-AF65-F5344CB8AC3E}">
        <p14:creationId xmlns:p14="http://schemas.microsoft.com/office/powerpoint/2010/main" val="1489033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53A2671-65D8-79CF-CB7D-E4DC7E0B2FDC}"/>
              </a:ext>
            </a:extLst>
          </p:cNvPr>
          <p:cNvSpPr>
            <a:spLocks noGrp="1"/>
          </p:cNvSpPr>
          <p:nvPr>
            <p:ph type="sldNum" sz="quarter" idx="11"/>
          </p:nvPr>
        </p:nvSpPr>
        <p:spPr/>
        <p:txBody>
          <a:bodyPr/>
          <a:lstStyle/>
          <a:p>
            <a:fld id="{DA2C159E-F13C-4A85-9A41-E7669D3E0D70}" type="slidenum">
              <a:rPr lang="en-GB" noProof="0" smtClean="0"/>
              <a:pPr/>
              <a:t>30</a:t>
            </a:fld>
            <a:endParaRPr lang="en-GB" noProof="0"/>
          </a:p>
        </p:txBody>
      </p:sp>
      <p:sp>
        <p:nvSpPr>
          <p:cNvPr id="2" name="Title 1">
            <a:extLst>
              <a:ext uri="{FF2B5EF4-FFF2-40B4-BE49-F238E27FC236}">
                <a16:creationId xmlns:a16="http://schemas.microsoft.com/office/drawing/2014/main" id="{FA4BC952-44C9-1424-DAF2-8471E6F9A98A}"/>
              </a:ext>
            </a:extLst>
          </p:cNvPr>
          <p:cNvSpPr>
            <a:spLocks noGrp="1"/>
          </p:cNvSpPr>
          <p:nvPr>
            <p:ph type="title"/>
          </p:nvPr>
        </p:nvSpPr>
        <p:spPr/>
        <p:txBody>
          <a:bodyPr/>
          <a:lstStyle/>
          <a:p>
            <a:r>
              <a:rPr lang="en-GB" noProof="0">
                <a:cs typeface="Arial"/>
              </a:rPr>
              <a:t>Quality of service (QoS) </a:t>
            </a:r>
            <a:endParaRPr lang="en-GB" noProof="0"/>
          </a:p>
          <a:p>
            <a:endParaRPr lang="en-GB" noProof="0">
              <a:cs typeface="Arial"/>
            </a:endParaRPr>
          </a:p>
        </p:txBody>
      </p:sp>
      <p:sp>
        <p:nvSpPr>
          <p:cNvPr id="3" name="Text Placeholder 2">
            <a:extLst>
              <a:ext uri="{FF2B5EF4-FFF2-40B4-BE49-F238E27FC236}">
                <a16:creationId xmlns:a16="http://schemas.microsoft.com/office/drawing/2014/main" id="{824EBAC4-4142-E189-DE2A-DC698930A8F0}"/>
              </a:ext>
            </a:extLst>
          </p:cNvPr>
          <p:cNvSpPr>
            <a:spLocks noGrp="1"/>
          </p:cNvSpPr>
          <p:nvPr>
            <p:ph type="body" sz="quarter" idx="12"/>
          </p:nvPr>
        </p:nvSpPr>
        <p:spPr>
          <a:xfrm>
            <a:off x="234000" y="986400"/>
            <a:ext cx="8203418" cy="3601574"/>
          </a:xfrm>
        </p:spPr>
        <p:txBody>
          <a:bodyPr vert="horz" lIns="0" tIns="0" rIns="0" bIns="0" rtlCol="0" anchor="t">
            <a:noAutofit/>
          </a:bodyPr>
          <a:lstStyle/>
          <a:p>
            <a:pPr marL="285750" indent="-285750">
              <a:buFont typeface="Arial" panose="020B0604020202020204" pitchFamily="34" charset="0"/>
              <a:buChar char="•"/>
            </a:pPr>
            <a:r>
              <a:rPr lang="en-GB" b="0" noProof="0">
                <a:cs typeface="Arial"/>
              </a:rPr>
              <a:t>Congestion occurs when the demand for network bandwidth exceeds the amount available. </a:t>
            </a:r>
          </a:p>
          <a:p>
            <a:pPr marL="285750" indent="-285750">
              <a:buFont typeface="Arial" panose="020B0604020202020204" pitchFamily="34" charset="0"/>
              <a:buChar char="•"/>
            </a:pPr>
            <a:r>
              <a:rPr lang="en-GB" b="0" noProof="0">
                <a:cs typeface="Arial"/>
              </a:rPr>
              <a:t>When simultaneous communications are attempted across the network, the demand for network bandwidth can exceed its availability, creating network congestion.</a:t>
            </a:r>
          </a:p>
          <a:p>
            <a:pPr marL="285750" indent="-285750">
              <a:buFont typeface="Arial" panose="020B0604020202020204" pitchFamily="34" charset="0"/>
              <a:buChar char="•"/>
            </a:pPr>
            <a:r>
              <a:rPr lang="en-GB" b="0" noProof="0">
                <a:cs typeface="Arial"/>
              </a:rPr>
              <a:t>QoS is a primary mechanism for managing congestion and ensuring reliable content delivery </a:t>
            </a:r>
            <a:r>
              <a:rPr lang="en-GB" b="0">
                <a:cs typeface="Arial"/>
              </a:rPr>
              <a:t>for</a:t>
            </a:r>
            <a:r>
              <a:rPr lang="en-GB" b="0" noProof="0">
                <a:cs typeface="Arial"/>
              </a:rPr>
              <a:t> all users. </a:t>
            </a:r>
          </a:p>
          <a:p>
            <a:pPr marL="285750" indent="-285750">
              <a:buFont typeface="Arial" panose="020B0604020202020204" pitchFamily="34" charset="0"/>
              <a:buChar char="•"/>
            </a:pPr>
            <a:r>
              <a:rPr lang="en-GB" b="0" noProof="0">
                <a:cs typeface="Arial"/>
              </a:rPr>
              <a:t>In the diagram, the router has a QoS policy configured that prioritises time-sensitive traffic (i.e. voice communications) if the network experiences congestion. </a:t>
            </a:r>
            <a:endParaRPr lang="en-GB" noProof="0">
              <a:cs typeface="Arial"/>
            </a:endParaRPr>
          </a:p>
        </p:txBody>
      </p:sp>
      <p:sp>
        <p:nvSpPr>
          <p:cNvPr id="4" name="Footer Placeholder 3">
            <a:extLst>
              <a:ext uri="{FF2B5EF4-FFF2-40B4-BE49-F238E27FC236}">
                <a16:creationId xmlns:a16="http://schemas.microsoft.com/office/drawing/2014/main" id="{4A6B846C-6B57-6702-4BAC-52FF89D82304}"/>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308917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53C189-61E5-EB98-236C-25D3CE443DAD}"/>
              </a:ext>
            </a:extLst>
          </p:cNvPr>
          <p:cNvSpPr>
            <a:spLocks noGrp="1"/>
          </p:cNvSpPr>
          <p:nvPr>
            <p:ph type="sldNum" sz="quarter" idx="11"/>
          </p:nvPr>
        </p:nvSpPr>
        <p:spPr/>
        <p:txBody>
          <a:bodyPr/>
          <a:lstStyle/>
          <a:p>
            <a:fld id="{DA2C159E-F13C-4A85-9A41-E7669D3E0D70}" type="slidenum">
              <a:rPr lang="en-GB" noProof="0" smtClean="0"/>
              <a:pPr/>
              <a:t>31</a:t>
            </a:fld>
            <a:endParaRPr lang="en-GB" noProof="0"/>
          </a:p>
        </p:txBody>
      </p:sp>
      <p:sp>
        <p:nvSpPr>
          <p:cNvPr id="2" name="Title 1">
            <a:extLst>
              <a:ext uri="{FF2B5EF4-FFF2-40B4-BE49-F238E27FC236}">
                <a16:creationId xmlns:a16="http://schemas.microsoft.com/office/drawing/2014/main" id="{7DA9E0D1-641E-384C-24F2-F3D1AE7D886B}"/>
              </a:ext>
            </a:extLst>
          </p:cNvPr>
          <p:cNvSpPr>
            <a:spLocks noGrp="1"/>
          </p:cNvSpPr>
          <p:nvPr>
            <p:ph type="title"/>
          </p:nvPr>
        </p:nvSpPr>
        <p:spPr/>
        <p:txBody>
          <a:bodyPr>
            <a:normAutofit/>
          </a:bodyPr>
          <a:lstStyle/>
          <a:p>
            <a:r>
              <a:rPr lang="en-GB" noProof="0">
                <a:solidFill>
                  <a:srgbClr val="000000"/>
                </a:solidFill>
                <a:cs typeface="Arial"/>
              </a:rPr>
              <a:t>QoS: Implementation</a:t>
            </a:r>
            <a:endParaRPr lang="en-GB" noProof="0"/>
          </a:p>
          <a:p>
            <a:endParaRPr lang="en-GB" noProof="0">
              <a:cs typeface="Arial"/>
            </a:endParaRPr>
          </a:p>
        </p:txBody>
      </p:sp>
      <p:sp>
        <p:nvSpPr>
          <p:cNvPr id="4" name="Footer Placeholder 3">
            <a:extLst>
              <a:ext uri="{FF2B5EF4-FFF2-40B4-BE49-F238E27FC236}">
                <a16:creationId xmlns:a16="http://schemas.microsoft.com/office/drawing/2014/main" id="{7B857BC9-8B20-329B-BAFC-180BABC12AAA}"/>
              </a:ext>
            </a:extLst>
          </p:cNvPr>
          <p:cNvSpPr>
            <a:spLocks noGrp="1"/>
          </p:cNvSpPr>
          <p:nvPr>
            <p:ph type="ftr" sz="quarter" idx="10"/>
          </p:nvPr>
        </p:nvSpPr>
        <p:spPr/>
        <p:txBody>
          <a:bodyPr/>
          <a:lstStyle/>
          <a:p>
            <a:r>
              <a:rPr lang="en-GB" noProof="0"/>
              <a:t>Education &amp; Training Foundation</a:t>
            </a:r>
          </a:p>
        </p:txBody>
      </p:sp>
      <p:pic>
        <p:nvPicPr>
          <p:cNvPr id="6" name="Picture 5" descr="A network diagram titled &quot;Quality of service – implementation&quot; demonstrating how different types of network traffic are prioritised using Quality of Service (QoS). The diagram includes three internal networks connected to the internet via multiple routers.&#10;&#10;A highlighted note at the top explains that QoS, managed by the router, ensures traffic is prioritised based on its importance. The left network shows web browsing traffic with a note: “Web pages can usually receive a lower priority.” The centre network contains IP phones with a note: “A Voice over IP (VoIP) call will need priority to maintain a smooth, uninterrupted user experience.” The third network represents generic data traffic including server access. The image illustrates how QoS supports efficient and fair bandwidth usage.">
            <a:extLst>
              <a:ext uri="{FF2B5EF4-FFF2-40B4-BE49-F238E27FC236}">
                <a16:creationId xmlns:a16="http://schemas.microsoft.com/office/drawing/2014/main" id="{DDBA963F-0AB7-9B61-0E2E-6323DD12110D}"/>
              </a:ext>
            </a:extLst>
          </p:cNvPr>
          <p:cNvPicPr>
            <a:picLocks noChangeAspect="1"/>
          </p:cNvPicPr>
          <p:nvPr/>
        </p:nvPicPr>
        <p:blipFill>
          <a:blip r:embed="rId2"/>
          <a:stretch>
            <a:fillRect/>
          </a:stretch>
        </p:blipFill>
        <p:spPr>
          <a:xfrm>
            <a:off x="513413" y="952500"/>
            <a:ext cx="5795898" cy="3711223"/>
          </a:xfrm>
          <a:prstGeom prst="rect">
            <a:avLst/>
          </a:prstGeom>
        </p:spPr>
      </p:pic>
    </p:spTree>
    <p:extLst>
      <p:ext uri="{BB962C8B-B14F-4D97-AF65-F5344CB8AC3E}">
        <p14:creationId xmlns:p14="http://schemas.microsoft.com/office/powerpoint/2010/main" val="561273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28E8D60-1826-7F32-8A9F-D4D614E32546}"/>
              </a:ext>
            </a:extLst>
          </p:cNvPr>
          <p:cNvSpPr>
            <a:spLocks noGrp="1"/>
          </p:cNvSpPr>
          <p:nvPr>
            <p:ph type="sldNum" sz="quarter" idx="11"/>
          </p:nvPr>
        </p:nvSpPr>
        <p:spPr/>
        <p:txBody>
          <a:bodyPr/>
          <a:lstStyle/>
          <a:p>
            <a:fld id="{DA2C159E-F13C-4A85-9A41-E7669D3E0D70}" type="slidenum">
              <a:rPr lang="en-GB" noProof="0" smtClean="0"/>
              <a:pPr/>
              <a:t>32</a:t>
            </a:fld>
            <a:endParaRPr lang="en-GB" noProof="0"/>
          </a:p>
        </p:txBody>
      </p:sp>
      <p:sp>
        <p:nvSpPr>
          <p:cNvPr id="2" name="Title 1">
            <a:extLst>
              <a:ext uri="{FF2B5EF4-FFF2-40B4-BE49-F238E27FC236}">
                <a16:creationId xmlns:a16="http://schemas.microsoft.com/office/drawing/2014/main" id="{8F7E196A-881D-862D-3A46-D4258E70261C}"/>
              </a:ext>
            </a:extLst>
          </p:cNvPr>
          <p:cNvSpPr>
            <a:spLocks noGrp="1"/>
          </p:cNvSpPr>
          <p:nvPr>
            <p:ph type="title"/>
          </p:nvPr>
        </p:nvSpPr>
        <p:spPr/>
        <p:txBody>
          <a:bodyPr/>
          <a:lstStyle/>
          <a:p>
            <a:r>
              <a:rPr lang="en-GB" noProof="0">
                <a:cs typeface="Arial"/>
              </a:rPr>
              <a:t>Network security (1)</a:t>
            </a:r>
            <a:endParaRPr lang="en-GB" noProof="0"/>
          </a:p>
          <a:p>
            <a:endParaRPr lang="en-GB" noProof="0">
              <a:cs typeface="Arial"/>
            </a:endParaRPr>
          </a:p>
        </p:txBody>
      </p:sp>
      <p:sp>
        <p:nvSpPr>
          <p:cNvPr id="3" name="Text Placeholder 2">
            <a:extLst>
              <a:ext uri="{FF2B5EF4-FFF2-40B4-BE49-F238E27FC236}">
                <a16:creationId xmlns:a16="http://schemas.microsoft.com/office/drawing/2014/main" id="{AB1F73B7-E6CB-401B-C0F2-7AE65329FD72}"/>
              </a:ext>
            </a:extLst>
          </p:cNvPr>
          <p:cNvSpPr>
            <a:spLocks noGrp="1"/>
          </p:cNvSpPr>
          <p:nvPr>
            <p:ph type="body" sz="quarter" idx="12"/>
          </p:nvPr>
        </p:nvSpPr>
        <p:spPr/>
        <p:txBody>
          <a:bodyPr vert="horz" lIns="0" tIns="0" rIns="0" bIns="0" rtlCol="0" anchor="t">
            <a:normAutofit/>
          </a:bodyPr>
          <a:lstStyle/>
          <a:p>
            <a:pPr marL="285750" indent="-285750">
              <a:buFont typeface="Arial" panose="020B0604020202020204" pitchFamily="34" charset="0"/>
              <a:buChar char="•"/>
            </a:pPr>
            <a:r>
              <a:rPr lang="en-GB" b="0" noProof="0">
                <a:cs typeface="Arial"/>
              </a:rPr>
              <a:t>Administrators must secure the physical network infrastructure and prevent unauthorised management access. </a:t>
            </a:r>
          </a:p>
          <a:p>
            <a:pPr marL="285750" indent="-285750">
              <a:buFont typeface="Arial" panose="020B0604020202020204" pitchFamily="34" charset="0"/>
              <a:buChar char="•"/>
            </a:pPr>
            <a:r>
              <a:rPr lang="en-GB" b="0" noProof="0">
                <a:cs typeface="Arial"/>
              </a:rPr>
              <a:t>Administrators must also protect packets that transmit over the network and the information stored on network-attached devices.</a:t>
            </a:r>
          </a:p>
        </p:txBody>
      </p:sp>
      <p:sp>
        <p:nvSpPr>
          <p:cNvPr id="4" name="Footer Placeholder 3">
            <a:extLst>
              <a:ext uri="{FF2B5EF4-FFF2-40B4-BE49-F238E27FC236}">
                <a16:creationId xmlns:a16="http://schemas.microsoft.com/office/drawing/2014/main" id="{333E7617-6FE7-95BE-84FD-4BFE6A72DEE1}"/>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257174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5E667-918F-3E7D-0E3E-439BF9A8A4D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89DD4CC-F29E-3A0D-F046-9341E9B996BC}"/>
              </a:ext>
            </a:extLst>
          </p:cNvPr>
          <p:cNvSpPr>
            <a:spLocks noGrp="1"/>
          </p:cNvSpPr>
          <p:nvPr>
            <p:ph type="sldNum" sz="quarter" idx="11"/>
          </p:nvPr>
        </p:nvSpPr>
        <p:spPr/>
        <p:txBody>
          <a:bodyPr/>
          <a:lstStyle/>
          <a:p>
            <a:fld id="{DA2C159E-F13C-4A85-9A41-E7669D3E0D70}" type="slidenum">
              <a:rPr lang="en-GB" noProof="0" smtClean="0"/>
              <a:pPr/>
              <a:t>33</a:t>
            </a:fld>
            <a:endParaRPr lang="en-GB" noProof="0"/>
          </a:p>
        </p:txBody>
      </p:sp>
      <p:sp>
        <p:nvSpPr>
          <p:cNvPr id="2" name="Title 1">
            <a:extLst>
              <a:ext uri="{FF2B5EF4-FFF2-40B4-BE49-F238E27FC236}">
                <a16:creationId xmlns:a16="http://schemas.microsoft.com/office/drawing/2014/main" id="{56B1F019-02D1-FFB1-0DC7-98C3FCD0495E}"/>
              </a:ext>
            </a:extLst>
          </p:cNvPr>
          <p:cNvSpPr>
            <a:spLocks noGrp="1"/>
          </p:cNvSpPr>
          <p:nvPr>
            <p:ph type="title"/>
          </p:nvPr>
        </p:nvSpPr>
        <p:spPr/>
        <p:txBody>
          <a:bodyPr/>
          <a:lstStyle/>
          <a:p>
            <a:r>
              <a:rPr lang="en-GB" noProof="0">
                <a:cs typeface="Arial"/>
              </a:rPr>
              <a:t>Network security (2)</a:t>
            </a:r>
          </a:p>
          <a:p>
            <a:endParaRPr lang="en-GB" noProof="0">
              <a:cs typeface="Arial"/>
            </a:endParaRPr>
          </a:p>
        </p:txBody>
      </p:sp>
      <p:sp>
        <p:nvSpPr>
          <p:cNvPr id="3" name="Text Placeholder 2">
            <a:extLst>
              <a:ext uri="{FF2B5EF4-FFF2-40B4-BE49-F238E27FC236}">
                <a16:creationId xmlns:a16="http://schemas.microsoft.com/office/drawing/2014/main" id="{C0115E6E-CDF2-AC81-68A1-B4444B737B5C}"/>
              </a:ext>
            </a:extLst>
          </p:cNvPr>
          <p:cNvSpPr>
            <a:spLocks noGrp="1"/>
          </p:cNvSpPr>
          <p:nvPr>
            <p:ph type="body" sz="quarter" idx="12"/>
          </p:nvPr>
        </p:nvSpPr>
        <p:spPr/>
        <p:txBody>
          <a:bodyPr vert="horz" lIns="0" tIns="0" rIns="0" bIns="0" rtlCol="0" anchor="t">
            <a:normAutofit/>
          </a:bodyPr>
          <a:lstStyle/>
          <a:p>
            <a:r>
              <a:rPr lang="en-GB" b="0" noProof="0">
                <a:cs typeface="Arial"/>
              </a:rPr>
              <a:t>The three primary requirements for network security are: </a:t>
            </a:r>
          </a:p>
          <a:p>
            <a:pPr marL="342900" indent="-342900">
              <a:buFont typeface="Arial" panose="020B0604020202020204" pitchFamily="34" charset="0"/>
              <a:buChar char="•"/>
            </a:pPr>
            <a:r>
              <a:rPr lang="en-GB" b="1" noProof="0">
                <a:cs typeface="Arial"/>
              </a:rPr>
              <a:t>confidentiality: </a:t>
            </a:r>
            <a:r>
              <a:rPr lang="en-GB" b="0" noProof="0">
                <a:cs typeface="Arial"/>
              </a:rPr>
              <a:t>ensures that only the intended and authorised recipients can access and read data</a:t>
            </a:r>
          </a:p>
          <a:p>
            <a:pPr marL="342900" indent="-342900">
              <a:buFont typeface="Arial" panose="020B0604020202020204" pitchFamily="34" charset="0"/>
              <a:buChar char="•"/>
            </a:pPr>
            <a:r>
              <a:rPr lang="en-GB" b="1" noProof="0">
                <a:cs typeface="Arial"/>
              </a:rPr>
              <a:t>integrity: </a:t>
            </a:r>
            <a:r>
              <a:rPr lang="en-GB" b="0" noProof="0">
                <a:cs typeface="Arial"/>
              </a:rPr>
              <a:t>assures users that the information does not alter in transmission from origin to destination</a:t>
            </a:r>
          </a:p>
          <a:p>
            <a:pPr marL="342900" indent="-342900">
              <a:buFont typeface="Arial" panose="020B0604020202020204" pitchFamily="34" charset="0"/>
              <a:buChar char="•"/>
            </a:pPr>
            <a:r>
              <a:rPr lang="en-GB" b="1" noProof="0">
                <a:cs typeface="Arial"/>
              </a:rPr>
              <a:t>availability:</a:t>
            </a:r>
            <a:r>
              <a:rPr lang="en-GB" b="0" noProof="0">
                <a:cs typeface="Arial"/>
              </a:rPr>
              <a:t> assures users of timely and reliable access to data services for authorised users.</a:t>
            </a:r>
            <a:endParaRPr lang="en-GB" noProof="0">
              <a:cs typeface="Arial"/>
            </a:endParaRPr>
          </a:p>
        </p:txBody>
      </p:sp>
      <p:sp>
        <p:nvSpPr>
          <p:cNvPr id="4" name="Footer Placeholder 3">
            <a:extLst>
              <a:ext uri="{FF2B5EF4-FFF2-40B4-BE49-F238E27FC236}">
                <a16:creationId xmlns:a16="http://schemas.microsoft.com/office/drawing/2014/main" id="{BDC93FC8-CE7A-48C4-D23D-E1AEDCB7F479}"/>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681946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08AB38B-D15F-AC9D-E54A-B0E3B048444C}"/>
              </a:ext>
            </a:extLst>
          </p:cNvPr>
          <p:cNvSpPr>
            <a:spLocks noGrp="1"/>
          </p:cNvSpPr>
          <p:nvPr>
            <p:ph type="sldNum" sz="quarter" idx="11"/>
          </p:nvPr>
        </p:nvSpPr>
        <p:spPr/>
        <p:txBody>
          <a:bodyPr/>
          <a:lstStyle/>
          <a:p>
            <a:fld id="{DA2C159E-F13C-4A85-9A41-E7669D3E0D70}" type="slidenum">
              <a:rPr lang="en-GB" noProof="0" smtClean="0"/>
              <a:pPr/>
              <a:t>34</a:t>
            </a:fld>
            <a:endParaRPr lang="en-GB" noProof="0"/>
          </a:p>
        </p:txBody>
      </p:sp>
      <p:sp>
        <p:nvSpPr>
          <p:cNvPr id="2" name="Title 1">
            <a:extLst>
              <a:ext uri="{FF2B5EF4-FFF2-40B4-BE49-F238E27FC236}">
                <a16:creationId xmlns:a16="http://schemas.microsoft.com/office/drawing/2014/main" id="{3470414F-6D23-1D57-330F-35390B987414}"/>
              </a:ext>
            </a:extLst>
          </p:cNvPr>
          <p:cNvSpPr>
            <a:spLocks noGrp="1"/>
          </p:cNvSpPr>
          <p:nvPr>
            <p:ph type="title"/>
          </p:nvPr>
        </p:nvSpPr>
        <p:spPr/>
        <p:txBody>
          <a:bodyPr>
            <a:noAutofit/>
          </a:bodyPr>
          <a:lstStyle/>
          <a:p>
            <a:r>
              <a:rPr lang="en-GB">
                <a:cs typeface="Arial"/>
              </a:rPr>
              <a:t>A</a:t>
            </a:r>
            <a:r>
              <a:rPr lang="en-GB" noProof="0">
                <a:cs typeface="Arial"/>
              </a:rPr>
              <a:t>ctivity: Create a local area network (LAN)</a:t>
            </a:r>
          </a:p>
        </p:txBody>
      </p:sp>
      <p:sp>
        <p:nvSpPr>
          <p:cNvPr id="4" name="Footer Placeholder 3">
            <a:extLst>
              <a:ext uri="{FF2B5EF4-FFF2-40B4-BE49-F238E27FC236}">
                <a16:creationId xmlns:a16="http://schemas.microsoft.com/office/drawing/2014/main" id="{7CB610AC-4652-11F2-0823-AF895D92ECEE}"/>
              </a:ext>
            </a:extLst>
          </p:cNvPr>
          <p:cNvSpPr>
            <a:spLocks noGrp="1"/>
          </p:cNvSpPr>
          <p:nvPr>
            <p:ph type="ftr" sz="quarter" idx="10"/>
          </p:nvPr>
        </p:nvSpPr>
        <p:spPr/>
        <p:txBody>
          <a:bodyPr/>
          <a:lstStyle/>
          <a:p>
            <a:r>
              <a:rPr lang="en-GB" noProof="0"/>
              <a:t>Education &amp; Training Foundation</a:t>
            </a:r>
          </a:p>
        </p:txBody>
      </p:sp>
      <p:pic>
        <p:nvPicPr>
          <p:cNvPr id="6" name="Picture 5" descr="A slide titled &quot;Packet Tracer activity – Create a LAN&quot; showing a screenshot of a Cisco Packet Tracer workspace. The network diagram includes an ISR4331 router connected to a cloud and an ISP server, as well as a local switch (2960-24TT) that connects to a laptop, a server, and a PC.&#10;&#10;The Packet Tracer interface shows devices and connections with active status indicated by green links and inactive or pending ones in red. The bottom of the interface displays standard toolbar icons and device selections. This image is used to guide learners in designing and simulating a basic LAN setup.">
            <a:extLst>
              <a:ext uri="{FF2B5EF4-FFF2-40B4-BE49-F238E27FC236}">
                <a16:creationId xmlns:a16="http://schemas.microsoft.com/office/drawing/2014/main" id="{F77E8680-6952-BF55-873D-EDEF275C2C48}"/>
              </a:ext>
            </a:extLst>
          </p:cNvPr>
          <p:cNvPicPr>
            <a:picLocks noChangeAspect="1"/>
          </p:cNvPicPr>
          <p:nvPr/>
        </p:nvPicPr>
        <p:blipFill>
          <a:blip r:embed="rId2"/>
          <a:stretch>
            <a:fillRect/>
          </a:stretch>
        </p:blipFill>
        <p:spPr>
          <a:xfrm>
            <a:off x="2560804" y="994390"/>
            <a:ext cx="4022392" cy="3447568"/>
          </a:xfrm>
          <a:prstGeom prst="rect">
            <a:avLst/>
          </a:prstGeom>
        </p:spPr>
      </p:pic>
    </p:spTree>
    <p:extLst>
      <p:ext uri="{BB962C8B-B14F-4D97-AF65-F5344CB8AC3E}">
        <p14:creationId xmlns:p14="http://schemas.microsoft.com/office/powerpoint/2010/main" val="1489900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EB4EE-07F8-25D5-231B-8568C967F31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158DD7-BD31-8718-DF8E-A6FBEEFBAB41}"/>
              </a:ext>
            </a:extLst>
          </p:cNvPr>
          <p:cNvSpPr>
            <a:spLocks noGrp="1"/>
          </p:cNvSpPr>
          <p:nvPr>
            <p:ph type="sldNum" sz="quarter" idx="11"/>
          </p:nvPr>
        </p:nvSpPr>
        <p:spPr/>
        <p:txBody>
          <a:bodyPr/>
          <a:lstStyle/>
          <a:p>
            <a:fld id="{DA2C159E-F13C-4A85-9A41-E7669D3E0D70}" type="slidenum">
              <a:rPr lang="en-GB" noProof="0" smtClean="0"/>
              <a:pPr/>
              <a:t>35</a:t>
            </a:fld>
            <a:endParaRPr lang="en-GB" noProof="0"/>
          </a:p>
        </p:txBody>
      </p:sp>
      <p:sp>
        <p:nvSpPr>
          <p:cNvPr id="3" name="Title 2">
            <a:extLst>
              <a:ext uri="{FF2B5EF4-FFF2-40B4-BE49-F238E27FC236}">
                <a16:creationId xmlns:a16="http://schemas.microsoft.com/office/drawing/2014/main" id="{E5654AB8-880F-2AFF-4C3F-F893A31AC8A4}"/>
              </a:ext>
            </a:extLst>
          </p:cNvPr>
          <p:cNvSpPr>
            <a:spLocks noGrp="1"/>
          </p:cNvSpPr>
          <p:nvPr>
            <p:ph type="title"/>
          </p:nvPr>
        </p:nvSpPr>
        <p:spPr/>
        <p:txBody>
          <a:bodyPr>
            <a:normAutofit/>
          </a:bodyPr>
          <a:lstStyle/>
          <a:p>
            <a:r>
              <a:rPr lang="en-GB" noProof="0">
                <a:cs typeface="Arial"/>
              </a:rPr>
              <a:t>Hierarchical network</a:t>
            </a:r>
            <a:endParaRPr lang="en-GB" noProof="0"/>
          </a:p>
        </p:txBody>
      </p:sp>
      <p:sp>
        <p:nvSpPr>
          <p:cNvPr id="4" name="Text Placeholder 3">
            <a:extLst>
              <a:ext uri="{FF2B5EF4-FFF2-40B4-BE49-F238E27FC236}">
                <a16:creationId xmlns:a16="http://schemas.microsoft.com/office/drawing/2014/main" id="{4AA26518-0FF1-8948-2DA4-43C4D7252344}"/>
              </a:ext>
            </a:extLst>
          </p:cNvPr>
          <p:cNvSpPr>
            <a:spLocks noGrp="1"/>
          </p:cNvSpPr>
          <p:nvPr>
            <p:ph type="body" sz="quarter" idx="12"/>
          </p:nvPr>
        </p:nvSpPr>
        <p:spPr/>
        <p:txBody>
          <a:bodyPr vert="horz" lIns="0" tIns="0" rIns="0" bIns="0" rtlCol="0" anchor="t">
            <a:noAutofit/>
          </a:bodyPr>
          <a:lstStyle/>
          <a:p>
            <a:pPr marL="342900" indent="-342900">
              <a:buFont typeface="Arial" panose="020B0604020202020204" pitchFamily="34" charset="0"/>
              <a:buChar char="•"/>
            </a:pPr>
            <a:r>
              <a:rPr lang="en-GB" noProof="0">
                <a:cs typeface="Arial"/>
              </a:rPr>
              <a:t>The design of large networks is to scale using a hierarchical design model.</a:t>
            </a:r>
          </a:p>
          <a:p>
            <a:pPr marL="342900" indent="-342900">
              <a:buFont typeface="Arial" panose="020B0604020202020204" pitchFamily="34" charset="0"/>
              <a:buChar char="•"/>
            </a:pPr>
            <a:r>
              <a:rPr lang="en-GB" noProof="0">
                <a:cs typeface="Arial"/>
              </a:rPr>
              <a:t>IP networks use a hierarchical design consisting of </a:t>
            </a:r>
            <a:r>
              <a:rPr lang="en-GB" b="1" noProof="0">
                <a:cs typeface="Arial"/>
              </a:rPr>
              <a:t>access</a:t>
            </a:r>
            <a:r>
              <a:rPr lang="en-GB" noProof="0">
                <a:cs typeface="Arial"/>
              </a:rPr>
              <a:t>, </a:t>
            </a:r>
            <a:r>
              <a:rPr lang="en-GB" b="1" noProof="0">
                <a:cs typeface="Arial"/>
              </a:rPr>
              <a:t>distribution </a:t>
            </a:r>
            <a:r>
              <a:rPr lang="en-GB" noProof="0">
                <a:cs typeface="Arial"/>
              </a:rPr>
              <a:t>and </a:t>
            </a:r>
            <a:r>
              <a:rPr lang="en-GB" b="1" noProof="0">
                <a:cs typeface="Arial"/>
              </a:rPr>
              <a:t>core layers</a:t>
            </a:r>
            <a:r>
              <a:rPr lang="en-GB" noProof="0">
                <a:cs typeface="Arial"/>
              </a:rPr>
              <a:t>. </a:t>
            </a:r>
            <a:endParaRPr lang="en-GB" noProof="0"/>
          </a:p>
        </p:txBody>
      </p:sp>
      <p:sp>
        <p:nvSpPr>
          <p:cNvPr id="5" name="Footer Placeholder 4">
            <a:extLst>
              <a:ext uri="{FF2B5EF4-FFF2-40B4-BE49-F238E27FC236}">
                <a16:creationId xmlns:a16="http://schemas.microsoft.com/office/drawing/2014/main" id="{C18B5DB5-6E70-A25F-4B45-86D251060EA4}"/>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49925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A0D79-6143-1025-7229-F7EFE1566C0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1A5F06-CC52-4243-BA10-6BE4A95A35EA}"/>
              </a:ext>
            </a:extLst>
          </p:cNvPr>
          <p:cNvSpPr>
            <a:spLocks noGrp="1"/>
          </p:cNvSpPr>
          <p:nvPr>
            <p:ph type="sldNum" sz="quarter" idx="11"/>
          </p:nvPr>
        </p:nvSpPr>
        <p:spPr/>
        <p:txBody>
          <a:bodyPr/>
          <a:lstStyle/>
          <a:p>
            <a:fld id="{DA2C159E-F13C-4A85-9A41-E7669D3E0D70}" type="slidenum">
              <a:rPr lang="en-GB" noProof="0" smtClean="0"/>
              <a:pPr/>
              <a:t>36</a:t>
            </a:fld>
            <a:endParaRPr lang="en-GB" noProof="0"/>
          </a:p>
        </p:txBody>
      </p:sp>
      <p:sp>
        <p:nvSpPr>
          <p:cNvPr id="3" name="Title 2">
            <a:extLst>
              <a:ext uri="{FF2B5EF4-FFF2-40B4-BE49-F238E27FC236}">
                <a16:creationId xmlns:a16="http://schemas.microsoft.com/office/drawing/2014/main" id="{64E6F519-8869-9EA4-570F-C102DCE10BB8}"/>
              </a:ext>
            </a:extLst>
          </p:cNvPr>
          <p:cNvSpPr>
            <a:spLocks noGrp="1"/>
          </p:cNvSpPr>
          <p:nvPr>
            <p:ph type="title"/>
          </p:nvPr>
        </p:nvSpPr>
        <p:spPr/>
        <p:txBody>
          <a:bodyPr>
            <a:normAutofit/>
          </a:bodyPr>
          <a:lstStyle/>
          <a:p>
            <a:r>
              <a:rPr lang="en-GB" noProof="0">
                <a:cs typeface="Arial"/>
              </a:rPr>
              <a:t>Hierarchical network: Access layer</a:t>
            </a:r>
            <a:endParaRPr lang="en-GB" noProof="0"/>
          </a:p>
        </p:txBody>
      </p:sp>
      <p:sp>
        <p:nvSpPr>
          <p:cNvPr id="4" name="Text Placeholder 3">
            <a:extLst>
              <a:ext uri="{FF2B5EF4-FFF2-40B4-BE49-F238E27FC236}">
                <a16:creationId xmlns:a16="http://schemas.microsoft.com/office/drawing/2014/main" id="{E9864C77-2E9C-98E7-9135-849335D2F0BE}"/>
              </a:ext>
            </a:extLst>
          </p:cNvPr>
          <p:cNvSpPr>
            <a:spLocks noGrp="1"/>
          </p:cNvSpPr>
          <p:nvPr>
            <p:ph type="body" sz="quarter" idx="12"/>
          </p:nvPr>
        </p:nvSpPr>
        <p:spPr/>
        <p:txBody>
          <a:bodyPr vert="horz" lIns="0" tIns="0" rIns="0" bIns="0" rtlCol="0" anchor="t">
            <a:noAutofit/>
          </a:bodyPr>
          <a:lstStyle/>
          <a:p>
            <a:pPr marL="555625" lvl="2" indent="-285750"/>
            <a:r>
              <a:rPr lang="en-GB" noProof="0">
                <a:cs typeface="Arial"/>
              </a:rPr>
              <a:t>The access layer connects end user devices to a switch or a wireless access point.</a:t>
            </a:r>
          </a:p>
          <a:p>
            <a:pPr marL="555625" lvl="2" indent="-285750"/>
            <a:r>
              <a:rPr lang="en-GB">
                <a:cs typeface="Arial"/>
              </a:rPr>
              <a:t>A</a:t>
            </a:r>
            <a:r>
              <a:rPr lang="en-GB" noProof="0">
                <a:cs typeface="Arial"/>
              </a:rPr>
              <a:t>ll devices within a single access layer will have the same network portion of the IP address.</a:t>
            </a:r>
          </a:p>
          <a:p>
            <a:pPr marL="555625" lvl="2" indent="-285750"/>
            <a:r>
              <a:rPr lang="en-GB">
                <a:cs typeface="Arial"/>
              </a:rPr>
              <a:t>T</a:t>
            </a:r>
            <a:r>
              <a:rPr lang="en-GB" noProof="0">
                <a:cs typeface="Arial"/>
              </a:rPr>
              <a:t>he distribution layer devices receive messages destined for different networks.</a:t>
            </a:r>
          </a:p>
          <a:p>
            <a:pPr indent="-269875">
              <a:buFont typeface="Arial" panose="020B0604020202020204" pitchFamily="34" charset="0"/>
              <a:buChar char="•"/>
            </a:pPr>
            <a:endParaRPr lang="en-GB" sz="1400" noProof="0">
              <a:cs typeface="Arial"/>
            </a:endParaRPr>
          </a:p>
        </p:txBody>
      </p:sp>
      <p:sp>
        <p:nvSpPr>
          <p:cNvPr id="5" name="Footer Placeholder 4">
            <a:extLst>
              <a:ext uri="{FF2B5EF4-FFF2-40B4-BE49-F238E27FC236}">
                <a16:creationId xmlns:a16="http://schemas.microsoft.com/office/drawing/2014/main" id="{8116FE16-9F24-FD34-651C-9F80D304CD3B}"/>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691858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C8B75C7-66CE-4C14-64AD-A528194ED7D1}"/>
              </a:ext>
            </a:extLst>
          </p:cNvPr>
          <p:cNvSpPr>
            <a:spLocks noGrp="1"/>
          </p:cNvSpPr>
          <p:nvPr>
            <p:ph type="sldNum" sz="quarter" idx="11"/>
          </p:nvPr>
        </p:nvSpPr>
        <p:spPr/>
        <p:txBody>
          <a:bodyPr/>
          <a:lstStyle/>
          <a:p>
            <a:fld id="{DA2C159E-F13C-4A85-9A41-E7669D3E0D70}" type="slidenum">
              <a:rPr lang="en-GB" noProof="0" smtClean="0"/>
              <a:pPr/>
              <a:t>37</a:t>
            </a:fld>
            <a:endParaRPr lang="en-GB" noProof="0"/>
          </a:p>
        </p:txBody>
      </p:sp>
      <p:sp>
        <p:nvSpPr>
          <p:cNvPr id="2" name="Title 1">
            <a:extLst>
              <a:ext uri="{FF2B5EF4-FFF2-40B4-BE49-F238E27FC236}">
                <a16:creationId xmlns:a16="http://schemas.microsoft.com/office/drawing/2014/main" id="{FAC35C95-52A4-63FD-C3B8-C8A2750D67B0}"/>
              </a:ext>
            </a:extLst>
          </p:cNvPr>
          <p:cNvSpPr>
            <a:spLocks noGrp="1"/>
          </p:cNvSpPr>
          <p:nvPr>
            <p:ph type="title"/>
          </p:nvPr>
        </p:nvSpPr>
        <p:spPr/>
        <p:txBody>
          <a:bodyPr>
            <a:normAutofit fontScale="90000"/>
          </a:bodyPr>
          <a:lstStyle/>
          <a:p>
            <a:r>
              <a:rPr lang="en-GB" sz="4000" b="1" noProof="0"/>
              <a:t>Access layer </a:t>
            </a:r>
            <a:r>
              <a:rPr lang="en-GB" sz="4000" noProof="0"/>
              <a:t>serves several functions</a:t>
            </a:r>
            <a:br>
              <a:rPr lang="en-GB" noProof="0"/>
            </a:br>
            <a:endParaRPr lang="en-GB" noProof="0"/>
          </a:p>
        </p:txBody>
      </p:sp>
      <p:sp>
        <p:nvSpPr>
          <p:cNvPr id="4" name="Content Placeholder 3">
            <a:extLst>
              <a:ext uri="{FF2B5EF4-FFF2-40B4-BE49-F238E27FC236}">
                <a16:creationId xmlns:a16="http://schemas.microsoft.com/office/drawing/2014/main" id="{D8C35F79-5932-359E-0451-1660629055DC}"/>
              </a:ext>
            </a:extLst>
          </p:cNvPr>
          <p:cNvSpPr>
            <a:spLocks noGrp="1"/>
          </p:cNvSpPr>
          <p:nvPr>
            <p:ph type="body" sz="quarter" idx="12"/>
          </p:nvPr>
        </p:nvSpPr>
        <p:spPr/>
        <p:txBody>
          <a:bodyPr/>
          <a:lstStyle/>
          <a:p>
            <a:pPr marL="285750" indent="-285750">
              <a:buFont typeface="Arial" panose="020B0604020202020204" pitchFamily="34" charset="0"/>
              <a:buChar char="•"/>
            </a:pPr>
            <a:endParaRPr lang="en-GB" sz="2400" noProof="0"/>
          </a:p>
          <a:p>
            <a:pPr marL="285750" indent="-285750">
              <a:buFont typeface="Arial" panose="020B0604020202020204" pitchFamily="34" charset="0"/>
              <a:buChar char="•"/>
            </a:pPr>
            <a:r>
              <a:rPr lang="en-GB" sz="2400" noProof="0"/>
              <a:t>Layer 2 switching</a:t>
            </a:r>
            <a:endParaRPr lang="en-GB" sz="2400" noProof="0">
              <a:cs typeface="Arial"/>
            </a:endParaRPr>
          </a:p>
          <a:p>
            <a:pPr marL="285750" indent="-285750">
              <a:buFont typeface="Arial" panose="020B0604020202020204" pitchFamily="34" charset="0"/>
              <a:buChar char="•"/>
            </a:pPr>
            <a:r>
              <a:rPr lang="en-GB" sz="2400" noProof="0"/>
              <a:t>High availability</a:t>
            </a:r>
            <a:endParaRPr lang="en-GB" sz="2400" noProof="0">
              <a:cs typeface="Arial"/>
            </a:endParaRPr>
          </a:p>
          <a:p>
            <a:pPr marL="285750" indent="-285750">
              <a:buFont typeface="Arial" panose="020B0604020202020204" pitchFamily="34" charset="0"/>
              <a:buChar char="•"/>
            </a:pPr>
            <a:r>
              <a:rPr lang="en-GB" sz="2400" noProof="0"/>
              <a:t>Port security</a:t>
            </a:r>
          </a:p>
          <a:p>
            <a:pPr marL="285750" indent="-285750">
              <a:buFont typeface="Arial" panose="020B0604020202020204" pitchFamily="34" charset="0"/>
              <a:buChar char="•"/>
            </a:pPr>
            <a:r>
              <a:rPr lang="en-GB" sz="2400" noProof="0"/>
              <a:t>Spanning tree</a:t>
            </a:r>
          </a:p>
          <a:p>
            <a:pPr marL="285750" indent="-285750">
              <a:buFont typeface="Arial" panose="020B0604020202020204" pitchFamily="34" charset="0"/>
              <a:buChar char="•"/>
            </a:pPr>
            <a:r>
              <a:rPr lang="en-GB" sz="2400" noProof="0"/>
              <a:t>Virtual access control lists (VACLs)</a:t>
            </a:r>
            <a:endParaRPr lang="en-GB" sz="2400" noProof="0">
              <a:cs typeface="Arial"/>
            </a:endParaRPr>
          </a:p>
          <a:p>
            <a:pPr marL="285750" indent="-285750">
              <a:buFont typeface="Arial" panose="020B0604020202020204" pitchFamily="34" charset="0"/>
              <a:buChar char="•"/>
            </a:pPr>
            <a:endParaRPr lang="en-GB" sz="2400" noProof="0">
              <a:cs typeface="Arial"/>
            </a:endParaRPr>
          </a:p>
        </p:txBody>
      </p:sp>
      <p:sp>
        <p:nvSpPr>
          <p:cNvPr id="6" name="Footer Placeholder 5">
            <a:extLst>
              <a:ext uri="{FF2B5EF4-FFF2-40B4-BE49-F238E27FC236}">
                <a16:creationId xmlns:a16="http://schemas.microsoft.com/office/drawing/2014/main" id="{DDA2BBB7-A136-A83E-2FC2-D10BE2397FB9}"/>
              </a:ext>
            </a:extLst>
          </p:cNvPr>
          <p:cNvSpPr>
            <a:spLocks noGrp="1"/>
          </p:cNvSpPr>
          <p:nvPr>
            <p:ph type="ftr" sz="quarter" idx="10"/>
          </p:nvPr>
        </p:nvSpPr>
        <p:spPr/>
        <p:txBody>
          <a:bodyPr/>
          <a:lstStyle/>
          <a:p>
            <a:r>
              <a:rPr lang="en-GB" noProof="0"/>
              <a:t>Education &amp; Training Foundation</a:t>
            </a:r>
          </a:p>
        </p:txBody>
      </p:sp>
      <p:pic>
        <p:nvPicPr>
          <p:cNvPr id="7" name="Picture 6" descr="A diagram showing a hierarchical network design divided into three layers: Core Layer, Distribution Layer, and Access Layer.&#10;&#10;At the top, two separate internet clouds connect to core routers.&#10;&#10;These routers feed into the Core Layer, consisting of two high-capacity switches.&#10;&#10;The Distribution Layer sits beneath, linking the core switches to two distribution switches.&#10;&#10;At the bottom, the Access Layer features multiple switches, each connecting to individual end-user devices such as laptops and desktops.&#10;&#10;The diagram illustrates redundancy and load balancing with multiple interconnecting lines between each layer, reflecting a scalable and fault-tolerant network structure.">
            <a:extLst>
              <a:ext uri="{FF2B5EF4-FFF2-40B4-BE49-F238E27FC236}">
                <a16:creationId xmlns:a16="http://schemas.microsoft.com/office/drawing/2014/main" id="{D8E52DFB-0182-6DB8-E4DE-A7081F415622}"/>
              </a:ext>
            </a:extLst>
          </p:cNvPr>
          <p:cNvPicPr>
            <a:picLocks noChangeAspect="1"/>
          </p:cNvPicPr>
          <p:nvPr/>
        </p:nvPicPr>
        <p:blipFill>
          <a:blip r:embed="rId2"/>
          <a:stretch>
            <a:fillRect/>
          </a:stretch>
        </p:blipFill>
        <p:spPr>
          <a:xfrm>
            <a:off x="5686241" y="672958"/>
            <a:ext cx="2984272" cy="2669774"/>
          </a:xfrm>
          <a:prstGeom prst="rect">
            <a:avLst/>
          </a:prstGeom>
        </p:spPr>
      </p:pic>
      <p:sp>
        <p:nvSpPr>
          <p:cNvPr id="3" name="Content Placeholder 3">
            <a:extLst>
              <a:ext uri="{FF2B5EF4-FFF2-40B4-BE49-F238E27FC236}">
                <a16:creationId xmlns:a16="http://schemas.microsoft.com/office/drawing/2014/main" id="{E303BD73-A4AE-D6BC-EF68-21EBC3EA885F}"/>
              </a:ext>
            </a:extLst>
          </p:cNvPr>
          <p:cNvSpPr txBox="1">
            <a:spLocks/>
          </p:cNvSpPr>
          <p:nvPr/>
        </p:nvSpPr>
        <p:spPr>
          <a:xfrm>
            <a:off x="232950" y="3278937"/>
            <a:ext cx="8353020" cy="1309037"/>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anose="020B0604020202020204" pitchFamily="34" charset="0"/>
              <a:buNone/>
              <a:defRPr sz="2000" kern="1200">
                <a:solidFill>
                  <a:schemeClr val="tx1"/>
                </a:solidFill>
                <a:latin typeface="+mn-lt"/>
                <a:ea typeface="+mn-ea"/>
                <a:cs typeface="+mn-cs"/>
              </a:defRPr>
            </a:lvl1pPr>
            <a:lvl2pPr marL="180000" indent="-180000" algn="l" defTabSz="914400" rtl="0" eaLnBrk="1" latinLnBrk="0" hangingPunct="1">
              <a:lnSpc>
                <a:spcPct val="100000"/>
              </a:lnSpc>
              <a:spcBef>
                <a:spcPct val="20000"/>
              </a:spcBef>
              <a:buFont typeface="Calibri" panose="020F0502020204030204" pitchFamily="34" charset="0"/>
              <a:buChar char="–"/>
              <a:defRPr sz="2000" kern="1200">
                <a:solidFill>
                  <a:schemeClr val="tx1"/>
                </a:solidFill>
                <a:latin typeface="+mn-lt"/>
                <a:ea typeface="+mn-ea"/>
                <a:cs typeface="+mn-cs"/>
              </a:defRPr>
            </a:lvl2pPr>
            <a:lvl3pPr marL="432000" indent="-180000" algn="l" defTabSz="914400" rtl="0" eaLnBrk="1" latinLnBrk="0" hangingPunct="1">
              <a:lnSpc>
                <a:spcPct val="100000"/>
              </a:lnSpc>
              <a:spcBef>
                <a:spcPct val="20000"/>
              </a:spcBef>
              <a:buFont typeface="Calibri" panose="020F0502020204030204" pitchFamily="34" charset="0"/>
              <a:buChar char="–"/>
              <a:defRPr sz="2000" kern="1200">
                <a:solidFill>
                  <a:schemeClr val="tx1"/>
                </a:solidFill>
                <a:latin typeface="+mn-lt"/>
                <a:ea typeface="+mn-ea"/>
                <a:cs typeface="+mn-cs"/>
              </a:defRPr>
            </a:lvl3pPr>
            <a:lvl4pPr marL="648000" indent="-180000" algn="l" defTabSz="914400" rtl="0" eaLnBrk="1" latinLnBrk="0" hangingPunct="1">
              <a:lnSpc>
                <a:spcPct val="100000"/>
              </a:lnSpc>
              <a:spcBef>
                <a:spcPct val="20000"/>
              </a:spcBef>
              <a:buFont typeface="Calibri" panose="020F0502020204030204" pitchFamily="34" charset="0"/>
              <a:buChar char="–"/>
              <a:defRPr sz="2000" kern="1200">
                <a:solidFill>
                  <a:schemeClr val="tx1"/>
                </a:solidFill>
                <a:latin typeface="+mn-lt"/>
                <a:ea typeface="+mn-ea"/>
                <a:cs typeface="+mn-cs"/>
              </a:defRPr>
            </a:lvl4pPr>
            <a:lvl5pPr marL="828000" indent="-180000" algn="l" defTabSz="914400" rtl="0" eaLnBrk="1" latinLnBrk="0" hangingPunct="1">
              <a:lnSpc>
                <a:spcPct val="100000"/>
              </a:lnSpc>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8288" indent="-268288">
              <a:buFont typeface="Arial" panose="020B0604020202020204" pitchFamily="34" charset="0"/>
              <a:buChar char="•"/>
            </a:pPr>
            <a:r>
              <a:rPr lang="en-GB" sz="2400" noProof="0"/>
              <a:t>QoS classification and marking and trust boundaries</a:t>
            </a:r>
            <a:endParaRPr lang="en-GB" sz="2400" noProof="0">
              <a:cs typeface="Arial"/>
            </a:endParaRPr>
          </a:p>
          <a:p>
            <a:pPr marL="268288" indent="-268288">
              <a:buFont typeface="Arial" panose="020B0604020202020204" pitchFamily="34" charset="0"/>
              <a:buChar char="•"/>
            </a:pPr>
            <a:r>
              <a:rPr lang="en-GB" sz="2400" noProof="0"/>
              <a:t>Address Resolution Protocol (ARP) inspection</a:t>
            </a:r>
            <a:endParaRPr lang="en-GB" sz="2400" noProof="0">
              <a:cs typeface="Arial"/>
            </a:endParaRPr>
          </a:p>
          <a:p>
            <a:pPr marL="268288" indent="-268288">
              <a:buFont typeface="Arial" panose="020B0604020202020204" pitchFamily="34" charset="0"/>
              <a:buChar char="•"/>
            </a:pPr>
            <a:r>
              <a:rPr lang="en-GB" sz="2400" noProof="0"/>
              <a:t>Power over Ethernet (PoE) and auxiliary VLANs for VoIP</a:t>
            </a:r>
            <a:endParaRPr lang="en-GB" sz="2400" noProof="0">
              <a:cs typeface="Arial"/>
            </a:endParaRPr>
          </a:p>
        </p:txBody>
      </p:sp>
    </p:spTree>
    <p:extLst>
      <p:ext uri="{BB962C8B-B14F-4D97-AF65-F5344CB8AC3E}">
        <p14:creationId xmlns:p14="http://schemas.microsoft.com/office/powerpoint/2010/main" val="3309457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C1862-C2E3-3634-D531-7C2C332395B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29161C-02E3-7EBC-34D5-32CABFF4E1B1}"/>
              </a:ext>
            </a:extLst>
          </p:cNvPr>
          <p:cNvSpPr>
            <a:spLocks noGrp="1"/>
          </p:cNvSpPr>
          <p:nvPr>
            <p:ph type="sldNum" sz="quarter" idx="11"/>
          </p:nvPr>
        </p:nvSpPr>
        <p:spPr/>
        <p:txBody>
          <a:bodyPr/>
          <a:lstStyle/>
          <a:p>
            <a:fld id="{DA2C159E-F13C-4A85-9A41-E7669D3E0D70}" type="slidenum">
              <a:rPr lang="en-GB" noProof="0" smtClean="0"/>
              <a:pPr/>
              <a:t>38</a:t>
            </a:fld>
            <a:endParaRPr lang="en-GB" noProof="0"/>
          </a:p>
        </p:txBody>
      </p:sp>
      <p:sp>
        <p:nvSpPr>
          <p:cNvPr id="3" name="Title 2">
            <a:extLst>
              <a:ext uri="{FF2B5EF4-FFF2-40B4-BE49-F238E27FC236}">
                <a16:creationId xmlns:a16="http://schemas.microsoft.com/office/drawing/2014/main" id="{CEEEE5A8-A474-AD92-86A2-994DC5E29C83}"/>
              </a:ext>
            </a:extLst>
          </p:cNvPr>
          <p:cNvSpPr>
            <a:spLocks noGrp="1"/>
          </p:cNvSpPr>
          <p:nvPr>
            <p:ph type="title"/>
          </p:nvPr>
        </p:nvSpPr>
        <p:spPr/>
        <p:txBody>
          <a:bodyPr>
            <a:noAutofit/>
          </a:bodyPr>
          <a:lstStyle/>
          <a:p>
            <a:r>
              <a:rPr lang="en-GB" noProof="0">
                <a:cs typeface="Arial"/>
              </a:rPr>
              <a:t>Hierarchical network: Distribution layer</a:t>
            </a:r>
            <a:endParaRPr lang="en-GB" noProof="0"/>
          </a:p>
        </p:txBody>
      </p:sp>
      <p:sp>
        <p:nvSpPr>
          <p:cNvPr id="4" name="Text Placeholder 3">
            <a:extLst>
              <a:ext uri="{FF2B5EF4-FFF2-40B4-BE49-F238E27FC236}">
                <a16:creationId xmlns:a16="http://schemas.microsoft.com/office/drawing/2014/main" id="{5780A9CE-ED67-C45F-298E-3BB3BC150BEC}"/>
              </a:ext>
            </a:extLst>
          </p:cNvPr>
          <p:cNvSpPr>
            <a:spLocks noGrp="1"/>
          </p:cNvSpPr>
          <p:nvPr>
            <p:ph type="body" sz="quarter" idx="12"/>
          </p:nvPr>
        </p:nvSpPr>
        <p:spPr>
          <a:xfrm>
            <a:off x="234000" y="1477108"/>
            <a:ext cx="7667625" cy="3110866"/>
          </a:xfrm>
        </p:spPr>
        <p:txBody>
          <a:bodyPr vert="horz" lIns="0" tIns="0" rIns="0" bIns="0" rtlCol="0" anchor="t">
            <a:noAutofit/>
          </a:bodyPr>
          <a:lstStyle/>
          <a:p>
            <a:pPr marL="542925" lvl="2" indent="-342900"/>
            <a:r>
              <a:rPr lang="en-GB">
                <a:cs typeface="Arial"/>
              </a:rPr>
              <a:t>The d</a:t>
            </a:r>
            <a:r>
              <a:rPr lang="en-GB" noProof="0">
                <a:cs typeface="Arial"/>
              </a:rPr>
              <a:t>istribution layer provides a connection point for separate networks and controls the flow of information between the networks.</a:t>
            </a:r>
          </a:p>
          <a:p>
            <a:pPr marL="533400" lvl="2" indent="-333375"/>
            <a:r>
              <a:rPr lang="en-GB">
                <a:cs typeface="Arial"/>
              </a:rPr>
              <a:t>D</a:t>
            </a:r>
            <a:r>
              <a:rPr lang="en-GB" noProof="0">
                <a:cs typeface="Arial"/>
              </a:rPr>
              <a:t>evices include routers and layer 3 switches for routing between networks.</a:t>
            </a:r>
          </a:p>
          <a:p>
            <a:pPr marL="533400" lvl="2" indent="-333375"/>
            <a:r>
              <a:rPr lang="en-GB">
                <a:cs typeface="Arial"/>
              </a:rPr>
              <a:t>D</a:t>
            </a:r>
            <a:r>
              <a:rPr lang="en-GB" noProof="0">
                <a:cs typeface="Arial"/>
              </a:rPr>
              <a:t>evices control the traffic that flows from the access layer to the core layer.</a:t>
            </a:r>
          </a:p>
          <a:p>
            <a:pPr marL="0" lvl="1" indent="0">
              <a:buNone/>
            </a:pPr>
            <a:endParaRPr lang="en-GB" sz="1400" noProof="0">
              <a:cs typeface="Arial"/>
            </a:endParaRPr>
          </a:p>
          <a:p>
            <a:pPr marL="0" lvl="1" indent="0">
              <a:buNone/>
            </a:pPr>
            <a:endParaRPr lang="en-GB" sz="1400" noProof="0">
              <a:cs typeface="Arial"/>
            </a:endParaRPr>
          </a:p>
        </p:txBody>
      </p:sp>
      <p:sp>
        <p:nvSpPr>
          <p:cNvPr id="5" name="Footer Placeholder 4">
            <a:extLst>
              <a:ext uri="{FF2B5EF4-FFF2-40B4-BE49-F238E27FC236}">
                <a16:creationId xmlns:a16="http://schemas.microsoft.com/office/drawing/2014/main" id="{59B7546D-666C-952C-BBB1-102752EA9C0F}"/>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169999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EC7BA6-536C-04E5-BD23-7719862D77AF}"/>
              </a:ext>
            </a:extLst>
          </p:cNvPr>
          <p:cNvSpPr>
            <a:spLocks noGrp="1"/>
          </p:cNvSpPr>
          <p:nvPr>
            <p:ph type="sldNum" sz="quarter" idx="11"/>
          </p:nvPr>
        </p:nvSpPr>
        <p:spPr/>
        <p:txBody>
          <a:bodyPr/>
          <a:lstStyle/>
          <a:p>
            <a:fld id="{DA2C159E-F13C-4A85-9A41-E7669D3E0D70}" type="slidenum">
              <a:rPr lang="en-GB" noProof="0" smtClean="0"/>
              <a:pPr/>
              <a:t>39</a:t>
            </a:fld>
            <a:endParaRPr lang="en-GB" noProof="0"/>
          </a:p>
        </p:txBody>
      </p:sp>
      <p:sp>
        <p:nvSpPr>
          <p:cNvPr id="2" name="Title 1">
            <a:extLst>
              <a:ext uri="{FF2B5EF4-FFF2-40B4-BE49-F238E27FC236}">
                <a16:creationId xmlns:a16="http://schemas.microsoft.com/office/drawing/2014/main" id="{168CEE2D-6389-3B9E-2022-42CE618B8C6A}"/>
              </a:ext>
            </a:extLst>
          </p:cNvPr>
          <p:cNvSpPr>
            <a:spLocks noGrp="1"/>
          </p:cNvSpPr>
          <p:nvPr>
            <p:ph type="title"/>
          </p:nvPr>
        </p:nvSpPr>
        <p:spPr/>
        <p:txBody>
          <a:bodyPr/>
          <a:lstStyle/>
          <a:p>
            <a:r>
              <a:rPr lang="en-GB" noProof="0"/>
              <a:t>Distribution layer can provide (1)</a:t>
            </a:r>
          </a:p>
        </p:txBody>
      </p:sp>
      <p:sp>
        <p:nvSpPr>
          <p:cNvPr id="4" name="Content Placeholder 3">
            <a:extLst>
              <a:ext uri="{FF2B5EF4-FFF2-40B4-BE49-F238E27FC236}">
                <a16:creationId xmlns:a16="http://schemas.microsoft.com/office/drawing/2014/main" id="{048E8CAD-701B-2E56-1668-CD9B83AEBF02}"/>
              </a:ext>
            </a:extLst>
          </p:cNvPr>
          <p:cNvSpPr>
            <a:spLocks noGrp="1"/>
          </p:cNvSpPr>
          <p:nvPr>
            <p:ph type="body" sz="quarter" idx="12"/>
          </p:nvPr>
        </p:nvSpPr>
        <p:spPr/>
        <p:txBody>
          <a:bodyPr vert="horz" lIns="0" tIns="0" rIns="0" bIns="0" rtlCol="0" anchor="t">
            <a:noAutofit/>
          </a:bodyPr>
          <a:lstStyle/>
          <a:p>
            <a:r>
              <a:rPr lang="en-GB" sz="2400" noProof="0"/>
              <a:t>Aggregation of LAN or WAN links:</a:t>
            </a:r>
            <a:endParaRPr lang="en-GB" sz="2400" noProof="0">
              <a:cs typeface="Arial"/>
            </a:endParaRPr>
          </a:p>
          <a:p>
            <a:pPr marL="285750" indent="-285750">
              <a:buFont typeface="Arial" panose="020B0604020202020204" pitchFamily="34" charset="0"/>
              <a:buChar char="•"/>
            </a:pPr>
            <a:r>
              <a:rPr lang="en-GB" sz="2400"/>
              <a:t>p</a:t>
            </a:r>
            <a:r>
              <a:rPr lang="en-GB" sz="2400" noProof="0"/>
              <a:t>olicy-based security in the form of access control lists (ACLs) and filtering</a:t>
            </a:r>
          </a:p>
          <a:p>
            <a:pPr marL="285750" indent="-285750">
              <a:buFont typeface="Arial" panose="020B0604020202020204" pitchFamily="34" charset="0"/>
              <a:buChar char="•"/>
            </a:pPr>
            <a:r>
              <a:rPr lang="en-GB" sz="2400"/>
              <a:t>r</a:t>
            </a:r>
            <a:r>
              <a:rPr lang="en-GB" sz="2400" noProof="0"/>
              <a:t>outing services between LANs and VLANs and between routing domains (e.g. EIGRP to OSPF)</a:t>
            </a:r>
          </a:p>
          <a:p>
            <a:pPr marL="285750" indent="-285750">
              <a:buFont typeface="Arial" panose="020B0604020202020204" pitchFamily="34" charset="0"/>
              <a:buChar char="•"/>
            </a:pPr>
            <a:r>
              <a:rPr lang="en-GB" sz="2400"/>
              <a:t>r</a:t>
            </a:r>
            <a:r>
              <a:rPr lang="en-GB" sz="2400" noProof="0"/>
              <a:t>edundancy and load balancing</a:t>
            </a:r>
            <a:endParaRPr lang="en-GB" sz="2400" noProof="0">
              <a:cs typeface="Arial"/>
            </a:endParaRPr>
          </a:p>
          <a:p>
            <a:endParaRPr lang="en-GB" noProof="0"/>
          </a:p>
        </p:txBody>
      </p:sp>
      <p:sp>
        <p:nvSpPr>
          <p:cNvPr id="6" name="Footer Placeholder 5">
            <a:extLst>
              <a:ext uri="{FF2B5EF4-FFF2-40B4-BE49-F238E27FC236}">
                <a16:creationId xmlns:a16="http://schemas.microsoft.com/office/drawing/2014/main" id="{D30017E7-F235-7A5C-D6B5-DC780DD40744}"/>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949582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noProof="0" smtClean="0"/>
              <a:pPr/>
              <a:t>4</a:t>
            </a:fld>
            <a:endParaRPr lang="en-GB" noProof="0"/>
          </a:p>
        </p:txBody>
      </p:sp>
      <p:sp>
        <p:nvSpPr>
          <p:cNvPr id="12" name="Title 11"/>
          <p:cNvSpPr>
            <a:spLocks noGrp="1"/>
          </p:cNvSpPr>
          <p:nvPr>
            <p:ph type="title"/>
          </p:nvPr>
        </p:nvSpPr>
        <p:spPr/>
        <p:txBody>
          <a:bodyPr>
            <a:normAutofit/>
          </a:bodyPr>
          <a:lstStyle/>
          <a:p>
            <a:pPr>
              <a:lnSpc>
                <a:spcPct val="100000"/>
              </a:lnSpc>
            </a:pPr>
            <a:r>
              <a:rPr lang="en-GB" noProof="0"/>
              <a:t>Learning objectives for lesson 1</a:t>
            </a:r>
            <a:endParaRPr lang="en-GB" sz="3600" noProof="0"/>
          </a:p>
        </p:txBody>
      </p:sp>
      <p:sp>
        <p:nvSpPr>
          <p:cNvPr id="5" name="Text Placeholder 4"/>
          <p:cNvSpPr>
            <a:spLocks noGrp="1"/>
          </p:cNvSpPr>
          <p:nvPr>
            <p:ph type="body" sz="quarter" idx="12"/>
          </p:nvPr>
        </p:nvSpPr>
        <p:spPr/>
        <p:txBody>
          <a:bodyPr/>
          <a:lstStyle/>
          <a:p>
            <a:pPr marL="342900" indent="-342900">
              <a:lnSpc>
                <a:spcPct val="100000"/>
              </a:lnSpc>
              <a:buFont typeface="Arial" panose="020B0604020202020204" pitchFamily="34" charset="0"/>
              <a:buChar char="•"/>
            </a:pPr>
            <a:r>
              <a:rPr lang="en-GB" noProof="0">
                <a:effectLst/>
                <a:ea typeface="Calibri" panose="020F0502020204030204" pitchFamily="34" charset="0"/>
              </a:rPr>
              <a:t>Describe the types of organisation:</a:t>
            </a:r>
          </a:p>
          <a:p>
            <a:pPr marL="612775" lvl="1" indent="-252413">
              <a:buFont typeface="Arial" panose="020B0604020202020204" pitchFamily="34" charset="0"/>
              <a:buChar char="•"/>
            </a:pPr>
            <a:r>
              <a:rPr lang="en-GB">
                <a:ea typeface="Calibri" panose="020F0502020204030204" pitchFamily="34" charset="0"/>
              </a:rPr>
              <a:t>p</a:t>
            </a:r>
            <a:r>
              <a:rPr lang="en-GB" noProof="0">
                <a:ea typeface="Calibri" panose="020F0502020204030204" pitchFamily="34" charset="0"/>
              </a:rPr>
              <a:t>ublic sector</a:t>
            </a:r>
          </a:p>
          <a:p>
            <a:pPr marL="612775" lvl="1" indent="-252413">
              <a:buFont typeface="Arial" panose="020B0604020202020204" pitchFamily="34" charset="0"/>
              <a:buChar char="•"/>
            </a:pPr>
            <a:r>
              <a:rPr lang="en-GB">
                <a:ea typeface="Calibri" panose="020F0502020204030204" pitchFamily="34" charset="0"/>
              </a:rPr>
              <a:t>p</a:t>
            </a:r>
            <a:r>
              <a:rPr lang="en-GB" noProof="0">
                <a:effectLst/>
                <a:ea typeface="Calibri" panose="020F0502020204030204" pitchFamily="34" charset="0"/>
              </a:rPr>
              <a:t>rivate sector </a:t>
            </a:r>
            <a:r>
              <a:rPr lang="en-GB" noProof="0">
                <a:ea typeface="Calibri" panose="020F0502020204030204" pitchFamily="34" charset="0"/>
              </a:rPr>
              <a:t>(including voluntary and charity).</a:t>
            </a:r>
          </a:p>
          <a:p>
            <a:pPr marL="342900" indent="-342900">
              <a:buFont typeface="Arial" panose="020B0604020202020204" pitchFamily="34" charset="0"/>
              <a:buChar char="•"/>
            </a:pPr>
            <a:r>
              <a:rPr lang="en-GB" kern="100" noProof="0">
                <a:solidFill>
                  <a:srgbClr val="000000"/>
                </a:solidFill>
                <a:effectLst/>
                <a:ea typeface="Arial" panose="020B0604020202020204" pitchFamily="34" charset="0"/>
              </a:rPr>
              <a:t>Identify devices used to facilitate communications in an organisation.</a:t>
            </a:r>
            <a:endParaRPr lang="en-GB" noProof="0">
              <a:effectLst/>
              <a:ea typeface="Calibri" panose="020F0502020204030204" pitchFamily="34" charset="0"/>
            </a:endParaRPr>
          </a:p>
          <a:p>
            <a:pPr marL="342900" indent="-342900">
              <a:lnSpc>
                <a:spcPct val="100000"/>
              </a:lnSpc>
              <a:buFont typeface="Arial" panose="020B0604020202020204" pitchFamily="34" charset="0"/>
              <a:buChar char="•"/>
            </a:pPr>
            <a:r>
              <a:rPr lang="en-GB" noProof="0">
                <a:effectLst/>
                <a:ea typeface="Calibri" panose="020F0502020204030204" pitchFamily="34" charset="0"/>
              </a:rPr>
              <a:t>Explain network devices commonly used in an organisation.</a:t>
            </a:r>
            <a:endParaRPr lang="en-GB" noProof="0">
              <a:solidFill>
                <a:schemeClr val="accent1"/>
              </a:solidFill>
              <a:ea typeface="Calibri" panose="020F0502020204030204" pitchFamily="34" charset="0"/>
            </a:endParaRPr>
          </a:p>
          <a:p>
            <a:pPr>
              <a:lnSpc>
                <a:spcPct val="100000"/>
              </a:lnSpc>
            </a:pPr>
            <a:br>
              <a:rPr lang="en-GB" noProof="0">
                <a:solidFill>
                  <a:schemeClr val="accent1"/>
                </a:solidFill>
              </a:rPr>
            </a:br>
            <a:endParaRPr lang="en-GB" noProof="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623175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797BC-2C7E-7647-8EBA-05435857A92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CB880C-ED56-4054-C2CA-56896985B0C8}"/>
              </a:ext>
            </a:extLst>
          </p:cNvPr>
          <p:cNvSpPr>
            <a:spLocks noGrp="1"/>
          </p:cNvSpPr>
          <p:nvPr>
            <p:ph type="sldNum" sz="quarter" idx="11"/>
          </p:nvPr>
        </p:nvSpPr>
        <p:spPr/>
        <p:txBody>
          <a:bodyPr/>
          <a:lstStyle/>
          <a:p>
            <a:fld id="{DA2C159E-F13C-4A85-9A41-E7669D3E0D70}" type="slidenum">
              <a:rPr lang="en-GB" noProof="0" smtClean="0"/>
              <a:pPr/>
              <a:t>40</a:t>
            </a:fld>
            <a:endParaRPr lang="en-GB" noProof="0"/>
          </a:p>
        </p:txBody>
      </p:sp>
      <p:sp>
        <p:nvSpPr>
          <p:cNvPr id="2" name="Title 1">
            <a:extLst>
              <a:ext uri="{FF2B5EF4-FFF2-40B4-BE49-F238E27FC236}">
                <a16:creationId xmlns:a16="http://schemas.microsoft.com/office/drawing/2014/main" id="{64D2A9FA-DBAC-8753-6C9E-4D030625B2CF}"/>
              </a:ext>
            </a:extLst>
          </p:cNvPr>
          <p:cNvSpPr>
            <a:spLocks noGrp="1"/>
          </p:cNvSpPr>
          <p:nvPr>
            <p:ph type="title"/>
          </p:nvPr>
        </p:nvSpPr>
        <p:spPr/>
        <p:txBody>
          <a:bodyPr/>
          <a:lstStyle/>
          <a:p>
            <a:r>
              <a:rPr lang="en-GB" noProof="0"/>
              <a:t>Distribution layer can provide (2)</a:t>
            </a:r>
          </a:p>
        </p:txBody>
      </p:sp>
      <p:sp>
        <p:nvSpPr>
          <p:cNvPr id="4" name="Content Placeholder 3">
            <a:extLst>
              <a:ext uri="{FF2B5EF4-FFF2-40B4-BE49-F238E27FC236}">
                <a16:creationId xmlns:a16="http://schemas.microsoft.com/office/drawing/2014/main" id="{EFCD86E3-4557-0588-B2A0-225C88380400}"/>
              </a:ext>
            </a:extLst>
          </p:cNvPr>
          <p:cNvSpPr>
            <a:spLocks noGrp="1"/>
          </p:cNvSpPr>
          <p:nvPr>
            <p:ph type="body" sz="quarter" idx="12"/>
          </p:nvPr>
        </p:nvSpPr>
        <p:spPr/>
        <p:txBody>
          <a:bodyPr vert="horz" lIns="0" tIns="0" rIns="0" bIns="0" rtlCol="0" anchor="t">
            <a:noAutofit/>
          </a:bodyPr>
          <a:lstStyle/>
          <a:p>
            <a:r>
              <a:rPr lang="en-GB" sz="2400" noProof="0"/>
              <a:t>Aggregation of LAN or WAN links:</a:t>
            </a:r>
            <a:endParaRPr lang="en-GB" sz="2400" noProof="0">
              <a:cs typeface="Arial"/>
            </a:endParaRPr>
          </a:p>
          <a:p>
            <a:pPr marL="285750" indent="-285750">
              <a:buFont typeface="Arial" panose="020B0604020202020204" pitchFamily="34" charset="0"/>
              <a:buChar char="•"/>
            </a:pPr>
            <a:r>
              <a:rPr lang="en-GB" sz="2400"/>
              <a:t>a</a:t>
            </a:r>
            <a:r>
              <a:rPr lang="en-GB" sz="2400" noProof="0"/>
              <a:t> boundary for route aggregation and summarisation configured on interfaces toward the core layer</a:t>
            </a:r>
          </a:p>
          <a:p>
            <a:pPr marL="285750" indent="-285750">
              <a:buFont typeface="Arial" panose="020B0604020202020204" pitchFamily="34" charset="0"/>
              <a:buChar char="•"/>
            </a:pPr>
            <a:r>
              <a:rPr lang="en-GB" sz="2400"/>
              <a:t>b</a:t>
            </a:r>
            <a:r>
              <a:rPr lang="en-GB" sz="2400" noProof="0"/>
              <a:t>roadcast domain control, because routers or multilayer switches do not forward broadcasts</a:t>
            </a:r>
            <a:r>
              <a:rPr lang="en-GB" sz="2400"/>
              <a:t> – </a:t>
            </a:r>
            <a:r>
              <a:rPr lang="en-GB" sz="2400" noProof="0"/>
              <a:t>device acts as the demarcation point between broadcast domains.</a:t>
            </a:r>
            <a:endParaRPr lang="en-GB" sz="2400" noProof="0">
              <a:cs typeface="Arial"/>
            </a:endParaRPr>
          </a:p>
          <a:p>
            <a:endParaRPr lang="en-GB" noProof="0"/>
          </a:p>
        </p:txBody>
      </p:sp>
      <p:sp>
        <p:nvSpPr>
          <p:cNvPr id="6" name="Footer Placeholder 5">
            <a:extLst>
              <a:ext uri="{FF2B5EF4-FFF2-40B4-BE49-F238E27FC236}">
                <a16:creationId xmlns:a16="http://schemas.microsoft.com/office/drawing/2014/main" id="{012ADC32-908C-5AD8-BF5D-33E0E143E336}"/>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002745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09FD69-A153-BAC5-51B8-EDFE35BD8748}"/>
              </a:ext>
            </a:extLst>
          </p:cNvPr>
          <p:cNvSpPr>
            <a:spLocks noGrp="1"/>
          </p:cNvSpPr>
          <p:nvPr>
            <p:ph type="sldNum" sz="quarter" idx="11"/>
          </p:nvPr>
        </p:nvSpPr>
        <p:spPr/>
        <p:txBody>
          <a:bodyPr/>
          <a:lstStyle/>
          <a:p>
            <a:fld id="{DA2C159E-F13C-4A85-9A41-E7669D3E0D70}" type="slidenum">
              <a:rPr lang="en-GB" noProof="0" smtClean="0"/>
              <a:pPr/>
              <a:t>41</a:t>
            </a:fld>
            <a:endParaRPr lang="en-GB" noProof="0"/>
          </a:p>
        </p:txBody>
      </p:sp>
      <p:sp>
        <p:nvSpPr>
          <p:cNvPr id="3" name="Title 2">
            <a:extLst>
              <a:ext uri="{FF2B5EF4-FFF2-40B4-BE49-F238E27FC236}">
                <a16:creationId xmlns:a16="http://schemas.microsoft.com/office/drawing/2014/main" id="{57E4A292-D8AE-FDF1-0022-91F8C10D1C0A}"/>
              </a:ext>
            </a:extLst>
          </p:cNvPr>
          <p:cNvSpPr>
            <a:spLocks noGrp="1"/>
          </p:cNvSpPr>
          <p:nvPr>
            <p:ph type="title"/>
          </p:nvPr>
        </p:nvSpPr>
        <p:spPr/>
        <p:txBody>
          <a:bodyPr>
            <a:normAutofit/>
          </a:bodyPr>
          <a:lstStyle/>
          <a:p>
            <a:r>
              <a:rPr lang="en-GB" noProof="0">
                <a:cs typeface="Arial"/>
              </a:rPr>
              <a:t>Hierarchical network: Core layer</a:t>
            </a:r>
            <a:endParaRPr lang="en-GB" noProof="0"/>
          </a:p>
        </p:txBody>
      </p:sp>
      <p:sp>
        <p:nvSpPr>
          <p:cNvPr id="4" name="Text Placeholder 3">
            <a:extLst>
              <a:ext uri="{FF2B5EF4-FFF2-40B4-BE49-F238E27FC236}">
                <a16:creationId xmlns:a16="http://schemas.microsoft.com/office/drawing/2014/main" id="{A065985A-CE13-C587-6A97-FCF5E8ABA13C}"/>
              </a:ext>
            </a:extLst>
          </p:cNvPr>
          <p:cNvSpPr>
            <a:spLocks noGrp="1"/>
          </p:cNvSpPr>
          <p:nvPr>
            <p:ph type="body" sz="quarter" idx="12"/>
          </p:nvPr>
        </p:nvSpPr>
        <p:spPr/>
        <p:txBody>
          <a:bodyPr vert="horz" lIns="0" tIns="0" rIns="0" bIns="0" rtlCol="0" anchor="t">
            <a:noAutofit/>
          </a:bodyPr>
          <a:lstStyle/>
          <a:p>
            <a:pPr marL="0" lvl="1" indent="0">
              <a:buNone/>
            </a:pPr>
            <a:r>
              <a:rPr lang="en-GB">
                <a:cs typeface="Arial"/>
              </a:rPr>
              <a:t>The c</a:t>
            </a:r>
            <a:r>
              <a:rPr lang="en-GB" noProof="0">
                <a:cs typeface="Arial"/>
              </a:rPr>
              <a:t>ore layer:</a:t>
            </a:r>
          </a:p>
          <a:p>
            <a:pPr marL="555625" lvl="3" indent="-285750">
              <a:buFont typeface="Arial" panose="020B0604020202020204" pitchFamily="34" charset="0"/>
              <a:buChar char="•"/>
            </a:pPr>
            <a:r>
              <a:rPr lang="en-GB" noProof="0">
                <a:cs typeface="Arial"/>
              </a:rPr>
              <a:t>transports data quickly between networks</a:t>
            </a:r>
          </a:p>
          <a:p>
            <a:pPr marL="555625" lvl="3" indent="-285750">
              <a:buFont typeface="Arial" panose="020B0604020202020204" pitchFamily="34" charset="0"/>
              <a:buChar char="•"/>
            </a:pPr>
            <a:r>
              <a:rPr lang="en-GB" noProof="0">
                <a:cs typeface="Arial"/>
              </a:rPr>
              <a:t>is a high-speed backbone layer with redundant connections </a:t>
            </a:r>
          </a:p>
          <a:p>
            <a:pPr marL="555625" lvl="3" indent="-285750">
              <a:buFont typeface="Arial" panose="020B0604020202020204" pitchFamily="34" charset="0"/>
              <a:buChar char="•"/>
            </a:pPr>
            <a:r>
              <a:rPr lang="en-GB">
                <a:cs typeface="Arial"/>
              </a:rPr>
              <a:t>i</a:t>
            </a:r>
            <a:r>
              <a:rPr lang="en-GB" noProof="0">
                <a:cs typeface="Arial"/>
              </a:rPr>
              <a:t>s used to transport large amounts of data between multiple end networks</a:t>
            </a:r>
          </a:p>
          <a:p>
            <a:pPr marL="555625" lvl="3" indent="-285750">
              <a:buFont typeface="Arial" panose="020B0604020202020204" pitchFamily="34" charset="0"/>
              <a:buChar char="•"/>
            </a:pPr>
            <a:r>
              <a:rPr lang="en-GB" noProof="0">
                <a:cs typeface="Arial"/>
              </a:rPr>
              <a:t>has very powerful high-speed switches and routers as devices.</a:t>
            </a:r>
          </a:p>
          <a:p>
            <a:pPr marL="15875" lvl="1" indent="-285750">
              <a:buFont typeface="Wingdings" panose="020B0604020202020204" pitchFamily="34" charset="0"/>
              <a:buChar char="v"/>
            </a:pPr>
            <a:endParaRPr lang="en-GB" sz="1400" noProof="0">
              <a:cs typeface="Arial"/>
            </a:endParaRPr>
          </a:p>
        </p:txBody>
      </p:sp>
      <p:sp>
        <p:nvSpPr>
          <p:cNvPr id="5" name="Footer Placeholder 4">
            <a:extLst>
              <a:ext uri="{FF2B5EF4-FFF2-40B4-BE49-F238E27FC236}">
                <a16:creationId xmlns:a16="http://schemas.microsoft.com/office/drawing/2014/main" id="{37AA8B20-4709-388F-386A-F46E1EA5D52E}"/>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482567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04B6943-A28D-2054-A08C-9C7ED187B854}"/>
              </a:ext>
            </a:extLst>
          </p:cNvPr>
          <p:cNvSpPr>
            <a:spLocks noGrp="1"/>
          </p:cNvSpPr>
          <p:nvPr>
            <p:ph type="sldNum" sz="quarter" idx="11"/>
          </p:nvPr>
        </p:nvSpPr>
        <p:spPr/>
        <p:txBody>
          <a:bodyPr/>
          <a:lstStyle/>
          <a:p>
            <a:fld id="{DA2C159E-F13C-4A85-9A41-E7669D3E0D70}" type="slidenum">
              <a:rPr lang="en-GB" noProof="0" smtClean="0"/>
              <a:pPr/>
              <a:t>42</a:t>
            </a:fld>
            <a:endParaRPr lang="en-GB" noProof="0"/>
          </a:p>
        </p:txBody>
      </p:sp>
      <p:sp>
        <p:nvSpPr>
          <p:cNvPr id="2" name="Title 1">
            <a:extLst>
              <a:ext uri="{FF2B5EF4-FFF2-40B4-BE49-F238E27FC236}">
                <a16:creationId xmlns:a16="http://schemas.microsoft.com/office/drawing/2014/main" id="{DE12ED57-2C06-715C-C432-FB8CA855886F}"/>
              </a:ext>
            </a:extLst>
          </p:cNvPr>
          <p:cNvSpPr>
            <a:spLocks noGrp="1"/>
          </p:cNvSpPr>
          <p:nvPr>
            <p:ph type="title"/>
          </p:nvPr>
        </p:nvSpPr>
        <p:spPr/>
        <p:txBody>
          <a:bodyPr/>
          <a:lstStyle/>
          <a:p>
            <a:r>
              <a:rPr lang="en-GB" noProof="0"/>
              <a:t>Core layer</a:t>
            </a:r>
          </a:p>
        </p:txBody>
      </p:sp>
      <p:sp>
        <p:nvSpPr>
          <p:cNvPr id="4" name="Content Placeholder 3">
            <a:extLst>
              <a:ext uri="{FF2B5EF4-FFF2-40B4-BE49-F238E27FC236}">
                <a16:creationId xmlns:a16="http://schemas.microsoft.com/office/drawing/2014/main" id="{6AE30DB3-7219-4621-C7F4-9A69CC5148AC}"/>
              </a:ext>
            </a:extLst>
          </p:cNvPr>
          <p:cNvSpPr>
            <a:spLocks noGrp="1"/>
          </p:cNvSpPr>
          <p:nvPr>
            <p:ph type="body" sz="quarter" idx="12"/>
          </p:nvPr>
        </p:nvSpPr>
        <p:spPr/>
        <p:txBody>
          <a:bodyPr/>
          <a:lstStyle/>
          <a:p>
            <a:r>
              <a:rPr lang="en-GB" sz="2400"/>
              <a:t>The</a:t>
            </a:r>
            <a:r>
              <a:rPr lang="en-GB" sz="2400" b="1"/>
              <a:t> c</a:t>
            </a:r>
            <a:r>
              <a:rPr lang="en-GB" sz="2400" b="1" noProof="0"/>
              <a:t>ore layer </a:t>
            </a:r>
            <a:r>
              <a:rPr lang="en-GB" sz="2400" noProof="0"/>
              <a:t>is also referred to as the network backbone: </a:t>
            </a:r>
            <a:endParaRPr lang="en-GB" sz="2400" noProof="0">
              <a:cs typeface="Arial"/>
            </a:endParaRPr>
          </a:p>
          <a:p>
            <a:pPr marL="285750" indent="-285750">
              <a:buFont typeface="Arial" panose="020B0604020202020204" pitchFamily="34" charset="0"/>
              <a:buChar char="•"/>
            </a:pPr>
            <a:r>
              <a:rPr lang="en-GB" sz="2400" noProof="0"/>
              <a:t>consists of high-speed network devices, such as the Cisco Catalyst 6500 or 6800</a:t>
            </a:r>
            <a:endParaRPr lang="en-GB" sz="2400" noProof="0">
              <a:cs typeface="Arial"/>
            </a:endParaRPr>
          </a:p>
          <a:p>
            <a:pPr marL="285750" indent="-285750">
              <a:buFont typeface="Arial" panose="020B0604020202020204" pitchFamily="34" charset="0"/>
              <a:buChar char="•"/>
            </a:pPr>
            <a:r>
              <a:rPr lang="en-GB" sz="2400"/>
              <a:t>s</a:t>
            </a:r>
            <a:r>
              <a:rPr lang="en-GB" sz="2400" noProof="0"/>
              <a:t>witches packets as fast as possible</a:t>
            </a:r>
            <a:endParaRPr lang="en-GB" sz="2400" noProof="0">
              <a:cs typeface="Arial"/>
            </a:endParaRPr>
          </a:p>
          <a:p>
            <a:pPr marL="285750" indent="-285750">
              <a:buFont typeface="Arial" panose="020B0604020202020204" pitchFamily="34" charset="0"/>
              <a:buChar char="•"/>
            </a:pPr>
            <a:r>
              <a:rPr lang="en-GB" sz="2400"/>
              <a:t>i</a:t>
            </a:r>
            <a:r>
              <a:rPr lang="en-GB" sz="2400" noProof="0"/>
              <a:t>nterconnects multiple campus components, such as distribution modules, service modules, the data centre and the WAN edge</a:t>
            </a:r>
            <a:endParaRPr lang="en-GB" sz="2400" noProof="0">
              <a:cs typeface="Arial"/>
            </a:endParaRPr>
          </a:p>
          <a:p>
            <a:pPr marL="285750" indent="-285750">
              <a:buFont typeface="Arial" panose="020B0604020202020204" pitchFamily="34" charset="0"/>
              <a:buChar char="•"/>
            </a:pPr>
            <a:r>
              <a:rPr lang="en-GB" sz="2400">
                <a:ea typeface="+mn-lt"/>
                <a:cs typeface="+mn-lt"/>
              </a:rPr>
              <a:t>p</a:t>
            </a:r>
            <a:r>
              <a:rPr lang="en-GB" sz="2400" noProof="0">
                <a:ea typeface="+mn-lt"/>
                <a:cs typeface="+mn-lt"/>
              </a:rPr>
              <a:t>rovides reliability and fault tolerance.</a:t>
            </a:r>
            <a:endParaRPr lang="en-GB" sz="2400" noProof="0"/>
          </a:p>
        </p:txBody>
      </p:sp>
      <p:sp>
        <p:nvSpPr>
          <p:cNvPr id="6" name="Footer Placeholder 5">
            <a:extLst>
              <a:ext uri="{FF2B5EF4-FFF2-40B4-BE49-F238E27FC236}">
                <a16:creationId xmlns:a16="http://schemas.microsoft.com/office/drawing/2014/main" id="{17463B83-5F69-515A-B657-C3914EB31412}"/>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324644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07E74E-8CE2-B507-5A28-E492C00A71A9}"/>
              </a:ext>
            </a:extLst>
          </p:cNvPr>
          <p:cNvSpPr>
            <a:spLocks noGrp="1"/>
          </p:cNvSpPr>
          <p:nvPr>
            <p:ph type="sldNum" sz="quarter" idx="11"/>
          </p:nvPr>
        </p:nvSpPr>
        <p:spPr/>
        <p:txBody>
          <a:bodyPr/>
          <a:lstStyle/>
          <a:p>
            <a:fld id="{DA2C159E-F13C-4A85-9A41-E7669D3E0D70}" type="slidenum">
              <a:rPr lang="en-GB" noProof="0" smtClean="0"/>
              <a:pPr/>
              <a:t>43</a:t>
            </a:fld>
            <a:endParaRPr lang="en-GB" noProof="0"/>
          </a:p>
        </p:txBody>
      </p:sp>
      <p:sp>
        <p:nvSpPr>
          <p:cNvPr id="3" name="Title 2">
            <a:extLst>
              <a:ext uri="{FF2B5EF4-FFF2-40B4-BE49-F238E27FC236}">
                <a16:creationId xmlns:a16="http://schemas.microsoft.com/office/drawing/2014/main" id="{144EFD37-DBFC-5A00-5E33-83059A9AEA58}"/>
              </a:ext>
            </a:extLst>
          </p:cNvPr>
          <p:cNvSpPr>
            <a:spLocks noGrp="1"/>
          </p:cNvSpPr>
          <p:nvPr>
            <p:ph type="title"/>
          </p:nvPr>
        </p:nvSpPr>
        <p:spPr/>
        <p:txBody>
          <a:bodyPr>
            <a:normAutofit/>
          </a:bodyPr>
          <a:lstStyle/>
          <a:p>
            <a:r>
              <a:rPr lang="en-GB" noProof="0">
                <a:cs typeface="Arial"/>
              </a:rPr>
              <a:t>The OSI reference model </a:t>
            </a:r>
            <a:endParaRPr lang="en-GB" noProof="0"/>
          </a:p>
        </p:txBody>
      </p:sp>
      <p:sp>
        <p:nvSpPr>
          <p:cNvPr id="4" name="Text Placeholder 3">
            <a:extLst>
              <a:ext uri="{FF2B5EF4-FFF2-40B4-BE49-F238E27FC236}">
                <a16:creationId xmlns:a16="http://schemas.microsoft.com/office/drawing/2014/main" id="{F87F189A-04C0-54BC-5912-4AFED29E1CE8}"/>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443BB34F-0014-018E-DAF0-69EF13993B6F}"/>
              </a:ext>
            </a:extLst>
          </p:cNvPr>
          <p:cNvSpPr>
            <a:spLocks noGrp="1"/>
          </p:cNvSpPr>
          <p:nvPr>
            <p:ph type="ftr" sz="quarter" idx="10"/>
          </p:nvPr>
        </p:nvSpPr>
        <p:spPr/>
        <p:txBody>
          <a:bodyPr/>
          <a:lstStyle/>
          <a:p>
            <a:r>
              <a:rPr lang="en-GB" noProof="0"/>
              <a:t>Education &amp; Training Foundation</a:t>
            </a:r>
          </a:p>
        </p:txBody>
      </p:sp>
      <p:graphicFrame>
        <p:nvGraphicFramePr>
          <p:cNvPr id="6" name="Table 5">
            <a:extLst>
              <a:ext uri="{FF2B5EF4-FFF2-40B4-BE49-F238E27FC236}">
                <a16:creationId xmlns:a16="http://schemas.microsoft.com/office/drawing/2014/main" id="{91575599-2FB8-FD36-7327-96FAA6775419}"/>
              </a:ext>
            </a:extLst>
          </p:cNvPr>
          <p:cNvGraphicFramePr>
            <a:graphicFrameLocks noGrp="1"/>
          </p:cNvGraphicFramePr>
          <p:nvPr>
            <p:extLst>
              <p:ext uri="{D42A27DB-BD31-4B8C-83A1-F6EECF244321}">
                <p14:modId xmlns:p14="http://schemas.microsoft.com/office/powerpoint/2010/main" val="204883083"/>
              </p:ext>
            </p:extLst>
          </p:nvPr>
        </p:nvGraphicFramePr>
        <p:xfrm>
          <a:off x="226630" y="949324"/>
          <a:ext cx="8437564" cy="3622766"/>
        </p:xfrm>
        <a:graphic>
          <a:graphicData uri="http://schemas.openxmlformats.org/drawingml/2006/table">
            <a:tbl>
              <a:tblPr firstRow="1" bandRow="1">
                <a:tableStyleId>{073A0DAA-6AF3-43AB-8588-CEC1D06C72B9}</a:tableStyleId>
              </a:tblPr>
              <a:tblGrid>
                <a:gridCol w="2041156">
                  <a:extLst>
                    <a:ext uri="{9D8B030D-6E8A-4147-A177-3AD203B41FA5}">
                      <a16:colId xmlns:a16="http://schemas.microsoft.com/office/drawing/2014/main" val="3076969530"/>
                    </a:ext>
                  </a:extLst>
                </a:gridCol>
                <a:gridCol w="6396408">
                  <a:extLst>
                    <a:ext uri="{9D8B030D-6E8A-4147-A177-3AD203B41FA5}">
                      <a16:colId xmlns:a16="http://schemas.microsoft.com/office/drawing/2014/main" val="2371186731"/>
                    </a:ext>
                  </a:extLst>
                </a:gridCol>
              </a:tblGrid>
              <a:tr h="307004">
                <a:tc>
                  <a:txBody>
                    <a:bodyPr/>
                    <a:lstStyle/>
                    <a:p>
                      <a:pPr lvl="0">
                        <a:buNone/>
                      </a:pPr>
                      <a:r>
                        <a:rPr lang="en-GB" noProof="0"/>
                        <a:t>OSI model layer</a:t>
                      </a:r>
                    </a:p>
                  </a:txBody>
                  <a:tcPr/>
                </a:tc>
                <a:tc>
                  <a:txBody>
                    <a:bodyPr/>
                    <a:lstStyle/>
                    <a:p>
                      <a:pPr lvl="0">
                        <a:buNone/>
                      </a:pPr>
                      <a:r>
                        <a:rPr lang="en-GB" noProof="0"/>
                        <a:t>Description</a:t>
                      </a:r>
                    </a:p>
                  </a:txBody>
                  <a:tcPr/>
                </a:tc>
                <a:extLst>
                  <a:ext uri="{0D108BD9-81ED-4DB2-BD59-A6C34878D82A}">
                    <a16:rowId xmlns:a16="http://schemas.microsoft.com/office/drawing/2014/main" val="1265813792"/>
                  </a:ext>
                </a:extLst>
              </a:tr>
              <a:tr h="266973">
                <a:tc>
                  <a:txBody>
                    <a:bodyPr/>
                    <a:lstStyle/>
                    <a:p>
                      <a:r>
                        <a:rPr lang="en-GB" sz="1200" noProof="0"/>
                        <a:t>7. Application</a:t>
                      </a:r>
                    </a:p>
                  </a:txBody>
                  <a:tcPr/>
                </a:tc>
                <a:tc>
                  <a:txBody>
                    <a:bodyPr/>
                    <a:lstStyle/>
                    <a:p>
                      <a:pPr lvl="0">
                        <a:buNone/>
                      </a:pPr>
                      <a:r>
                        <a:rPr lang="en-GB" sz="1200" b="0" u="none" strike="noStrike" baseline="0" noProof="0">
                          <a:solidFill>
                            <a:srgbClr val="000000"/>
                          </a:solidFill>
                        </a:rPr>
                        <a:t>The application layer contains protocols used for process-to-process communications.</a:t>
                      </a:r>
                      <a:endParaRPr lang="en-GB" sz="1200" noProof="0"/>
                    </a:p>
                  </a:txBody>
                  <a:tcPr/>
                </a:tc>
                <a:extLst>
                  <a:ext uri="{0D108BD9-81ED-4DB2-BD59-A6C34878D82A}">
                    <a16:rowId xmlns:a16="http://schemas.microsoft.com/office/drawing/2014/main" val="3280598939"/>
                  </a:ext>
                </a:extLst>
              </a:tr>
              <a:tr h="403480">
                <a:tc>
                  <a:txBody>
                    <a:bodyPr/>
                    <a:lstStyle/>
                    <a:p>
                      <a:r>
                        <a:rPr lang="en-GB" sz="1200" noProof="0"/>
                        <a:t>6. Presentation</a:t>
                      </a:r>
                    </a:p>
                  </a:txBody>
                  <a:tcPr/>
                </a:tc>
                <a:tc>
                  <a:txBody>
                    <a:bodyPr/>
                    <a:lstStyle/>
                    <a:p>
                      <a:pPr lvl="0">
                        <a:buNone/>
                      </a:pPr>
                      <a:r>
                        <a:rPr lang="en-GB" sz="1200" b="0" u="none" strike="noStrike" baseline="0" noProof="0">
                          <a:solidFill>
                            <a:srgbClr val="000000"/>
                          </a:solidFill>
                        </a:rPr>
                        <a:t>The presentation layer provides a typical representation of the data transferred between application layer services.</a:t>
                      </a:r>
                      <a:endParaRPr lang="en-GB" sz="1200" noProof="0"/>
                    </a:p>
                  </a:txBody>
                  <a:tcPr/>
                </a:tc>
                <a:extLst>
                  <a:ext uri="{0D108BD9-81ED-4DB2-BD59-A6C34878D82A}">
                    <a16:rowId xmlns:a16="http://schemas.microsoft.com/office/drawing/2014/main" val="2181372837"/>
                  </a:ext>
                </a:extLst>
              </a:tr>
              <a:tr h="403480">
                <a:tc>
                  <a:txBody>
                    <a:bodyPr/>
                    <a:lstStyle/>
                    <a:p>
                      <a:r>
                        <a:rPr lang="en-GB" sz="1200" noProof="0"/>
                        <a:t>5. Session</a:t>
                      </a:r>
                    </a:p>
                  </a:txBody>
                  <a:tcPr/>
                </a:tc>
                <a:tc>
                  <a:txBody>
                    <a:bodyPr/>
                    <a:lstStyle/>
                    <a:p>
                      <a:pPr lvl="0">
                        <a:buNone/>
                      </a:pPr>
                      <a:r>
                        <a:rPr lang="en-GB" sz="1200" b="0" u="none" strike="noStrike" baseline="0" noProof="0">
                          <a:solidFill>
                            <a:srgbClr val="000000"/>
                          </a:solidFill>
                        </a:rPr>
                        <a:t>The session layer provides services to the presentation layer to organise its dialogue and manage data exchange.</a:t>
                      </a:r>
                      <a:endParaRPr lang="en-GB" sz="1200" noProof="0"/>
                    </a:p>
                  </a:txBody>
                  <a:tcPr/>
                </a:tc>
                <a:extLst>
                  <a:ext uri="{0D108BD9-81ED-4DB2-BD59-A6C34878D82A}">
                    <a16:rowId xmlns:a16="http://schemas.microsoft.com/office/drawing/2014/main" val="3242340526"/>
                  </a:ext>
                </a:extLst>
              </a:tr>
              <a:tr h="473093">
                <a:tc>
                  <a:txBody>
                    <a:bodyPr/>
                    <a:lstStyle/>
                    <a:p>
                      <a:r>
                        <a:rPr lang="en-GB" sz="1200" noProof="0"/>
                        <a:t>4. Transport</a:t>
                      </a:r>
                    </a:p>
                  </a:txBody>
                  <a:tcPr/>
                </a:tc>
                <a:tc>
                  <a:txBody>
                    <a:bodyPr/>
                    <a:lstStyle/>
                    <a:p>
                      <a:pPr lvl="0">
                        <a:buNone/>
                      </a:pPr>
                      <a:r>
                        <a:rPr lang="en-GB" sz="1200" b="0" u="none" strike="noStrike" baseline="0" noProof="0">
                          <a:solidFill>
                            <a:srgbClr val="000000"/>
                          </a:solidFill>
                        </a:rPr>
                        <a:t>The transport layer defines services to segment, transfer and reassemble the data for individual communications between the end devices.</a:t>
                      </a:r>
                      <a:endParaRPr lang="en-GB" sz="1200" noProof="0"/>
                    </a:p>
                  </a:txBody>
                  <a:tcPr/>
                </a:tc>
                <a:extLst>
                  <a:ext uri="{0D108BD9-81ED-4DB2-BD59-A6C34878D82A}">
                    <a16:rowId xmlns:a16="http://schemas.microsoft.com/office/drawing/2014/main" val="3438039134"/>
                  </a:ext>
                </a:extLst>
              </a:tr>
              <a:tr h="403480">
                <a:tc>
                  <a:txBody>
                    <a:bodyPr/>
                    <a:lstStyle/>
                    <a:p>
                      <a:r>
                        <a:rPr lang="en-GB" sz="1200" noProof="0"/>
                        <a:t>3. Network</a:t>
                      </a:r>
                    </a:p>
                  </a:txBody>
                  <a:tcPr/>
                </a:tc>
                <a:tc>
                  <a:txBody>
                    <a:bodyPr/>
                    <a:lstStyle/>
                    <a:p>
                      <a:pPr lvl="0">
                        <a:buNone/>
                      </a:pPr>
                      <a:r>
                        <a:rPr lang="en-GB" sz="1200" b="0" u="none" strike="noStrike" baseline="0" noProof="0">
                          <a:solidFill>
                            <a:srgbClr val="000000"/>
                          </a:solidFill>
                        </a:rPr>
                        <a:t>The network layer provides services to exchange individual data over the network between identified end devices.</a:t>
                      </a:r>
                      <a:endParaRPr lang="en-GB" sz="1200" noProof="0"/>
                    </a:p>
                  </a:txBody>
                  <a:tcPr/>
                </a:tc>
                <a:extLst>
                  <a:ext uri="{0D108BD9-81ED-4DB2-BD59-A6C34878D82A}">
                    <a16:rowId xmlns:a16="http://schemas.microsoft.com/office/drawing/2014/main" val="2135716734"/>
                  </a:ext>
                </a:extLst>
              </a:tr>
              <a:tr h="403480">
                <a:tc>
                  <a:txBody>
                    <a:bodyPr/>
                    <a:lstStyle/>
                    <a:p>
                      <a:r>
                        <a:rPr lang="en-GB" sz="1200" noProof="0"/>
                        <a:t>2. Data link</a:t>
                      </a:r>
                    </a:p>
                  </a:txBody>
                  <a:tcPr/>
                </a:tc>
                <a:tc>
                  <a:txBody>
                    <a:bodyPr/>
                    <a:lstStyle/>
                    <a:p>
                      <a:pPr lvl="0">
                        <a:buNone/>
                      </a:pPr>
                      <a:r>
                        <a:rPr lang="en-GB" sz="1200" b="0" u="none" strike="noStrike" baseline="0" noProof="0">
                          <a:solidFill>
                            <a:srgbClr val="000000"/>
                          </a:solidFill>
                        </a:rPr>
                        <a:t>The data link layer protocols describe methods for exchanging data frames between devices over shared media.</a:t>
                      </a:r>
                      <a:endParaRPr lang="en-GB" sz="1200" noProof="0"/>
                    </a:p>
                  </a:txBody>
                  <a:tcPr/>
                </a:tc>
                <a:extLst>
                  <a:ext uri="{0D108BD9-81ED-4DB2-BD59-A6C34878D82A}">
                    <a16:rowId xmlns:a16="http://schemas.microsoft.com/office/drawing/2014/main" val="4114431988"/>
                  </a:ext>
                </a:extLst>
              </a:tr>
              <a:tr h="680793">
                <a:tc>
                  <a:txBody>
                    <a:bodyPr/>
                    <a:lstStyle/>
                    <a:p>
                      <a:r>
                        <a:rPr lang="en-GB" sz="1200" noProof="0"/>
                        <a:t>1. Physical</a:t>
                      </a:r>
                    </a:p>
                  </a:txBody>
                  <a:tcPr/>
                </a:tc>
                <a:tc>
                  <a:txBody>
                    <a:bodyPr/>
                    <a:lstStyle/>
                    <a:p>
                      <a:pPr lvl="0">
                        <a:buNone/>
                      </a:pPr>
                      <a:r>
                        <a:rPr lang="en-GB" sz="1200" b="0" u="none" strike="noStrike" baseline="0" noProof="0">
                          <a:solidFill>
                            <a:srgbClr val="000000"/>
                          </a:solidFill>
                        </a:rPr>
                        <a:t>The physical layer protocols describe the mechanical, electrical, functional and procedural means to activate, maintain and deactivate physical connections for a bit transmission to and from a network device.</a:t>
                      </a:r>
                      <a:endParaRPr lang="en-GB" sz="1200" noProof="0"/>
                    </a:p>
                  </a:txBody>
                  <a:tcPr/>
                </a:tc>
                <a:extLst>
                  <a:ext uri="{0D108BD9-81ED-4DB2-BD59-A6C34878D82A}">
                    <a16:rowId xmlns:a16="http://schemas.microsoft.com/office/drawing/2014/main" val="1231823091"/>
                  </a:ext>
                </a:extLst>
              </a:tr>
            </a:tbl>
          </a:graphicData>
        </a:graphic>
      </p:graphicFrame>
    </p:spTree>
    <p:extLst>
      <p:ext uri="{BB962C8B-B14F-4D97-AF65-F5344CB8AC3E}">
        <p14:creationId xmlns:p14="http://schemas.microsoft.com/office/powerpoint/2010/main" val="1119082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83F561-9E23-F233-5389-6B3801A8F714}"/>
              </a:ext>
            </a:extLst>
          </p:cNvPr>
          <p:cNvSpPr>
            <a:spLocks noGrp="1"/>
          </p:cNvSpPr>
          <p:nvPr>
            <p:ph type="sldNum" sz="quarter" idx="11"/>
          </p:nvPr>
        </p:nvSpPr>
        <p:spPr/>
        <p:txBody>
          <a:bodyPr/>
          <a:lstStyle/>
          <a:p>
            <a:fld id="{DA2C159E-F13C-4A85-9A41-E7669D3E0D70}" type="slidenum">
              <a:rPr lang="en-GB" noProof="0" smtClean="0"/>
              <a:pPr/>
              <a:t>44</a:t>
            </a:fld>
            <a:endParaRPr lang="en-GB" noProof="0"/>
          </a:p>
        </p:txBody>
      </p:sp>
      <p:sp>
        <p:nvSpPr>
          <p:cNvPr id="3" name="Title 2">
            <a:extLst>
              <a:ext uri="{FF2B5EF4-FFF2-40B4-BE49-F238E27FC236}">
                <a16:creationId xmlns:a16="http://schemas.microsoft.com/office/drawing/2014/main" id="{B875B034-92D4-A551-CF05-6FB8F05FE669}"/>
              </a:ext>
            </a:extLst>
          </p:cNvPr>
          <p:cNvSpPr>
            <a:spLocks noGrp="1"/>
          </p:cNvSpPr>
          <p:nvPr>
            <p:ph type="title"/>
          </p:nvPr>
        </p:nvSpPr>
        <p:spPr/>
        <p:txBody>
          <a:bodyPr>
            <a:normAutofit/>
          </a:bodyPr>
          <a:lstStyle/>
          <a:p>
            <a:r>
              <a:rPr lang="en-GB" noProof="0">
                <a:ea typeface="+mj-lt"/>
                <a:cs typeface="+mj-lt"/>
              </a:rPr>
              <a:t>The TCP/IP model</a:t>
            </a:r>
            <a:endParaRPr lang="en-GB" noProof="0"/>
          </a:p>
        </p:txBody>
      </p:sp>
      <p:sp>
        <p:nvSpPr>
          <p:cNvPr id="4" name="Text Placeholder 3">
            <a:extLst>
              <a:ext uri="{FF2B5EF4-FFF2-40B4-BE49-F238E27FC236}">
                <a16:creationId xmlns:a16="http://schemas.microsoft.com/office/drawing/2014/main" id="{7CF9271C-83D0-5511-39FD-3D8972BC8892}"/>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4684A9E6-2ED4-C54C-F169-8348223B1167}"/>
              </a:ext>
            </a:extLst>
          </p:cNvPr>
          <p:cNvSpPr>
            <a:spLocks noGrp="1"/>
          </p:cNvSpPr>
          <p:nvPr>
            <p:ph type="ftr" sz="quarter" idx="10"/>
          </p:nvPr>
        </p:nvSpPr>
        <p:spPr/>
        <p:txBody>
          <a:bodyPr/>
          <a:lstStyle/>
          <a:p>
            <a:r>
              <a:rPr lang="en-GB" noProof="0"/>
              <a:t>Education &amp; Training Foundation</a:t>
            </a:r>
          </a:p>
        </p:txBody>
      </p:sp>
      <p:graphicFrame>
        <p:nvGraphicFramePr>
          <p:cNvPr id="6" name="Table 5">
            <a:extLst>
              <a:ext uri="{FF2B5EF4-FFF2-40B4-BE49-F238E27FC236}">
                <a16:creationId xmlns:a16="http://schemas.microsoft.com/office/drawing/2014/main" id="{9426784E-4F9D-30F4-6510-A84768BF5A4B}"/>
              </a:ext>
            </a:extLst>
          </p:cNvPr>
          <p:cNvGraphicFramePr>
            <a:graphicFrameLocks noGrp="1"/>
          </p:cNvGraphicFramePr>
          <p:nvPr>
            <p:extLst>
              <p:ext uri="{D42A27DB-BD31-4B8C-83A1-F6EECF244321}">
                <p14:modId xmlns:p14="http://schemas.microsoft.com/office/powerpoint/2010/main" val="3618562910"/>
              </p:ext>
            </p:extLst>
          </p:nvPr>
        </p:nvGraphicFramePr>
        <p:xfrm>
          <a:off x="227301" y="1045585"/>
          <a:ext cx="8589207" cy="3448905"/>
        </p:xfrm>
        <a:graphic>
          <a:graphicData uri="http://schemas.openxmlformats.org/drawingml/2006/table">
            <a:tbl>
              <a:tblPr firstRow="1" bandRow="1">
                <a:tableStyleId>{073A0DAA-6AF3-43AB-8588-CEC1D06C72B9}</a:tableStyleId>
              </a:tblPr>
              <a:tblGrid>
                <a:gridCol w="1615965">
                  <a:extLst>
                    <a:ext uri="{9D8B030D-6E8A-4147-A177-3AD203B41FA5}">
                      <a16:colId xmlns:a16="http://schemas.microsoft.com/office/drawing/2014/main" val="1450902603"/>
                    </a:ext>
                  </a:extLst>
                </a:gridCol>
                <a:gridCol w="6973242">
                  <a:extLst>
                    <a:ext uri="{9D8B030D-6E8A-4147-A177-3AD203B41FA5}">
                      <a16:colId xmlns:a16="http://schemas.microsoft.com/office/drawing/2014/main" val="2235022316"/>
                    </a:ext>
                  </a:extLst>
                </a:gridCol>
              </a:tblGrid>
              <a:tr h="689781">
                <a:tc>
                  <a:txBody>
                    <a:bodyPr/>
                    <a:lstStyle/>
                    <a:p>
                      <a:r>
                        <a:rPr lang="en-GB" noProof="0"/>
                        <a:t>TCP/IP model layer</a:t>
                      </a:r>
                    </a:p>
                  </a:txBody>
                  <a:tcPr/>
                </a:tc>
                <a:tc>
                  <a:txBody>
                    <a:bodyPr/>
                    <a:lstStyle/>
                    <a:p>
                      <a:r>
                        <a:rPr lang="en-GB" noProof="0"/>
                        <a:t>Description</a:t>
                      </a:r>
                    </a:p>
                  </a:txBody>
                  <a:tcPr/>
                </a:tc>
                <a:extLst>
                  <a:ext uri="{0D108BD9-81ED-4DB2-BD59-A6C34878D82A}">
                    <a16:rowId xmlns:a16="http://schemas.microsoft.com/office/drawing/2014/main" val="1382115381"/>
                  </a:ext>
                </a:extLst>
              </a:tr>
              <a:tr h="689781">
                <a:tc>
                  <a:txBody>
                    <a:bodyPr/>
                    <a:lstStyle/>
                    <a:p>
                      <a:r>
                        <a:rPr lang="en-GB" noProof="0"/>
                        <a:t>Application</a:t>
                      </a:r>
                    </a:p>
                  </a:txBody>
                  <a:tcPr/>
                </a:tc>
                <a:tc>
                  <a:txBody>
                    <a:bodyPr/>
                    <a:lstStyle/>
                    <a:p>
                      <a:r>
                        <a:rPr lang="en-GB" noProof="0"/>
                        <a:t> Represents data to the user, plus encoding and dialog control</a:t>
                      </a:r>
                    </a:p>
                  </a:txBody>
                  <a:tcPr/>
                </a:tc>
                <a:extLst>
                  <a:ext uri="{0D108BD9-81ED-4DB2-BD59-A6C34878D82A}">
                    <a16:rowId xmlns:a16="http://schemas.microsoft.com/office/drawing/2014/main" val="3514789949"/>
                  </a:ext>
                </a:extLst>
              </a:tr>
              <a:tr h="689781">
                <a:tc>
                  <a:txBody>
                    <a:bodyPr/>
                    <a:lstStyle/>
                    <a:p>
                      <a:r>
                        <a:rPr lang="en-GB" noProof="0"/>
                        <a:t>Transport</a:t>
                      </a:r>
                    </a:p>
                  </a:txBody>
                  <a:tcPr/>
                </a:tc>
                <a:tc>
                  <a:txBody>
                    <a:bodyPr/>
                    <a:lstStyle/>
                    <a:p>
                      <a:r>
                        <a:rPr lang="en-GB" noProof="0"/>
                        <a:t>Supports communication between various devices across diverse networks</a:t>
                      </a:r>
                    </a:p>
                  </a:txBody>
                  <a:tcPr/>
                </a:tc>
                <a:extLst>
                  <a:ext uri="{0D108BD9-81ED-4DB2-BD59-A6C34878D82A}">
                    <a16:rowId xmlns:a16="http://schemas.microsoft.com/office/drawing/2014/main" val="3163375459"/>
                  </a:ext>
                </a:extLst>
              </a:tr>
              <a:tr h="689781">
                <a:tc>
                  <a:txBody>
                    <a:bodyPr/>
                    <a:lstStyle/>
                    <a:p>
                      <a:r>
                        <a:rPr lang="en-GB" noProof="0"/>
                        <a:t>Internet</a:t>
                      </a:r>
                    </a:p>
                  </a:txBody>
                  <a:tcPr/>
                </a:tc>
                <a:tc>
                  <a:txBody>
                    <a:bodyPr/>
                    <a:lstStyle/>
                    <a:p>
                      <a:r>
                        <a:rPr lang="en-GB" noProof="0"/>
                        <a:t>Determines the best path through the network</a:t>
                      </a:r>
                    </a:p>
                  </a:txBody>
                  <a:tcPr/>
                </a:tc>
                <a:extLst>
                  <a:ext uri="{0D108BD9-81ED-4DB2-BD59-A6C34878D82A}">
                    <a16:rowId xmlns:a16="http://schemas.microsoft.com/office/drawing/2014/main" val="2158124861"/>
                  </a:ext>
                </a:extLst>
              </a:tr>
              <a:tr h="689781">
                <a:tc>
                  <a:txBody>
                    <a:bodyPr/>
                    <a:lstStyle/>
                    <a:p>
                      <a:r>
                        <a:rPr lang="en-GB" noProof="0"/>
                        <a:t>Network access</a:t>
                      </a:r>
                    </a:p>
                  </a:txBody>
                  <a:tcPr/>
                </a:tc>
                <a:tc>
                  <a:txBody>
                    <a:bodyPr/>
                    <a:lstStyle/>
                    <a:p>
                      <a:r>
                        <a:rPr lang="en-GB" noProof="0"/>
                        <a:t>Controls the hardware devices and media that make up the network</a:t>
                      </a:r>
                    </a:p>
                  </a:txBody>
                  <a:tcPr/>
                </a:tc>
                <a:extLst>
                  <a:ext uri="{0D108BD9-81ED-4DB2-BD59-A6C34878D82A}">
                    <a16:rowId xmlns:a16="http://schemas.microsoft.com/office/drawing/2014/main" val="1343543463"/>
                  </a:ext>
                </a:extLst>
              </a:tr>
            </a:tbl>
          </a:graphicData>
        </a:graphic>
      </p:graphicFrame>
    </p:spTree>
    <p:extLst>
      <p:ext uri="{BB962C8B-B14F-4D97-AF65-F5344CB8AC3E}">
        <p14:creationId xmlns:p14="http://schemas.microsoft.com/office/powerpoint/2010/main" val="5791814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713BFB-718D-244A-BBD7-8E210821666D}"/>
              </a:ext>
            </a:extLst>
          </p:cNvPr>
          <p:cNvSpPr>
            <a:spLocks noGrp="1"/>
          </p:cNvSpPr>
          <p:nvPr>
            <p:ph type="sldNum" sz="quarter" idx="11"/>
          </p:nvPr>
        </p:nvSpPr>
        <p:spPr/>
        <p:txBody>
          <a:bodyPr/>
          <a:lstStyle/>
          <a:p>
            <a:fld id="{DA2C159E-F13C-4A85-9A41-E7669D3E0D70}" type="slidenum">
              <a:rPr lang="en-GB" noProof="0" smtClean="0"/>
              <a:pPr/>
              <a:t>45</a:t>
            </a:fld>
            <a:endParaRPr lang="en-GB" noProof="0"/>
          </a:p>
        </p:txBody>
      </p:sp>
      <p:sp>
        <p:nvSpPr>
          <p:cNvPr id="3" name="Title 2">
            <a:extLst>
              <a:ext uri="{FF2B5EF4-FFF2-40B4-BE49-F238E27FC236}">
                <a16:creationId xmlns:a16="http://schemas.microsoft.com/office/drawing/2014/main" id="{4E3033B5-9109-D897-5041-419097208642}"/>
              </a:ext>
            </a:extLst>
          </p:cNvPr>
          <p:cNvSpPr>
            <a:spLocks noGrp="1"/>
          </p:cNvSpPr>
          <p:nvPr>
            <p:ph type="title"/>
          </p:nvPr>
        </p:nvSpPr>
        <p:spPr/>
        <p:txBody>
          <a:bodyPr>
            <a:normAutofit/>
          </a:bodyPr>
          <a:lstStyle/>
          <a:p>
            <a:r>
              <a:rPr lang="en-GB" noProof="0">
                <a:cs typeface="Arial"/>
              </a:rPr>
              <a:t>Packet Tracer activity</a:t>
            </a:r>
            <a:endParaRPr lang="en-GB" noProof="0"/>
          </a:p>
        </p:txBody>
      </p:sp>
      <p:sp>
        <p:nvSpPr>
          <p:cNvPr id="5" name="Footer Placeholder 4">
            <a:extLst>
              <a:ext uri="{FF2B5EF4-FFF2-40B4-BE49-F238E27FC236}">
                <a16:creationId xmlns:a16="http://schemas.microsoft.com/office/drawing/2014/main" id="{930A631E-35A7-E697-5875-ADD017AA44B6}"/>
              </a:ext>
            </a:extLst>
          </p:cNvPr>
          <p:cNvSpPr>
            <a:spLocks noGrp="1"/>
          </p:cNvSpPr>
          <p:nvPr>
            <p:ph type="ftr" sz="quarter" idx="10"/>
          </p:nvPr>
        </p:nvSpPr>
        <p:spPr/>
        <p:txBody>
          <a:bodyPr/>
          <a:lstStyle/>
          <a:p>
            <a:r>
              <a:rPr lang="en-GB" noProof="0"/>
              <a:t>Education &amp; Training Foundation</a:t>
            </a:r>
          </a:p>
        </p:txBody>
      </p:sp>
      <p:sp>
        <p:nvSpPr>
          <p:cNvPr id="4" name="TextBox 3">
            <a:extLst>
              <a:ext uri="{FF2B5EF4-FFF2-40B4-BE49-F238E27FC236}">
                <a16:creationId xmlns:a16="http://schemas.microsoft.com/office/drawing/2014/main" id="{10DB64C1-A867-4E37-2AA2-26DA3EA52709}"/>
              </a:ext>
            </a:extLst>
          </p:cNvPr>
          <p:cNvSpPr txBox="1"/>
          <p:nvPr/>
        </p:nvSpPr>
        <p:spPr>
          <a:xfrm>
            <a:off x="6325644" y="1340285"/>
            <a:ext cx="2442575" cy="1107996"/>
          </a:xfrm>
          <a:prstGeom prst="rect">
            <a:avLst/>
          </a:prstGeom>
          <a:noFill/>
        </p:spPr>
        <p:txBody>
          <a:bodyPr wrap="square" lIns="0" tIns="0" rIns="0" bIns="0" rtlCol="0">
            <a:spAutoFit/>
          </a:bodyPr>
          <a:lstStyle/>
          <a:p>
            <a:r>
              <a:rPr lang="en-GB" sz="2400" b="0" noProof="0">
                <a:ea typeface="+mj-lt"/>
                <a:cs typeface="+mj-lt"/>
              </a:rPr>
              <a:t>Investigate the TCP/IP and OSI models.</a:t>
            </a:r>
            <a:endParaRPr lang="en-GB" sz="2400" noProof="0"/>
          </a:p>
        </p:txBody>
      </p:sp>
      <p:pic>
        <p:nvPicPr>
          <p:cNvPr id="6" name="Picture 5" descr="A slide titled &quot;Packet Tracer activity&quot; featuring a screenshot from Cisco Packet Tracer. The workspace shows a simple setup with a Web Server and a Web Client connected via a network link. The activity prompt to the right reads: “Investigate the TCP/IP and OSI Models.”&#10;&#10;The Packet Tracer interface displays simulation tools at the bottom, with buttons for Realtime and Simulation modes. This activity is designed to help learners analyse how data is transmitted and processed across network layers using the TCP/IP and OSI models.">
            <a:extLst>
              <a:ext uri="{FF2B5EF4-FFF2-40B4-BE49-F238E27FC236}">
                <a16:creationId xmlns:a16="http://schemas.microsoft.com/office/drawing/2014/main" id="{C54AF0B3-B4B9-5E74-2D5E-552DEBC7C514}"/>
              </a:ext>
            </a:extLst>
          </p:cNvPr>
          <p:cNvPicPr>
            <a:picLocks noChangeAspect="1"/>
          </p:cNvPicPr>
          <p:nvPr/>
        </p:nvPicPr>
        <p:blipFill>
          <a:blip r:embed="rId2"/>
          <a:stretch>
            <a:fillRect/>
          </a:stretch>
        </p:blipFill>
        <p:spPr>
          <a:xfrm>
            <a:off x="2619136" y="1147866"/>
            <a:ext cx="3192272" cy="3422508"/>
          </a:xfrm>
          <a:prstGeom prst="rect">
            <a:avLst/>
          </a:prstGeom>
        </p:spPr>
      </p:pic>
    </p:spTree>
    <p:extLst>
      <p:ext uri="{BB962C8B-B14F-4D97-AF65-F5344CB8AC3E}">
        <p14:creationId xmlns:p14="http://schemas.microsoft.com/office/powerpoint/2010/main" val="4233561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9D26E2-3E6F-1868-1C52-2A8A352406C4}"/>
              </a:ext>
            </a:extLst>
          </p:cNvPr>
          <p:cNvSpPr>
            <a:spLocks noGrp="1"/>
          </p:cNvSpPr>
          <p:nvPr>
            <p:ph type="sldNum" sz="quarter" idx="11"/>
          </p:nvPr>
        </p:nvSpPr>
        <p:spPr/>
        <p:txBody>
          <a:bodyPr/>
          <a:lstStyle/>
          <a:p>
            <a:fld id="{DA2C159E-F13C-4A85-9A41-E7669D3E0D70}" type="slidenum">
              <a:rPr lang="en-GB" noProof="0" smtClean="0"/>
              <a:pPr/>
              <a:t>46</a:t>
            </a:fld>
            <a:endParaRPr lang="en-GB" noProof="0"/>
          </a:p>
        </p:txBody>
      </p:sp>
      <p:sp>
        <p:nvSpPr>
          <p:cNvPr id="3" name="Title 2">
            <a:extLst>
              <a:ext uri="{FF2B5EF4-FFF2-40B4-BE49-F238E27FC236}">
                <a16:creationId xmlns:a16="http://schemas.microsoft.com/office/drawing/2014/main" id="{CFA7603A-C531-3989-9D92-9E4177521BE3}"/>
              </a:ext>
            </a:extLst>
          </p:cNvPr>
          <p:cNvSpPr>
            <a:spLocks noGrp="1"/>
          </p:cNvSpPr>
          <p:nvPr>
            <p:ph type="title"/>
          </p:nvPr>
        </p:nvSpPr>
        <p:spPr/>
        <p:txBody>
          <a:bodyPr/>
          <a:lstStyle/>
          <a:p>
            <a:r>
              <a:rPr lang="en-GB" noProof="0"/>
              <a:t>Question</a:t>
            </a:r>
          </a:p>
        </p:txBody>
      </p:sp>
      <p:sp>
        <p:nvSpPr>
          <p:cNvPr id="4" name="Text Placeholder 3">
            <a:extLst>
              <a:ext uri="{FF2B5EF4-FFF2-40B4-BE49-F238E27FC236}">
                <a16:creationId xmlns:a16="http://schemas.microsoft.com/office/drawing/2014/main" id="{20746D03-ABFE-4AB9-C184-0240CD2BE3C8}"/>
              </a:ext>
            </a:extLst>
          </p:cNvPr>
          <p:cNvSpPr>
            <a:spLocks noGrp="1"/>
          </p:cNvSpPr>
          <p:nvPr>
            <p:ph type="body" sz="quarter" idx="12"/>
          </p:nvPr>
        </p:nvSpPr>
        <p:spPr/>
        <p:txBody>
          <a:bodyPr/>
          <a:lstStyle/>
          <a:p>
            <a:r>
              <a:rPr lang="en-GB" noProof="0"/>
              <a:t>In a real-life situation, what else can be added that will make the implementation of the network more effective?</a:t>
            </a:r>
          </a:p>
        </p:txBody>
      </p:sp>
      <p:sp>
        <p:nvSpPr>
          <p:cNvPr id="5" name="Footer Placeholder 4">
            <a:extLst>
              <a:ext uri="{FF2B5EF4-FFF2-40B4-BE49-F238E27FC236}">
                <a16:creationId xmlns:a16="http://schemas.microsoft.com/office/drawing/2014/main" id="{F882B573-39D0-5D04-2FDC-EF98394E58F1}"/>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248633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703768-0685-F26C-5E61-1E64D275AC03}"/>
              </a:ext>
            </a:extLst>
          </p:cNvPr>
          <p:cNvSpPr>
            <a:spLocks noGrp="1"/>
          </p:cNvSpPr>
          <p:nvPr>
            <p:ph type="sldNum" sz="quarter" idx="11"/>
          </p:nvPr>
        </p:nvSpPr>
        <p:spPr/>
        <p:txBody>
          <a:bodyPr/>
          <a:lstStyle/>
          <a:p>
            <a:fld id="{DA2C159E-F13C-4A85-9A41-E7669D3E0D70}" type="slidenum">
              <a:rPr lang="en-GB" noProof="0" smtClean="0"/>
              <a:pPr/>
              <a:t>47</a:t>
            </a:fld>
            <a:endParaRPr lang="en-GB" noProof="0"/>
          </a:p>
        </p:txBody>
      </p:sp>
      <p:sp>
        <p:nvSpPr>
          <p:cNvPr id="3" name="Title 2">
            <a:extLst>
              <a:ext uri="{FF2B5EF4-FFF2-40B4-BE49-F238E27FC236}">
                <a16:creationId xmlns:a16="http://schemas.microsoft.com/office/drawing/2014/main" id="{70A68F99-23EA-3AE8-27F4-CC22D4213929}"/>
              </a:ext>
            </a:extLst>
          </p:cNvPr>
          <p:cNvSpPr>
            <a:spLocks noGrp="1"/>
          </p:cNvSpPr>
          <p:nvPr>
            <p:ph type="title"/>
          </p:nvPr>
        </p:nvSpPr>
        <p:spPr/>
        <p:txBody>
          <a:bodyPr/>
          <a:lstStyle/>
          <a:p>
            <a:r>
              <a:rPr lang="en-GB" noProof="0"/>
              <a:t>Homework</a:t>
            </a:r>
          </a:p>
        </p:txBody>
      </p:sp>
      <p:sp>
        <p:nvSpPr>
          <p:cNvPr id="4" name="Text Placeholder 3">
            <a:extLst>
              <a:ext uri="{FF2B5EF4-FFF2-40B4-BE49-F238E27FC236}">
                <a16:creationId xmlns:a16="http://schemas.microsoft.com/office/drawing/2014/main" id="{40427938-1572-B3DE-145D-8CA220B84599}"/>
              </a:ext>
            </a:extLst>
          </p:cNvPr>
          <p:cNvSpPr>
            <a:spLocks noGrp="1"/>
          </p:cNvSpPr>
          <p:nvPr>
            <p:ph type="body" sz="quarter" idx="12"/>
          </p:nvPr>
        </p:nvSpPr>
        <p:spPr/>
        <p:txBody>
          <a:bodyPr vert="horz" lIns="0" tIns="0" rIns="0" bIns="0" rtlCol="0" anchor="t">
            <a:noAutofit/>
          </a:bodyPr>
          <a:lstStyle/>
          <a:p>
            <a:pPr>
              <a:lnSpc>
                <a:spcPct val="107000"/>
              </a:lnSpc>
              <a:spcAft>
                <a:spcPts val="800"/>
              </a:spcAft>
            </a:pPr>
            <a:r>
              <a:rPr lang="en-GB" kern="100" noProof="0">
                <a:effectLst/>
                <a:ea typeface="Calibri" panose="020F0502020204030204" pitchFamily="34" charset="0"/>
              </a:rPr>
              <a:t>Complete the following activities before the next lesson.</a:t>
            </a:r>
          </a:p>
          <a:p>
            <a:pPr>
              <a:lnSpc>
                <a:spcPct val="107000"/>
              </a:lnSpc>
              <a:spcAft>
                <a:spcPts val="800"/>
              </a:spcAft>
            </a:pPr>
            <a:endParaRPr lang="en-GB" kern="100" noProof="0">
              <a:effectLst/>
              <a:ea typeface="Calibri" panose="020F0502020204030204" pitchFamily="34" charset="0"/>
            </a:endParaRPr>
          </a:p>
          <a:p>
            <a:pPr>
              <a:lnSpc>
                <a:spcPct val="107000"/>
              </a:lnSpc>
              <a:spcAft>
                <a:spcPts val="800"/>
              </a:spcAft>
            </a:pPr>
            <a:r>
              <a:rPr lang="en-GB" kern="100" noProof="0">
                <a:effectLst/>
                <a:ea typeface="Calibri" panose="020F0502020204030204" pitchFamily="34" charset="0"/>
              </a:rPr>
              <a:t>Packet Tracer: investigate the TCP/IP and OSI models:</a:t>
            </a:r>
          </a:p>
          <a:p>
            <a:pPr marL="342900" indent="-342900">
              <a:lnSpc>
                <a:spcPct val="107000"/>
              </a:lnSpc>
              <a:spcAft>
                <a:spcPts val="800"/>
              </a:spcAft>
              <a:buFont typeface="Arial" panose="020B0604020202020204" pitchFamily="34" charset="0"/>
              <a:buChar char="•"/>
            </a:pPr>
            <a:r>
              <a:rPr lang="en-GB" kern="100" noProof="0">
                <a:effectLst/>
                <a:ea typeface="Calibri" panose="020F0502020204030204" pitchFamily="34" charset="0"/>
              </a:rPr>
              <a:t>Part 1: examine HTTP web </a:t>
            </a:r>
            <a:r>
              <a:rPr lang="en-GB" kern="100">
                <a:ea typeface="Calibri" panose="020F0502020204030204" pitchFamily="34" charset="0"/>
              </a:rPr>
              <a:t>t</a:t>
            </a:r>
            <a:r>
              <a:rPr lang="en-GB" kern="100" noProof="0">
                <a:effectLst/>
                <a:ea typeface="Calibri" panose="020F0502020204030204" pitchFamily="34" charset="0"/>
              </a:rPr>
              <a:t>raffic</a:t>
            </a:r>
            <a:endParaRPr lang="en-GB" kern="100">
              <a:ea typeface="Calibri" panose="020F0502020204030204" pitchFamily="34" charset="0"/>
            </a:endParaRPr>
          </a:p>
          <a:p>
            <a:pPr marL="342900" indent="-342900">
              <a:lnSpc>
                <a:spcPct val="107000"/>
              </a:lnSpc>
              <a:spcAft>
                <a:spcPts val="800"/>
              </a:spcAft>
              <a:buFont typeface="Arial" panose="020B0604020202020204" pitchFamily="34" charset="0"/>
              <a:buChar char="•"/>
            </a:pPr>
            <a:r>
              <a:rPr lang="en-GB" noProof="0">
                <a:effectLst/>
                <a:ea typeface="Calibri"/>
                <a:cs typeface="Arial"/>
              </a:rPr>
              <a:t>Part 2: display </a:t>
            </a:r>
            <a:r>
              <a:rPr lang="en-GB">
                <a:ea typeface="Calibri"/>
                <a:cs typeface="Arial"/>
              </a:rPr>
              <a:t>e</a:t>
            </a:r>
            <a:r>
              <a:rPr lang="en-GB" noProof="0">
                <a:effectLst/>
                <a:ea typeface="Calibri"/>
                <a:cs typeface="Arial"/>
              </a:rPr>
              <a:t>lements of the TCP/IP protocol </a:t>
            </a:r>
            <a:r>
              <a:rPr lang="en-GB">
                <a:ea typeface="Calibri"/>
                <a:cs typeface="Arial"/>
              </a:rPr>
              <a:t>s</a:t>
            </a:r>
            <a:r>
              <a:rPr lang="en-GB" noProof="0">
                <a:effectLst/>
                <a:ea typeface="Calibri"/>
                <a:cs typeface="Arial"/>
              </a:rPr>
              <a:t>uite</a:t>
            </a:r>
            <a:endParaRPr lang="en-GB" noProof="0"/>
          </a:p>
        </p:txBody>
      </p:sp>
      <p:sp>
        <p:nvSpPr>
          <p:cNvPr id="5" name="Footer Placeholder 4">
            <a:extLst>
              <a:ext uri="{FF2B5EF4-FFF2-40B4-BE49-F238E27FC236}">
                <a16:creationId xmlns:a16="http://schemas.microsoft.com/office/drawing/2014/main" id="{0FC11401-2CDA-595A-E809-6B4F259B530C}"/>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81514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ormAutofit/>
          </a:bodyPr>
          <a:lstStyle/>
          <a:p>
            <a:r>
              <a:rPr lang="en-GB" noProof="0">
                <a:cs typeface="Arial"/>
              </a:rPr>
              <a:t>Number systems</a:t>
            </a:r>
          </a:p>
        </p:txBody>
      </p:sp>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GB" noProof="0"/>
              <a:t>3</a:t>
            </a:r>
          </a:p>
        </p:txBody>
      </p:sp>
    </p:spTree>
    <p:extLst>
      <p:ext uri="{BB962C8B-B14F-4D97-AF65-F5344CB8AC3E}">
        <p14:creationId xmlns:p14="http://schemas.microsoft.com/office/powerpoint/2010/main" val="13806266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noProof="0" smtClean="0"/>
              <a:pPr/>
              <a:t>49</a:t>
            </a:fld>
            <a:endParaRPr lang="en-GB" noProof="0"/>
          </a:p>
        </p:txBody>
      </p:sp>
      <p:sp>
        <p:nvSpPr>
          <p:cNvPr id="12" name="Title 11"/>
          <p:cNvSpPr>
            <a:spLocks noGrp="1"/>
          </p:cNvSpPr>
          <p:nvPr>
            <p:ph type="title"/>
          </p:nvPr>
        </p:nvSpPr>
        <p:spPr/>
        <p:txBody>
          <a:bodyPr>
            <a:normAutofit/>
          </a:bodyPr>
          <a:lstStyle/>
          <a:p>
            <a:pPr>
              <a:lnSpc>
                <a:spcPct val="100000"/>
              </a:lnSpc>
            </a:pPr>
            <a:r>
              <a:rPr lang="en-GB" sz="3600" noProof="0"/>
              <a:t>Learning </a:t>
            </a:r>
            <a:r>
              <a:rPr lang="en-GB" noProof="0"/>
              <a:t>objectives for lesson 3</a:t>
            </a:r>
            <a:endParaRPr lang="en-GB" sz="3600" noProof="0"/>
          </a:p>
        </p:txBody>
      </p:sp>
      <p:sp>
        <p:nvSpPr>
          <p:cNvPr id="5" name="Text Placeholder 4"/>
          <p:cNvSpPr>
            <a:spLocks noGrp="1"/>
          </p:cNvSpPr>
          <p:nvPr>
            <p:ph type="body" sz="quarter" idx="12"/>
          </p:nvPr>
        </p:nvSpPr>
        <p:spPr/>
        <p:txBody>
          <a:bodyPr vert="horz" lIns="0" tIns="0" rIns="0" bIns="0" rtlCol="0" anchor="t">
            <a:noAutofit/>
          </a:bodyPr>
          <a:lstStyle/>
          <a:p>
            <a:r>
              <a:rPr lang="en-GB" noProof="0">
                <a:cs typeface="Arial"/>
              </a:rPr>
              <a:t>Explore the following:</a:t>
            </a:r>
          </a:p>
          <a:p>
            <a:pPr marL="342900" indent="-342900">
              <a:buFont typeface="Arial" panose="020B0604020202020204" pitchFamily="34" charset="0"/>
              <a:buChar char="•"/>
            </a:pPr>
            <a:r>
              <a:rPr lang="en-GB" noProof="0">
                <a:cs typeface="Arial"/>
              </a:rPr>
              <a:t>binary number system</a:t>
            </a:r>
            <a:endParaRPr lang="en-GB" noProof="0">
              <a:solidFill>
                <a:srgbClr val="000000"/>
              </a:solidFill>
              <a:cs typeface="Arial"/>
            </a:endParaRPr>
          </a:p>
          <a:p>
            <a:pPr marL="342900" indent="-342900">
              <a:buFont typeface="Arial" panose="020B0604020202020204" pitchFamily="34" charset="0"/>
              <a:buChar char="•"/>
            </a:pPr>
            <a:r>
              <a:rPr lang="en-GB" noProof="0">
                <a:solidFill>
                  <a:srgbClr val="000000"/>
                </a:solidFill>
                <a:cs typeface="Arial"/>
              </a:rPr>
              <a:t>binary to decimal conversion</a:t>
            </a:r>
          </a:p>
          <a:p>
            <a:pPr marL="342900" indent="-342900">
              <a:buFont typeface="Arial" panose="020B0604020202020204" pitchFamily="34" charset="0"/>
              <a:buChar char="•"/>
            </a:pPr>
            <a:r>
              <a:rPr lang="en-GB" noProof="0">
                <a:solidFill>
                  <a:srgbClr val="000000"/>
                </a:solidFill>
                <a:cs typeface="Arial"/>
              </a:rPr>
              <a:t>decimal to binary conversion</a:t>
            </a:r>
          </a:p>
          <a:p>
            <a:pPr marL="342900" indent="-342900">
              <a:buFont typeface="Arial" panose="020B0604020202020204" pitchFamily="34" charset="0"/>
              <a:buChar char="•"/>
            </a:pPr>
            <a:r>
              <a:rPr lang="en-GB" noProof="0">
                <a:solidFill>
                  <a:srgbClr val="000000"/>
                </a:solidFill>
                <a:cs typeface="Arial"/>
              </a:rPr>
              <a:t>binary game</a:t>
            </a:r>
          </a:p>
          <a:p>
            <a:pPr marL="342900" indent="-342900">
              <a:buFont typeface="Arial" panose="020B0604020202020204" pitchFamily="34" charset="0"/>
              <a:buChar char="•"/>
            </a:pPr>
            <a:r>
              <a:rPr lang="en-GB">
                <a:solidFill>
                  <a:srgbClr val="000000"/>
                </a:solidFill>
                <a:cs typeface="Arial"/>
              </a:rPr>
              <a:t>h</a:t>
            </a:r>
            <a:r>
              <a:rPr lang="en-GB" noProof="0">
                <a:solidFill>
                  <a:srgbClr val="000000"/>
                </a:solidFill>
                <a:cs typeface="Arial"/>
              </a:rPr>
              <a:t>exadecimal number system</a:t>
            </a:r>
          </a:p>
          <a:p>
            <a:pPr marL="342900" indent="-342900">
              <a:buFont typeface="Arial" panose="020B0604020202020204" pitchFamily="34" charset="0"/>
              <a:buChar char="•"/>
            </a:pPr>
            <a:r>
              <a:rPr lang="en-GB" noProof="0">
                <a:solidFill>
                  <a:srgbClr val="000000"/>
                </a:solidFill>
                <a:cs typeface="Arial"/>
              </a:rPr>
              <a:t>IPv4 addresses.</a:t>
            </a:r>
          </a:p>
          <a:p>
            <a:pPr>
              <a:lnSpc>
                <a:spcPct val="100000"/>
              </a:lnSpc>
            </a:pPr>
            <a:r>
              <a:rPr lang="en-GB" sz="2400" noProof="0">
                <a:solidFill>
                  <a:srgbClr val="E51C41"/>
                </a:solidFill>
              </a:rPr>
              <a:t> </a:t>
            </a:r>
            <a:br>
              <a:rPr lang="en-GB" noProof="0"/>
            </a:br>
            <a:endParaRPr lang="en-GB" noProof="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280455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noProof="0" smtClean="0"/>
              <a:pPr/>
              <a:t>5</a:t>
            </a:fld>
            <a:endParaRPr lang="en-GB" noProof="0"/>
          </a:p>
        </p:txBody>
      </p:sp>
      <p:sp>
        <p:nvSpPr>
          <p:cNvPr id="12" name="Title 11"/>
          <p:cNvSpPr>
            <a:spLocks noGrp="1"/>
          </p:cNvSpPr>
          <p:nvPr>
            <p:ph type="title"/>
          </p:nvPr>
        </p:nvSpPr>
        <p:spPr/>
        <p:txBody>
          <a:bodyPr>
            <a:normAutofit/>
          </a:bodyPr>
          <a:lstStyle/>
          <a:p>
            <a:pPr>
              <a:lnSpc>
                <a:spcPct val="100000"/>
              </a:lnSpc>
            </a:pPr>
            <a:r>
              <a:rPr lang="en-GB" sz="3600" noProof="0"/>
              <a:t>Types of organisation</a:t>
            </a:r>
          </a:p>
        </p:txBody>
      </p:sp>
      <p:sp>
        <p:nvSpPr>
          <p:cNvPr id="5" name="Text Placeholder 4"/>
          <p:cNvSpPr>
            <a:spLocks noGrp="1"/>
          </p:cNvSpPr>
          <p:nvPr>
            <p:ph type="body" sz="quarter" idx="12"/>
          </p:nvPr>
        </p:nvSpPr>
        <p:spPr/>
        <p:txBody>
          <a:bodyPr/>
          <a:lstStyle/>
          <a:p>
            <a:pPr>
              <a:lnSpc>
                <a:spcPct val="100000"/>
              </a:lnSpc>
            </a:pPr>
            <a:r>
              <a:rPr lang="en-GB" sz="2400" noProof="0"/>
              <a:t>Why do we need to know about different types of organisation?</a:t>
            </a:r>
          </a:p>
          <a:p>
            <a:endParaRPr lang="en-GB" noProof="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514139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noProof="0" smtClean="0"/>
              <a:pPr/>
              <a:t>50</a:t>
            </a:fld>
            <a:endParaRPr lang="en-GB" noProof="0"/>
          </a:p>
        </p:txBody>
      </p:sp>
      <p:sp>
        <p:nvSpPr>
          <p:cNvPr id="12" name="Title 11"/>
          <p:cNvSpPr>
            <a:spLocks noGrp="1"/>
          </p:cNvSpPr>
          <p:nvPr>
            <p:ph type="title"/>
          </p:nvPr>
        </p:nvSpPr>
        <p:spPr/>
        <p:txBody>
          <a:bodyPr>
            <a:normAutofit/>
          </a:bodyPr>
          <a:lstStyle/>
          <a:p>
            <a:r>
              <a:rPr lang="en-GB" noProof="0">
                <a:cs typeface="Arial"/>
              </a:rPr>
              <a:t>Binary number system</a:t>
            </a:r>
            <a:endParaRPr lang="en-GB" sz="3600" noProof="0">
              <a:cs typeface="Arial"/>
            </a:endParaRPr>
          </a:p>
        </p:txBody>
      </p:sp>
      <p:sp>
        <p:nvSpPr>
          <p:cNvPr id="5" name="Text Placeholder 4"/>
          <p:cNvSpPr>
            <a:spLocks noGrp="1"/>
          </p:cNvSpPr>
          <p:nvPr>
            <p:ph type="body" sz="quarter" idx="12"/>
          </p:nvPr>
        </p:nvSpPr>
        <p:spPr/>
        <p:txBody>
          <a:bodyPr vert="horz" lIns="0" tIns="0" rIns="0" bIns="0" rtlCol="0" anchor="t">
            <a:noAutofit/>
          </a:bodyPr>
          <a:lstStyle/>
          <a:p>
            <a:pPr marL="342900" indent="-342900">
              <a:buChar char="•"/>
            </a:pPr>
            <a:r>
              <a:rPr lang="en-GB" noProof="0">
                <a:ea typeface="+mn-lt"/>
                <a:cs typeface="+mn-lt"/>
              </a:rPr>
              <a:t>The binary number system uses just two integers: 0 and 1.</a:t>
            </a:r>
          </a:p>
          <a:p>
            <a:pPr marL="342900" indent="-342900">
              <a:buChar char="•"/>
            </a:pPr>
            <a:r>
              <a:rPr lang="en-GB" noProof="0">
                <a:ea typeface="+mn-lt"/>
                <a:cs typeface="+mn-lt"/>
              </a:rPr>
              <a:t>Hosts, servers and network devices identify each other using binary that consist of the digits 0 and 1, called bits.</a:t>
            </a:r>
            <a:endParaRPr lang="en-GB" noProof="0">
              <a:cs typeface="Arial"/>
            </a:endParaRPr>
          </a:p>
          <a:p>
            <a:pPr marL="342900" indent="-342900">
              <a:buChar char="•"/>
            </a:pPr>
            <a:r>
              <a:rPr lang="en-GB" noProof="0">
                <a:cs typeface="Arial"/>
              </a:rPr>
              <a:t>IPv4 addresses display as dotted decimal notation using decimal numbering systems that consist of 10 digits [0,1,2,3,4,5,6,7,8,9].</a:t>
            </a:r>
          </a:p>
          <a:p>
            <a:endParaRPr lang="en-GB" noProof="0">
              <a:cs typeface="Arial"/>
            </a:endParaRPr>
          </a:p>
          <a:p>
            <a:endParaRPr lang="en-GB" noProof="0">
              <a:cs typeface="Aria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279871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9EA47E-6103-17F3-65CE-489BCDFE4579}"/>
              </a:ext>
            </a:extLst>
          </p:cNvPr>
          <p:cNvSpPr>
            <a:spLocks noGrp="1"/>
          </p:cNvSpPr>
          <p:nvPr>
            <p:ph type="sldNum" sz="quarter" idx="11"/>
          </p:nvPr>
        </p:nvSpPr>
        <p:spPr/>
        <p:txBody>
          <a:bodyPr/>
          <a:lstStyle/>
          <a:p>
            <a:fld id="{DA2C159E-F13C-4A85-9A41-E7669D3E0D70}" type="slidenum">
              <a:rPr lang="en-GB" noProof="0" smtClean="0"/>
              <a:pPr/>
              <a:t>51</a:t>
            </a:fld>
            <a:endParaRPr lang="en-GB" noProof="0"/>
          </a:p>
        </p:txBody>
      </p:sp>
      <p:sp>
        <p:nvSpPr>
          <p:cNvPr id="3" name="Title 2">
            <a:extLst>
              <a:ext uri="{FF2B5EF4-FFF2-40B4-BE49-F238E27FC236}">
                <a16:creationId xmlns:a16="http://schemas.microsoft.com/office/drawing/2014/main" id="{0A33C961-3363-8E4C-74EA-F2B08BE4F9EB}"/>
              </a:ext>
            </a:extLst>
          </p:cNvPr>
          <p:cNvSpPr>
            <a:spLocks noGrp="1"/>
          </p:cNvSpPr>
          <p:nvPr>
            <p:ph type="title"/>
          </p:nvPr>
        </p:nvSpPr>
        <p:spPr/>
        <p:txBody>
          <a:bodyPr/>
          <a:lstStyle/>
          <a:p>
            <a:r>
              <a:rPr lang="en-GB" noProof="0">
                <a:cs typeface="Arial"/>
              </a:rPr>
              <a:t>Decimal: Base 10 [0,1,2,3,4,5,6,7,8,9]</a:t>
            </a:r>
          </a:p>
          <a:p>
            <a:endParaRPr lang="en-GB" noProof="0">
              <a:cs typeface="Arial"/>
            </a:endParaRPr>
          </a:p>
        </p:txBody>
      </p:sp>
      <p:sp>
        <p:nvSpPr>
          <p:cNvPr id="4" name="Text Placeholder 3">
            <a:extLst>
              <a:ext uri="{FF2B5EF4-FFF2-40B4-BE49-F238E27FC236}">
                <a16:creationId xmlns:a16="http://schemas.microsoft.com/office/drawing/2014/main" id="{FA1F089A-FE22-02F5-AF00-DF2445DC140D}"/>
              </a:ext>
            </a:extLst>
          </p:cNvPr>
          <p:cNvSpPr>
            <a:spLocks noGrp="1"/>
          </p:cNvSpPr>
          <p:nvPr>
            <p:ph type="body" sz="quarter" idx="12"/>
          </p:nvPr>
        </p:nvSpPr>
        <p:spPr/>
        <p:txBody>
          <a:bodyPr vert="horz" lIns="0" tIns="0" rIns="0" bIns="0" rtlCol="0" anchor="t">
            <a:noAutofit/>
          </a:bodyPr>
          <a:lstStyle/>
          <a:p>
            <a:r>
              <a:rPr lang="en-GB" noProof="0">
                <a:cs typeface="Arial"/>
              </a:rPr>
              <a:t>Positional notation – place values for decimal systems:</a:t>
            </a:r>
          </a:p>
          <a:p>
            <a:endParaRPr lang="en-GB" noProof="0">
              <a:cs typeface="Arial"/>
            </a:endParaRPr>
          </a:p>
        </p:txBody>
      </p:sp>
      <p:sp>
        <p:nvSpPr>
          <p:cNvPr id="5" name="Footer Placeholder 4">
            <a:extLst>
              <a:ext uri="{FF2B5EF4-FFF2-40B4-BE49-F238E27FC236}">
                <a16:creationId xmlns:a16="http://schemas.microsoft.com/office/drawing/2014/main" id="{B1DE448C-78A6-547D-21B0-B232B4FB6BCE}"/>
              </a:ext>
            </a:extLst>
          </p:cNvPr>
          <p:cNvSpPr>
            <a:spLocks noGrp="1"/>
          </p:cNvSpPr>
          <p:nvPr>
            <p:ph type="ftr" sz="quarter" idx="10"/>
          </p:nvPr>
        </p:nvSpPr>
        <p:spPr/>
        <p:txBody>
          <a:bodyPr/>
          <a:lstStyle/>
          <a:p>
            <a:r>
              <a:rPr lang="en-GB" noProof="0"/>
              <a:t>Education &amp; Training Foundation</a:t>
            </a:r>
          </a:p>
        </p:txBody>
      </p:sp>
      <p:graphicFrame>
        <p:nvGraphicFramePr>
          <p:cNvPr id="8" name="Table 7">
            <a:extLst>
              <a:ext uri="{FF2B5EF4-FFF2-40B4-BE49-F238E27FC236}">
                <a16:creationId xmlns:a16="http://schemas.microsoft.com/office/drawing/2014/main" id="{40DF8D5A-3642-7FE6-3E5A-AF1B03C09B67}"/>
              </a:ext>
            </a:extLst>
          </p:cNvPr>
          <p:cNvGraphicFramePr>
            <a:graphicFrameLocks noGrp="1"/>
          </p:cNvGraphicFramePr>
          <p:nvPr>
            <p:extLst>
              <p:ext uri="{D42A27DB-BD31-4B8C-83A1-F6EECF244321}">
                <p14:modId xmlns:p14="http://schemas.microsoft.com/office/powerpoint/2010/main" val="1668196120"/>
              </p:ext>
            </p:extLst>
          </p:nvPr>
        </p:nvGraphicFramePr>
        <p:xfrm>
          <a:off x="3754163" y="3566947"/>
          <a:ext cx="2450183" cy="1371600"/>
        </p:xfrm>
        <a:graphic>
          <a:graphicData uri="http://schemas.openxmlformats.org/drawingml/2006/table">
            <a:tbl>
              <a:tblPr firstRow="1" bandRow="1">
                <a:tableStyleId>{93296810-A885-4BE3-A3E7-6D5BEEA58F35}</a:tableStyleId>
              </a:tblPr>
              <a:tblGrid>
                <a:gridCol w="911156">
                  <a:extLst>
                    <a:ext uri="{9D8B030D-6E8A-4147-A177-3AD203B41FA5}">
                      <a16:colId xmlns:a16="http://schemas.microsoft.com/office/drawing/2014/main" val="4204094831"/>
                    </a:ext>
                  </a:extLst>
                </a:gridCol>
                <a:gridCol w="722298">
                  <a:extLst>
                    <a:ext uri="{9D8B030D-6E8A-4147-A177-3AD203B41FA5}">
                      <a16:colId xmlns:a16="http://schemas.microsoft.com/office/drawing/2014/main" val="176533899"/>
                    </a:ext>
                  </a:extLst>
                </a:gridCol>
                <a:gridCol w="816729">
                  <a:extLst>
                    <a:ext uri="{9D8B030D-6E8A-4147-A177-3AD203B41FA5}">
                      <a16:colId xmlns:a16="http://schemas.microsoft.com/office/drawing/2014/main" val="3729804573"/>
                    </a:ext>
                  </a:extLst>
                </a:gridCol>
              </a:tblGrid>
              <a:tr h="189673">
                <a:tc>
                  <a:txBody>
                    <a:bodyPr/>
                    <a:lstStyle/>
                    <a:p>
                      <a:r>
                        <a:rPr lang="en-GB" sz="1200" noProof="0"/>
                        <a:t>6 x 1,000</a:t>
                      </a:r>
                    </a:p>
                  </a:txBody>
                  <a:tcPr/>
                </a:tc>
                <a:tc>
                  <a:txBody>
                    <a:bodyPr/>
                    <a:lstStyle/>
                    <a:p>
                      <a:r>
                        <a:rPr lang="en-GB" sz="1200" noProof="0"/>
                        <a:t>=</a:t>
                      </a:r>
                    </a:p>
                  </a:txBody>
                  <a:tcPr/>
                </a:tc>
                <a:tc>
                  <a:txBody>
                    <a:bodyPr/>
                    <a:lstStyle/>
                    <a:p>
                      <a:r>
                        <a:rPr lang="en-GB" sz="1200" noProof="0"/>
                        <a:t>6,000</a:t>
                      </a:r>
                    </a:p>
                  </a:txBody>
                  <a:tcPr/>
                </a:tc>
                <a:extLst>
                  <a:ext uri="{0D108BD9-81ED-4DB2-BD59-A6C34878D82A}">
                    <a16:rowId xmlns:a16="http://schemas.microsoft.com/office/drawing/2014/main" val="1048916717"/>
                  </a:ext>
                </a:extLst>
              </a:tr>
              <a:tr h="189673">
                <a:tc>
                  <a:txBody>
                    <a:bodyPr/>
                    <a:lstStyle/>
                    <a:p>
                      <a:r>
                        <a:rPr lang="en-GB" sz="1200" noProof="0"/>
                        <a:t>7 x 100</a:t>
                      </a:r>
                    </a:p>
                  </a:txBody>
                  <a:tcPr/>
                </a:tc>
                <a:tc>
                  <a:txBody>
                    <a:bodyPr/>
                    <a:lstStyle/>
                    <a:p>
                      <a:r>
                        <a:rPr lang="en-GB" sz="1200" noProof="0"/>
                        <a:t>=</a:t>
                      </a:r>
                    </a:p>
                  </a:txBody>
                  <a:tcPr/>
                </a:tc>
                <a:tc>
                  <a:txBody>
                    <a:bodyPr/>
                    <a:lstStyle/>
                    <a:p>
                      <a:r>
                        <a:rPr lang="en-GB" sz="1200" noProof="0"/>
                        <a:t>700</a:t>
                      </a:r>
                    </a:p>
                  </a:txBody>
                  <a:tcPr/>
                </a:tc>
                <a:extLst>
                  <a:ext uri="{0D108BD9-81ED-4DB2-BD59-A6C34878D82A}">
                    <a16:rowId xmlns:a16="http://schemas.microsoft.com/office/drawing/2014/main" val="2172241438"/>
                  </a:ext>
                </a:extLst>
              </a:tr>
              <a:tr h="189673">
                <a:tc>
                  <a:txBody>
                    <a:bodyPr/>
                    <a:lstStyle/>
                    <a:p>
                      <a:r>
                        <a:rPr lang="en-GB" sz="1200" noProof="0"/>
                        <a:t>3 x 10</a:t>
                      </a:r>
                    </a:p>
                  </a:txBody>
                  <a:tcPr/>
                </a:tc>
                <a:tc>
                  <a:txBody>
                    <a:bodyPr/>
                    <a:lstStyle/>
                    <a:p>
                      <a:r>
                        <a:rPr lang="en-GB" sz="1200" noProof="0"/>
                        <a:t>=</a:t>
                      </a:r>
                    </a:p>
                  </a:txBody>
                  <a:tcPr/>
                </a:tc>
                <a:tc>
                  <a:txBody>
                    <a:bodyPr/>
                    <a:lstStyle/>
                    <a:p>
                      <a:r>
                        <a:rPr lang="en-GB" sz="1200" noProof="0"/>
                        <a:t>30</a:t>
                      </a:r>
                    </a:p>
                  </a:txBody>
                  <a:tcPr/>
                </a:tc>
                <a:extLst>
                  <a:ext uri="{0D108BD9-81ED-4DB2-BD59-A6C34878D82A}">
                    <a16:rowId xmlns:a16="http://schemas.microsoft.com/office/drawing/2014/main" val="841661042"/>
                  </a:ext>
                </a:extLst>
              </a:tr>
              <a:tr h="189673">
                <a:tc>
                  <a:txBody>
                    <a:bodyPr/>
                    <a:lstStyle/>
                    <a:p>
                      <a:r>
                        <a:rPr lang="en-GB" sz="1200" noProof="0"/>
                        <a:t>1 x 1</a:t>
                      </a:r>
                    </a:p>
                  </a:txBody>
                  <a:tcPr/>
                </a:tc>
                <a:tc>
                  <a:txBody>
                    <a:bodyPr/>
                    <a:lstStyle/>
                    <a:p>
                      <a:r>
                        <a:rPr lang="en-GB" sz="1200" noProof="0"/>
                        <a:t>=</a:t>
                      </a:r>
                    </a:p>
                  </a:txBody>
                  <a:tcPr/>
                </a:tc>
                <a:tc>
                  <a:txBody>
                    <a:bodyPr/>
                    <a:lstStyle/>
                    <a:p>
                      <a:r>
                        <a:rPr lang="en-GB" sz="1200" noProof="0"/>
                        <a:t>1</a:t>
                      </a:r>
                    </a:p>
                  </a:txBody>
                  <a:tcPr/>
                </a:tc>
                <a:extLst>
                  <a:ext uri="{0D108BD9-81ED-4DB2-BD59-A6C34878D82A}">
                    <a16:rowId xmlns:a16="http://schemas.microsoft.com/office/drawing/2014/main" val="97073753"/>
                  </a:ext>
                </a:extLst>
              </a:tr>
              <a:tr h="189673">
                <a:tc>
                  <a:txBody>
                    <a:bodyPr/>
                    <a:lstStyle/>
                    <a:p>
                      <a:pPr lvl="0">
                        <a:buNone/>
                      </a:pPr>
                      <a:endParaRPr lang="en-GB" sz="1200" noProof="0"/>
                    </a:p>
                  </a:txBody>
                  <a:tcPr/>
                </a:tc>
                <a:tc>
                  <a:txBody>
                    <a:bodyPr/>
                    <a:lstStyle/>
                    <a:p>
                      <a:pPr lvl="0">
                        <a:buNone/>
                      </a:pPr>
                      <a:r>
                        <a:rPr lang="en-GB" sz="1200" noProof="0"/>
                        <a:t>Total</a:t>
                      </a:r>
                    </a:p>
                  </a:txBody>
                  <a:tcPr/>
                </a:tc>
                <a:tc>
                  <a:txBody>
                    <a:bodyPr/>
                    <a:lstStyle/>
                    <a:p>
                      <a:pPr lvl="0">
                        <a:buNone/>
                      </a:pPr>
                      <a:r>
                        <a:rPr lang="en-GB" sz="1200" noProof="0"/>
                        <a:t>6,731</a:t>
                      </a:r>
                    </a:p>
                  </a:txBody>
                  <a:tcPr/>
                </a:tc>
                <a:extLst>
                  <a:ext uri="{0D108BD9-81ED-4DB2-BD59-A6C34878D82A}">
                    <a16:rowId xmlns:a16="http://schemas.microsoft.com/office/drawing/2014/main" val="1523202171"/>
                  </a:ext>
                </a:extLst>
              </a:tr>
            </a:tbl>
          </a:graphicData>
        </a:graphic>
      </p:graphicFrame>
      <p:graphicFrame>
        <p:nvGraphicFramePr>
          <p:cNvPr id="7" name="Table 6">
            <a:extLst>
              <a:ext uri="{FF2B5EF4-FFF2-40B4-BE49-F238E27FC236}">
                <a16:creationId xmlns:a16="http://schemas.microsoft.com/office/drawing/2014/main" id="{C22097D1-FE69-52C9-D85B-D08B2D58C9F0}"/>
              </a:ext>
            </a:extLst>
          </p:cNvPr>
          <p:cNvGraphicFramePr>
            <a:graphicFrameLocks noGrp="1"/>
          </p:cNvGraphicFramePr>
          <p:nvPr>
            <p:extLst>
              <p:ext uri="{D42A27DB-BD31-4B8C-83A1-F6EECF244321}">
                <p14:modId xmlns:p14="http://schemas.microsoft.com/office/powerpoint/2010/main" val="1386851162"/>
              </p:ext>
            </p:extLst>
          </p:nvPr>
        </p:nvGraphicFramePr>
        <p:xfrm>
          <a:off x="88681" y="2453508"/>
          <a:ext cx="8733275" cy="1112519"/>
        </p:xfrm>
        <a:graphic>
          <a:graphicData uri="http://schemas.openxmlformats.org/drawingml/2006/table">
            <a:tbl>
              <a:tblPr firstRow="1" bandRow="1">
                <a:tableStyleId>{073A0DAA-6AF3-43AB-8588-CEC1D06C72B9}</a:tableStyleId>
              </a:tblPr>
              <a:tblGrid>
                <a:gridCol w="1207378">
                  <a:extLst>
                    <a:ext uri="{9D8B030D-6E8A-4147-A177-3AD203B41FA5}">
                      <a16:colId xmlns:a16="http://schemas.microsoft.com/office/drawing/2014/main" val="2787143762"/>
                    </a:ext>
                  </a:extLst>
                </a:gridCol>
                <a:gridCol w="1207378">
                  <a:extLst>
                    <a:ext uri="{9D8B030D-6E8A-4147-A177-3AD203B41FA5}">
                      <a16:colId xmlns:a16="http://schemas.microsoft.com/office/drawing/2014/main" val="3677583403"/>
                    </a:ext>
                  </a:extLst>
                </a:gridCol>
                <a:gridCol w="1207378">
                  <a:extLst>
                    <a:ext uri="{9D8B030D-6E8A-4147-A177-3AD203B41FA5}">
                      <a16:colId xmlns:a16="http://schemas.microsoft.com/office/drawing/2014/main" val="154959548"/>
                    </a:ext>
                  </a:extLst>
                </a:gridCol>
                <a:gridCol w="1207378">
                  <a:extLst>
                    <a:ext uri="{9D8B030D-6E8A-4147-A177-3AD203B41FA5}">
                      <a16:colId xmlns:a16="http://schemas.microsoft.com/office/drawing/2014/main" val="1963605581"/>
                    </a:ext>
                  </a:extLst>
                </a:gridCol>
                <a:gridCol w="1207378">
                  <a:extLst>
                    <a:ext uri="{9D8B030D-6E8A-4147-A177-3AD203B41FA5}">
                      <a16:colId xmlns:a16="http://schemas.microsoft.com/office/drawing/2014/main" val="4265627491"/>
                    </a:ext>
                  </a:extLst>
                </a:gridCol>
                <a:gridCol w="1207378">
                  <a:extLst>
                    <a:ext uri="{9D8B030D-6E8A-4147-A177-3AD203B41FA5}">
                      <a16:colId xmlns:a16="http://schemas.microsoft.com/office/drawing/2014/main" val="2193555150"/>
                    </a:ext>
                  </a:extLst>
                </a:gridCol>
                <a:gridCol w="1489007">
                  <a:extLst>
                    <a:ext uri="{9D8B030D-6E8A-4147-A177-3AD203B41FA5}">
                      <a16:colId xmlns:a16="http://schemas.microsoft.com/office/drawing/2014/main" val="3933750390"/>
                    </a:ext>
                  </a:extLst>
                </a:gridCol>
              </a:tblGrid>
              <a:tr h="370840">
                <a:tc>
                  <a:txBody>
                    <a:bodyPr/>
                    <a:lstStyle/>
                    <a:p>
                      <a:r>
                        <a:rPr lang="en-GB" sz="1400" noProof="0"/>
                        <a:t>10</a:t>
                      </a:r>
                      <a:r>
                        <a:rPr lang="en-GB" sz="1400" baseline="30000" noProof="0"/>
                        <a:t>6</a:t>
                      </a:r>
                    </a:p>
                  </a:txBody>
                  <a:tcPr/>
                </a:tc>
                <a:tc>
                  <a:txBody>
                    <a:bodyPr/>
                    <a:lstStyle/>
                    <a:p>
                      <a:r>
                        <a:rPr lang="en-GB" sz="1400" noProof="0"/>
                        <a:t>10</a:t>
                      </a:r>
                      <a:r>
                        <a:rPr lang="en-GB" sz="1400" baseline="30000" noProof="0"/>
                        <a:t>5</a:t>
                      </a:r>
                    </a:p>
                  </a:txBody>
                  <a:tcPr/>
                </a:tc>
                <a:tc>
                  <a:txBody>
                    <a:bodyPr/>
                    <a:lstStyle/>
                    <a:p>
                      <a:r>
                        <a:rPr lang="en-GB" sz="1400" noProof="0"/>
                        <a:t>10</a:t>
                      </a:r>
                      <a:r>
                        <a:rPr lang="en-GB" sz="1400" baseline="30000" noProof="0"/>
                        <a:t>4</a:t>
                      </a:r>
                    </a:p>
                  </a:txBody>
                  <a:tcPr/>
                </a:tc>
                <a:tc>
                  <a:txBody>
                    <a:bodyPr/>
                    <a:lstStyle/>
                    <a:p>
                      <a:r>
                        <a:rPr lang="en-GB" sz="1400" noProof="0"/>
                        <a:t>10</a:t>
                      </a:r>
                      <a:r>
                        <a:rPr lang="en-GB" sz="1400" baseline="30000" noProof="0"/>
                        <a:t>3</a:t>
                      </a:r>
                    </a:p>
                  </a:txBody>
                  <a:tcPr/>
                </a:tc>
                <a:tc>
                  <a:txBody>
                    <a:bodyPr/>
                    <a:lstStyle/>
                    <a:p>
                      <a:r>
                        <a:rPr lang="en-GB" sz="1400" noProof="0"/>
                        <a:t>10</a:t>
                      </a:r>
                      <a:r>
                        <a:rPr lang="en-GB" sz="1400" baseline="30000" noProof="0"/>
                        <a:t>2</a:t>
                      </a:r>
                    </a:p>
                  </a:txBody>
                  <a:tcPr/>
                </a:tc>
                <a:tc>
                  <a:txBody>
                    <a:bodyPr/>
                    <a:lstStyle/>
                    <a:p>
                      <a:r>
                        <a:rPr lang="en-GB" sz="1400" noProof="0"/>
                        <a:t>10</a:t>
                      </a:r>
                      <a:r>
                        <a:rPr lang="en-GB" sz="1400" baseline="30000" noProof="0"/>
                        <a:t>1</a:t>
                      </a:r>
                    </a:p>
                  </a:txBody>
                  <a:tcPr/>
                </a:tc>
                <a:tc>
                  <a:txBody>
                    <a:bodyPr/>
                    <a:lstStyle/>
                    <a:p>
                      <a:r>
                        <a:rPr lang="en-GB" sz="1400" noProof="0"/>
                        <a:t>10</a:t>
                      </a:r>
                      <a:r>
                        <a:rPr lang="en-GB" sz="1400" baseline="30000" noProof="0"/>
                        <a:t>0</a:t>
                      </a:r>
                    </a:p>
                  </a:txBody>
                  <a:tcPr/>
                </a:tc>
                <a:extLst>
                  <a:ext uri="{0D108BD9-81ED-4DB2-BD59-A6C34878D82A}">
                    <a16:rowId xmlns:a16="http://schemas.microsoft.com/office/drawing/2014/main" val="2506727606"/>
                  </a:ext>
                </a:extLst>
              </a:tr>
              <a:tr h="370840">
                <a:tc>
                  <a:txBody>
                    <a:bodyPr/>
                    <a:lstStyle/>
                    <a:p>
                      <a:r>
                        <a:rPr lang="en-GB" sz="1400" noProof="0"/>
                        <a:t>1,000,000</a:t>
                      </a:r>
                    </a:p>
                  </a:txBody>
                  <a:tcPr/>
                </a:tc>
                <a:tc>
                  <a:txBody>
                    <a:bodyPr/>
                    <a:lstStyle/>
                    <a:p>
                      <a:r>
                        <a:rPr lang="en-GB" sz="1400" noProof="0"/>
                        <a:t>100,000</a:t>
                      </a:r>
                    </a:p>
                  </a:txBody>
                  <a:tcPr/>
                </a:tc>
                <a:tc>
                  <a:txBody>
                    <a:bodyPr/>
                    <a:lstStyle/>
                    <a:p>
                      <a:r>
                        <a:rPr lang="en-GB" sz="1400" noProof="0"/>
                        <a:t>10,000</a:t>
                      </a:r>
                    </a:p>
                  </a:txBody>
                  <a:tcPr/>
                </a:tc>
                <a:tc>
                  <a:txBody>
                    <a:bodyPr/>
                    <a:lstStyle/>
                    <a:p>
                      <a:r>
                        <a:rPr lang="en-GB" sz="1400" noProof="0"/>
                        <a:t>1,000</a:t>
                      </a:r>
                    </a:p>
                  </a:txBody>
                  <a:tcPr/>
                </a:tc>
                <a:tc>
                  <a:txBody>
                    <a:bodyPr/>
                    <a:lstStyle/>
                    <a:p>
                      <a:r>
                        <a:rPr lang="en-GB" sz="1400" noProof="0"/>
                        <a:t>100</a:t>
                      </a:r>
                    </a:p>
                  </a:txBody>
                  <a:tcPr/>
                </a:tc>
                <a:tc>
                  <a:txBody>
                    <a:bodyPr/>
                    <a:lstStyle/>
                    <a:p>
                      <a:r>
                        <a:rPr lang="en-GB" sz="1400" noProof="0"/>
                        <a:t>10</a:t>
                      </a:r>
                    </a:p>
                  </a:txBody>
                  <a:tcPr/>
                </a:tc>
                <a:tc>
                  <a:txBody>
                    <a:bodyPr/>
                    <a:lstStyle/>
                    <a:p>
                      <a:r>
                        <a:rPr lang="en-GB" sz="1400" noProof="0"/>
                        <a:t>1</a:t>
                      </a:r>
                    </a:p>
                  </a:txBody>
                  <a:tcPr/>
                </a:tc>
                <a:extLst>
                  <a:ext uri="{0D108BD9-81ED-4DB2-BD59-A6C34878D82A}">
                    <a16:rowId xmlns:a16="http://schemas.microsoft.com/office/drawing/2014/main" val="514193597"/>
                  </a:ext>
                </a:extLst>
              </a:tr>
              <a:tr h="370839">
                <a:tc>
                  <a:txBody>
                    <a:bodyPr/>
                    <a:lstStyle/>
                    <a:p>
                      <a:pPr lvl="0">
                        <a:buNone/>
                      </a:pPr>
                      <a:endParaRPr lang="en-GB" sz="1400" noProof="0"/>
                    </a:p>
                  </a:txBody>
                  <a:tcPr/>
                </a:tc>
                <a:tc>
                  <a:txBody>
                    <a:bodyPr/>
                    <a:lstStyle/>
                    <a:p>
                      <a:pPr lvl="0">
                        <a:buNone/>
                      </a:pPr>
                      <a:endParaRPr lang="en-GB" sz="1400" noProof="0"/>
                    </a:p>
                  </a:txBody>
                  <a:tcPr/>
                </a:tc>
                <a:tc>
                  <a:txBody>
                    <a:bodyPr/>
                    <a:lstStyle/>
                    <a:p>
                      <a:pPr lvl="0">
                        <a:buNone/>
                      </a:pPr>
                      <a:endParaRPr lang="en-GB" sz="1400" noProof="0"/>
                    </a:p>
                  </a:txBody>
                  <a:tcPr/>
                </a:tc>
                <a:tc>
                  <a:txBody>
                    <a:bodyPr/>
                    <a:lstStyle/>
                    <a:p>
                      <a:pPr lvl="0">
                        <a:buNone/>
                      </a:pPr>
                      <a:r>
                        <a:rPr lang="en-GB" sz="1400" noProof="0"/>
                        <a:t>6</a:t>
                      </a:r>
                    </a:p>
                  </a:txBody>
                  <a:tcPr/>
                </a:tc>
                <a:tc>
                  <a:txBody>
                    <a:bodyPr/>
                    <a:lstStyle/>
                    <a:p>
                      <a:pPr lvl="0">
                        <a:buNone/>
                      </a:pPr>
                      <a:r>
                        <a:rPr lang="en-GB" sz="1400" noProof="0"/>
                        <a:t>7</a:t>
                      </a:r>
                    </a:p>
                  </a:txBody>
                  <a:tcPr/>
                </a:tc>
                <a:tc>
                  <a:txBody>
                    <a:bodyPr/>
                    <a:lstStyle/>
                    <a:p>
                      <a:pPr lvl="0">
                        <a:buNone/>
                      </a:pPr>
                      <a:r>
                        <a:rPr lang="en-GB" sz="1400" noProof="0"/>
                        <a:t>3</a:t>
                      </a:r>
                    </a:p>
                  </a:txBody>
                  <a:tcPr/>
                </a:tc>
                <a:tc>
                  <a:txBody>
                    <a:bodyPr/>
                    <a:lstStyle/>
                    <a:p>
                      <a:pPr lvl="0">
                        <a:buNone/>
                      </a:pPr>
                      <a:r>
                        <a:rPr lang="en-GB" sz="1400" noProof="0"/>
                        <a:t>1</a:t>
                      </a:r>
                    </a:p>
                  </a:txBody>
                  <a:tcPr/>
                </a:tc>
                <a:extLst>
                  <a:ext uri="{0D108BD9-81ED-4DB2-BD59-A6C34878D82A}">
                    <a16:rowId xmlns:a16="http://schemas.microsoft.com/office/drawing/2014/main" val="1205779220"/>
                  </a:ext>
                </a:extLst>
              </a:tr>
            </a:tbl>
          </a:graphicData>
        </a:graphic>
      </p:graphicFrame>
      <p:graphicFrame>
        <p:nvGraphicFramePr>
          <p:cNvPr id="6" name="Table 5">
            <a:extLst>
              <a:ext uri="{FF2B5EF4-FFF2-40B4-BE49-F238E27FC236}">
                <a16:creationId xmlns:a16="http://schemas.microsoft.com/office/drawing/2014/main" id="{7F11A12E-0CDD-F45B-E2E1-71E47EB4B1D6}"/>
              </a:ext>
            </a:extLst>
          </p:cNvPr>
          <p:cNvGraphicFramePr>
            <a:graphicFrameLocks noGrp="1"/>
          </p:cNvGraphicFramePr>
          <p:nvPr>
            <p:extLst>
              <p:ext uri="{D42A27DB-BD31-4B8C-83A1-F6EECF244321}">
                <p14:modId xmlns:p14="http://schemas.microsoft.com/office/powerpoint/2010/main" val="2556206150"/>
              </p:ext>
            </p:extLst>
          </p:nvPr>
        </p:nvGraphicFramePr>
        <p:xfrm>
          <a:off x="228206" y="1609186"/>
          <a:ext cx="8402261" cy="741680"/>
        </p:xfrm>
        <a:graphic>
          <a:graphicData uri="http://schemas.openxmlformats.org/drawingml/2006/table">
            <a:tbl>
              <a:tblPr firstRow="1" bandRow="1">
                <a:tableStyleId>{073A0DAA-6AF3-43AB-8588-CEC1D06C72B9}</a:tableStyleId>
              </a:tblPr>
              <a:tblGrid>
                <a:gridCol w="1200323">
                  <a:extLst>
                    <a:ext uri="{9D8B030D-6E8A-4147-A177-3AD203B41FA5}">
                      <a16:colId xmlns:a16="http://schemas.microsoft.com/office/drawing/2014/main" val="3472267899"/>
                    </a:ext>
                  </a:extLst>
                </a:gridCol>
                <a:gridCol w="1200323">
                  <a:extLst>
                    <a:ext uri="{9D8B030D-6E8A-4147-A177-3AD203B41FA5}">
                      <a16:colId xmlns:a16="http://schemas.microsoft.com/office/drawing/2014/main" val="2592524443"/>
                    </a:ext>
                  </a:extLst>
                </a:gridCol>
                <a:gridCol w="1200323">
                  <a:extLst>
                    <a:ext uri="{9D8B030D-6E8A-4147-A177-3AD203B41FA5}">
                      <a16:colId xmlns:a16="http://schemas.microsoft.com/office/drawing/2014/main" val="4015028919"/>
                    </a:ext>
                  </a:extLst>
                </a:gridCol>
                <a:gridCol w="1200323">
                  <a:extLst>
                    <a:ext uri="{9D8B030D-6E8A-4147-A177-3AD203B41FA5}">
                      <a16:colId xmlns:a16="http://schemas.microsoft.com/office/drawing/2014/main" val="2227422271"/>
                    </a:ext>
                  </a:extLst>
                </a:gridCol>
                <a:gridCol w="1200323">
                  <a:extLst>
                    <a:ext uri="{9D8B030D-6E8A-4147-A177-3AD203B41FA5}">
                      <a16:colId xmlns:a16="http://schemas.microsoft.com/office/drawing/2014/main" val="553348559"/>
                    </a:ext>
                  </a:extLst>
                </a:gridCol>
                <a:gridCol w="1200323">
                  <a:extLst>
                    <a:ext uri="{9D8B030D-6E8A-4147-A177-3AD203B41FA5}">
                      <a16:colId xmlns:a16="http://schemas.microsoft.com/office/drawing/2014/main" val="3745180236"/>
                    </a:ext>
                  </a:extLst>
                </a:gridCol>
                <a:gridCol w="1200323">
                  <a:extLst>
                    <a:ext uri="{9D8B030D-6E8A-4147-A177-3AD203B41FA5}">
                      <a16:colId xmlns:a16="http://schemas.microsoft.com/office/drawing/2014/main" val="1296700622"/>
                    </a:ext>
                  </a:extLst>
                </a:gridCol>
              </a:tblGrid>
              <a:tr h="370840">
                <a:tc>
                  <a:txBody>
                    <a:bodyPr/>
                    <a:lstStyle/>
                    <a:p>
                      <a:r>
                        <a:rPr lang="en-GB" sz="1400" noProof="0"/>
                        <a:t>1,000,000</a:t>
                      </a:r>
                    </a:p>
                  </a:txBody>
                  <a:tcPr/>
                </a:tc>
                <a:tc>
                  <a:txBody>
                    <a:bodyPr/>
                    <a:lstStyle/>
                    <a:p>
                      <a:r>
                        <a:rPr lang="en-GB" sz="1400" noProof="0"/>
                        <a:t>100,000</a:t>
                      </a:r>
                    </a:p>
                  </a:txBody>
                  <a:tcPr/>
                </a:tc>
                <a:tc>
                  <a:txBody>
                    <a:bodyPr/>
                    <a:lstStyle/>
                    <a:p>
                      <a:r>
                        <a:rPr lang="en-GB" sz="1400" noProof="0"/>
                        <a:t>10,000</a:t>
                      </a:r>
                    </a:p>
                  </a:txBody>
                  <a:tcPr/>
                </a:tc>
                <a:tc>
                  <a:txBody>
                    <a:bodyPr/>
                    <a:lstStyle/>
                    <a:p>
                      <a:r>
                        <a:rPr lang="en-GB" sz="1400" noProof="0"/>
                        <a:t>1,000</a:t>
                      </a:r>
                    </a:p>
                  </a:txBody>
                  <a:tcPr/>
                </a:tc>
                <a:tc>
                  <a:txBody>
                    <a:bodyPr/>
                    <a:lstStyle/>
                    <a:p>
                      <a:r>
                        <a:rPr lang="en-GB" sz="1400" noProof="0"/>
                        <a:t>100</a:t>
                      </a:r>
                    </a:p>
                  </a:txBody>
                  <a:tcPr/>
                </a:tc>
                <a:tc>
                  <a:txBody>
                    <a:bodyPr/>
                    <a:lstStyle/>
                    <a:p>
                      <a:r>
                        <a:rPr lang="en-GB" sz="1400" noProof="0"/>
                        <a:t>10</a:t>
                      </a:r>
                    </a:p>
                  </a:txBody>
                  <a:tcPr/>
                </a:tc>
                <a:tc>
                  <a:txBody>
                    <a:bodyPr/>
                    <a:lstStyle/>
                    <a:p>
                      <a:r>
                        <a:rPr lang="en-GB" sz="1400" noProof="0"/>
                        <a:t>1</a:t>
                      </a:r>
                    </a:p>
                  </a:txBody>
                  <a:tcPr/>
                </a:tc>
                <a:extLst>
                  <a:ext uri="{0D108BD9-81ED-4DB2-BD59-A6C34878D82A}">
                    <a16:rowId xmlns:a16="http://schemas.microsoft.com/office/drawing/2014/main" val="154475432"/>
                  </a:ext>
                </a:extLst>
              </a:tr>
              <a:tr h="370840">
                <a:tc>
                  <a:txBody>
                    <a:bodyPr/>
                    <a:lstStyle/>
                    <a:p>
                      <a:endParaRPr lang="en-GB" sz="1400" noProof="0"/>
                    </a:p>
                  </a:txBody>
                  <a:tcPr/>
                </a:tc>
                <a:tc>
                  <a:txBody>
                    <a:bodyPr/>
                    <a:lstStyle/>
                    <a:p>
                      <a:endParaRPr lang="en-GB" sz="1400" noProof="0"/>
                    </a:p>
                  </a:txBody>
                  <a:tcPr/>
                </a:tc>
                <a:tc>
                  <a:txBody>
                    <a:bodyPr/>
                    <a:lstStyle/>
                    <a:p>
                      <a:endParaRPr lang="en-GB" sz="1400" noProof="0"/>
                    </a:p>
                  </a:txBody>
                  <a:tcPr/>
                </a:tc>
                <a:tc>
                  <a:txBody>
                    <a:bodyPr/>
                    <a:lstStyle/>
                    <a:p>
                      <a:r>
                        <a:rPr lang="en-GB" sz="1400" noProof="0"/>
                        <a:t>6</a:t>
                      </a:r>
                    </a:p>
                  </a:txBody>
                  <a:tcPr/>
                </a:tc>
                <a:tc>
                  <a:txBody>
                    <a:bodyPr/>
                    <a:lstStyle/>
                    <a:p>
                      <a:r>
                        <a:rPr lang="en-GB" sz="1400" noProof="0"/>
                        <a:t>7</a:t>
                      </a:r>
                    </a:p>
                  </a:txBody>
                  <a:tcPr/>
                </a:tc>
                <a:tc>
                  <a:txBody>
                    <a:bodyPr/>
                    <a:lstStyle/>
                    <a:p>
                      <a:r>
                        <a:rPr lang="en-GB" sz="1400" noProof="0"/>
                        <a:t>3</a:t>
                      </a:r>
                    </a:p>
                  </a:txBody>
                  <a:tcPr/>
                </a:tc>
                <a:tc>
                  <a:txBody>
                    <a:bodyPr/>
                    <a:lstStyle/>
                    <a:p>
                      <a:r>
                        <a:rPr lang="en-GB" sz="1400" noProof="0"/>
                        <a:t>9</a:t>
                      </a:r>
                    </a:p>
                  </a:txBody>
                  <a:tcPr/>
                </a:tc>
                <a:extLst>
                  <a:ext uri="{0D108BD9-81ED-4DB2-BD59-A6C34878D82A}">
                    <a16:rowId xmlns:a16="http://schemas.microsoft.com/office/drawing/2014/main" val="3487689757"/>
                  </a:ext>
                </a:extLst>
              </a:tr>
            </a:tbl>
          </a:graphicData>
        </a:graphic>
      </p:graphicFrame>
    </p:spTree>
    <p:extLst>
      <p:ext uri="{BB962C8B-B14F-4D97-AF65-F5344CB8AC3E}">
        <p14:creationId xmlns:p14="http://schemas.microsoft.com/office/powerpoint/2010/main" val="2156227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82B5DA-58B9-C844-86D2-B5E8CDFF4902}"/>
              </a:ext>
            </a:extLst>
          </p:cNvPr>
          <p:cNvSpPr>
            <a:spLocks noGrp="1"/>
          </p:cNvSpPr>
          <p:nvPr>
            <p:ph type="sldNum" sz="quarter" idx="11"/>
          </p:nvPr>
        </p:nvSpPr>
        <p:spPr/>
        <p:txBody>
          <a:bodyPr/>
          <a:lstStyle/>
          <a:p>
            <a:fld id="{DA2C159E-F13C-4A85-9A41-E7669D3E0D70}" type="slidenum">
              <a:rPr lang="en-GB" noProof="0" smtClean="0"/>
              <a:pPr/>
              <a:t>52</a:t>
            </a:fld>
            <a:endParaRPr lang="en-GB" noProof="0"/>
          </a:p>
        </p:txBody>
      </p:sp>
      <p:sp>
        <p:nvSpPr>
          <p:cNvPr id="3" name="Title 2">
            <a:extLst>
              <a:ext uri="{FF2B5EF4-FFF2-40B4-BE49-F238E27FC236}">
                <a16:creationId xmlns:a16="http://schemas.microsoft.com/office/drawing/2014/main" id="{BC7F1D1B-3F7D-9BA6-472A-25FED4375523}"/>
              </a:ext>
            </a:extLst>
          </p:cNvPr>
          <p:cNvSpPr>
            <a:spLocks noGrp="1"/>
          </p:cNvSpPr>
          <p:nvPr>
            <p:ph type="title"/>
          </p:nvPr>
        </p:nvSpPr>
        <p:spPr/>
        <p:txBody>
          <a:bodyPr>
            <a:noAutofit/>
          </a:bodyPr>
          <a:lstStyle/>
          <a:p>
            <a:r>
              <a:rPr lang="en-GB" noProof="0">
                <a:ea typeface="Calibri"/>
                <a:cs typeface="Arial"/>
              </a:rPr>
              <a:t>Binary: Base 2 [0,1]</a:t>
            </a:r>
          </a:p>
        </p:txBody>
      </p:sp>
      <p:sp>
        <p:nvSpPr>
          <p:cNvPr id="5" name="Footer Placeholder 4">
            <a:extLst>
              <a:ext uri="{FF2B5EF4-FFF2-40B4-BE49-F238E27FC236}">
                <a16:creationId xmlns:a16="http://schemas.microsoft.com/office/drawing/2014/main" id="{DF36F0FA-B63C-43D4-0F51-4ED7753592B7}"/>
              </a:ext>
            </a:extLst>
          </p:cNvPr>
          <p:cNvSpPr>
            <a:spLocks noGrp="1"/>
          </p:cNvSpPr>
          <p:nvPr>
            <p:ph type="ftr" sz="quarter" idx="10"/>
          </p:nvPr>
        </p:nvSpPr>
        <p:spPr/>
        <p:txBody>
          <a:bodyPr/>
          <a:lstStyle/>
          <a:p>
            <a:r>
              <a:rPr lang="en-GB" noProof="0"/>
              <a:t>Education &amp; Training Foundation</a:t>
            </a:r>
          </a:p>
        </p:txBody>
      </p:sp>
      <p:graphicFrame>
        <p:nvGraphicFramePr>
          <p:cNvPr id="4" name="Table 3">
            <a:extLst>
              <a:ext uri="{FF2B5EF4-FFF2-40B4-BE49-F238E27FC236}">
                <a16:creationId xmlns:a16="http://schemas.microsoft.com/office/drawing/2014/main" id="{76E94996-6066-D91B-9C97-05E672A30B88}"/>
              </a:ext>
            </a:extLst>
          </p:cNvPr>
          <p:cNvGraphicFramePr>
            <a:graphicFrameLocks noGrp="1"/>
          </p:cNvGraphicFramePr>
          <p:nvPr>
            <p:extLst>
              <p:ext uri="{D42A27DB-BD31-4B8C-83A1-F6EECF244321}">
                <p14:modId xmlns:p14="http://schemas.microsoft.com/office/powerpoint/2010/main" val="1141267537"/>
              </p:ext>
            </p:extLst>
          </p:nvPr>
        </p:nvGraphicFramePr>
        <p:xfrm>
          <a:off x="5971441" y="1289538"/>
          <a:ext cx="1216342" cy="3061331"/>
        </p:xfrm>
        <a:graphic>
          <a:graphicData uri="http://schemas.openxmlformats.org/drawingml/2006/table">
            <a:tbl>
              <a:tblPr firstRow="1" bandRow="1">
                <a:tableStyleId>{073A0DAA-6AF3-43AB-8588-CEC1D06C72B9}</a:tableStyleId>
              </a:tblPr>
              <a:tblGrid>
                <a:gridCol w="1216342">
                  <a:extLst>
                    <a:ext uri="{9D8B030D-6E8A-4147-A177-3AD203B41FA5}">
                      <a16:colId xmlns:a16="http://schemas.microsoft.com/office/drawing/2014/main" val="2779316431"/>
                    </a:ext>
                  </a:extLst>
                </a:gridCol>
              </a:tblGrid>
              <a:tr h="437333">
                <a:tc>
                  <a:txBody>
                    <a:bodyPr/>
                    <a:lstStyle/>
                    <a:p>
                      <a:r>
                        <a:rPr lang="en-GB" noProof="0"/>
                        <a:t>Decimal</a:t>
                      </a:r>
                    </a:p>
                  </a:txBody>
                  <a:tcPr/>
                </a:tc>
                <a:extLst>
                  <a:ext uri="{0D108BD9-81ED-4DB2-BD59-A6C34878D82A}">
                    <a16:rowId xmlns:a16="http://schemas.microsoft.com/office/drawing/2014/main" val="2422242203"/>
                  </a:ext>
                </a:extLst>
              </a:tr>
              <a:tr h="437333">
                <a:tc>
                  <a:txBody>
                    <a:bodyPr/>
                    <a:lstStyle/>
                    <a:p>
                      <a:pPr lvl="0">
                        <a:buNone/>
                      </a:pPr>
                      <a:endParaRPr lang="en-GB" noProof="0"/>
                    </a:p>
                  </a:txBody>
                  <a:tcPr/>
                </a:tc>
                <a:extLst>
                  <a:ext uri="{0D108BD9-81ED-4DB2-BD59-A6C34878D82A}">
                    <a16:rowId xmlns:a16="http://schemas.microsoft.com/office/drawing/2014/main" val="3822754525"/>
                  </a:ext>
                </a:extLst>
              </a:tr>
              <a:tr h="437333">
                <a:tc>
                  <a:txBody>
                    <a:bodyPr/>
                    <a:lstStyle/>
                    <a:p>
                      <a:pPr lvl="0">
                        <a:buNone/>
                      </a:pPr>
                      <a:r>
                        <a:rPr lang="en-GB" noProof="0"/>
                        <a:t>0</a:t>
                      </a:r>
                    </a:p>
                  </a:txBody>
                  <a:tcPr/>
                </a:tc>
                <a:extLst>
                  <a:ext uri="{0D108BD9-81ED-4DB2-BD59-A6C34878D82A}">
                    <a16:rowId xmlns:a16="http://schemas.microsoft.com/office/drawing/2014/main" val="1001768722"/>
                  </a:ext>
                </a:extLst>
              </a:tr>
              <a:tr h="437333">
                <a:tc>
                  <a:txBody>
                    <a:bodyPr/>
                    <a:lstStyle/>
                    <a:p>
                      <a:pPr lvl="0">
                        <a:buNone/>
                      </a:pPr>
                      <a:r>
                        <a:rPr lang="en-GB" noProof="0"/>
                        <a:t>1</a:t>
                      </a:r>
                    </a:p>
                  </a:txBody>
                  <a:tcPr/>
                </a:tc>
                <a:extLst>
                  <a:ext uri="{0D108BD9-81ED-4DB2-BD59-A6C34878D82A}">
                    <a16:rowId xmlns:a16="http://schemas.microsoft.com/office/drawing/2014/main" val="2210803369"/>
                  </a:ext>
                </a:extLst>
              </a:tr>
              <a:tr h="437333">
                <a:tc>
                  <a:txBody>
                    <a:bodyPr/>
                    <a:lstStyle/>
                    <a:p>
                      <a:pPr lvl="0">
                        <a:buNone/>
                      </a:pPr>
                      <a:r>
                        <a:rPr lang="en-GB" noProof="0"/>
                        <a:t>2</a:t>
                      </a:r>
                    </a:p>
                  </a:txBody>
                  <a:tcPr/>
                </a:tc>
                <a:extLst>
                  <a:ext uri="{0D108BD9-81ED-4DB2-BD59-A6C34878D82A}">
                    <a16:rowId xmlns:a16="http://schemas.microsoft.com/office/drawing/2014/main" val="3072206463"/>
                  </a:ext>
                </a:extLst>
              </a:tr>
              <a:tr h="437333">
                <a:tc>
                  <a:txBody>
                    <a:bodyPr/>
                    <a:lstStyle/>
                    <a:p>
                      <a:pPr lvl="0">
                        <a:buNone/>
                      </a:pPr>
                      <a:r>
                        <a:rPr lang="en-GB" noProof="0"/>
                        <a:t>3</a:t>
                      </a:r>
                    </a:p>
                  </a:txBody>
                  <a:tcPr/>
                </a:tc>
                <a:extLst>
                  <a:ext uri="{0D108BD9-81ED-4DB2-BD59-A6C34878D82A}">
                    <a16:rowId xmlns:a16="http://schemas.microsoft.com/office/drawing/2014/main" val="1352569240"/>
                  </a:ext>
                </a:extLst>
              </a:tr>
              <a:tr h="437333">
                <a:tc>
                  <a:txBody>
                    <a:bodyPr/>
                    <a:lstStyle/>
                    <a:p>
                      <a:pPr lvl="0">
                        <a:buNone/>
                      </a:pPr>
                      <a:r>
                        <a:rPr lang="en-GB" noProof="0"/>
                        <a:t>4</a:t>
                      </a:r>
                    </a:p>
                  </a:txBody>
                  <a:tcPr/>
                </a:tc>
                <a:extLst>
                  <a:ext uri="{0D108BD9-81ED-4DB2-BD59-A6C34878D82A}">
                    <a16:rowId xmlns:a16="http://schemas.microsoft.com/office/drawing/2014/main" val="2810130828"/>
                  </a:ext>
                </a:extLst>
              </a:tr>
            </a:tbl>
          </a:graphicData>
        </a:graphic>
      </p:graphicFrame>
      <p:graphicFrame>
        <p:nvGraphicFramePr>
          <p:cNvPr id="7" name="Table 6">
            <a:extLst>
              <a:ext uri="{FF2B5EF4-FFF2-40B4-BE49-F238E27FC236}">
                <a16:creationId xmlns:a16="http://schemas.microsoft.com/office/drawing/2014/main" id="{6C22F2F1-3BF7-E40E-80DE-9B51AE29F48B}"/>
              </a:ext>
            </a:extLst>
          </p:cNvPr>
          <p:cNvGraphicFramePr>
            <a:graphicFrameLocks noGrp="1"/>
          </p:cNvGraphicFramePr>
          <p:nvPr>
            <p:extLst>
              <p:ext uri="{D42A27DB-BD31-4B8C-83A1-F6EECF244321}">
                <p14:modId xmlns:p14="http://schemas.microsoft.com/office/powerpoint/2010/main" val="1171518892"/>
              </p:ext>
            </p:extLst>
          </p:nvPr>
        </p:nvGraphicFramePr>
        <p:xfrm>
          <a:off x="659422" y="1289538"/>
          <a:ext cx="5033718" cy="3043106"/>
        </p:xfrm>
        <a:graphic>
          <a:graphicData uri="http://schemas.openxmlformats.org/drawingml/2006/table">
            <a:tbl>
              <a:tblPr firstRow="1" bandRow="1">
                <a:tableStyleId>{073A0DAA-6AF3-43AB-8588-CEC1D06C72B9}</a:tableStyleId>
              </a:tblPr>
              <a:tblGrid>
                <a:gridCol w="571152">
                  <a:extLst>
                    <a:ext uri="{9D8B030D-6E8A-4147-A177-3AD203B41FA5}">
                      <a16:colId xmlns:a16="http://schemas.microsoft.com/office/drawing/2014/main" val="186539715"/>
                    </a:ext>
                  </a:extLst>
                </a:gridCol>
                <a:gridCol w="563031">
                  <a:extLst>
                    <a:ext uri="{9D8B030D-6E8A-4147-A177-3AD203B41FA5}">
                      <a16:colId xmlns:a16="http://schemas.microsoft.com/office/drawing/2014/main" val="1573326539"/>
                    </a:ext>
                  </a:extLst>
                </a:gridCol>
                <a:gridCol w="563031">
                  <a:extLst>
                    <a:ext uri="{9D8B030D-6E8A-4147-A177-3AD203B41FA5}">
                      <a16:colId xmlns:a16="http://schemas.microsoft.com/office/drawing/2014/main" val="1325714806"/>
                    </a:ext>
                  </a:extLst>
                </a:gridCol>
                <a:gridCol w="563031">
                  <a:extLst>
                    <a:ext uri="{9D8B030D-6E8A-4147-A177-3AD203B41FA5}">
                      <a16:colId xmlns:a16="http://schemas.microsoft.com/office/drawing/2014/main" val="1115713664"/>
                    </a:ext>
                  </a:extLst>
                </a:gridCol>
                <a:gridCol w="582806">
                  <a:extLst>
                    <a:ext uri="{9D8B030D-6E8A-4147-A177-3AD203B41FA5}">
                      <a16:colId xmlns:a16="http://schemas.microsoft.com/office/drawing/2014/main" val="3015792488"/>
                    </a:ext>
                  </a:extLst>
                </a:gridCol>
                <a:gridCol w="543252">
                  <a:extLst>
                    <a:ext uri="{9D8B030D-6E8A-4147-A177-3AD203B41FA5}">
                      <a16:colId xmlns:a16="http://schemas.microsoft.com/office/drawing/2014/main" val="483488526"/>
                    </a:ext>
                  </a:extLst>
                </a:gridCol>
                <a:gridCol w="563031">
                  <a:extLst>
                    <a:ext uri="{9D8B030D-6E8A-4147-A177-3AD203B41FA5}">
                      <a16:colId xmlns:a16="http://schemas.microsoft.com/office/drawing/2014/main" val="1299461744"/>
                    </a:ext>
                  </a:extLst>
                </a:gridCol>
                <a:gridCol w="1084384">
                  <a:extLst>
                    <a:ext uri="{9D8B030D-6E8A-4147-A177-3AD203B41FA5}">
                      <a16:colId xmlns:a16="http://schemas.microsoft.com/office/drawing/2014/main" val="2027821139"/>
                    </a:ext>
                  </a:extLst>
                </a:gridCol>
              </a:tblGrid>
              <a:tr h="434730">
                <a:tc>
                  <a:txBody>
                    <a:bodyPr/>
                    <a:lstStyle/>
                    <a:p>
                      <a:r>
                        <a:rPr lang="en-GB" noProof="0"/>
                        <a:t>2</a:t>
                      </a:r>
                      <a:r>
                        <a:rPr lang="en-GB" baseline="30000" noProof="0"/>
                        <a:t>7</a:t>
                      </a:r>
                    </a:p>
                  </a:txBody>
                  <a:tcPr/>
                </a:tc>
                <a:tc>
                  <a:txBody>
                    <a:bodyPr/>
                    <a:lstStyle/>
                    <a:p>
                      <a:r>
                        <a:rPr lang="en-GB" noProof="0"/>
                        <a:t>2</a:t>
                      </a:r>
                      <a:r>
                        <a:rPr lang="en-GB" baseline="30000" noProof="0"/>
                        <a:t>6</a:t>
                      </a:r>
                    </a:p>
                  </a:txBody>
                  <a:tcPr/>
                </a:tc>
                <a:tc>
                  <a:txBody>
                    <a:bodyPr/>
                    <a:lstStyle/>
                    <a:p>
                      <a:r>
                        <a:rPr lang="en-GB" noProof="0"/>
                        <a:t>2</a:t>
                      </a:r>
                      <a:r>
                        <a:rPr lang="en-GB" baseline="30000" noProof="0"/>
                        <a:t>5</a:t>
                      </a:r>
                    </a:p>
                  </a:txBody>
                  <a:tcPr/>
                </a:tc>
                <a:tc>
                  <a:txBody>
                    <a:bodyPr/>
                    <a:lstStyle/>
                    <a:p>
                      <a:r>
                        <a:rPr lang="en-GB" noProof="0"/>
                        <a:t>2</a:t>
                      </a:r>
                      <a:r>
                        <a:rPr lang="en-GB" baseline="30000" noProof="0"/>
                        <a:t>4</a:t>
                      </a:r>
                    </a:p>
                  </a:txBody>
                  <a:tcPr/>
                </a:tc>
                <a:tc>
                  <a:txBody>
                    <a:bodyPr/>
                    <a:lstStyle/>
                    <a:p>
                      <a:r>
                        <a:rPr lang="en-GB" noProof="0"/>
                        <a:t>2</a:t>
                      </a:r>
                      <a:r>
                        <a:rPr lang="en-GB" baseline="30000" noProof="0"/>
                        <a:t>3</a:t>
                      </a:r>
                    </a:p>
                  </a:txBody>
                  <a:tcPr/>
                </a:tc>
                <a:tc>
                  <a:txBody>
                    <a:bodyPr/>
                    <a:lstStyle/>
                    <a:p>
                      <a:r>
                        <a:rPr lang="en-GB" noProof="0"/>
                        <a:t>2</a:t>
                      </a:r>
                      <a:r>
                        <a:rPr lang="en-GB" baseline="30000" noProof="0"/>
                        <a:t>2</a:t>
                      </a:r>
                    </a:p>
                  </a:txBody>
                  <a:tcPr/>
                </a:tc>
                <a:tc>
                  <a:txBody>
                    <a:bodyPr/>
                    <a:lstStyle/>
                    <a:p>
                      <a:r>
                        <a:rPr lang="en-GB" noProof="0"/>
                        <a:t>2</a:t>
                      </a:r>
                      <a:r>
                        <a:rPr lang="en-GB" baseline="30000" noProof="0"/>
                        <a:t>1</a:t>
                      </a:r>
                    </a:p>
                  </a:txBody>
                  <a:tcPr/>
                </a:tc>
                <a:tc>
                  <a:txBody>
                    <a:bodyPr/>
                    <a:lstStyle/>
                    <a:p>
                      <a:r>
                        <a:rPr lang="en-GB" noProof="0"/>
                        <a:t>2</a:t>
                      </a:r>
                      <a:r>
                        <a:rPr lang="en-GB" baseline="30000" noProof="0"/>
                        <a:t>0</a:t>
                      </a:r>
                    </a:p>
                  </a:txBody>
                  <a:tcPr/>
                </a:tc>
                <a:extLst>
                  <a:ext uri="{0D108BD9-81ED-4DB2-BD59-A6C34878D82A}">
                    <a16:rowId xmlns:a16="http://schemas.microsoft.com/office/drawing/2014/main" val="2199237822"/>
                  </a:ext>
                </a:extLst>
              </a:tr>
              <a:tr h="434730">
                <a:tc>
                  <a:txBody>
                    <a:bodyPr/>
                    <a:lstStyle/>
                    <a:p>
                      <a:r>
                        <a:rPr lang="en-GB" noProof="0"/>
                        <a:t>128</a:t>
                      </a:r>
                    </a:p>
                  </a:txBody>
                  <a:tcPr/>
                </a:tc>
                <a:tc>
                  <a:txBody>
                    <a:bodyPr/>
                    <a:lstStyle/>
                    <a:p>
                      <a:r>
                        <a:rPr lang="en-GB" noProof="0"/>
                        <a:t>64</a:t>
                      </a:r>
                    </a:p>
                  </a:txBody>
                  <a:tcPr/>
                </a:tc>
                <a:tc>
                  <a:txBody>
                    <a:bodyPr/>
                    <a:lstStyle/>
                    <a:p>
                      <a:r>
                        <a:rPr lang="en-GB" noProof="0"/>
                        <a:t>32</a:t>
                      </a:r>
                    </a:p>
                  </a:txBody>
                  <a:tcPr/>
                </a:tc>
                <a:tc>
                  <a:txBody>
                    <a:bodyPr/>
                    <a:lstStyle/>
                    <a:p>
                      <a:r>
                        <a:rPr lang="en-GB" noProof="0"/>
                        <a:t>16</a:t>
                      </a:r>
                    </a:p>
                  </a:txBody>
                  <a:tcPr/>
                </a:tc>
                <a:tc>
                  <a:txBody>
                    <a:bodyPr/>
                    <a:lstStyle/>
                    <a:p>
                      <a:r>
                        <a:rPr lang="en-GB" noProof="0"/>
                        <a:t>8</a:t>
                      </a:r>
                    </a:p>
                  </a:txBody>
                  <a:tcPr/>
                </a:tc>
                <a:tc>
                  <a:txBody>
                    <a:bodyPr/>
                    <a:lstStyle/>
                    <a:p>
                      <a:r>
                        <a:rPr lang="en-GB" noProof="0"/>
                        <a:t>4</a:t>
                      </a:r>
                    </a:p>
                  </a:txBody>
                  <a:tcPr/>
                </a:tc>
                <a:tc>
                  <a:txBody>
                    <a:bodyPr/>
                    <a:lstStyle/>
                    <a:p>
                      <a:r>
                        <a:rPr lang="en-GB" noProof="0"/>
                        <a:t>2</a:t>
                      </a:r>
                    </a:p>
                  </a:txBody>
                  <a:tcPr/>
                </a:tc>
                <a:tc>
                  <a:txBody>
                    <a:bodyPr/>
                    <a:lstStyle/>
                    <a:p>
                      <a:r>
                        <a:rPr lang="en-GB" noProof="0"/>
                        <a:t>1</a:t>
                      </a:r>
                    </a:p>
                  </a:txBody>
                  <a:tcPr/>
                </a:tc>
                <a:extLst>
                  <a:ext uri="{0D108BD9-81ED-4DB2-BD59-A6C34878D82A}">
                    <a16:rowId xmlns:a16="http://schemas.microsoft.com/office/drawing/2014/main" val="2141311108"/>
                  </a:ext>
                </a:extLst>
              </a:tr>
              <a:tr h="434730">
                <a:tc>
                  <a:txBody>
                    <a:bodyPr/>
                    <a:lstStyle/>
                    <a:p>
                      <a:r>
                        <a:rPr lang="en-GB" noProof="0"/>
                        <a:t>0</a:t>
                      </a:r>
                    </a:p>
                  </a:txBody>
                  <a:tcPr/>
                </a:tc>
                <a:tc>
                  <a:txBody>
                    <a:bodyPr/>
                    <a:lstStyle/>
                    <a:p>
                      <a:r>
                        <a:rPr lang="en-GB" noProof="0"/>
                        <a:t>0</a:t>
                      </a:r>
                    </a:p>
                  </a:txBody>
                  <a:tcPr/>
                </a:tc>
                <a:tc>
                  <a:txBody>
                    <a:bodyPr/>
                    <a:lstStyle/>
                    <a:p>
                      <a:r>
                        <a:rPr lang="en-GB" noProof="0"/>
                        <a:t>0</a:t>
                      </a:r>
                    </a:p>
                  </a:txBody>
                  <a:tcPr/>
                </a:tc>
                <a:tc>
                  <a:txBody>
                    <a:bodyPr/>
                    <a:lstStyle/>
                    <a:p>
                      <a:r>
                        <a:rPr lang="en-GB" noProof="0"/>
                        <a:t>0</a:t>
                      </a:r>
                    </a:p>
                  </a:txBody>
                  <a:tcPr/>
                </a:tc>
                <a:tc>
                  <a:txBody>
                    <a:bodyPr/>
                    <a:lstStyle/>
                    <a:p>
                      <a:r>
                        <a:rPr lang="en-GB" noProof="0"/>
                        <a:t>0</a:t>
                      </a:r>
                    </a:p>
                  </a:txBody>
                  <a:tcPr/>
                </a:tc>
                <a:tc>
                  <a:txBody>
                    <a:bodyPr/>
                    <a:lstStyle/>
                    <a:p>
                      <a:r>
                        <a:rPr lang="en-GB" noProof="0"/>
                        <a:t>0</a:t>
                      </a:r>
                    </a:p>
                  </a:txBody>
                  <a:tcPr/>
                </a:tc>
                <a:tc>
                  <a:txBody>
                    <a:bodyPr/>
                    <a:lstStyle/>
                    <a:p>
                      <a:r>
                        <a:rPr lang="en-GB" noProof="0"/>
                        <a:t>0</a:t>
                      </a:r>
                    </a:p>
                  </a:txBody>
                  <a:tcPr/>
                </a:tc>
                <a:tc>
                  <a:txBody>
                    <a:bodyPr/>
                    <a:lstStyle/>
                    <a:p>
                      <a:r>
                        <a:rPr lang="en-GB" noProof="0"/>
                        <a:t>0</a:t>
                      </a:r>
                    </a:p>
                  </a:txBody>
                  <a:tcPr/>
                </a:tc>
                <a:extLst>
                  <a:ext uri="{0D108BD9-81ED-4DB2-BD59-A6C34878D82A}">
                    <a16:rowId xmlns:a16="http://schemas.microsoft.com/office/drawing/2014/main" val="1175072803"/>
                  </a:ext>
                </a:extLst>
              </a:tr>
              <a:tr h="434729">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1</a:t>
                      </a:r>
                    </a:p>
                  </a:txBody>
                  <a:tcPr/>
                </a:tc>
                <a:extLst>
                  <a:ext uri="{0D108BD9-81ED-4DB2-BD59-A6C34878D82A}">
                    <a16:rowId xmlns:a16="http://schemas.microsoft.com/office/drawing/2014/main" val="1103913056"/>
                  </a:ext>
                </a:extLst>
              </a:tr>
              <a:tr h="434729">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0</a:t>
                      </a:r>
                    </a:p>
                  </a:txBody>
                  <a:tcPr/>
                </a:tc>
                <a:extLst>
                  <a:ext uri="{0D108BD9-81ED-4DB2-BD59-A6C34878D82A}">
                    <a16:rowId xmlns:a16="http://schemas.microsoft.com/office/drawing/2014/main" val="3735997889"/>
                  </a:ext>
                </a:extLst>
              </a:tr>
              <a:tr h="434729">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1</a:t>
                      </a:r>
                    </a:p>
                  </a:txBody>
                  <a:tcPr/>
                </a:tc>
                <a:extLst>
                  <a:ext uri="{0D108BD9-81ED-4DB2-BD59-A6C34878D82A}">
                    <a16:rowId xmlns:a16="http://schemas.microsoft.com/office/drawing/2014/main" val="2810758121"/>
                  </a:ext>
                </a:extLst>
              </a:tr>
              <a:tr h="434729">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0</a:t>
                      </a:r>
                    </a:p>
                  </a:txBody>
                  <a:tcPr/>
                </a:tc>
                <a:tc>
                  <a:txBody>
                    <a:bodyPr/>
                    <a:lstStyle/>
                    <a:p>
                      <a:pPr lvl="0">
                        <a:buNone/>
                      </a:pPr>
                      <a:r>
                        <a:rPr lang="en-GB" noProof="0"/>
                        <a:t>0</a:t>
                      </a:r>
                    </a:p>
                  </a:txBody>
                  <a:tcPr/>
                </a:tc>
                <a:extLst>
                  <a:ext uri="{0D108BD9-81ED-4DB2-BD59-A6C34878D82A}">
                    <a16:rowId xmlns:a16="http://schemas.microsoft.com/office/drawing/2014/main" val="342088067"/>
                  </a:ext>
                </a:extLst>
              </a:tr>
            </a:tbl>
          </a:graphicData>
        </a:graphic>
      </p:graphicFrame>
    </p:spTree>
    <p:extLst>
      <p:ext uri="{BB962C8B-B14F-4D97-AF65-F5344CB8AC3E}">
        <p14:creationId xmlns:p14="http://schemas.microsoft.com/office/powerpoint/2010/main" val="3270035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4AF8E0-4D99-815E-2BFF-5C78763CEFCE}"/>
              </a:ext>
            </a:extLst>
          </p:cNvPr>
          <p:cNvSpPr>
            <a:spLocks noGrp="1"/>
          </p:cNvSpPr>
          <p:nvPr>
            <p:ph type="sldNum" sz="quarter" idx="11"/>
          </p:nvPr>
        </p:nvSpPr>
        <p:spPr/>
        <p:txBody>
          <a:bodyPr/>
          <a:lstStyle/>
          <a:p>
            <a:fld id="{DA2C159E-F13C-4A85-9A41-E7669D3E0D70}" type="slidenum">
              <a:rPr lang="en-GB" noProof="0" smtClean="0"/>
              <a:pPr/>
              <a:t>53</a:t>
            </a:fld>
            <a:endParaRPr lang="en-GB" noProof="0"/>
          </a:p>
        </p:txBody>
      </p:sp>
      <p:sp>
        <p:nvSpPr>
          <p:cNvPr id="2" name="Title 1">
            <a:extLst>
              <a:ext uri="{FF2B5EF4-FFF2-40B4-BE49-F238E27FC236}">
                <a16:creationId xmlns:a16="http://schemas.microsoft.com/office/drawing/2014/main" id="{8D12DDEA-CC61-F4E4-2CCE-82355CE6F924}"/>
              </a:ext>
            </a:extLst>
          </p:cNvPr>
          <p:cNvSpPr>
            <a:spLocks noGrp="1"/>
          </p:cNvSpPr>
          <p:nvPr>
            <p:ph type="title"/>
          </p:nvPr>
        </p:nvSpPr>
        <p:spPr/>
        <p:txBody>
          <a:bodyPr/>
          <a:lstStyle/>
          <a:p>
            <a:r>
              <a:rPr lang="en-GB" noProof="0">
                <a:cs typeface="Arial"/>
              </a:rPr>
              <a:t>Binary: Complete the table</a:t>
            </a:r>
            <a:endParaRPr lang="en-GB" noProof="0"/>
          </a:p>
        </p:txBody>
      </p:sp>
      <p:sp>
        <p:nvSpPr>
          <p:cNvPr id="4" name="Footer Placeholder 3">
            <a:extLst>
              <a:ext uri="{FF2B5EF4-FFF2-40B4-BE49-F238E27FC236}">
                <a16:creationId xmlns:a16="http://schemas.microsoft.com/office/drawing/2014/main" id="{391925B0-B003-236D-54B7-D0F19FE56FC6}"/>
              </a:ext>
            </a:extLst>
          </p:cNvPr>
          <p:cNvSpPr>
            <a:spLocks noGrp="1"/>
          </p:cNvSpPr>
          <p:nvPr>
            <p:ph type="ftr" sz="quarter" idx="10"/>
          </p:nvPr>
        </p:nvSpPr>
        <p:spPr/>
        <p:txBody>
          <a:bodyPr/>
          <a:lstStyle/>
          <a:p>
            <a:r>
              <a:rPr lang="en-GB" noProof="0"/>
              <a:t>Education &amp; Training Foundation</a:t>
            </a:r>
          </a:p>
        </p:txBody>
      </p:sp>
      <p:graphicFrame>
        <p:nvGraphicFramePr>
          <p:cNvPr id="7" name="Table 6">
            <a:extLst>
              <a:ext uri="{FF2B5EF4-FFF2-40B4-BE49-F238E27FC236}">
                <a16:creationId xmlns:a16="http://schemas.microsoft.com/office/drawing/2014/main" id="{678E9CF6-9C5C-981F-84E6-403E1D5DC9AA}"/>
              </a:ext>
            </a:extLst>
          </p:cNvPr>
          <p:cNvGraphicFramePr>
            <a:graphicFrameLocks noGrp="1"/>
          </p:cNvGraphicFramePr>
          <p:nvPr>
            <p:extLst>
              <p:ext uri="{D42A27DB-BD31-4B8C-83A1-F6EECF244321}">
                <p14:modId xmlns:p14="http://schemas.microsoft.com/office/powerpoint/2010/main" val="2638902546"/>
              </p:ext>
            </p:extLst>
          </p:nvPr>
        </p:nvGraphicFramePr>
        <p:xfrm>
          <a:off x="5687785" y="1074964"/>
          <a:ext cx="1149594" cy="2966711"/>
        </p:xfrm>
        <a:graphic>
          <a:graphicData uri="http://schemas.openxmlformats.org/drawingml/2006/table">
            <a:tbl>
              <a:tblPr firstRow="1" bandRow="1">
                <a:tableStyleId>{073A0DAA-6AF3-43AB-8588-CEC1D06C72B9}</a:tableStyleId>
              </a:tblPr>
              <a:tblGrid>
                <a:gridCol w="1149594">
                  <a:extLst>
                    <a:ext uri="{9D8B030D-6E8A-4147-A177-3AD203B41FA5}">
                      <a16:colId xmlns:a16="http://schemas.microsoft.com/office/drawing/2014/main" val="2992786195"/>
                    </a:ext>
                  </a:extLst>
                </a:gridCol>
              </a:tblGrid>
              <a:tr h="370840">
                <a:tc>
                  <a:txBody>
                    <a:bodyPr/>
                    <a:lstStyle/>
                    <a:p>
                      <a:r>
                        <a:rPr lang="en-GB" noProof="0"/>
                        <a:t>Decimal</a:t>
                      </a:r>
                    </a:p>
                  </a:txBody>
                  <a:tcPr/>
                </a:tc>
                <a:extLst>
                  <a:ext uri="{0D108BD9-81ED-4DB2-BD59-A6C34878D82A}">
                    <a16:rowId xmlns:a16="http://schemas.microsoft.com/office/drawing/2014/main" val="522189888"/>
                  </a:ext>
                </a:extLst>
              </a:tr>
              <a:tr h="370840">
                <a:tc>
                  <a:txBody>
                    <a:bodyPr/>
                    <a:lstStyle/>
                    <a:p>
                      <a:endParaRPr lang="en-GB" noProof="0"/>
                    </a:p>
                  </a:txBody>
                  <a:tcPr/>
                </a:tc>
                <a:extLst>
                  <a:ext uri="{0D108BD9-81ED-4DB2-BD59-A6C34878D82A}">
                    <a16:rowId xmlns:a16="http://schemas.microsoft.com/office/drawing/2014/main" val="259381096"/>
                  </a:ext>
                </a:extLst>
              </a:tr>
              <a:tr h="370840">
                <a:tc>
                  <a:txBody>
                    <a:bodyPr/>
                    <a:lstStyle/>
                    <a:p>
                      <a:r>
                        <a:rPr lang="en-GB" noProof="0"/>
                        <a:t>5</a:t>
                      </a:r>
                    </a:p>
                  </a:txBody>
                  <a:tcPr/>
                </a:tc>
                <a:extLst>
                  <a:ext uri="{0D108BD9-81ED-4DB2-BD59-A6C34878D82A}">
                    <a16:rowId xmlns:a16="http://schemas.microsoft.com/office/drawing/2014/main" val="4120433416"/>
                  </a:ext>
                </a:extLst>
              </a:tr>
              <a:tr h="370839">
                <a:tc>
                  <a:txBody>
                    <a:bodyPr/>
                    <a:lstStyle/>
                    <a:p>
                      <a:pPr lvl="0">
                        <a:buNone/>
                      </a:pPr>
                      <a:r>
                        <a:rPr lang="en-GB" noProof="0"/>
                        <a:t>6</a:t>
                      </a:r>
                    </a:p>
                  </a:txBody>
                  <a:tcPr/>
                </a:tc>
                <a:extLst>
                  <a:ext uri="{0D108BD9-81ED-4DB2-BD59-A6C34878D82A}">
                    <a16:rowId xmlns:a16="http://schemas.microsoft.com/office/drawing/2014/main" val="2751841093"/>
                  </a:ext>
                </a:extLst>
              </a:tr>
              <a:tr h="370838">
                <a:tc>
                  <a:txBody>
                    <a:bodyPr/>
                    <a:lstStyle/>
                    <a:p>
                      <a:pPr lvl="0">
                        <a:buNone/>
                      </a:pPr>
                      <a:endParaRPr lang="en-GB" noProof="0"/>
                    </a:p>
                  </a:txBody>
                  <a:tcPr/>
                </a:tc>
                <a:extLst>
                  <a:ext uri="{0D108BD9-81ED-4DB2-BD59-A6C34878D82A}">
                    <a16:rowId xmlns:a16="http://schemas.microsoft.com/office/drawing/2014/main" val="3125679900"/>
                  </a:ext>
                </a:extLst>
              </a:tr>
              <a:tr h="370838">
                <a:tc>
                  <a:txBody>
                    <a:bodyPr/>
                    <a:lstStyle/>
                    <a:p>
                      <a:pPr lvl="0">
                        <a:buNone/>
                      </a:pPr>
                      <a:endParaRPr lang="en-GB" noProof="0"/>
                    </a:p>
                  </a:txBody>
                  <a:tcPr/>
                </a:tc>
                <a:extLst>
                  <a:ext uri="{0D108BD9-81ED-4DB2-BD59-A6C34878D82A}">
                    <a16:rowId xmlns:a16="http://schemas.microsoft.com/office/drawing/2014/main" val="1004578887"/>
                  </a:ext>
                </a:extLst>
              </a:tr>
              <a:tr h="370838">
                <a:tc>
                  <a:txBody>
                    <a:bodyPr/>
                    <a:lstStyle/>
                    <a:p>
                      <a:pPr lvl="0">
                        <a:buNone/>
                      </a:pPr>
                      <a:endParaRPr lang="en-GB" noProof="0"/>
                    </a:p>
                  </a:txBody>
                  <a:tcPr/>
                </a:tc>
                <a:extLst>
                  <a:ext uri="{0D108BD9-81ED-4DB2-BD59-A6C34878D82A}">
                    <a16:rowId xmlns:a16="http://schemas.microsoft.com/office/drawing/2014/main" val="216794717"/>
                  </a:ext>
                </a:extLst>
              </a:tr>
              <a:tr h="370838">
                <a:tc>
                  <a:txBody>
                    <a:bodyPr/>
                    <a:lstStyle/>
                    <a:p>
                      <a:pPr lvl="0">
                        <a:buNone/>
                      </a:pPr>
                      <a:r>
                        <a:rPr lang="en-GB" noProof="0"/>
                        <a:t>10</a:t>
                      </a:r>
                    </a:p>
                  </a:txBody>
                  <a:tcPr/>
                </a:tc>
                <a:extLst>
                  <a:ext uri="{0D108BD9-81ED-4DB2-BD59-A6C34878D82A}">
                    <a16:rowId xmlns:a16="http://schemas.microsoft.com/office/drawing/2014/main" val="2053069244"/>
                  </a:ext>
                </a:extLst>
              </a:tr>
            </a:tbl>
          </a:graphicData>
        </a:graphic>
      </p:graphicFrame>
      <p:graphicFrame>
        <p:nvGraphicFramePr>
          <p:cNvPr id="6" name="Table 5">
            <a:extLst>
              <a:ext uri="{FF2B5EF4-FFF2-40B4-BE49-F238E27FC236}">
                <a16:creationId xmlns:a16="http://schemas.microsoft.com/office/drawing/2014/main" id="{B4D9F616-DB07-0A25-9321-F531252E366A}"/>
              </a:ext>
            </a:extLst>
          </p:cNvPr>
          <p:cNvGraphicFramePr>
            <a:graphicFrameLocks noGrp="1"/>
          </p:cNvGraphicFramePr>
          <p:nvPr>
            <p:extLst>
              <p:ext uri="{D42A27DB-BD31-4B8C-83A1-F6EECF244321}">
                <p14:modId xmlns:p14="http://schemas.microsoft.com/office/powerpoint/2010/main" val="1665537266"/>
              </p:ext>
            </p:extLst>
          </p:nvPr>
        </p:nvGraphicFramePr>
        <p:xfrm>
          <a:off x="372019" y="1076162"/>
          <a:ext cx="5120633" cy="2966709"/>
        </p:xfrm>
        <a:graphic>
          <a:graphicData uri="http://schemas.openxmlformats.org/drawingml/2006/table">
            <a:tbl>
              <a:tblPr firstRow="1" bandRow="1">
                <a:tableStyleId>{073A0DAA-6AF3-43AB-8588-CEC1D06C72B9}</a:tableStyleId>
              </a:tblPr>
              <a:tblGrid>
                <a:gridCol w="640079">
                  <a:extLst>
                    <a:ext uri="{9D8B030D-6E8A-4147-A177-3AD203B41FA5}">
                      <a16:colId xmlns:a16="http://schemas.microsoft.com/office/drawing/2014/main" val="2392096497"/>
                    </a:ext>
                  </a:extLst>
                </a:gridCol>
                <a:gridCol w="640079">
                  <a:extLst>
                    <a:ext uri="{9D8B030D-6E8A-4147-A177-3AD203B41FA5}">
                      <a16:colId xmlns:a16="http://schemas.microsoft.com/office/drawing/2014/main" val="3098475896"/>
                    </a:ext>
                  </a:extLst>
                </a:gridCol>
                <a:gridCol w="640079">
                  <a:extLst>
                    <a:ext uri="{9D8B030D-6E8A-4147-A177-3AD203B41FA5}">
                      <a16:colId xmlns:a16="http://schemas.microsoft.com/office/drawing/2014/main" val="1059105037"/>
                    </a:ext>
                  </a:extLst>
                </a:gridCol>
                <a:gridCol w="640079">
                  <a:extLst>
                    <a:ext uri="{9D8B030D-6E8A-4147-A177-3AD203B41FA5}">
                      <a16:colId xmlns:a16="http://schemas.microsoft.com/office/drawing/2014/main" val="317910719"/>
                    </a:ext>
                  </a:extLst>
                </a:gridCol>
                <a:gridCol w="640079">
                  <a:extLst>
                    <a:ext uri="{9D8B030D-6E8A-4147-A177-3AD203B41FA5}">
                      <a16:colId xmlns:a16="http://schemas.microsoft.com/office/drawing/2014/main" val="3018522445"/>
                    </a:ext>
                  </a:extLst>
                </a:gridCol>
                <a:gridCol w="688730">
                  <a:extLst>
                    <a:ext uri="{9D8B030D-6E8A-4147-A177-3AD203B41FA5}">
                      <a16:colId xmlns:a16="http://schemas.microsoft.com/office/drawing/2014/main" val="1828134485"/>
                    </a:ext>
                  </a:extLst>
                </a:gridCol>
                <a:gridCol w="591429">
                  <a:extLst>
                    <a:ext uri="{9D8B030D-6E8A-4147-A177-3AD203B41FA5}">
                      <a16:colId xmlns:a16="http://schemas.microsoft.com/office/drawing/2014/main" val="2163354997"/>
                    </a:ext>
                  </a:extLst>
                </a:gridCol>
                <a:gridCol w="640079">
                  <a:extLst>
                    <a:ext uri="{9D8B030D-6E8A-4147-A177-3AD203B41FA5}">
                      <a16:colId xmlns:a16="http://schemas.microsoft.com/office/drawing/2014/main" val="679084700"/>
                    </a:ext>
                  </a:extLst>
                </a:gridCol>
              </a:tblGrid>
              <a:tr h="370840">
                <a:tc>
                  <a:txBody>
                    <a:bodyPr/>
                    <a:lstStyle/>
                    <a:p>
                      <a:r>
                        <a:rPr lang="en-GB" noProof="0"/>
                        <a:t>2</a:t>
                      </a:r>
                      <a:r>
                        <a:rPr lang="en-GB" baseline="30000" noProof="0"/>
                        <a:t>7</a:t>
                      </a:r>
                    </a:p>
                  </a:txBody>
                  <a:tcPr/>
                </a:tc>
                <a:tc>
                  <a:txBody>
                    <a:bodyPr/>
                    <a:lstStyle/>
                    <a:p>
                      <a:r>
                        <a:rPr lang="en-GB" noProof="0"/>
                        <a:t>2</a:t>
                      </a:r>
                      <a:r>
                        <a:rPr lang="en-GB" baseline="30000" noProof="0"/>
                        <a:t>6</a:t>
                      </a:r>
                    </a:p>
                  </a:txBody>
                  <a:tcPr/>
                </a:tc>
                <a:tc>
                  <a:txBody>
                    <a:bodyPr/>
                    <a:lstStyle/>
                    <a:p>
                      <a:r>
                        <a:rPr lang="en-GB" noProof="0"/>
                        <a:t>2</a:t>
                      </a:r>
                      <a:r>
                        <a:rPr lang="en-GB" baseline="30000" noProof="0"/>
                        <a:t>5</a:t>
                      </a:r>
                    </a:p>
                  </a:txBody>
                  <a:tcPr/>
                </a:tc>
                <a:tc>
                  <a:txBody>
                    <a:bodyPr/>
                    <a:lstStyle/>
                    <a:p>
                      <a:r>
                        <a:rPr lang="en-GB" noProof="0"/>
                        <a:t>2</a:t>
                      </a:r>
                      <a:r>
                        <a:rPr lang="en-GB" baseline="30000" noProof="0"/>
                        <a:t>4</a:t>
                      </a:r>
                    </a:p>
                  </a:txBody>
                  <a:tcPr/>
                </a:tc>
                <a:tc>
                  <a:txBody>
                    <a:bodyPr/>
                    <a:lstStyle/>
                    <a:p>
                      <a:r>
                        <a:rPr lang="en-GB" noProof="0"/>
                        <a:t>2</a:t>
                      </a:r>
                      <a:r>
                        <a:rPr lang="en-GB" baseline="30000" noProof="0"/>
                        <a:t>3</a:t>
                      </a:r>
                    </a:p>
                  </a:txBody>
                  <a:tcPr/>
                </a:tc>
                <a:tc>
                  <a:txBody>
                    <a:bodyPr/>
                    <a:lstStyle/>
                    <a:p>
                      <a:r>
                        <a:rPr lang="en-GB" noProof="0"/>
                        <a:t>2</a:t>
                      </a:r>
                      <a:r>
                        <a:rPr lang="en-GB" baseline="30000" noProof="0"/>
                        <a:t>2</a:t>
                      </a:r>
                    </a:p>
                  </a:txBody>
                  <a:tcPr/>
                </a:tc>
                <a:tc>
                  <a:txBody>
                    <a:bodyPr/>
                    <a:lstStyle/>
                    <a:p>
                      <a:r>
                        <a:rPr lang="en-GB" noProof="0"/>
                        <a:t>2</a:t>
                      </a:r>
                      <a:r>
                        <a:rPr lang="en-GB" baseline="30000" noProof="0"/>
                        <a:t>1</a:t>
                      </a:r>
                    </a:p>
                  </a:txBody>
                  <a:tcPr/>
                </a:tc>
                <a:tc>
                  <a:txBody>
                    <a:bodyPr/>
                    <a:lstStyle/>
                    <a:p>
                      <a:r>
                        <a:rPr lang="en-GB" noProof="0"/>
                        <a:t>2</a:t>
                      </a:r>
                      <a:r>
                        <a:rPr lang="en-GB" baseline="30000" noProof="0"/>
                        <a:t>0</a:t>
                      </a:r>
                    </a:p>
                  </a:txBody>
                  <a:tcPr/>
                </a:tc>
                <a:extLst>
                  <a:ext uri="{0D108BD9-81ED-4DB2-BD59-A6C34878D82A}">
                    <a16:rowId xmlns:a16="http://schemas.microsoft.com/office/drawing/2014/main" val="29984593"/>
                  </a:ext>
                </a:extLst>
              </a:tr>
              <a:tr h="370840">
                <a:tc>
                  <a:txBody>
                    <a:bodyPr/>
                    <a:lstStyle/>
                    <a:p>
                      <a:r>
                        <a:rPr lang="en-GB" noProof="0"/>
                        <a:t>128</a:t>
                      </a:r>
                    </a:p>
                  </a:txBody>
                  <a:tcPr/>
                </a:tc>
                <a:tc>
                  <a:txBody>
                    <a:bodyPr/>
                    <a:lstStyle/>
                    <a:p>
                      <a:r>
                        <a:rPr lang="en-GB" noProof="0"/>
                        <a:t>64</a:t>
                      </a:r>
                    </a:p>
                  </a:txBody>
                  <a:tcPr/>
                </a:tc>
                <a:tc>
                  <a:txBody>
                    <a:bodyPr/>
                    <a:lstStyle/>
                    <a:p>
                      <a:r>
                        <a:rPr lang="en-GB" noProof="0"/>
                        <a:t>32</a:t>
                      </a:r>
                    </a:p>
                  </a:txBody>
                  <a:tcPr/>
                </a:tc>
                <a:tc>
                  <a:txBody>
                    <a:bodyPr/>
                    <a:lstStyle/>
                    <a:p>
                      <a:r>
                        <a:rPr lang="en-GB" noProof="0"/>
                        <a:t>16</a:t>
                      </a:r>
                    </a:p>
                  </a:txBody>
                  <a:tcPr/>
                </a:tc>
                <a:tc>
                  <a:txBody>
                    <a:bodyPr/>
                    <a:lstStyle/>
                    <a:p>
                      <a:r>
                        <a:rPr lang="en-GB" noProof="0"/>
                        <a:t>8</a:t>
                      </a:r>
                    </a:p>
                  </a:txBody>
                  <a:tcPr/>
                </a:tc>
                <a:tc>
                  <a:txBody>
                    <a:bodyPr/>
                    <a:lstStyle/>
                    <a:p>
                      <a:r>
                        <a:rPr lang="en-GB" noProof="0"/>
                        <a:t>4</a:t>
                      </a:r>
                    </a:p>
                  </a:txBody>
                  <a:tcPr/>
                </a:tc>
                <a:tc>
                  <a:txBody>
                    <a:bodyPr/>
                    <a:lstStyle/>
                    <a:p>
                      <a:r>
                        <a:rPr lang="en-GB" noProof="0"/>
                        <a:t>2</a:t>
                      </a:r>
                    </a:p>
                  </a:txBody>
                  <a:tcPr/>
                </a:tc>
                <a:tc>
                  <a:txBody>
                    <a:bodyPr/>
                    <a:lstStyle/>
                    <a:p>
                      <a:r>
                        <a:rPr lang="en-GB" noProof="0"/>
                        <a:t>1</a:t>
                      </a:r>
                    </a:p>
                  </a:txBody>
                  <a:tcPr/>
                </a:tc>
                <a:extLst>
                  <a:ext uri="{0D108BD9-81ED-4DB2-BD59-A6C34878D82A}">
                    <a16:rowId xmlns:a16="http://schemas.microsoft.com/office/drawing/2014/main" val="1643241056"/>
                  </a:ext>
                </a:extLst>
              </a:tr>
              <a:tr h="370839">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0</a:t>
                      </a:r>
                    </a:p>
                  </a:txBody>
                  <a:tcPr/>
                </a:tc>
                <a:tc>
                  <a:txBody>
                    <a:bodyPr/>
                    <a:lstStyle/>
                    <a:p>
                      <a:pPr lvl="0">
                        <a:buNone/>
                      </a:pPr>
                      <a:r>
                        <a:rPr lang="en-GB" noProof="0"/>
                        <a:t>1</a:t>
                      </a:r>
                    </a:p>
                  </a:txBody>
                  <a:tcPr/>
                </a:tc>
                <a:extLst>
                  <a:ext uri="{0D108BD9-81ED-4DB2-BD59-A6C34878D82A}">
                    <a16:rowId xmlns:a16="http://schemas.microsoft.com/office/drawing/2014/main" val="199712250"/>
                  </a:ext>
                </a:extLst>
              </a:tr>
              <a:tr h="370838">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0</a:t>
                      </a:r>
                    </a:p>
                  </a:txBody>
                  <a:tcPr/>
                </a:tc>
                <a:extLst>
                  <a:ext uri="{0D108BD9-81ED-4DB2-BD59-A6C34878D82A}">
                    <a16:rowId xmlns:a16="http://schemas.microsoft.com/office/drawing/2014/main" val="4001893912"/>
                  </a:ext>
                </a:extLst>
              </a:tr>
              <a:tr h="370838">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1</a:t>
                      </a:r>
                    </a:p>
                  </a:txBody>
                  <a:tcPr/>
                </a:tc>
                <a:extLst>
                  <a:ext uri="{0D108BD9-81ED-4DB2-BD59-A6C34878D82A}">
                    <a16:rowId xmlns:a16="http://schemas.microsoft.com/office/drawing/2014/main" val="1039259313"/>
                  </a:ext>
                </a:extLst>
              </a:tr>
              <a:tr h="370838">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extLst>
                  <a:ext uri="{0D108BD9-81ED-4DB2-BD59-A6C34878D82A}">
                    <a16:rowId xmlns:a16="http://schemas.microsoft.com/office/drawing/2014/main" val="2294820365"/>
                  </a:ext>
                </a:extLst>
              </a:tr>
              <a:tr h="370838">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1</a:t>
                      </a:r>
                    </a:p>
                  </a:txBody>
                  <a:tcPr/>
                </a:tc>
                <a:extLst>
                  <a:ext uri="{0D108BD9-81ED-4DB2-BD59-A6C34878D82A}">
                    <a16:rowId xmlns:a16="http://schemas.microsoft.com/office/drawing/2014/main" val="92020753"/>
                  </a:ext>
                </a:extLst>
              </a:tr>
              <a:tr h="370838">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0</a:t>
                      </a:r>
                    </a:p>
                  </a:txBody>
                  <a:tcPr/>
                </a:tc>
                <a:extLst>
                  <a:ext uri="{0D108BD9-81ED-4DB2-BD59-A6C34878D82A}">
                    <a16:rowId xmlns:a16="http://schemas.microsoft.com/office/drawing/2014/main" val="1373339348"/>
                  </a:ext>
                </a:extLst>
              </a:tr>
            </a:tbl>
          </a:graphicData>
        </a:graphic>
      </p:graphicFrame>
    </p:spTree>
    <p:extLst>
      <p:ext uri="{BB962C8B-B14F-4D97-AF65-F5344CB8AC3E}">
        <p14:creationId xmlns:p14="http://schemas.microsoft.com/office/powerpoint/2010/main" val="23431796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D3E189-AE4B-CE54-FFDE-CA981113B828}"/>
              </a:ext>
            </a:extLst>
          </p:cNvPr>
          <p:cNvSpPr>
            <a:spLocks noGrp="1"/>
          </p:cNvSpPr>
          <p:nvPr>
            <p:ph type="sldNum" sz="quarter" idx="11"/>
          </p:nvPr>
        </p:nvSpPr>
        <p:spPr/>
        <p:txBody>
          <a:bodyPr/>
          <a:lstStyle/>
          <a:p>
            <a:fld id="{DA2C159E-F13C-4A85-9A41-E7669D3E0D70}" type="slidenum">
              <a:rPr lang="en-GB" noProof="0" smtClean="0"/>
              <a:pPr/>
              <a:t>54</a:t>
            </a:fld>
            <a:endParaRPr lang="en-GB" noProof="0"/>
          </a:p>
        </p:txBody>
      </p:sp>
      <p:sp>
        <p:nvSpPr>
          <p:cNvPr id="2" name="Title 1">
            <a:extLst>
              <a:ext uri="{FF2B5EF4-FFF2-40B4-BE49-F238E27FC236}">
                <a16:creationId xmlns:a16="http://schemas.microsoft.com/office/drawing/2014/main" id="{AEC7B0CD-6821-0F0F-1EFA-70D6D4F20C4F}"/>
              </a:ext>
            </a:extLst>
          </p:cNvPr>
          <p:cNvSpPr>
            <a:spLocks noGrp="1"/>
          </p:cNvSpPr>
          <p:nvPr>
            <p:ph type="title"/>
          </p:nvPr>
        </p:nvSpPr>
        <p:spPr/>
        <p:txBody>
          <a:bodyPr/>
          <a:lstStyle/>
          <a:p>
            <a:r>
              <a:rPr lang="en-GB" noProof="0">
                <a:cs typeface="Arial"/>
              </a:rPr>
              <a:t>Convert binary to decimal</a:t>
            </a:r>
            <a:endParaRPr lang="en-GB" noProof="0"/>
          </a:p>
        </p:txBody>
      </p:sp>
      <p:sp>
        <p:nvSpPr>
          <p:cNvPr id="4" name="Footer Placeholder 3">
            <a:extLst>
              <a:ext uri="{FF2B5EF4-FFF2-40B4-BE49-F238E27FC236}">
                <a16:creationId xmlns:a16="http://schemas.microsoft.com/office/drawing/2014/main" id="{7B451885-0416-E60C-F9D8-E0EE4B7608F4}"/>
              </a:ext>
            </a:extLst>
          </p:cNvPr>
          <p:cNvSpPr>
            <a:spLocks noGrp="1"/>
          </p:cNvSpPr>
          <p:nvPr>
            <p:ph type="ftr" sz="quarter" idx="10"/>
          </p:nvPr>
        </p:nvSpPr>
        <p:spPr/>
        <p:txBody>
          <a:bodyPr/>
          <a:lstStyle/>
          <a:p>
            <a:r>
              <a:rPr lang="en-GB" noProof="0"/>
              <a:t>Education &amp; Training Foundation</a:t>
            </a:r>
          </a:p>
        </p:txBody>
      </p:sp>
      <p:graphicFrame>
        <p:nvGraphicFramePr>
          <p:cNvPr id="8" name="Table 7">
            <a:extLst>
              <a:ext uri="{FF2B5EF4-FFF2-40B4-BE49-F238E27FC236}">
                <a16:creationId xmlns:a16="http://schemas.microsoft.com/office/drawing/2014/main" id="{F90E518C-A8DA-2A65-606C-E83337528768}"/>
              </a:ext>
            </a:extLst>
          </p:cNvPr>
          <p:cNvGraphicFramePr>
            <a:graphicFrameLocks noGrp="1"/>
          </p:cNvGraphicFramePr>
          <p:nvPr>
            <p:extLst>
              <p:ext uri="{D42A27DB-BD31-4B8C-83A1-F6EECF244321}">
                <p14:modId xmlns:p14="http://schemas.microsoft.com/office/powerpoint/2010/main" val="1172323230"/>
              </p:ext>
            </p:extLst>
          </p:nvPr>
        </p:nvGraphicFramePr>
        <p:xfrm>
          <a:off x="392430" y="2987965"/>
          <a:ext cx="5109705" cy="1483355"/>
        </p:xfrm>
        <a:graphic>
          <a:graphicData uri="http://schemas.openxmlformats.org/drawingml/2006/table">
            <a:tbl>
              <a:tblPr firstRow="1" bandRow="1">
                <a:tableStyleId>{073A0DAA-6AF3-43AB-8588-CEC1D06C72B9}</a:tableStyleId>
              </a:tblPr>
              <a:tblGrid>
                <a:gridCol w="5109705">
                  <a:extLst>
                    <a:ext uri="{9D8B030D-6E8A-4147-A177-3AD203B41FA5}">
                      <a16:colId xmlns:a16="http://schemas.microsoft.com/office/drawing/2014/main" val="708148566"/>
                    </a:ext>
                  </a:extLst>
                </a:gridCol>
              </a:tblGrid>
              <a:tr h="370840">
                <a:tc>
                  <a:txBody>
                    <a:bodyPr/>
                    <a:lstStyle/>
                    <a:p>
                      <a:r>
                        <a:rPr lang="en-GB" noProof="0">
                          <a:solidFill>
                            <a:schemeClr val="bg1"/>
                          </a:solidFill>
                        </a:rPr>
                        <a:t>Convert 00001101 to decimal.</a:t>
                      </a:r>
                    </a:p>
                  </a:txBody>
                  <a:tcPr/>
                </a:tc>
                <a:extLst>
                  <a:ext uri="{0D108BD9-81ED-4DB2-BD59-A6C34878D82A}">
                    <a16:rowId xmlns:a16="http://schemas.microsoft.com/office/drawing/2014/main" val="383005437"/>
                  </a:ext>
                </a:extLst>
              </a:tr>
              <a:tr h="370839">
                <a:tc>
                  <a:txBody>
                    <a:bodyPr/>
                    <a:lstStyle/>
                    <a:p>
                      <a:pPr lvl="0">
                        <a:buNone/>
                      </a:pPr>
                      <a:r>
                        <a:rPr lang="en-GB" noProof="0"/>
                        <a:t>Add the place values for digit 1 [</a:t>
                      </a:r>
                      <a:r>
                        <a:rPr lang="en-GB" noProof="0">
                          <a:solidFill>
                            <a:schemeClr val="tx1"/>
                          </a:solidFill>
                        </a:rPr>
                        <a:t>8 + 4 + 1 = 13]</a:t>
                      </a:r>
                    </a:p>
                  </a:txBody>
                  <a:tcPr/>
                </a:tc>
                <a:extLst>
                  <a:ext uri="{0D108BD9-81ED-4DB2-BD59-A6C34878D82A}">
                    <a16:rowId xmlns:a16="http://schemas.microsoft.com/office/drawing/2014/main" val="1019081513"/>
                  </a:ext>
                </a:extLst>
              </a:tr>
              <a:tr h="370838">
                <a:tc>
                  <a:txBody>
                    <a:bodyPr/>
                    <a:lstStyle/>
                    <a:p>
                      <a:pPr lvl="0">
                        <a:buNone/>
                      </a:pPr>
                      <a:r>
                        <a:rPr lang="en-GB" noProof="0">
                          <a:solidFill>
                            <a:schemeClr val="tx1"/>
                          </a:solidFill>
                        </a:rPr>
                        <a:t>Convert</a:t>
                      </a:r>
                      <a:r>
                        <a:rPr lang="en-GB" noProof="0">
                          <a:solidFill>
                            <a:srgbClr val="FF0000"/>
                          </a:solidFill>
                        </a:rPr>
                        <a:t> </a:t>
                      </a:r>
                      <a:r>
                        <a:rPr lang="en-GB" noProof="0">
                          <a:solidFill>
                            <a:schemeClr val="tx1"/>
                          </a:solidFill>
                        </a:rPr>
                        <a:t>10101010 to decimal</a:t>
                      </a:r>
                    </a:p>
                  </a:txBody>
                  <a:tcPr/>
                </a:tc>
                <a:extLst>
                  <a:ext uri="{0D108BD9-81ED-4DB2-BD59-A6C34878D82A}">
                    <a16:rowId xmlns:a16="http://schemas.microsoft.com/office/drawing/2014/main" val="606999172"/>
                  </a:ext>
                </a:extLst>
              </a:tr>
              <a:tr h="370838">
                <a:tc>
                  <a:txBody>
                    <a:bodyPr/>
                    <a:lstStyle/>
                    <a:p>
                      <a:pPr lvl="0">
                        <a:buNone/>
                      </a:pPr>
                      <a:r>
                        <a:rPr lang="en-GB" noProof="0">
                          <a:solidFill>
                            <a:schemeClr val="tx1"/>
                          </a:solidFill>
                        </a:rPr>
                        <a:t>128 + 32 + 8 + 2 = 170 </a:t>
                      </a:r>
                    </a:p>
                  </a:txBody>
                  <a:tcPr/>
                </a:tc>
                <a:extLst>
                  <a:ext uri="{0D108BD9-81ED-4DB2-BD59-A6C34878D82A}">
                    <a16:rowId xmlns:a16="http://schemas.microsoft.com/office/drawing/2014/main" val="1922540371"/>
                  </a:ext>
                </a:extLst>
              </a:tr>
            </a:tbl>
          </a:graphicData>
        </a:graphic>
      </p:graphicFrame>
      <p:graphicFrame>
        <p:nvGraphicFramePr>
          <p:cNvPr id="7" name="Table 6">
            <a:extLst>
              <a:ext uri="{FF2B5EF4-FFF2-40B4-BE49-F238E27FC236}">
                <a16:creationId xmlns:a16="http://schemas.microsoft.com/office/drawing/2014/main" id="{A09CD960-4A0E-9B37-75B3-6D0D191E330E}"/>
              </a:ext>
            </a:extLst>
          </p:cNvPr>
          <p:cNvGraphicFramePr>
            <a:graphicFrameLocks noGrp="1"/>
          </p:cNvGraphicFramePr>
          <p:nvPr>
            <p:extLst>
              <p:ext uri="{D42A27DB-BD31-4B8C-83A1-F6EECF244321}">
                <p14:modId xmlns:p14="http://schemas.microsoft.com/office/powerpoint/2010/main" val="1323007425"/>
              </p:ext>
            </p:extLst>
          </p:nvPr>
        </p:nvGraphicFramePr>
        <p:xfrm>
          <a:off x="5742214" y="1129392"/>
          <a:ext cx="1351434" cy="1483355"/>
        </p:xfrm>
        <a:graphic>
          <a:graphicData uri="http://schemas.openxmlformats.org/drawingml/2006/table">
            <a:tbl>
              <a:tblPr firstRow="1" bandRow="1">
                <a:tableStyleId>{073A0DAA-6AF3-43AB-8588-CEC1D06C72B9}</a:tableStyleId>
              </a:tblPr>
              <a:tblGrid>
                <a:gridCol w="1351434">
                  <a:extLst>
                    <a:ext uri="{9D8B030D-6E8A-4147-A177-3AD203B41FA5}">
                      <a16:colId xmlns:a16="http://schemas.microsoft.com/office/drawing/2014/main" val="3852369065"/>
                    </a:ext>
                  </a:extLst>
                </a:gridCol>
              </a:tblGrid>
              <a:tr h="370840">
                <a:tc>
                  <a:txBody>
                    <a:bodyPr/>
                    <a:lstStyle/>
                    <a:p>
                      <a:r>
                        <a:rPr lang="en-GB" noProof="0"/>
                        <a:t>Decimal</a:t>
                      </a:r>
                    </a:p>
                  </a:txBody>
                  <a:tcPr/>
                </a:tc>
                <a:extLst>
                  <a:ext uri="{0D108BD9-81ED-4DB2-BD59-A6C34878D82A}">
                    <a16:rowId xmlns:a16="http://schemas.microsoft.com/office/drawing/2014/main" val="97591285"/>
                  </a:ext>
                </a:extLst>
              </a:tr>
              <a:tr h="370839">
                <a:tc>
                  <a:txBody>
                    <a:bodyPr/>
                    <a:lstStyle/>
                    <a:p>
                      <a:pPr lvl="0">
                        <a:buNone/>
                      </a:pPr>
                      <a:endParaRPr lang="en-GB" noProof="0"/>
                    </a:p>
                  </a:txBody>
                  <a:tcPr/>
                </a:tc>
                <a:extLst>
                  <a:ext uri="{0D108BD9-81ED-4DB2-BD59-A6C34878D82A}">
                    <a16:rowId xmlns:a16="http://schemas.microsoft.com/office/drawing/2014/main" val="2526208811"/>
                  </a:ext>
                </a:extLst>
              </a:tr>
              <a:tr h="370838">
                <a:tc>
                  <a:txBody>
                    <a:bodyPr/>
                    <a:lstStyle/>
                    <a:p>
                      <a:pPr lvl="0">
                        <a:buNone/>
                      </a:pPr>
                      <a:r>
                        <a:rPr lang="en-GB" noProof="0"/>
                        <a:t>13</a:t>
                      </a:r>
                    </a:p>
                  </a:txBody>
                  <a:tcPr/>
                </a:tc>
                <a:extLst>
                  <a:ext uri="{0D108BD9-81ED-4DB2-BD59-A6C34878D82A}">
                    <a16:rowId xmlns:a16="http://schemas.microsoft.com/office/drawing/2014/main" val="1494185522"/>
                  </a:ext>
                </a:extLst>
              </a:tr>
              <a:tr h="370838">
                <a:tc>
                  <a:txBody>
                    <a:bodyPr/>
                    <a:lstStyle/>
                    <a:p>
                      <a:pPr lvl="0">
                        <a:buNone/>
                      </a:pPr>
                      <a:r>
                        <a:rPr lang="en-GB" noProof="0"/>
                        <a:t>170</a:t>
                      </a:r>
                    </a:p>
                  </a:txBody>
                  <a:tcPr/>
                </a:tc>
                <a:extLst>
                  <a:ext uri="{0D108BD9-81ED-4DB2-BD59-A6C34878D82A}">
                    <a16:rowId xmlns:a16="http://schemas.microsoft.com/office/drawing/2014/main" val="951037517"/>
                  </a:ext>
                </a:extLst>
              </a:tr>
            </a:tbl>
          </a:graphicData>
        </a:graphic>
      </p:graphicFrame>
      <p:graphicFrame>
        <p:nvGraphicFramePr>
          <p:cNvPr id="6" name="Table 5">
            <a:extLst>
              <a:ext uri="{FF2B5EF4-FFF2-40B4-BE49-F238E27FC236}">
                <a16:creationId xmlns:a16="http://schemas.microsoft.com/office/drawing/2014/main" id="{E7961758-5807-6A85-A773-CA4FF931AF73}"/>
              </a:ext>
            </a:extLst>
          </p:cNvPr>
          <p:cNvGraphicFramePr>
            <a:graphicFrameLocks noGrp="1"/>
          </p:cNvGraphicFramePr>
          <p:nvPr>
            <p:extLst>
              <p:ext uri="{D42A27DB-BD31-4B8C-83A1-F6EECF244321}">
                <p14:modId xmlns:p14="http://schemas.microsoft.com/office/powerpoint/2010/main" val="1069284870"/>
              </p:ext>
            </p:extLst>
          </p:nvPr>
        </p:nvGraphicFramePr>
        <p:xfrm>
          <a:off x="392430" y="1116983"/>
          <a:ext cx="5120640" cy="1483357"/>
        </p:xfrm>
        <a:graphic>
          <a:graphicData uri="http://schemas.openxmlformats.org/drawingml/2006/table">
            <a:tbl>
              <a:tblPr firstRow="1" bandRow="1">
                <a:tableStyleId>{073A0DAA-6AF3-43AB-8588-CEC1D06C72B9}</a:tableStyleId>
              </a:tblPr>
              <a:tblGrid>
                <a:gridCol w="640080">
                  <a:extLst>
                    <a:ext uri="{9D8B030D-6E8A-4147-A177-3AD203B41FA5}">
                      <a16:colId xmlns:a16="http://schemas.microsoft.com/office/drawing/2014/main" val="2225025634"/>
                    </a:ext>
                  </a:extLst>
                </a:gridCol>
                <a:gridCol w="640080">
                  <a:extLst>
                    <a:ext uri="{9D8B030D-6E8A-4147-A177-3AD203B41FA5}">
                      <a16:colId xmlns:a16="http://schemas.microsoft.com/office/drawing/2014/main" val="3800248081"/>
                    </a:ext>
                  </a:extLst>
                </a:gridCol>
                <a:gridCol w="640080">
                  <a:extLst>
                    <a:ext uri="{9D8B030D-6E8A-4147-A177-3AD203B41FA5}">
                      <a16:colId xmlns:a16="http://schemas.microsoft.com/office/drawing/2014/main" val="85046629"/>
                    </a:ext>
                  </a:extLst>
                </a:gridCol>
                <a:gridCol w="640080">
                  <a:extLst>
                    <a:ext uri="{9D8B030D-6E8A-4147-A177-3AD203B41FA5}">
                      <a16:colId xmlns:a16="http://schemas.microsoft.com/office/drawing/2014/main" val="4224814651"/>
                    </a:ext>
                  </a:extLst>
                </a:gridCol>
                <a:gridCol w="640080">
                  <a:extLst>
                    <a:ext uri="{9D8B030D-6E8A-4147-A177-3AD203B41FA5}">
                      <a16:colId xmlns:a16="http://schemas.microsoft.com/office/drawing/2014/main" val="3578463019"/>
                    </a:ext>
                  </a:extLst>
                </a:gridCol>
                <a:gridCol w="640080">
                  <a:extLst>
                    <a:ext uri="{9D8B030D-6E8A-4147-A177-3AD203B41FA5}">
                      <a16:colId xmlns:a16="http://schemas.microsoft.com/office/drawing/2014/main" val="4288660664"/>
                    </a:ext>
                  </a:extLst>
                </a:gridCol>
                <a:gridCol w="640080">
                  <a:extLst>
                    <a:ext uri="{9D8B030D-6E8A-4147-A177-3AD203B41FA5}">
                      <a16:colId xmlns:a16="http://schemas.microsoft.com/office/drawing/2014/main" val="4215948339"/>
                    </a:ext>
                  </a:extLst>
                </a:gridCol>
                <a:gridCol w="640080">
                  <a:extLst>
                    <a:ext uri="{9D8B030D-6E8A-4147-A177-3AD203B41FA5}">
                      <a16:colId xmlns:a16="http://schemas.microsoft.com/office/drawing/2014/main" val="251035886"/>
                    </a:ext>
                  </a:extLst>
                </a:gridCol>
              </a:tblGrid>
              <a:tr h="370840">
                <a:tc>
                  <a:txBody>
                    <a:bodyPr/>
                    <a:lstStyle/>
                    <a:p>
                      <a:r>
                        <a:rPr lang="en-GB" noProof="0"/>
                        <a:t>2</a:t>
                      </a:r>
                      <a:r>
                        <a:rPr lang="en-GB" baseline="30000" noProof="0"/>
                        <a:t>7</a:t>
                      </a:r>
                    </a:p>
                  </a:txBody>
                  <a:tcPr/>
                </a:tc>
                <a:tc>
                  <a:txBody>
                    <a:bodyPr/>
                    <a:lstStyle/>
                    <a:p>
                      <a:r>
                        <a:rPr lang="en-GB" noProof="0"/>
                        <a:t>2</a:t>
                      </a:r>
                      <a:r>
                        <a:rPr lang="en-GB" baseline="30000" noProof="0"/>
                        <a:t>6</a:t>
                      </a:r>
                    </a:p>
                  </a:txBody>
                  <a:tcPr/>
                </a:tc>
                <a:tc>
                  <a:txBody>
                    <a:bodyPr/>
                    <a:lstStyle/>
                    <a:p>
                      <a:r>
                        <a:rPr lang="en-GB" noProof="0"/>
                        <a:t>2</a:t>
                      </a:r>
                      <a:r>
                        <a:rPr lang="en-GB" baseline="30000" noProof="0"/>
                        <a:t>5</a:t>
                      </a:r>
                    </a:p>
                  </a:txBody>
                  <a:tcPr/>
                </a:tc>
                <a:tc>
                  <a:txBody>
                    <a:bodyPr/>
                    <a:lstStyle/>
                    <a:p>
                      <a:r>
                        <a:rPr lang="en-GB" noProof="0"/>
                        <a:t>2</a:t>
                      </a:r>
                      <a:r>
                        <a:rPr lang="en-GB" baseline="30000" noProof="0"/>
                        <a:t>4</a:t>
                      </a:r>
                    </a:p>
                  </a:txBody>
                  <a:tcPr/>
                </a:tc>
                <a:tc>
                  <a:txBody>
                    <a:bodyPr/>
                    <a:lstStyle/>
                    <a:p>
                      <a:r>
                        <a:rPr lang="en-GB" noProof="0"/>
                        <a:t>2</a:t>
                      </a:r>
                      <a:r>
                        <a:rPr lang="en-GB" baseline="30000" noProof="0"/>
                        <a:t>3</a:t>
                      </a:r>
                    </a:p>
                  </a:txBody>
                  <a:tcPr/>
                </a:tc>
                <a:tc>
                  <a:txBody>
                    <a:bodyPr/>
                    <a:lstStyle/>
                    <a:p>
                      <a:r>
                        <a:rPr lang="en-GB" noProof="0"/>
                        <a:t>2</a:t>
                      </a:r>
                      <a:r>
                        <a:rPr lang="en-GB" baseline="30000" noProof="0"/>
                        <a:t>2</a:t>
                      </a:r>
                    </a:p>
                  </a:txBody>
                  <a:tcPr/>
                </a:tc>
                <a:tc>
                  <a:txBody>
                    <a:bodyPr/>
                    <a:lstStyle/>
                    <a:p>
                      <a:r>
                        <a:rPr lang="en-GB" noProof="0"/>
                        <a:t>2</a:t>
                      </a:r>
                      <a:r>
                        <a:rPr lang="en-GB" baseline="30000" noProof="0"/>
                        <a:t>1</a:t>
                      </a:r>
                    </a:p>
                  </a:txBody>
                  <a:tcPr/>
                </a:tc>
                <a:tc>
                  <a:txBody>
                    <a:bodyPr/>
                    <a:lstStyle/>
                    <a:p>
                      <a:r>
                        <a:rPr lang="en-GB" noProof="0"/>
                        <a:t>2</a:t>
                      </a:r>
                      <a:r>
                        <a:rPr lang="en-GB" baseline="30000" noProof="0"/>
                        <a:t>0</a:t>
                      </a:r>
                    </a:p>
                  </a:txBody>
                  <a:tcPr/>
                </a:tc>
                <a:extLst>
                  <a:ext uri="{0D108BD9-81ED-4DB2-BD59-A6C34878D82A}">
                    <a16:rowId xmlns:a16="http://schemas.microsoft.com/office/drawing/2014/main" val="1828214229"/>
                  </a:ext>
                </a:extLst>
              </a:tr>
              <a:tr h="370840">
                <a:tc>
                  <a:txBody>
                    <a:bodyPr/>
                    <a:lstStyle/>
                    <a:p>
                      <a:r>
                        <a:rPr lang="en-GB" noProof="0"/>
                        <a:t>128</a:t>
                      </a:r>
                    </a:p>
                  </a:txBody>
                  <a:tcPr/>
                </a:tc>
                <a:tc>
                  <a:txBody>
                    <a:bodyPr/>
                    <a:lstStyle/>
                    <a:p>
                      <a:r>
                        <a:rPr lang="en-GB" noProof="0"/>
                        <a:t>64</a:t>
                      </a:r>
                    </a:p>
                  </a:txBody>
                  <a:tcPr/>
                </a:tc>
                <a:tc>
                  <a:txBody>
                    <a:bodyPr/>
                    <a:lstStyle/>
                    <a:p>
                      <a:r>
                        <a:rPr lang="en-GB" noProof="0"/>
                        <a:t>32</a:t>
                      </a:r>
                    </a:p>
                  </a:txBody>
                  <a:tcPr/>
                </a:tc>
                <a:tc>
                  <a:txBody>
                    <a:bodyPr/>
                    <a:lstStyle/>
                    <a:p>
                      <a:r>
                        <a:rPr lang="en-GB" noProof="0"/>
                        <a:t>16</a:t>
                      </a:r>
                    </a:p>
                  </a:txBody>
                  <a:tcPr/>
                </a:tc>
                <a:tc>
                  <a:txBody>
                    <a:bodyPr/>
                    <a:lstStyle/>
                    <a:p>
                      <a:r>
                        <a:rPr lang="en-GB" noProof="0">
                          <a:solidFill>
                            <a:schemeClr val="tx1"/>
                          </a:solidFill>
                        </a:rPr>
                        <a:t>8</a:t>
                      </a:r>
                    </a:p>
                  </a:txBody>
                  <a:tcPr/>
                </a:tc>
                <a:tc>
                  <a:txBody>
                    <a:bodyPr/>
                    <a:lstStyle/>
                    <a:p>
                      <a:r>
                        <a:rPr lang="en-GB" noProof="0">
                          <a:solidFill>
                            <a:schemeClr val="tx1"/>
                          </a:solidFill>
                        </a:rPr>
                        <a:t>4</a:t>
                      </a:r>
                    </a:p>
                  </a:txBody>
                  <a:tcPr/>
                </a:tc>
                <a:tc>
                  <a:txBody>
                    <a:bodyPr/>
                    <a:lstStyle/>
                    <a:p>
                      <a:r>
                        <a:rPr lang="en-GB" noProof="0">
                          <a:solidFill>
                            <a:schemeClr val="tx1"/>
                          </a:solidFill>
                        </a:rPr>
                        <a:t>2</a:t>
                      </a:r>
                    </a:p>
                  </a:txBody>
                  <a:tcPr/>
                </a:tc>
                <a:tc>
                  <a:txBody>
                    <a:bodyPr/>
                    <a:lstStyle/>
                    <a:p>
                      <a:r>
                        <a:rPr lang="en-GB" noProof="0">
                          <a:solidFill>
                            <a:schemeClr val="tx1"/>
                          </a:solidFill>
                        </a:rPr>
                        <a:t>1</a:t>
                      </a:r>
                    </a:p>
                  </a:txBody>
                  <a:tcPr/>
                </a:tc>
                <a:extLst>
                  <a:ext uri="{0D108BD9-81ED-4DB2-BD59-A6C34878D82A}">
                    <a16:rowId xmlns:a16="http://schemas.microsoft.com/office/drawing/2014/main" val="3553426696"/>
                  </a:ext>
                </a:extLst>
              </a:tr>
              <a:tr h="370839">
                <a:tc>
                  <a:txBody>
                    <a:bodyPr/>
                    <a:lstStyle/>
                    <a:p>
                      <a:pPr lvl="0">
                        <a:buNone/>
                      </a:pPr>
                      <a:r>
                        <a:rPr lang="en-GB" noProof="0">
                          <a:solidFill>
                            <a:schemeClr val="tx1"/>
                          </a:solidFill>
                        </a:rPr>
                        <a:t>0</a:t>
                      </a:r>
                    </a:p>
                  </a:txBody>
                  <a:tcPr/>
                </a:tc>
                <a:tc>
                  <a:txBody>
                    <a:bodyPr/>
                    <a:lstStyle/>
                    <a:p>
                      <a:pPr lvl="0">
                        <a:buNone/>
                      </a:pPr>
                      <a:r>
                        <a:rPr lang="en-GB" noProof="0">
                          <a:solidFill>
                            <a:schemeClr val="tx1"/>
                          </a:solidFill>
                        </a:rPr>
                        <a:t>0</a:t>
                      </a:r>
                    </a:p>
                  </a:txBody>
                  <a:tcPr/>
                </a:tc>
                <a:tc>
                  <a:txBody>
                    <a:bodyPr/>
                    <a:lstStyle/>
                    <a:p>
                      <a:pPr lvl="0">
                        <a:buNone/>
                      </a:pPr>
                      <a:r>
                        <a:rPr lang="en-GB" noProof="0">
                          <a:solidFill>
                            <a:schemeClr val="tx1"/>
                          </a:solidFill>
                        </a:rPr>
                        <a:t>0</a:t>
                      </a:r>
                    </a:p>
                  </a:txBody>
                  <a:tcPr/>
                </a:tc>
                <a:tc>
                  <a:txBody>
                    <a:bodyPr/>
                    <a:lstStyle/>
                    <a:p>
                      <a:pPr lvl="0">
                        <a:buNone/>
                      </a:pPr>
                      <a:r>
                        <a:rPr lang="en-GB" noProof="0">
                          <a:solidFill>
                            <a:schemeClr val="tx1"/>
                          </a:solidFill>
                        </a:rPr>
                        <a:t>0</a:t>
                      </a:r>
                    </a:p>
                  </a:txBody>
                  <a:tcPr/>
                </a:tc>
                <a:tc>
                  <a:txBody>
                    <a:bodyPr/>
                    <a:lstStyle/>
                    <a:p>
                      <a:pPr lvl="0">
                        <a:buNone/>
                      </a:pPr>
                      <a:r>
                        <a:rPr lang="en-GB" noProof="0">
                          <a:solidFill>
                            <a:schemeClr val="tx1"/>
                          </a:solidFill>
                        </a:rPr>
                        <a:t>1</a:t>
                      </a:r>
                    </a:p>
                  </a:txBody>
                  <a:tcPr/>
                </a:tc>
                <a:tc>
                  <a:txBody>
                    <a:bodyPr/>
                    <a:lstStyle/>
                    <a:p>
                      <a:pPr lvl="0">
                        <a:buNone/>
                      </a:pPr>
                      <a:r>
                        <a:rPr lang="en-GB" noProof="0">
                          <a:solidFill>
                            <a:schemeClr val="tx1"/>
                          </a:solidFill>
                        </a:rPr>
                        <a:t>1</a:t>
                      </a:r>
                    </a:p>
                  </a:txBody>
                  <a:tcPr/>
                </a:tc>
                <a:tc>
                  <a:txBody>
                    <a:bodyPr/>
                    <a:lstStyle/>
                    <a:p>
                      <a:pPr lvl="0">
                        <a:buNone/>
                      </a:pPr>
                      <a:r>
                        <a:rPr lang="en-GB" noProof="0">
                          <a:solidFill>
                            <a:schemeClr val="tx1"/>
                          </a:solidFill>
                        </a:rPr>
                        <a:t>0</a:t>
                      </a:r>
                    </a:p>
                  </a:txBody>
                  <a:tcPr/>
                </a:tc>
                <a:tc>
                  <a:txBody>
                    <a:bodyPr/>
                    <a:lstStyle/>
                    <a:p>
                      <a:pPr lvl="0">
                        <a:buNone/>
                      </a:pPr>
                      <a:r>
                        <a:rPr lang="en-GB" noProof="0">
                          <a:solidFill>
                            <a:schemeClr val="tx1"/>
                          </a:solidFill>
                        </a:rPr>
                        <a:t>1</a:t>
                      </a:r>
                    </a:p>
                  </a:txBody>
                  <a:tcPr/>
                </a:tc>
                <a:extLst>
                  <a:ext uri="{0D108BD9-81ED-4DB2-BD59-A6C34878D82A}">
                    <a16:rowId xmlns:a16="http://schemas.microsoft.com/office/drawing/2014/main" val="2735544865"/>
                  </a:ext>
                </a:extLst>
              </a:tr>
              <a:tr h="370838">
                <a:tc>
                  <a:txBody>
                    <a:bodyPr/>
                    <a:lstStyle/>
                    <a:p>
                      <a:pPr lvl="0">
                        <a:buNone/>
                      </a:pPr>
                      <a:r>
                        <a:rPr lang="en-GB" noProof="0">
                          <a:solidFill>
                            <a:schemeClr val="tx1"/>
                          </a:solidFill>
                        </a:rPr>
                        <a:t>1</a:t>
                      </a:r>
                    </a:p>
                  </a:txBody>
                  <a:tcPr/>
                </a:tc>
                <a:tc>
                  <a:txBody>
                    <a:bodyPr/>
                    <a:lstStyle/>
                    <a:p>
                      <a:pPr lvl="0">
                        <a:buNone/>
                      </a:pPr>
                      <a:r>
                        <a:rPr lang="en-GB" noProof="0">
                          <a:solidFill>
                            <a:schemeClr val="tx1"/>
                          </a:solidFill>
                        </a:rPr>
                        <a:t>0</a:t>
                      </a:r>
                    </a:p>
                  </a:txBody>
                  <a:tcPr/>
                </a:tc>
                <a:tc>
                  <a:txBody>
                    <a:bodyPr/>
                    <a:lstStyle/>
                    <a:p>
                      <a:pPr lvl="0">
                        <a:buNone/>
                      </a:pPr>
                      <a:r>
                        <a:rPr lang="en-GB" noProof="0">
                          <a:solidFill>
                            <a:schemeClr val="tx1"/>
                          </a:solidFill>
                        </a:rPr>
                        <a:t>1</a:t>
                      </a:r>
                    </a:p>
                  </a:txBody>
                  <a:tcPr/>
                </a:tc>
                <a:tc>
                  <a:txBody>
                    <a:bodyPr/>
                    <a:lstStyle/>
                    <a:p>
                      <a:pPr lvl="0">
                        <a:buNone/>
                      </a:pPr>
                      <a:r>
                        <a:rPr lang="en-GB" noProof="0">
                          <a:solidFill>
                            <a:schemeClr val="tx1"/>
                          </a:solidFill>
                        </a:rPr>
                        <a:t>0</a:t>
                      </a:r>
                    </a:p>
                  </a:txBody>
                  <a:tcPr/>
                </a:tc>
                <a:tc>
                  <a:txBody>
                    <a:bodyPr/>
                    <a:lstStyle/>
                    <a:p>
                      <a:pPr lvl="0">
                        <a:buNone/>
                      </a:pPr>
                      <a:r>
                        <a:rPr lang="en-GB" noProof="0">
                          <a:solidFill>
                            <a:schemeClr val="tx1"/>
                          </a:solidFill>
                        </a:rPr>
                        <a:t>1</a:t>
                      </a:r>
                    </a:p>
                  </a:txBody>
                  <a:tcPr/>
                </a:tc>
                <a:tc>
                  <a:txBody>
                    <a:bodyPr/>
                    <a:lstStyle/>
                    <a:p>
                      <a:pPr lvl="0">
                        <a:buNone/>
                      </a:pPr>
                      <a:r>
                        <a:rPr lang="en-GB" noProof="0">
                          <a:solidFill>
                            <a:schemeClr val="tx1"/>
                          </a:solidFill>
                        </a:rPr>
                        <a:t>0</a:t>
                      </a:r>
                    </a:p>
                  </a:txBody>
                  <a:tcPr/>
                </a:tc>
                <a:tc>
                  <a:txBody>
                    <a:bodyPr/>
                    <a:lstStyle/>
                    <a:p>
                      <a:pPr lvl="0">
                        <a:buNone/>
                      </a:pPr>
                      <a:r>
                        <a:rPr lang="en-GB" noProof="0">
                          <a:solidFill>
                            <a:schemeClr val="tx1"/>
                          </a:solidFill>
                        </a:rPr>
                        <a:t>1</a:t>
                      </a:r>
                    </a:p>
                  </a:txBody>
                  <a:tcPr/>
                </a:tc>
                <a:tc>
                  <a:txBody>
                    <a:bodyPr/>
                    <a:lstStyle/>
                    <a:p>
                      <a:pPr lvl="0">
                        <a:buNone/>
                      </a:pPr>
                      <a:r>
                        <a:rPr lang="en-GB" noProof="0">
                          <a:solidFill>
                            <a:schemeClr val="tx1"/>
                          </a:solidFill>
                        </a:rPr>
                        <a:t>0</a:t>
                      </a:r>
                    </a:p>
                  </a:txBody>
                  <a:tcPr/>
                </a:tc>
                <a:extLst>
                  <a:ext uri="{0D108BD9-81ED-4DB2-BD59-A6C34878D82A}">
                    <a16:rowId xmlns:a16="http://schemas.microsoft.com/office/drawing/2014/main" val="3772474344"/>
                  </a:ext>
                </a:extLst>
              </a:tr>
            </a:tbl>
          </a:graphicData>
        </a:graphic>
      </p:graphicFrame>
    </p:spTree>
    <p:extLst>
      <p:ext uri="{BB962C8B-B14F-4D97-AF65-F5344CB8AC3E}">
        <p14:creationId xmlns:p14="http://schemas.microsoft.com/office/powerpoint/2010/main" val="155143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DC2A0F2-A379-568B-D2BF-A8CF1737C7AF}"/>
              </a:ext>
            </a:extLst>
          </p:cNvPr>
          <p:cNvSpPr>
            <a:spLocks noGrp="1"/>
          </p:cNvSpPr>
          <p:nvPr>
            <p:ph type="sldNum" sz="quarter" idx="11"/>
          </p:nvPr>
        </p:nvSpPr>
        <p:spPr/>
        <p:txBody>
          <a:bodyPr/>
          <a:lstStyle/>
          <a:p>
            <a:fld id="{DA2C159E-F13C-4A85-9A41-E7669D3E0D70}" type="slidenum">
              <a:rPr lang="en-GB" noProof="0" smtClean="0"/>
              <a:pPr/>
              <a:t>55</a:t>
            </a:fld>
            <a:endParaRPr lang="en-GB" noProof="0"/>
          </a:p>
        </p:txBody>
      </p:sp>
      <p:sp>
        <p:nvSpPr>
          <p:cNvPr id="2" name="Title 1">
            <a:extLst>
              <a:ext uri="{FF2B5EF4-FFF2-40B4-BE49-F238E27FC236}">
                <a16:creationId xmlns:a16="http://schemas.microsoft.com/office/drawing/2014/main" id="{FCD332B6-A603-5356-9816-608B10DC2FEC}"/>
              </a:ext>
            </a:extLst>
          </p:cNvPr>
          <p:cNvSpPr>
            <a:spLocks noGrp="1"/>
          </p:cNvSpPr>
          <p:nvPr>
            <p:ph type="title"/>
          </p:nvPr>
        </p:nvSpPr>
        <p:spPr/>
        <p:txBody>
          <a:bodyPr/>
          <a:lstStyle/>
          <a:p>
            <a:r>
              <a:rPr lang="en-GB" noProof="0">
                <a:cs typeface="Arial"/>
              </a:rPr>
              <a:t>Complete the table</a:t>
            </a:r>
            <a:endParaRPr lang="en-GB" noProof="0"/>
          </a:p>
        </p:txBody>
      </p:sp>
      <p:sp>
        <p:nvSpPr>
          <p:cNvPr id="4" name="Footer Placeholder 3">
            <a:extLst>
              <a:ext uri="{FF2B5EF4-FFF2-40B4-BE49-F238E27FC236}">
                <a16:creationId xmlns:a16="http://schemas.microsoft.com/office/drawing/2014/main" id="{42117714-5E7D-E16C-E7E1-B1563D1D8861}"/>
              </a:ext>
            </a:extLst>
          </p:cNvPr>
          <p:cNvSpPr>
            <a:spLocks noGrp="1"/>
          </p:cNvSpPr>
          <p:nvPr>
            <p:ph type="ftr" sz="quarter" idx="10"/>
          </p:nvPr>
        </p:nvSpPr>
        <p:spPr/>
        <p:txBody>
          <a:bodyPr/>
          <a:lstStyle/>
          <a:p>
            <a:r>
              <a:rPr lang="en-GB" noProof="0"/>
              <a:t>Education &amp; Training Foundation</a:t>
            </a:r>
          </a:p>
        </p:txBody>
      </p:sp>
      <p:graphicFrame>
        <p:nvGraphicFramePr>
          <p:cNvPr id="7" name="Table 6">
            <a:extLst>
              <a:ext uri="{FF2B5EF4-FFF2-40B4-BE49-F238E27FC236}">
                <a16:creationId xmlns:a16="http://schemas.microsoft.com/office/drawing/2014/main" id="{2DCF3C03-37DF-4E1E-6874-E0E5CD9E4FAC}"/>
              </a:ext>
            </a:extLst>
          </p:cNvPr>
          <p:cNvGraphicFramePr>
            <a:graphicFrameLocks noGrp="1"/>
          </p:cNvGraphicFramePr>
          <p:nvPr>
            <p:extLst>
              <p:ext uri="{D42A27DB-BD31-4B8C-83A1-F6EECF244321}">
                <p14:modId xmlns:p14="http://schemas.microsoft.com/office/powerpoint/2010/main" val="2354377679"/>
              </p:ext>
            </p:extLst>
          </p:nvPr>
        </p:nvGraphicFramePr>
        <p:xfrm>
          <a:off x="5660571" y="1108982"/>
          <a:ext cx="1794357" cy="3337545"/>
        </p:xfrm>
        <a:graphic>
          <a:graphicData uri="http://schemas.openxmlformats.org/drawingml/2006/table">
            <a:tbl>
              <a:tblPr firstRow="1" bandRow="1">
                <a:tableStyleId>{073A0DAA-6AF3-43AB-8588-CEC1D06C72B9}</a:tableStyleId>
              </a:tblPr>
              <a:tblGrid>
                <a:gridCol w="1794357">
                  <a:extLst>
                    <a:ext uri="{9D8B030D-6E8A-4147-A177-3AD203B41FA5}">
                      <a16:colId xmlns:a16="http://schemas.microsoft.com/office/drawing/2014/main" val="4222934781"/>
                    </a:ext>
                  </a:extLst>
                </a:gridCol>
              </a:tblGrid>
              <a:tr h="370840">
                <a:tc>
                  <a:txBody>
                    <a:bodyPr/>
                    <a:lstStyle/>
                    <a:p>
                      <a:r>
                        <a:rPr lang="en-GB" noProof="0"/>
                        <a:t>Decimal </a:t>
                      </a:r>
                    </a:p>
                  </a:txBody>
                  <a:tcPr/>
                </a:tc>
                <a:extLst>
                  <a:ext uri="{0D108BD9-81ED-4DB2-BD59-A6C34878D82A}">
                    <a16:rowId xmlns:a16="http://schemas.microsoft.com/office/drawing/2014/main" val="3455096117"/>
                  </a:ext>
                </a:extLst>
              </a:tr>
              <a:tr h="370839">
                <a:tc>
                  <a:txBody>
                    <a:bodyPr/>
                    <a:lstStyle/>
                    <a:p>
                      <a:pPr lvl="0">
                        <a:buNone/>
                      </a:pPr>
                      <a:endParaRPr lang="en-GB" noProof="0"/>
                    </a:p>
                  </a:txBody>
                  <a:tcPr/>
                </a:tc>
                <a:extLst>
                  <a:ext uri="{0D108BD9-81ED-4DB2-BD59-A6C34878D82A}">
                    <a16:rowId xmlns:a16="http://schemas.microsoft.com/office/drawing/2014/main" val="246598740"/>
                  </a:ext>
                </a:extLst>
              </a:tr>
              <a:tr h="370838">
                <a:tc>
                  <a:txBody>
                    <a:bodyPr/>
                    <a:lstStyle/>
                    <a:p>
                      <a:pPr lvl="0">
                        <a:buNone/>
                      </a:pPr>
                      <a:r>
                        <a:rPr lang="en-GB" noProof="0"/>
                        <a:t>206</a:t>
                      </a:r>
                    </a:p>
                  </a:txBody>
                  <a:tcPr/>
                </a:tc>
                <a:extLst>
                  <a:ext uri="{0D108BD9-81ED-4DB2-BD59-A6C34878D82A}">
                    <a16:rowId xmlns:a16="http://schemas.microsoft.com/office/drawing/2014/main" val="2885689004"/>
                  </a:ext>
                </a:extLst>
              </a:tr>
              <a:tr h="370838">
                <a:tc>
                  <a:txBody>
                    <a:bodyPr/>
                    <a:lstStyle/>
                    <a:p>
                      <a:pPr lvl="0">
                        <a:buNone/>
                      </a:pPr>
                      <a:endParaRPr lang="en-GB" noProof="0"/>
                    </a:p>
                  </a:txBody>
                  <a:tcPr/>
                </a:tc>
                <a:extLst>
                  <a:ext uri="{0D108BD9-81ED-4DB2-BD59-A6C34878D82A}">
                    <a16:rowId xmlns:a16="http://schemas.microsoft.com/office/drawing/2014/main" val="1654677827"/>
                  </a:ext>
                </a:extLst>
              </a:tr>
              <a:tr h="370838">
                <a:tc>
                  <a:txBody>
                    <a:bodyPr/>
                    <a:lstStyle/>
                    <a:p>
                      <a:pPr lvl="0">
                        <a:buNone/>
                      </a:pPr>
                      <a:endParaRPr lang="en-GB" noProof="0"/>
                    </a:p>
                  </a:txBody>
                  <a:tcPr/>
                </a:tc>
                <a:extLst>
                  <a:ext uri="{0D108BD9-81ED-4DB2-BD59-A6C34878D82A}">
                    <a16:rowId xmlns:a16="http://schemas.microsoft.com/office/drawing/2014/main" val="3567735997"/>
                  </a:ext>
                </a:extLst>
              </a:tr>
              <a:tr h="370838">
                <a:tc>
                  <a:txBody>
                    <a:bodyPr/>
                    <a:lstStyle/>
                    <a:p>
                      <a:pPr lvl="0">
                        <a:buNone/>
                      </a:pPr>
                      <a:r>
                        <a:rPr lang="en-GB" noProof="0"/>
                        <a:t>0</a:t>
                      </a:r>
                    </a:p>
                  </a:txBody>
                  <a:tcPr/>
                </a:tc>
                <a:extLst>
                  <a:ext uri="{0D108BD9-81ED-4DB2-BD59-A6C34878D82A}">
                    <a16:rowId xmlns:a16="http://schemas.microsoft.com/office/drawing/2014/main" val="3219195291"/>
                  </a:ext>
                </a:extLst>
              </a:tr>
              <a:tr h="370838">
                <a:tc>
                  <a:txBody>
                    <a:bodyPr/>
                    <a:lstStyle/>
                    <a:p>
                      <a:pPr lvl="0">
                        <a:buNone/>
                      </a:pPr>
                      <a:endParaRPr lang="en-GB" noProof="0"/>
                    </a:p>
                  </a:txBody>
                  <a:tcPr/>
                </a:tc>
                <a:extLst>
                  <a:ext uri="{0D108BD9-81ED-4DB2-BD59-A6C34878D82A}">
                    <a16:rowId xmlns:a16="http://schemas.microsoft.com/office/drawing/2014/main" val="4198745809"/>
                  </a:ext>
                </a:extLst>
              </a:tr>
              <a:tr h="370838">
                <a:tc>
                  <a:txBody>
                    <a:bodyPr/>
                    <a:lstStyle/>
                    <a:p>
                      <a:pPr lvl="0">
                        <a:buNone/>
                      </a:pPr>
                      <a:endParaRPr lang="en-GB" noProof="0"/>
                    </a:p>
                  </a:txBody>
                  <a:tcPr/>
                </a:tc>
                <a:extLst>
                  <a:ext uri="{0D108BD9-81ED-4DB2-BD59-A6C34878D82A}">
                    <a16:rowId xmlns:a16="http://schemas.microsoft.com/office/drawing/2014/main" val="31665143"/>
                  </a:ext>
                </a:extLst>
              </a:tr>
              <a:tr h="370838">
                <a:tc>
                  <a:txBody>
                    <a:bodyPr/>
                    <a:lstStyle/>
                    <a:p>
                      <a:pPr lvl="0">
                        <a:buNone/>
                      </a:pPr>
                      <a:r>
                        <a:rPr lang="en-GB" noProof="0"/>
                        <a:t>159</a:t>
                      </a:r>
                    </a:p>
                  </a:txBody>
                  <a:tcPr/>
                </a:tc>
                <a:extLst>
                  <a:ext uri="{0D108BD9-81ED-4DB2-BD59-A6C34878D82A}">
                    <a16:rowId xmlns:a16="http://schemas.microsoft.com/office/drawing/2014/main" val="2119053687"/>
                  </a:ext>
                </a:extLst>
              </a:tr>
            </a:tbl>
          </a:graphicData>
        </a:graphic>
      </p:graphicFrame>
      <p:graphicFrame>
        <p:nvGraphicFramePr>
          <p:cNvPr id="6" name="Table 5">
            <a:extLst>
              <a:ext uri="{FF2B5EF4-FFF2-40B4-BE49-F238E27FC236}">
                <a16:creationId xmlns:a16="http://schemas.microsoft.com/office/drawing/2014/main" id="{F9F09DAD-2B13-9163-879E-13C9F23FEA2D}"/>
              </a:ext>
            </a:extLst>
          </p:cNvPr>
          <p:cNvGraphicFramePr>
            <a:graphicFrameLocks noGrp="1"/>
          </p:cNvGraphicFramePr>
          <p:nvPr>
            <p:extLst>
              <p:ext uri="{D42A27DB-BD31-4B8C-83A1-F6EECF244321}">
                <p14:modId xmlns:p14="http://schemas.microsoft.com/office/powerpoint/2010/main" val="2023345166"/>
              </p:ext>
            </p:extLst>
          </p:nvPr>
        </p:nvGraphicFramePr>
        <p:xfrm>
          <a:off x="235948" y="1110180"/>
          <a:ext cx="5120640" cy="3337547"/>
        </p:xfrm>
        <a:graphic>
          <a:graphicData uri="http://schemas.openxmlformats.org/drawingml/2006/table">
            <a:tbl>
              <a:tblPr firstRow="1" bandRow="1">
                <a:tableStyleId>{073A0DAA-6AF3-43AB-8588-CEC1D06C72B9}</a:tableStyleId>
              </a:tblPr>
              <a:tblGrid>
                <a:gridCol w="640080">
                  <a:extLst>
                    <a:ext uri="{9D8B030D-6E8A-4147-A177-3AD203B41FA5}">
                      <a16:colId xmlns:a16="http://schemas.microsoft.com/office/drawing/2014/main" val="2479294795"/>
                    </a:ext>
                  </a:extLst>
                </a:gridCol>
                <a:gridCol w="640080">
                  <a:extLst>
                    <a:ext uri="{9D8B030D-6E8A-4147-A177-3AD203B41FA5}">
                      <a16:colId xmlns:a16="http://schemas.microsoft.com/office/drawing/2014/main" val="3918381103"/>
                    </a:ext>
                  </a:extLst>
                </a:gridCol>
                <a:gridCol w="640080">
                  <a:extLst>
                    <a:ext uri="{9D8B030D-6E8A-4147-A177-3AD203B41FA5}">
                      <a16:colId xmlns:a16="http://schemas.microsoft.com/office/drawing/2014/main" val="2621563100"/>
                    </a:ext>
                  </a:extLst>
                </a:gridCol>
                <a:gridCol w="640080">
                  <a:extLst>
                    <a:ext uri="{9D8B030D-6E8A-4147-A177-3AD203B41FA5}">
                      <a16:colId xmlns:a16="http://schemas.microsoft.com/office/drawing/2014/main" val="40098534"/>
                    </a:ext>
                  </a:extLst>
                </a:gridCol>
                <a:gridCol w="640080">
                  <a:extLst>
                    <a:ext uri="{9D8B030D-6E8A-4147-A177-3AD203B41FA5}">
                      <a16:colId xmlns:a16="http://schemas.microsoft.com/office/drawing/2014/main" val="3527549785"/>
                    </a:ext>
                  </a:extLst>
                </a:gridCol>
                <a:gridCol w="640080">
                  <a:extLst>
                    <a:ext uri="{9D8B030D-6E8A-4147-A177-3AD203B41FA5}">
                      <a16:colId xmlns:a16="http://schemas.microsoft.com/office/drawing/2014/main" val="886750082"/>
                    </a:ext>
                  </a:extLst>
                </a:gridCol>
                <a:gridCol w="640080">
                  <a:extLst>
                    <a:ext uri="{9D8B030D-6E8A-4147-A177-3AD203B41FA5}">
                      <a16:colId xmlns:a16="http://schemas.microsoft.com/office/drawing/2014/main" val="3027454038"/>
                    </a:ext>
                  </a:extLst>
                </a:gridCol>
                <a:gridCol w="640080">
                  <a:extLst>
                    <a:ext uri="{9D8B030D-6E8A-4147-A177-3AD203B41FA5}">
                      <a16:colId xmlns:a16="http://schemas.microsoft.com/office/drawing/2014/main" val="3846344182"/>
                    </a:ext>
                  </a:extLst>
                </a:gridCol>
              </a:tblGrid>
              <a:tr h="370840">
                <a:tc>
                  <a:txBody>
                    <a:bodyPr/>
                    <a:lstStyle/>
                    <a:p>
                      <a:r>
                        <a:rPr lang="en-GB" noProof="0"/>
                        <a:t>2</a:t>
                      </a:r>
                      <a:r>
                        <a:rPr lang="en-GB" baseline="30000" noProof="0"/>
                        <a:t>7</a:t>
                      </a:r>
                    </a:p>
                  </a:txBody>
                  <a:tcPr/>
                </a:tc>
                <a:tc>
                  <a:txBody>
                    <a:bodyPr/>
                    <a:lstStyle/>
                    <a:p>
                      <a:r>
                        <a:rPr lang="en-GB" noProof="0"/>
                        <a:t>2</a:t>
                      </a:r>
                      <a:r>
                        <a:rPr lang="en-GB" baseline="30000" noProof="0"/>
                        <a:t>6</a:t>
                      </a:r>
                    </a:p>
                  </a:txBody>
                  <a:tcPr/>
                </a:tc>
                <a:tc>
                  <a:txBody>
                    <a:bodyPr/>
                    <a:lstStyle/>
                    <a:p>
                      <a:r>
                        <a:rPr lang="en-GB" noProof="0"/>
                        <a:t>2</a:t>
                      </a:r>
                      <a:r>
                        <a:rPr lang="en-GB" baseline="30000" noProof="0"/>
                        <a:t>5</a:t>
                      </a:r>
                    </a:p>
                  </a:txBody>
                  <a:tcPr/>
                </a:tc>
                <a:tc>
                  <a:txBody>
                    <a:bodyPr/>
                    <a:lstStyle/>
                    <a:p>
                      <a:r>
                        <a:rPr lang="en-GB" noProof="0"/>
                        <a:t>2</a:t>
                      </a:r>
                      <a:r>
                        <a:rPr lang="en-GB" baseline="30000" noProof="0"/>
                        <a:t>4</a:t>
                      </a:r>
                    </a:p>
                  </a:txBody>
                  <a:tcPr/>
                </a:tc>
                <a:tc>
                  <a:txBody>
                    <a:bodyPr/>
                    <a:lstStyle/>
                    <a:p>
                      <a:r>
                        <a:rPr lang="en-GB" noProof="0"/>
                        <a:t>2</a:t>
                      </a:r>
                      <a:r>
                        <a:rPr lang="en-GB" baseline="30000" noProof="0"/>
                        <a:t>3</a:t>
                      </a:r>
                    </a:p>
                  </a:txBody>
                  <a:tcPr/>
                </a:tc>
                <a:tc>
                  <a:txBody>
                    <a:bodyPr/>
                    <a:lstStyle/>
                    <a:p>
                      <a:r>
                        <a:rPr lang="en-GB" noProof="0"/>
                        <a:t>2</a:t>
                      </a:r>
                      <a:r>
                        <a:rPr lang="en-GB" baseline="30000" noProof="0"/>
                        <a:t>2</a:t>
                      </a:r>
                    </a:p>
                  </a:txBody>
                  <a:tcPr/>
                </a:tc>
                <a:tc>
                  <a:txBody>
                    <a:bodyPr/>
                    <a:lstStyle/>
                    <a:p>
                      <a:r>
                        <a:rPr lang="en-GB" noProof="0"/>
                        <a:t>2</a:t>
                      </a:r>
                      <a:r>
                        <a:rPr lang="en-GB" baseline="30000" noProof="0"/>
                        <a:t>1</a:t>
                      </a:r>
                    </a:p>
                  </a:txBody>
                  <a:tcPr/>
                </a:tc>
                <a:tc>
                  <a:txBody>
                    <a:bodyPr/>
                    <a:lstStyle/>
                    <a:p>
                      <a:r>
                        <a:rPr lang="en-GB" noProof="0"/>
                        <a:t>2</a:t>
                      </a:r>
                      <a:r>
                        <a:rPr lang="en-GB" baseline="30000" noProof="0"/>
                        <a:t>0</a:t>
                      </a:r>
                    </a:p>
                  </a:txBody>
                  <a:tcPr/>
                </a:tc>
                <a:extLst>
                  <a:ext uri="{0D108BD9-81ED-4DB2-BD59-A6C34878D82A}">
                    <a16:rowId xmlns:a16="http://schemas.microsoft.com/office/drawing/2014/main" val="62439539"/>
                  </a:ext>
                </a:extLst>
              </a:tr>
              <a:tr h="370840">
                <a:tc>
                  <a:txBody>
                    <a:bodyPr/>
                    <a:lstStyle/>
                    <a:p>
                      <a:r>
                        <a:rPr lang="en-GB" noProof="0"/>
                        <a:t>128</a:t>
                      </a:r>
                    </a:p>
                  </a:txBody>
                  <a:tcPr/>
                </a:tc>
                <a:tc>
                  <a:txBody>
                    <a:bodyPr/>
                    <a:lstStyle/>
                    <a:p>
                      <a:r>
                        <a:rPr lang="en-GB" noProof="0"/>
                        <a:t>64</a:t>
                      </a:r>
                    </a:p>
                  </a:txBody>
                  <a:tcPr/>
                </a:tc>
                <a:tc>
                  <a:txBody>
                    <a:bodyPr/>
                    <a:lstStyle/>
                    <a:p>
                      <a:r>
                        <a:rPr lang="en-GB" noProof="0"/>
                        <a:t>32</a:t>
                      </a:r>
                    </a:p>
                  </a:txBody>
                  <a:tcPr/>
                </a:tc>
                <a:tc>
                  <a:txBody>
                    <a:bodyPr/>
                    <a:lstStyle/>
                    <a:p>
                      <a:r>
                        <a:rPr lang="en-GB" noProof="0"/>
                        <a:t>16</a:t>
                      </a:r>
                    </a:p>
                  </a:txBody>
                  <a:tcPr/>
                </a:tc>
                <a:tc>
                  <a:txBody>
                    <a:bodyPr/>
                    <a:lstStyle/>
                    <a:p>
                      <a:r>
                        <a:rPr lang="en-GB" noProof="0"/>
                        <a:t>8</a:t>
                      </a:r>
                    </a:p>
                  </a:txBody>
                  <a:tcPr/>
                </a:tc>
                <a:tc>
                  <a:txBody>
                    <a:bodyPr/>
                    <a:lstStyle/>
                    <a:p>
                      <a:r>
                        <a:rPr lang="en-GB" noProof="0"/>
                        <a:t>4</a:t>
                      </a:r>
                    </a:p>
                  </a:txBody>
                  <a:tcPr/>
                </a:tc>
                <a:tc>
                  <a:txBody>
                    <a:bodyPr/>
                    <a:lstStyle/>
                    <a:p>
                      <a:r>
                        <a:rPr lang="en-GB" noProof="0"/>
                        <a:t>2</a:t>
                      </a:r>
                    </a:p>
                  </a:txBody>
                  <a:tcPr/>
                </a:tc>
                <a:tc>
                  <a:txBody>
                    <a:bodyPr/>
                    <a:lstStyle/>
                    <a:p>
                      <a:r>
                        <a:rPr lang="en-GB" noProof="0"/>
                        <a:t>1</a:t>
                      </a:r>
                    </a:p>
                  </a:txBody>
                  <a:tcPr/>
                </a:tc>
                <a:extLst>
                  <a:ext uri="{0D108BD9-81ED-4DB2-BD59-A6C34878D82A}">
                    <a16:rowId xmlns:a16="http://schemas.microsoft.com/office/drawing/2014/main" val="258232753"/>
                  </a:ext>
                </a:extLst>
              </a:tr>
              <a:tr h="370839">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0</a:t>
                      </a:r>
                    </a:p>
                  </a:txBody>
                  <a:tcPr/>
                </a:tc>
                <a:extLst>
                  <a:ext uri="{0D108BD9-81ED-4DB2-BD59-A6C34878D82A}">
                    <a16:rowId xmlns:a16="http://schemas.microsoft.com/office/drawing/2014/main" val="145446706"/>
                  </a:ext>
                </a:extLst>
              </a:tr>
              <a:tr h="370838">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1</a:t>
                      </a:r>
                    </a:p>
                  </a:txBody>
                  <a:tcPr/>
                </a:tc>
                <a:extLst>
                  <a:ext uri="{0D108BD9-81ED-4DB2-BD59-A6C34878D82A}">
                    <a16:rowId xmlns:a16="http://schemas.microsoft.com/office/drawing/2014/main" val="3835594743"/>
                  </a:ext>
                </a:extLst>
              </a:tr>
              <a:tr h="370838">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0</a:t>
                      </a:r>
                    </a:p>
                  </a:txBody>
                  <a:tcPr/>
                </a:tc>
                <a:tc>
                  <a:txBody>
                    <a:bodyPr/>
                    <a:lstStyle/>
                    <a:p>
                      <a:pPr lvl="0">
                        <a:buNone/>
                      </a:pPr>
                      <a:r>
                        <a:rPr lang="en-GB" noProof="0"/>
                        <a:t>0</a:t>
                      </a:r>
                    </a:p>
                  </a:txBody>
                  <a:tcPr/>
                </a:tc>
                <a:extLst>
                  <a:ext uri="{0D108BD9-81ED-4DB2-BD59-A6C34878D82A}">
                    <a16:rowId xmlns:a16="http://schemas.microsoft.com/office/drawing/2014/main" val="2884144316"/>
                  </a:ext>
                </a:extLst>
              </a:tr>
              <a:tr h="370838">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extLst>
                  <a:ext uri="{0D108BD9-81ED-4DB2-BD59-A6C34878D82A}">
                    <a16:rowId xmlns:a16="http://schemas.microsoft.com/office/drawing/2014/main" val="315403745"/>
                  </a:ext>
                </a:extLst>
              </a:tr>
              <a:tr h="370838">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1</a:t>
                      </a:r>
                    </a:p>
                  </a:txBody>
                  <a:tcPr/>
                </a:tc>
                <a:extLst>
                  <a:ext uri="{0D108BD9-81ED-4DB2-BD59-A6C34878D82A}">
                    <a16:rowId xmlns:a16="http://schemas.microsoft.com/office/drawing/2014/main" val="4267386967"/>
                  </a:ext>
                </a:extLst>
              </a:tr>
              <a:tr h="370838">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extLst>
                  <a:ext uri="{0D108BD9-81ED-4DB2-BD59-A6C34878D82A}">
                    <a16:rowId xmlns:a16="http://schemas.microsoft.com/office/drawing/2014/main" val="3479502688"/>
                  </a:ext>
                </a:extLst>
              </a:tr>
              <a:tr h="370838">
                <a:tc>
                  <a:txBody>
                    <a:bodyPr/>
                    <a:lstStyle/>
                    <a:p>
                      <a:pPr lvl="0">
                        <a:buNone/>
                      </a:pPr>
                      <a:r>
                        <a:rPr lang="en-GB" noProof="0"/>
                        <a:t>1</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1</a:t>
                      </a:r>
                    </a:p>
                  </a:txBody>
                  <a:tcPr/>
                </a:tc>
                <a:extLst>
                  <a:ext uri="{0D108BD9-81ED-4DB2-BD59-A6C34878D82A}">
                    <a16:rowId xmlns:a16="http://schemas.microsoft.com/office/drawing/2014/main" val="4100178363"/>
                  </a:ext>
                </a:extLst>
              </a:tr>
            </a:tbl>
          </a:graphicData>
        </a:graphic>
      </p:graphicFrame>
    </p:spTree>
    <p:extLst>
      <p:ext uri="{BB962C8B-B14F-4D97-AF65-F5344CB8AC3E}">
        <p14:creationId xmlns:p14="http://schemas.microsoft.com/office/powerpoint/2010/main" val="5944078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642247-BEF2-0916-A373-43776159C01A}"/>
              </a:ext>
            </a:extLst>
          </p:cNvPr>
          <p:cNvSpPr>
            <a:spLocks noGrp="1"/>
          </p:cNvSpPr>
          <p:nvPr>
            <p:ph type="sldNum" sz="quarter" idx="11"/>
          </p:nvPr>
        </p:nvSpPr>
        <p:spPr/>
        <p:txBody>
          <a:bodyPr/>
          <a:lstStyle/>
          <a:p>
            <a:fld id="{DA2C159E-F13C-4A85-9A41-E7669D3E0D70}" type="slidenum">
              <a:rPr lang="en-GB" noProof="0" smtClean="0"/>
              <a:pPr/>
              <a:t>56</a:t>
            </a:fld>
            <a:endParaRPr lang="en-GB" noProof="0"/>
          </a:p>
        </p:txBody>
      </p:sp>
      <p:sp>
        <p:nvSpPr>
          <p:cNvPr id="2" name="Title 1">
            <a:extLst>
              <a:ext uri="{FF2B5EF4-FFF2-40B4-BE49-F238E27FC236}">
                <a16:creationId xmlns:a16="http://schemas.microsoft.com/office/drawing/2014/main" id="{AACC807C-CE53-F19E-FE15-7660D7B05770}"/>
              </a:ext>
            </a:extLst>
          </p:cNvPr>
          <p:cNvSpPr>
            <a:spLocks noGrp="1"/>
          </p:cNvSpPr>
          <p:nvPr>
            <p:ph type="title"/>
          </p:nvPr>
        </p:nvSpPr>
        <p:spPr/>
        <p:txBody>
          <a:bodyPr/>
          <a:lstStyle/>
          <a:p>
            <a:r>
              <a:rPr lang="en-GB" noProof="0">
                <a:cs typeface="Arial"/>
              </a:rPr>
              <a:t>IPv4 address – 32 bits – 4 octates</a:t>
            </a:r>
            <a:endParaRPr lang="en-GB" noProof="0"/>
          </a:p>
        </p:txBody>
      </p:sp>
      <p:sp>
        <p:nvSpPr>
          <p:cNvPr id="4" name="Footer Placeholder 3">
            <a:extLst>
              <a:ext uri="{FF2B5EF4-FFF2-40B4-BE49-F238E27FC236}">
                <a16:creationId xmlns:a16="http://schemas.microsoft.com/office/drawing/2014/main" id="{9C5A1CF0-C20A-3967-760D-D1DCE71A8ED1}"/>
              </a:ext>
            </a:extLst>
          </p:cNvPr>
          <p:cNvSpPr>
            <a:spLocks noGrp="1"/>
          </p:cNvSpPr>
          <p:nvPr>
            <p:ph type="ftr" sz="quarter" idx="10"/>
          </p:nvPr>
        </p:nvSpPr>
        <p:spPr/>
        <p:txBody>
          <a:bodyPr/>
          <a:lstStyle/>
          <a:p>
            <a:r>
              <a:rPr lang="en-GB" noProof="0"/>
              <a:t>Education &amp; Training Foundation</a:t>
            </a:r>
          </a:p>
        </p:txBody>
      </p:sp>
      <p:graphicFrame>
        <p:nvGraphicFramePr>
          <p:cNvPr id="8" name="Table 7">
            <a:extLst>
              <a:ext uri="{FF2B5EF4-FFF2-40B4-BE49-F238E27FC236}">
                <a16:creationId xmlns:a16="http://schemas.microsoft.com/office/drawing/2014/main" id="{E9D15F1F-BBB5-135B-6CDF-B5EC972353E7}"/>
              </a:ext>
            </a:extLst>
          </p:cNvPr>
          <p:cNvGraphicFramePr>
            <a:graphicFrameLocks noGrp="1"/>
          </p:cNvGraphicFramePr>
          <p:nvPr>
            <p:extLst>
              <p:ext uri="{D42A27DB-BD31-4B8C-83A1-F6EECF244321}">
                <p14:modId xmlns:p14="http://schemas.microsoft.com/office/powerpoint/2010/main" val="1184211519"/>
              </p:ext>
            </p:extLst>
          </p:nvPr>
        </p:nvGraphicFramePr>
        <p:xfrm>
          <a:off x="412841" y="3797590"/>
          <a:ext cx="5120640" cy="741679"/>
        </p:xfrm>
        <a:graphic>
          <a:graphicData uri="http://schemas.openxmlformats.org/drawingml/2006/table">
            <a:tbl>
              <a:tblPr firstRow="1" bandRow="1">
                <a:tableStyleId>{073A0DAA-6AF3-43AB-8588-CEC1D06C72B9}</a:tableStyleId>
              </a:tblPr>
              <a:tblGrid>
                <a:gridCol w="1280160">
                  <a:extLst>
                    <a:ext uri="{9D8B030D-6E8A-4147-A177-3AD203B41FA5}">
                      <a16:colId xmlns:a16="http://schemas.microsoft.com/office/drawing/2014/main" val="994830578"/>
                    </a:ext>
                  </a:extLst>
                </a:gridCol>
                <a:gridCol w="1280160">
                  <a:extLst>
                    <a:ext uri="{9D8B030D-6E8A-4147-A177-3AD203B41FA5}">
                      <a16:colId xmlns:a16="http://schemas.microsoft.com/office/drawing/2014/main" val="3292292578"/>
                    </a:ext>
                  </a:extLst>
                </a:gridCol>
                <a:gridCol w="1280160">
                  <a:extLst>
                    <a:ext uri="{9D8B030D-6E8A-4147-A177-3AD203B41FA5}">
                      <a16:colId xmlns:a16="http://schemas.microsoft.com/office/drawing/2014/main" val="3704352724"/>
                    </a:ext>
                  </a:extLst>
                </a:gridCol>
                <a:gridCol w="1280160">
                  <a:extLst>
                    <a:ext uri="{9D8B030D-6E8A-4147-A177-3AD203B41FA5}">
                      <a16:colId xmlns:a16="http://schemas.microsoft.com/office/drawing/2014/main" val="4041548148"/>
                    </a:ext>
                  </a:extLst>
                </a:gridCol>
              </a:tblGrid>
              <a:tr h="370840">
                <a:tc>
                  <a:txBody>
                    <a:bodyPr/>
                    <a:lstStyle/>
                    <a:p>
                      <a:r>
                        <a:rPr lang="en-GB" noProof="0"/>
                        <a:t>11000000</a:t>
                      </a:r>
                    </a:p>
                  </a:txBody>
                  <a:tcPr/>
                </a:tc>
                <a:tc>
                  <a:txBody>
                    <a:bodyPr/>
                    <a:lstStyle/>
                    <a:p>
                      <a:r>
                        <a:rPr lang="en-GB" noProof="0"/>
                        <a:t>10101000</a:t>
                      </a:r>
                    </a:p>
                  </a:txBody>
                  <a:tcPr/>
                </a:tc>
                <a:tc>
                  <a:txBody>
                    <a:bodyPr/>
                    <a:lstStyle/>
                    <a:p>
                      <a:r>
                        <a:rPr lang="en-GB" noProof="0"/>
                        <a:t>00000000</a:t>
                      </a:r>
                    </a:p>
                  </a:txBody>
                  <a:tcPr/>
                </a:tc>
                <a:tc>
                  <a:txBody>
                    <a:bodyPr/>
                    <a:lstStyle/>
                    <a:p>
                      <a:r>
                        <a:rPr lang="en-GB" noProof="0"/>
                        <a:t>00000001</a:t>
                      </a:r>
                    </a:p>
                  </a:txBody>
                  <a:tcPr/>
                </a:tc>
                <a:extLst>
                  <a:ext uri="{0D108BD9-81ED-4DB2-BD59-A6C34878D82A}">
                    <a16:rowId xmlns:a16="http://schemas.microsoft.com/office/drawing/2014/main" val="1726374191"/>
                  </a:ext>
                </a:extLst>
              </a:tr>
              <a:tr h="370839">
                <a:tc>
                  <a:txBody>
                    <a:bodyPr/>
                    <a:lstStyle/>
                    <a:p>
                      <a:pPr lvl="0">
                        <a:buNone/>
                      </a:pPr>
                      <a:r>
                        <a:rPr lang="en-GB" noProof="0"/>
                        <a:t>192</a:t>
                      </a:r>
                    </a:p>
                  </a:txBody>
                  <a:tcPr/>
                </a:tc>
                <a:tc>
                  <a:txBody>
                    <a:bodyPr/>
                    <a:lstStyle/>
                    <a:p>
                      <a:pPr lvl="0">
                        <a:buNone/>
                      </a:pPr>
                      <a:r>
                        <a:rPr lang="en-GB" noProof="0"/>
                        <a:t>168</a:t>
                      </a:r>
                    </a:p>
                  </a:txBody>
                  <a:tcPr/>
                </a:tc>
                <a:tc>
                  <a:txBody>
                    <a:bodyPr/>
                    <a:lstStyle/>
                    <a:p>
                      <a:pPr lvl="0">
                        <a:buNone/>
                      </a:pPr>
                      <a:r>
                        <a:rPr lang="en-GB" noProof="0"/>
                        <a:t>0</a:t>
                      </a:r>
                    </a:p>
                  </a:txBody>
                  <a:tcPr/>
                </a:tc>
                <a:tc>
                  <a:txBody>
                    <a:bodyPr/>
                    <a:lstStyle/>
                    <a:p>
                      <a:pPr lvl="0">
                        <a:buNone/>
                      </a:pPr>
                      <a:r>
                        <a:rPr lang="en-GB" noProof="0"/>
                        <a:t>1</a:t>
                      </a:r>
                    </a:p>
                  </a:txBody>
                  <a:tcPr/>
                </a:tc>
                <a:extLst>
                  <a:ext uri="{0D108BD9-81ED-4DB2-BD59-A6C34878D82A}">
                    <a16:rowId xmlns:a16="http://schemas.microsoft.com/office/drawing/2014/main" val="3548069234"/>
                  </a:ext>
                </a:extLst>
              </a:tr>
            </a:tbl>
          </a:graphicData>
        </a:graphic>
      </p:graphicFrame>
      <p:graphicFrame>
        <p:nvGraphicFramePr>
          <p:cNvPr id="3" name="Table 2">
            <a:extLst>
              <a:ext uri="{FF2B5EF4-FFF2-40B4-BE49-F238E27FC236}">
                <a16:creationId xmlns:a16="http://schemas.microsoft.com/office/drawing/2014/main" id="{8B9993ED-2D90-007E-43D1-176C20753961}"/>
              </a:ext>
            </a:extLst>
          </p:cNvPr>
          <p:cNvGraphicFramePr>
            <a:graphicFrameLocks noGrp="1"/>
          </p:cNvGraphicFramePr>
          <p:nvPr>
            <p:extLst>
              <p:ext uri="{D42A27DB-BD31-4B8C-83A1-F6EECF244321}">
                <p14:modId xmlns:p14="http://schemas.microsoft.com/office/powerpoint/2010/main" val="3701607458"/>
              </p:ext>
            </p:extLst>
          </p:nvPr>
        </p:nvGraphicFramePr>
        <p:xfrm>
          <a:off x="412841" y="3171662"/>
          <a:ext cx="5120640" cy="370840"/>
        </p:xfrm>
        <a:graphic>
          <a:graphicData uri="http://schemas.openxmlformats.org/drawingml/2006/table">
            <a:tbl>
              <a:tblPr firstRow="1" bandRow="1">
                <a:tableStyleId>{073A0DAA-6AF3-43AB-8588-CEC1D06C72B9}</a:tableStyleId>
              </a:tblPr>
              <a:tblGrid>
                <a:gridCol w="5120640">
                  <a:extLst>
                    <a:ext uri="{9D8B030D-6E8A-4147-A177-3AD203B41FA5}">
                      <a16:colId xmlns:a16="http://schemas.microsoft.com/office/drawing/2014/main" val="3810838242"/>
                    </a:ext>
                  </a:extLst>
                </a:gridCol>
              </a:tblGrid>
              <a:tr h="370840">
                <a:tc>
                  <a:txBody>
                    <a:bodyPr/>
                    <a:lstStyle/>
                    <a:p>
                      <a:r>
                        <a:rPr lang="en-GB" noProof="0"/>
                        <a:t>Convert the octate to decimal.</a:t>
                      </a:r>
                    </a:p>
                  </a:txBody>
                  <a:tcPr/>
                </a:tc>
                <a:extLst>
                  <a:ext uri="{0D108BD9-81ED-4DB2-BD59-A6C34878D82A}">
                    <a16:rowId xmlns:a16="http://schemas.microsoft.com/office/drawing/2014/main" val="1585152823"/>
                  </a:ext>
                </a:extLst>
              </a:tr>
            </a:tbl>
          </a:graphicData>
        </a:graphic>
      </p:graphicFrame>
      <p:graphicFrame>
        <p:nvGraphicFramePr>
          <p:cNvPr id="7" name="Table 6">
            <a:extLst>
              <a:ext uri="{FF2B5EF4-FFF2-40B4-BE49-F238E27FC236}">
                <a16:creationId xmlns:a16="http://schemas.microsoft.com/office/drawing/2014/main" id="{6F528764-1004-6206-10C7-F11AEAE9A85D}"/>
              </a:ext>
            </a:extLst>
          </p:cNvPr>
          <p:cNvGraphicFramePr>
            <a:graphicFrameLocks noGrp="1"/>
          </p:cNvGraphicFramePr>
          <p:nvPr>
            <p:extLst>
              <p:ext uri="{D42A27DB-BD31-4B8C-83A1-F6EECF244321}">
                <p14:modId xmlns:p14="http://schemas.microsoft.com/office/powerpoint/2010/main" val="3505705436"/>
              </p:ext>
            </p:extLst>
          </p:nvPr>
        </p:nvGraphicFramePr>
        <p:xfrm>
          <a:off x="415017" y="2388053"/>
          <a:ext cx="5120637" cy="365760"/>
        </p:xfrm>
        <a:graphic>
          <a:graphicData uri="http://schemas.openxmlformats.org/drawingml/2006/table">
            <a:tbl>
              <a:tblPr firstRow="1" bandRow="1">
                <a:tableStyleId>{5C22544A-7EE6-4342-B048-85BDC9FD1C3A}</a:tableStyleId>
              </a:tblPr>
              <a:tblGrid>
                <a:gridCol w="1280159">
                  <a:extLst>
                    <a:ext uri="{9D8B030D-6E8A-4147-A177-3AD203B41FA5}">
                      <a16:colId xmlns:a16="http://schemas.microsoft.com/office/drawing/2014/main" val="229056103"/>
                    </a:ext>
                  </a:extLst>
                </a:gridCol>
                <a:gridCol w="1280159">
                  <a:extLst>
                    <a:ext uri="{9D8B030D-6E8A-4147-A177-3AD203B41FA5}">
                      <a16:colId xmlns:a16="http://schemas.microsoft.com/office/drawing/2014/main" val="1022162236"/>
                    </a:ext>
                  </a:extLst>
                </a:gridCol>
                <a:gridCol w="1304192">
                  <a:extLst>
                    <a:ext uri="{9D8B030D-6E8A-4147-A177-3AD203B41FA5}">
                      <a16:colId xmlns:a16="http://schemas.microsoft.com/office/drawing/2014/main" val="3474576108"/>
                    </a:ext>
                  </a:extLst>
                </a:gridCol>
                <a:gridCol w="1256127">
                  <a:extLst>
                    <a:ext uri="{9D8B030D-6E8A-4147-A177-3AD203B41FA5}">
                      <a16:colId xmlns:a16="http://schemas.microsoft.com/office/drawing/2014/main" val="3824698572"/>
                    </a:ext>
                  </a:extLst>
                </a:gridCol>
              </a:tblGrid>
              <a:tr h="365122">
                <a:tc>
                  <a:txBody>
                    <a:bodyPr/>
                    <a:lstStyle/>
                    <a:p>
                      <a:r>
                        <a:rPr lang="en-GB" noProof="0">
                          <a:solidFill>
                            <a:schemeClr val="tx1"/>
                          </a:solidFill>
                        </a:rPr>
                        <a:t>11000000.</a:t>
                      </a:r>
                    </a:p>
                  </a:txBody>
                  <a:tcPr>
                    <a:lnL w="0">
                      <a:noFill/>
                    </a:lnL>
                    <a:lnR w="0">
                      <a:noFill/>
                    </a:lnR>
                    <a:lnT w="0">
                      <a:noFill/>
                    </a:lnT>
                    <a:lnB w="0">
                      <a:noFill/>
                    </a:lnB>
                    <a:solidFill>
                      <a:schemeClr val="bg1"/>
                    </a:solidFill>
                  </a:tcPr>
                </a:tc>
                <a:tc>
                  <a:txBody>
                    <a:bodyPr/>
                    <a:lstStyle/>
                    <a:p>
                      <a:r>
                        <a:rPr lang="en-GB" noProof="0">
                          <a:solidFill>
                            <a:schemeClr val="tx1"/>
                          </a:solidFill>
                        </a:rPr>
                        <a:t>10101000.</a:t>
                      </a:r>
                    </a:p>
                  </a:txBody>
                  <a:tcPr>
                    <a:lnL w="0">
                      <a:noFill/>
                    </a:lnL>
                    <a:lnR w="0">
                      <a:noFill/>
                    </a:lnR>
                    <a:lnT w="0">
                      <a:noFill/>
                    </a:lnT>
                    <a:lnB w="0">
                      <a:noFill/>
                    </a:lnB>
                    <a:solidFill>
                      <a:schemeClr val="bg1"/>
                    </a:solidFill>
                  </a:tcPr>
                </a:tc>
                <a:tc>
                  <a:txBody>
                    <a:bodyPr/>
                    <a:lstStyle/>
                    <a:p>
                      <a:r>
                        <a:rPr lang="en-GB" noProof="0">
                          <a:solidFill>
                            <a:schemeClr val="tx1"/>
                          </a:solidFill>
                        </a:rPr>
                        <a:t>00000000.</a:t>
                      </a:r>
                    </a:p>
                  </a:txBody>
                  <a:tcPr>
                    <a:lnL w="0">
                      <a:noFill/>
                    </a:lnL>
                    <a:lnR w="0">
                      <a:noFill/>
                    </a:lnR>
                    <a:lnT w="0">
                      <a:noFill/>
                    </a:lnT>
                    <a:lnB w="0">
                      <a:noFill/>
                    </a:lnB>
                    <a:solidFill>
                      <a:schemeClr val="bg1"/>
                    </a:solidFill>
                  </a:tcPr>
                </a:tc>
                <a:tc>
                  <a:txBody>
                    <a:bodyPr/>
                    <a:lstStyle/>
                    <a:p>
                      <a:r>
                        <a:rPr lang="en-GB" noProof="0">
                          <a:solidFill>
                            <a:schemeClr val="tx1"/>
                          </a:solidFill>
                        </a:rPr>
                        <a:t>00001010</a:t>
                      </a:r>
                    </a:p>
                  </a:txBody>
                  <a:tcPr>
                    <a:lnL w="0">
                      <a:noFill/>
                    </a:lnL>
                    <a:lnR w="0">
                      <a:noFill/>
                    </a:lnR>
                    <a:lnT w="0">
                      <a:noFill/>
                    </a:lnT>
                    <a:lnB w="0">
                      <a:noFill/>
                    </a:lnB>
                    <a:solidFill>
                      <a:schemeClr val="bg1"/>
                    </a:solidFill>
                  </a:tcPr>
                </a:tc>
                <a:extLst>
                  <a:ext uri="{0D108BD9-81ED-4DB2-BD59-A6C34878D82A}">
                    <a16:rowId xmlns:a16="http://schemas.microsoft.com/office/drawing/2014/main" val="1957491366"/>
                  </a:ext>
                </a:extLst>
              </a:tr>
            </a:tbl>
          </a:graphicData>
        </a:graphic>
      </p:graphicFrame>
      <p:graphicFrame>
        <p:nvGraphicFramePr>
          <p:cNvPr id="6" name="Table 5">
            <a:extLst>
              <a:ext uri="{FF2B5EF4-FFF2-40B4-BE49-F238E27FC236}">
                <a16:creationId xmlns:a16="http://schemas.microsoft.com/office/drawing/2014/main" id="{6E72DBC7-85F7-0B9D-1D60-9A95D68143EB}"/>
              </a:ext>
            </a:extLst>
          </p:cNvPr>
          <p:cNvGraphicFramePr>
            <a:graphicFrameLocks noGrp="1"/>
          </p:cNvGraphicFramePr>
          <p:nvPr>
            <p:extLst>
              <p:ext uri="{D42A27DB-BD31-4B8C-83A1-F6EECF244321}">
                <p14:modId xmlns:p14="http://schemas.microsoft.com/office/powerpoint/2010/main" val="3945404749"/>
              </p:ext>
            </p:extLst>
          </p:nvPr>
        </p:nvGraphicFramePr>
        <p:xfrm>
          <a:off x="548912" y="1123787"/>
          <a:ext cx="5120640" cy="1103532"/>
        </p:xfrm>
        <a:graphic>
          <a:graphicData uri="http://schemas.openxmlformats.org/drawingml/2006/table">
            <a:tbl>
              <a:tblPr firstRow="1" bandRow="1">
                <a:tableStyleId>{073A0DAA-6AF3-43AB-8588-CEC1D06C72B9}</a:tableStyleId>
              </a:tblPr>
              <a:tblGrid>
                <a:gridCol w="640080">
                  <a:extLst>
                    <a:ext uri="{9D8B030D-6E8A-4147-A177-3AD203B41FA5}">
                      <a16:colId xmlns:a16="http://schemas.microsoft.com/office/drawing/2014/main" val="2680431060"/>
                    </a:ext>
                  </a:extLst>
                </a:gridCol>
                <a:gridCol w="640080">
                  <a:extLst>
                    <a:ext uri="{9D8B030D-6E8A-4147-A177-3AD203B41FA5}">
                      <a16:colId xmlns:a16="http://schemas.microsoft.com/office/drawing/2014/main" val="1033619601"/>
                    </a:ext>
                  </a:extLst>
                </a:gridCol>
                <a:gridCol w="640080">
                  <a:extLst>
                    <a:ext uri="{9D8B030D-6E8A-4147-A177-3AD203B41FA5}">
                      <a16:colId xmlns:a16="http://schemas.microsoft.com/office/drawing/2014/main" val="3173883744"/>
                    </a:ext>
                  </a:extLst>
                </a:gridCol>
                <a:gridCol w="640080">
                  <a:extLst>
                    <a:ext uri="{9D8B030D-6E8A-4147-A177-3AD203B41FA5}">
                      <a16:colId xmlns:a16="http://schemas.microsoft.com/office/drawing/2014/main" val="598422498"/>
                    </a:ext>
                  </a:extLst>
                </a:gridCol>
                <a:gridCol w="640080">
                  <a:extLst>
                    <a:ext uri="{9D8B030D-6E8A-4147-A177-3AD203B41FA5}">
                      <a16:colId xmlns:a16="http://schemas.microsoft.com/office/drawing/2014/main" val="1237719619"/>
                    </a:ext>
                  </a:extLst>
                </a:gridCol>
                <a:gridCol w="640080">
                  <a:extLst>
                    <a:ext uri="{9D8B030D-6E8A-4147-A177-3AD203B41FA5}">
                      <a16:colId xmlns:a16="http://schemas.microsoft.com/office/drawing/2014/main" val="3426551321"/>
                    </a:ext>
                  </a:extLst>
                </a:gridCol>
                <a:gridCol w="640080">
                  <a:extLst>
                    <a:ext uri="{9D8B030D-6E8A-4147-A177-3AD203B41FA5}">
                      <a16:colId xmlns:a16="http://schemas.microsoft.com/office/drawing/2014/main" val="2161203811"/>
                    </a:ext>
                  </a:extLst>
                </a:gridCol>
                <a:gridCol w="640080">
                  <a:extLst>
                    <a:ext uri="{9D8B030D-6E8A-4147-A177-3AD203B41FA5}">
                      <a16:colId xmlns:a16="http://schemas.microsoft.com/office/drawing/2014/main" val="474346629"/>
                    </a:ext>
                  </a:extLst>
                </a:gridCol>
              </a:tblGrid>
              <a:tr h="370840">
                <a:tc>
                  <a:txBody>
                    <a:bodyPr/>
                    <a:lstStyle/>
                    <a:p>
                      <a:r>
                        <a:rPr lang="en-GB" noProof="0"/>
                        <a:t>2</a:t>
                      </a:r>
                      <a:r>
                        <a:rPr lang="en-GB" baseline="30000" noProof="0"/>
                        <a:t>7</a:t>
                      </a:r>
                    </a:p>
                  </a:txBody>
                  <a:tcPr/>
                </a:tc>
                <a:tc>
                  <a:txBody>
                    <a:bodyPr/>
                    <a:lstStyle/>
                    <a:p>
                      <a:r>
                        <a:rPr lang="en-GB" noProof="0"/>
                        <a:t>2</a:t>
                      </a:r>
                      <a:r>
                        <a:rPr lang="en-GB" baseline="30000" noProof="0"/>
                        <a:t>6</a:t>
                      </a:r>
                    </a:p>
                  </a:txBody>
                  <a:tcPr/>
                </a:tc>
                <a:tc>
                  <a:txBody>
                    <a:bodyPr/>
                    <a:lstStyle/>
                    <a:p>
                      <a:r>
                        <a:rPr lang="en-GB" noProof="0"/>
                        <a:t>2</a:t>
                      </a:r>
                      <a:r>
                        <a:rPr lang="en-GB" baseline="30000" noProof="0"/>
                        <a:t>5</a:t>
                      </a:r>
                    </a:p>
                  </a:txBody>
                  <a:tcPr/>
                </a:tc>
                <a:tc>
                  <a:txBody>
                    <a:bodyPr/>
                    <a:lstStyle/>
                    <a:p>
                      <a:r>
                        <a:rPr lang="en-GB" noProof="0"/>
                        <a:t>2</a:t>
                      </a:r>
                      <a:r>
                        <a:rPr lang="en-GB" baseline="30000" noProof="0"/>
                        <a:t>4</a:t>
                      </a:r>
                    </a:p>
                  </a:txBody>
                  <a:tcPr/>
                </a:tc>
                <a:tc>
                  <a:txBody>
                    <a:bodyPr/>
                    <a:lstStyle/>
                    <a:p>
                      <a:r>
                        <a:rPr lang="en-GB" noProof="0"/>
                        <a:t>2</a:t>
                      </a:r>
                      <a:r>
                        <a:rPr lang="en-GB" baseline="30000" noProof="0"/>
                        <a:t>3</a:t>
                      </a:r>
                    </a:p>
                  </a:txBody>
                  <a:tcPr/>
                </a:tc>
                <a:tc>
                  <a:txBody>
                    <a:bodyPr/>
                    <a:lstStyle/>
                    <a:p>
                      <a:r>
                        <a:rPr lang="en-GB" noProof="0"/>
                        <a:t>2</a:t>
                      </a:r>
                      <a:r>
                        <a:rPr lang="en-GB" baseline="30000" noProof="0"/>
                        <a:t>2</a:t>
                      </a:r>
                    </a:p>
                  </a:txBody>
                  <a:tcPr/>
                </a:tc>
                <a:tc>
                  <a:txBody>
                    <a:bodyPr/>
                    <a:lstStyle/>
                    <a:p>
                      <a:r>
                        <a:rPr lang="en-GB" noProof="0"/>
                        <a:t>2</a:t>
                      </a:r>
                      <a:r>
                        <a:rPr lang="en-GB" baseline="30000" noProof="0"/>
                        <a:t>1</a:t>
                      </a:r>
                    </a:p>
                  </a:txBody>
                  <a:tcPr/>
                </a:tc>
                <a:tc>
                  <a:txBody>
                    <a:bodyPr/>
                    <a:lstStyle/>
                    <a:p>
                      <a:r>
                        <a:rPr lang="en-GB" noProof="0"/>
                        <a:t>2</a:t>
                      </a:r>
                      <a:r>
                        <a:rPr lang="en-GB" baseline="30000" noProof="0"/>
                        <a:t>0</a:t>
                      </a:r>
                    </a:p>
                  </a:txBody>
                  <a:tcPr/>
                </a:tc>
                <a:extLst>
                  <a:ext uri="{0D108BD9-81ED-4DB2-BD59-A6C34878D82A}">
                    <a16:rowId xmlns:a16="http://schemas.microsoft.com/office/drawing/2014/main" val="3363758764"/>
                  </a:ext>
                </a:extLst>
              </a:tr>
              <a:tr h="366346">
                <a:tc>
                  <a:txBody>
                    <a:bodyPr/>
                    <a:lstStyle/>
                    <a:p>
                      <a:r>
                        <a:rPr lang="en-GB" noProof="0"/>
                        <a:t>128</a:t>
                      </a:r>
                    </a:p>
                  </a:txBody>
                  <a:tcPr/>
                </a:tc>
                <a:tc>
                  <a:txBody>
                    <a:bodyPr/>
                    <a:lstStyle/>
                    <a:p>
                      <a:r>
                        <a:rPr lang="en-GB" noProof="0"/>
                        <a:t>64</a:t>
                      </a:r>
                    </a:p>
                  </a:txBody>
                  <a:tcPr/>
                </a:tc>
                <a:tc>
                  <a:txBody>
                    <a:bodyPr/>
                    <a:lstStyle/>
                    <a:p>
                      <a:r>
                        <a:rPr lang="en-GB" noProof="0"/>
                        <a:t>32</a:t>
                      </a:r>
                    </a:p>
                  </a:txBody>
                  <a:tcPr/>
                </a:tc>
                <a:tc>
                  <a:txBody>
                    <a:bodyPr/>
                    <a:lstStyle/>
                    <a:p>
                      <a:r>
                        <a:rPr lang="en-GB" noProof="0"/>
                        <a:t>16</a:t>
                      </a:r>
                    </a:p>
                  </a:txBody>
                  <a:tcPr/>
                </a:tc>
                <a:tc>
                  <a:txBody>
                    <a:bodyPr/>
                    <a:lstStyle/>
                    <a:p>
                      <a:r>
                        <a:rPr lang="en-GB" noProof="0"/>
                        <a:t>8</a:t>
                      </a:r>
                    </a:p>
                  </a:txBody>
                  <a:tcPr/>
                </a:tc>
                <a:tc>
                  <a:txBody>
                    <a:bodyPr/>
                    <a:lstStyle/>
                    <a:p>
                      <a:r>
                        <a:rPr lang="en-GB" noProof="0"/>
                        <a:t>4</a:t>
                      </a:r>
                    </a:p>
                  </a:txBody>
                  <a:tcPr/>
                </a:tc>
                <a:tc>
                  <a:txBody>
                    <a:bodyPr/>
                    <a:lstStyle/>
                    <a:p>
                      <a:r>
                        <a:rPr lang="en-GB" noProof="0"/>
                        <a:t>2</a:t>
                      </a:r>
                    </a:p>
                  </a:txBody>
                  <a:tcPr/>
                </a:tc>
                <a:tc>
                  <a:txBody>
                    <a:bodyPr/>
                    <a:lstStyle/>
                    <a:p>
                      <a:r>
                        <a:rPr lang="en-GB" noProof="0"/>
                        <a:t>1</a:t>
                      </a:r>
                    </a:p>
                  </a:txBody>
                  <a:tcPr/>
                </a:tc>
                <a:extLst>
                  <a:ext uri="{0D108BD9-81ED-4DB2-BD59-A6C34878D82A}">
                    <a16:rowId xmlns:a16="http://schemas.microsoft.com/office/drawing/2014/main" val="1578145037"/>
                  </a:ext>
                </a:extLst>
              </a:tr>
              <a:tr h="366346">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extLst>
                  <a:ext uri="{0D108BD9-81ED-4DB2-BD59-A6C34878D82A}">
                    <a16:rowId xmlns:a16="http://schemas.microsoft.com/office/drawing/2014/main" val="4150049900"/>
                  </a:ext>
                </a:extLst>
              </a:tr>
            </a:tbl>
          </a:graphicData>
        </a:graphic>
      </p:graphicFrame>
    </p:spTree>
    <p:extLst>
      <p:ext uri="{BB962C8B-B14F-4D97-AF65-F5344CB8AC3E}">
        <p14:creationId xmlns:p14="http://schemas.microsoft.com/office/powerpoint/2010/main" val="6499276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CC56CB8-BE02-69D3-370F-67737CD9A229}"/>
              </a:ext>
            </a:extLst>
          </p:cNvPr>
          <p:cNvSpPr>
            <a:spLocks noGrp="1"/>
          </p:cNvSpPr>
          <p:nvPr>
            <p:ph type="sldNum" sz="quarter" idx="11"/>
          </p:nvPr>
        </p:nvSpPr>
        <p:spPr/>
        <p:txBody>
          <a:bodyPr/>
          <a:lstStyle/>
          <a:p>
            <a:fld id="{DA2C159E-F13C-4A85-9A41-E7669D3E0D70}" type="slidenum">
              <a:rPr lang="en-GB" noProof="0" smtClean="0"/>
              <a:pPr/>
              <a:t>57</a:t>
            </a:fld>
            <a:endParaRPr lang="en-GB" noProof="0"/>
          </a:p>
        </p:txBody>
      </p:sp>
      <p:sp>
        <p:nvSpPr>
          <p:cNvPr id="2" name="Title 1">
            <a:extLst>
              <a:ext uri="{FF2B5EF4-FFF2-40B4-BE49-F238E27FC236}">
                <a16:creationId xmlns:a16="http://schemas.microsoft.com/office/drawing/2014/main" id="{2FAB1EC8-73B2-B6BE-CA6A-CAEC1CE7C073}"/>
              </a:ext>
            </a:extLst>
          </p:cNvPr>
          <p:cNvSpPr>
            <a:spLocks noGrp="1"/>
          </p:cNvSpPr>
          <p:nvPr>
            <p:ph type="title"/>
          </p:nvPr>
        </p:nvSpPr>
        <p:spPr>
          <a:xfrm>
            <a:off x="232950" y="249900"/>
            <a:ext cx="8437563" cy="1283478"/>
          </a:xfrm>
        </p:spPr>
        <p:txBody>
          <a:bodyPr>
            <a:noAutofit/>
          </a:bodyPr>
          <a:lstStyle/>
          <a:p>
            <a:r>
              <a:rPr lang="en-GB" noProof="0">
                <a:cs typeface="Arial"/>
              </a:rPr>
              <a:t>Activity: Convert binary to dotted decimal notation</a:t>
            </a:r>
          </a:p>
        </p:txBody>
      </p:sp>
      <p:sp>
        <p:nvSpPr>
          <p:cNvPr id="6" name="Text Placeholder 5">
            <a:extLst>
              <a:ext uri="{FF2B5EF4-FFF2-40B4-BE49-F238E27FC236}">
                <a16:creationId xmlns:a16="http://schemas.microsoft.com/office/drawing/2014/main" id="{51BA7409-DB66-20A9-6601-A7663B7170A0}"/>
              </a:ext>
            </a:extLst>
          </p:cNvPr>
          <p:cNvSpPr>
            <a:spLocks noGrp="1"/>
          </p:cNvSpPr>
          <p:nvPr>
            <p:ph type="body" sz="quarter" idx="12"/>
          </p:nvPr>
        </p:nvSpPr>
        <p:spPr>
          <a:xfrm>
            <a:off x="234000" y="1631852"/>
            <a:ext cx="7667625" cy="2956122"/>
          </a:xfrm>
        </p:spPr>
        <p:txBody>
          <a:bodyPr/>
          <a:lstStyle/>
          <a:p>
            <a:endParaRPr lang="en-US"/>
          </a:p>
        </p:txBody>
      </p:sp>
      <p:sp>
        <p:nvSpPr>
          <p:cNvPr id="4" name="Footer Placeholder 3">
            <a:extLst>
              <a:ext uri="{FF2B5EF4-FFF2-40B4-BE49-F238E27FC236}">
                <a16:creationId xmlns:a16="http://schemas.microsoft.com/office/drawing/2014/main" id="{CEE141BF-5428-C862-4E51-FA2B3184FB37}"/>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3525541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9265DC-2C06-853B-5EC2-B548DED2D51B}"/>
              </a:ext>
            </a:extLst>
          </p:cNvPr>
          <p:cNvSpPr>
            <a:spLocks noGrp="1"/>
          </p:cNvSpPr>
          <p:nvPr>
            <p:ph type="sldNum" sz="quarter" idx="11"/>
          </p:nvPr>
        </p:nvSpPr>
        <p:spPr/>
        <p:txBody>
          <a:bodyPr/>
          <a:lstStyle/>
          <a:p>
            <a:fld id="{DA2C159E-F13C-4A85-9A41-E7669D3E0D70}" type="slidenum">
              <a:rPr lang="en-GB" noProof="0" smtClean="0"/>
              <a:pPr/>
              <a:t>58</a:t>
            </a:fld>
            <a:endParaRPr lang="en-GB" noProof="0"/>
          </a:p>
        </p:txBody>
      </p:sp>
      <p:sp>
        <p:nvSpPr>
          <p:cNvPr id="2" name="Title 1">
            <a:extLst>
              <a:ext uri="{FF2B5EF4-FFF2-40B4-BE49-F238E27FC236}">
                <a16:creationId xmlns:a16="http://schemas.microsoft.com/office/drawing/2014/main" id="{8590269B-5AC9-91C8-3275-C9DEE2C3A206}"/>
              </a:ext>
            </a:extLst>
          </p:cNvPr>
          <p:cNvSpPr>
            <a:spLocks noGrp="1"/>
          </p:cNvSpPr>
          <p:nvPr>
            <p:ph type="title"/>
          </p:nvPr>
        </p:nvSpPr>
        <p:spPr/>
        <p:txBody>
          <a:bodyPr>
            <a:noAutofit/>
          </a:bodyPr>
          <a:lstStyle/>
          <a:p>
            <a:r>
              <a:rPr lang="en-GB" noProof="0">
                <a:cs typeface="Arial"/>
              </a:rPr>
              <a:t>Complete the table as dotted decimal notation</a:t>
            </a:r>
          </a:p>
        </p:txBody>
      </p:sp>
      <p:sp>
        <p:nvSpPr>
          <p:cNvPr id="4" name="Footer Placeholder 3">
            <a:extLst>
              <a:ext uri="{FF2B5EF4-FFF2-40B4-BE49-F238E27FC236}">
                <a16:creationId xmlns:a16="http://schemas.microsoft.com/office/drawing/2014/main" id="{7752DB41-4778-1954-D0F3-48C35454662A}"/>
              </a:ext>
            </a:extLst>
          </p:cNvPr>
          <p:cNvSpPr>
            <a:spLocks noGrp="1"/>
          </p:cNvSpPr>
          <p:nvPr>
            <p:ph type="ftr" sz="quarter" idx="10"/>
          </p:nvPr>
        </p:nvSpPr>
        <p:spPr/>
        <p:txBody>
          <a:bodyPr/>
          <a:lstStyle/>
          <a:p>
            <a:r>
              <a:rPr lang="en-GB" noProof="0"/>
              <a:t>Education &amp; Training Foundation</a:t>
            </a:r>
          </a:p>
        </p:txBody>
      </p:sp>
      <p:graphicFrame>
        <p:nvGraphicFramePr>
          <p:cNvPr id="7" name="Table 6">
            <a:extLst>
              <a:ext uri="{FF2B5EF4-FFF2-40B4-BE49-F238E27FC236}">
                <a16:creationId xmlns:a16="http://schemas.microsoft.com/office/drawing/2014/main" id="{10CAA1FA-66CA-69F4-A74F-0914F9B31677}"/>
              </a:ext>
            </a:extLst>
          </p:cNvPr>
          <p:cNvGraphicFramePr>
            <a:graphicFrameLocks noGrp="1"/>
          </p:cNvGraphicFramePr>
          <p:nvPr>
            <p:extLst>
              <p:ext uri="{D42A27DB-BD31-4B8C-83A1-F6EECF244321}">
                <p14:modId xmlns:p14="http://schemas.microsoft.com/office/powerpoint/2010/main" val="651930461"/>
              </p:ext>
            </p:extLst>
          </p:nvPr>
        </p:nvGraphicFramePr>
        <p:xfrm>
          <a:off x="412841" y="3929848"/>
          <a:ext cx="5120640" cy="741680"/>
        </p:xfrm>
        <a:graphic>
          <a:graphicData uri="http://schemas.openxmlformats.org/drawingml/2006/table">
            <a:tbl>
              <a:tblPr firstRow="1" bandRow="1">
                <a:tableStyleId>{073A0DAA-6AF3-43AB-8588-CEC1D06C72B9}</a:tableStyleId>
              </a:tblPr>
              <a:tblGrid>
                <a:gridCol w="1280160">
                  <a:extLst>
                    <a:ext uri="{9D8B030D-6E8A-4147-A177-3AD203B41FA5}">
                      <a16:colId xmlns:a16="http://schemas.microsoft.com/office/drawing/2014/main" val="3596559601"/>
                    </a:ext>
                  </a:extLst>
                </a:gridCol>
                <a:gridCol w="1280160">
                  <a:extLst>
                    <a:ext uri="{9D8B030D-6E8A-4147-A177-3AD203B41FA5}">
                      <a16:colId xmlns:a16="http://schemas.microsoft.com/office/drawing/2014/main" val="3318926848"/>
                    </a:ext>
                  </a:extLst>
                </a:gridCol>
                <a:gridCol w="1280160">
                  <a:extLst>
                    <a:ext uri="{9D8B030D-6E8A-4147-A177-3AD203B41FA5}">
                      <a16:colId xmlns:a16="http://schemas.microsoft.com/office/drawing/2014/main" val="3193422224"/>
                    </a:ext>
                  </a:extLst>
                </a:gridCol>
                <a:gridCol w="1280160">
                  <a:extLst>
                    <a:ext uri="{9D8B030D-6E8A-4147-A177-3AD203B41FA5}">
                      <a16:colId xmlns:a16="http://schemas.microsoft.com/office/drawing/2014/main" val="1486203689"/>
                    </a:ext>
                  </a:extLst>
                </a:gridCol>
              </a:tblGrid>
              <a:tr h="370840">
                <a:tc>
                  <a:txBody>
                    <a:bodyPr/>
                    <a:lstStyle/>
                    <a:p>
                      <a:r>
                        <a:rPr lang="en-GB" noProof="0"/>
                        <a:t>00001010</a:t>
                      </a:r>
                    </a:p>
                  </a:txBody>
                  <a:tcPr/>
                </a:tc>
                <a:tc>
                  <a:txBody>
                    <a:bodyPr/>
                    <a:lstStyle/>
                    <a:p>
                      <a:r>
                        <a:rPr lang="en-GB" noProof="0"/>
                        <a:t>00000001</a:t>
                      </a:r>
                    </a:p>
                  </a:txBody>
                  <a:tcPr/>
                </a:tc>
                <a:tc>
                  <a:txBody>
                    <a:bodyPr/>
                    <a:lstStyle/>
                    <a:p>
                      <a:r>
                        <a:rPr lang="en-GB" noProof="0"/>
                        <a:t>00000001</a:t>
                      </a:r>
                    </a:p>
                  </a:txBody>
                  <a:tcPr/>
                </a:tc>
                <a:tc>
                  <a:txBody>
                    <a:bodyPr/>
                    <a:lstStyle/>
                    <a:p>
                      <a:r>
                        <a:rPr lang="en-GB" noProof="0"/>
                        <a:t>00001010</a:t>
                      </a:r>
                    </a:p>
                  </a:txBody>
                  <a:tcPr/>
                </a:tc>
                <a:extLst>
                  <a:ext uri="{0D108BD9-81ED-4DB2-BD59-A6C34878D82A}">
                    <a16:rowId xmlns:a16="http://schemas.microsoft.com/office/drawing/2014/main" val="813337181"/>
                  </a:ext>
                </a:extLst>
              </a:tr>
              <a:tr h="370840">
                <a:tc>
                  <a:txBody>
                    <a:bodyPr/>
                    <a:lstStyle/>
                    <a:p>
                      <a:endParaRPr lang="en-GB" noProof="0"/>
                    </a:p>
                  </a:txBody>
                  <a:tcPr/>
                </a:tc>
                <a:tc>
                  <a:txBody>
                    <a:bodyPr/>
                    <a:lstStyle/>
                    <a:p>
                      <a:endParaRPr lang="en-GB" noProof="0"/>
                    </a:p>
                  </a:txBody>
                  <a:tcPr/>
                </a:tc>
                <a:tc>
                  <a:txBody>
                    <a:bodyPr/>
                    <a:lstStyle/>
                    <a:p>
                      <a:endParaRPr lang="en-GB" noProof="0"/>
                    </a:p>
                  </a:txBody>
                  <a:tcPr/>
                </a:tc>
                <a:tc>
                  <a:txBody>
                    <a:bodyPr/>
                    <a:lstStyle/>
                    <a:p>
                      <a:endParaRPr lang="en-GB" noProof="0"/>
                    </a:p>
                  </a:txBody>
                  <a:tcPr/>
                </a:tc>
                <a:extLst>
                  <a:ext uri="{0D108BD9-81ED-4DB2-BD59-A6C34878D82A}">
                    <a16:rowId xmlns:a16="http://schemas.microsoft.com/office/drawing/2014/main" val="626973022"/>
                  </a:ext>
                </a:extLst>
              </a:tr>
            </a:tbl>
          </a:graphicData>
        </a:graphic>
      </p:graphicFrame>
      <p:graphicFrame>
        <p:nvGraphicFramePr>
          <p:cNvPr id="6" name="Table 5">
            <a:extLst>
              <a:ext uri="{FF2B5EF4-FFF2-40B4-BE49-F238E27FC236}">
                <a16:creationId xmlns:a16="http://schemas.microsoft.com/office/drawing/2014/main" id="{016E2095-F740-C719-64CB-1BF4F39D4CBF}"/>
              </a:ext>
            </a:extLst>
          </p:cNvPr>
          <p:cNvGraphicFramePr>
            <a:graphicFrameLocks noGrp="1"/>
          </p:cNvGraphicFramePr>
          <p:nvPr>
            <p:extLst>
              <p:ext uri="{D42A27DB-BD31-4B8C-83A1-F6EECF244321}">
                <p14:modId xmlns:p14="http://schemas.microsoft.com/office/powerpoint/2010/main" val="470389960"/>
              </p:ext>
            </p:extLst>
          </p:nvPr>
        </p:nvGraphicFramePr>
        <p:xfrm>
          <a:off x="412841" y="3025489"/>
          <a:ext cx="5120640" cy="741680"/>
        </p:xfrm>
        <a:graphic>
          <a:graphicData uri="http://schemas.openxmlformats.org/drawingml/2006/table">
            <a:tbl>
              <a:tblPr firstRow="1" bandRow="1">
                <a:tableStyleId>{073A0DAA-6AF3-43AB-8588-CEC1D06C72B9}</a:tableStyleId>
              </a:tblPr>
              <a:tblGrid>
                <a:gridCol w="1280160">
                  <a:extLst>
                    <a:ext uri="{9D8B030D-6E8A-4147-A177-3AD203B41FA5}">
                      <a16:colId xmlns:a16="http://schemas.microsoft.com/office/drawing/2014/main" val="207140943"/>
                    </a:ext>
                  </a:extLst>
                </a:gridCol>
                <a:gridCol w="1280160">
                  <a:extLst>
                    <a:ext uri="{9D8B030D-6E8A-4147-A177-3AD203B41FA5}">
                      <a16:colId xmlns:a16="http://schemas.microsoft.com/office/drawing/2014/main" val="64925777"/>
                    </a:ext>
                  </a:extLst>
                </a:gridCol>
                <a:gridCol w="1280160">
                  <a:extLst>
                    <a:ext uri="{9D8B030D-6E8A-4147-A177-3AD203B41FA5}">
                      <a16:colId xmlns:a16="http://schemas.microsoft.com/office/drawing/2014/main" val="2675600264"/>
                    </a:ext>
                  </a:extLst>
                </a:gridCol>
                <a:gridCol w="1280160">
                  <a:extLst>
                    <a:ext uri="{9D8B030D-6E8A-4147-A177-3AD203B41FA5}">
                      <a16:colId xmlns:a16="http://schemas.microsoft.com/office/drawing/2014/main" val="1375940964"/>
                    </a:ext>
                  </a:extLst>
                </a:gridCol>
              </a:tblGrid>
              <a:tr h="370840">
                <a:tc>
                  <a:txBody>
                    <a:bodyPr/>
                    <a:lstStyle/>
                    <a:p>
                      <a:r>
                        <a:rPr lang="en-GB" noProof="0"/>
                        <a:t>11000000</a:t>
                      </a:r>
                    </a:p>
                  </a:txBody>
                  <a:tcPr/>
                </a:tc>
                <a:tc>
                  <a:txBody>
                    <a:bodyPr/>
                    <a:lstStyle/>
                    <a:p>
                      <a:r>
                        <a:rPr lang="en-GB" noProof="0"/>
                        <a:t>10101000</a:t>
                      </a:r>
                    </a:p>
                  </a:txBody>
                  <a:tcPr/>
                </a:tc>
                <a:tc>
                  <a:txBody>
                    <a:bodyPr/>
                    <a:lstStyle/>
                    <a:p>
                      <a:r>
                        <a:rPr lang="en-GB" noProof="0"/>
                        <a:t>00011010</a:t>
                      </a:r>
                    </a:p>
                  </a:txBody>
                  <a:tcPr/>
                </a:tc>
                <a:tc>
                  <a:txBody>
                    <a:bodyPr/>
                    <a:lstStyle/>
                    <a:p>
                      <a:r>
                        <a:rPr lang="en-GB" noProof="0"/>
                        <a:t>11000011</a:t>
                      </a:r>
                    </a:p>
                  </a:txBody>
                  <a:tcPr/>
                </a:tc>
                <a:extLst>
                  <a:ext uri="{0D108BD9-81ED-4DB2-BD59-A6C34878D82A}">
                    <a16:rowId xmlns:a16="http://schemas.microsoft.com/office/drawing/2014/main" val="2260838420"/>
                  </a:ext>
                </a:extLst>
              </a:tr>
              <a:tr h="370840">
                <a:tc>
                  <a:txBody>
                    <a:bodyPr/>
                    <a:lstStyle/>
                    <a:p>
                      <a:endParaRPr lang="en-GB" noProof="0"/>
                    </a:p>
                  </a:txBody>
                  <a:tcPr/>
                </a:tc>
                <a:tc>
                  <a:txBody>
                    <a:bodyPr/>
                    <a:lstStyle/>
                    <a:p>
                      <a:endParaRPr lang="en-GB" noProof="0"/>
                    </a:p>
                  </a:txBody>
                  <a:tcPr/>
                </a:tc>
                <a:tc>
                  <a:txBody>
                    <a:bodyPr/>
                    <a:lstStyle/>
                    <a:p>
                      <a:endParaRPr lang="en-GB" noProof="0"/>
                    </a:p>
                  </a:txBody>
                  <a:tcPr/>
                </a:tc>
                <a:tc>
                  <a:txBody>
                    <a:bodyPr/>
                    <a:lstStyle/>
                    <a:p>
                      <a:endParaRPr lang="en-GB" noProof="0"/>
                    </a:p>
                  </a:txBody>
                  <a:tcPr/>
                </a:tc>
                <a:extLst>
                  <a:ext uri="{0D108BD9-81ED-4DB2-BD59-A6C34878D82A}">
                    <a16:rowId xmlns:a16="http://schemas.microsoft.com/office/drawing/2014/main" val="2864703858"/>
                  </a:ext>
                </a:extLst>
              </a:tr>
            </a:tbl>
          </a:graphicData>
        </a:graphic>
      </p:graphicFrame>
      <p:graphicFrame>
        <p:nvGraphicFramePr>
          <p:cNvPr id="3" name="Table 2">
            <a:extLst>
              <a:ext uri="{FF2B5EF4-FFF2-40B4-BE49-F238E27FC236}">
                <a16:creationId xmlns:a16="http://schemas.microsoft.com/office/drawing/2014/main" id="{815487C4-6608-D776-6729-4AE5D6F61B56}"/>
              </a:ext>
            </a:extLst>
          </p:cNvPr>
          <p:cNvGraphicFramePr>
            <a:graphicFrameLocks noGrp="1"/>
          </p:cNvGraphicFramePr>
          <p:nvPr>
            <p:extLst>
              <p:ext uri="{D42A27DB-BD31-4B8C-83A1-F6EECF244321}">
                <p14:modId xmlns:p14="http://schemas.microsoft.com/office/powerpoint/2010/main" val="2518682558"/>
              </p:ext>
            </p:extLst>
          </p:nvPr>
        </p:nvGraphicFramePr>
        <p:xfrm>
          <a:off x="412841" y="1817235"/>
          <a:ext cx="5120640" cy="1112519"/>
        </p:xfrm>
        <a:graphic>
          <a:graphicData uri="http://schemas.openxmlformats.org/drawingml/2006/table">
            <a:tbl>
              <a:tblPr firstRow="1" bandRow="1">
                <a:tableStyleId>{073A0DAA-6AF3-43AB-8588-CEC1D06C72B9}</a:tableStyleId>
              </a:tblPr>
              <a:tblGrid>
                <a:gridCol w="640080">
                  <a:extLst>
                    <a:ext uri="{9D8B030D-6E8A-4147-A177-3AD203B41FA5}">
                      <a16:colId xmlns:a16="http://schemas.microsoft.com/office/drawing/2014/main" val="260937417"/>
                    </a:ext>
                  </a:extLst>
                </a:gridCol>
                <a:gridCol w="640080">
                  <a:extLst>
                    <a:ext uri="{9D8B030D-6E8A-4147-A177-3AD203B41FA5}">
                      <a16:colId xmlns:a16="http://schemas.microsoft.com/office/drawing/2014/main" val="3293107733"/>
                    </a:ext>
                  </a:extLst>
                </a:gridCol>
                <a:gridCol w="640080">
                  <a:extLst>
                    <a:ext uri="{9D8B030D-6E8A-4147-A177-3AD203B41FA5}">
                      <a16:colId xmlns:a16="http://schemas.microsoft.com/office/drawing/2014/main" val="1096108471"/>
                    </a:ext>
                  </a:extLst>
                </a:gridCol>
                <a:gridCol w="640080">
                  <a:extLst>
                    <a:ext uri="{9D8B030D-6E8A-4147-A177-3AD203B41FA5}">
                      <a16:colId xmlns:a16="http://schemas.microsoft.com/office/drawing/2014/main" val="984097610"/>
                    </a:ext>
                  </a:extLst>
                </a:gridCol>
                <a:gridCol w="640080">
                  <a:extLst>
                    <a:ext uri="{9D8B030D-6E8A-4147-A177-3AD203B41FA5}">
                      <a16:colId xmlns:a16="http://schemas.microsoft.com/office/drawing/2014/main" val="2187917296"/>
                    </a:ext>
                  </a:extLst>
                </a:gridCol>
                <a:gridCol w="640080">
                  <a:extLst>
                    <a:ext uri="{9D8B030D-6E8A-4147-A177-3AD203B41FA5}">
                      <a16:colId xmlns:a16="http://schemas.microsoft.com/office/drawing/2014/main" val="2773291897"/>
                    </a:ext>
                  </a:extLst>
                </a:gridCol>
                <a:gridCol w="640080">
                  <a:extLst>
                    <a:ext uri="{9D8B030D-6E8A-4147-A177-3AD203B41FA5}">
                      <a16:colId xmlns:a16="http://schemas.microsoft.com/office/drawing/2014/main" val="3989367775"/>
                    </a:ext>
                  </a:extLst>
                </a:gridCol>
                <a:gridCol w="640080">
                  <a:extLst>
                    <a:ext uri="{9D8B030D-6E8A-4147-A177-3AD203B41FA5}">
                      <a16:colId xmlns:a16="http://schemas.microsoft.com/office/drawing/2014/main" val="1259420062"/>
                    </a:ext>
                  </a:extLst>
                </a:gridCol>
              </a:tblGrid>
              <a:tr h="370840">
                <a:tc>
                  <a:txBody>
                    <a:bodyPr/>
                    <a:lstStyle/>
                    <a:p>
                      <a:r>
                        <a:rPr lang="en-GB" noProof="0"/>
                        <a:t>2</a:t>
                      </a:r>
                      <a:r>
                        <a:rPr lang="en-GB" baseline="30000" noProof="0"/>
                        <a:t>7</a:t>
                      </a:r>
                    </a:p>
                  </a:txBody>
                  <a:tcPr/>
                </a:tc>
                <a:tc>
                  <a:txBody>
                    <a:bodyPr/>
                    <a:lstStyle/>
                    <a:p>
                      <a:r>
                        <a:rPr lang="en-GB" noProof="0"/>
                        <a:t>2</a:t>
                      </a:r>
                      <a:r>
                        <a:rPr lang="en-GB" baseline="30000" noProof="0"/>
                        <a:t>6</a:t>
                      </a:r>
                    </a:p>
                  </a:txBody>
                  <a:tcPr/>
                </a:tc>
                <a:tc>
                  <a:txBody>
                    <a:bodyPr/>
                    <a:lstStyle/>
                    <a:p>
                      <a:r>
                        <a:rPr lang="en-GB" noProof="0"/>
                        <a:t>2</a:t>
                      </a:r>
                      <a:r>
                        <a:rPr lang="en-GB" baseline="30000" noProof="0"/>
                        <a:t>5</a:t>
                      </a:r>
                    </a:p>
                  </a:txBody>
                  <a:tcPr/>
                </a:tc>
                <a:tc>
                  <a:txBody>
                    <a:bodyPr/>
                    <a:lstStyle/>
                    <a:p>
                      <a:r>
                        <a:rPr lang="en-GB" noProof="0"/>
                        <a:t>2</a:t>
                      </a:r>
                      <a:r>
                        <a:rPr lang="en-GB" baseline="30000" noProof="0"/>
                        <a:t>4</a:t>
                      </a:r>
                    </a:p>
                  </a:txBody>
                  <a:tcPr/>
                </a:tc>
                <a:tc>
                  <a:txBody>
                    <a:bodyPr/>
                    <a:lstStyle/>
                    <a:p>
                      <a:r>
                        <a:rPr lang="en-GB" noProof="0"/>
                        <a:t>2</a:t>
                      </a:r>
                      <a:r>
                        <a:rPr lang="en-GB" baseline="30000" noProof="0"/>
                        <a:t>3</a:t>
                      </a:r>
                    </a:p>
                  </a:txBody>
                  <a:tcPr/>
                </a:tc>
                <a:tc>
                  <a:txBody>
                    <a:bodyPr/>
                    <a:lstStyle/>
                    <a:p>
                      <a:r>
                        <a:rPr lang="en-GB" noProof="0"/>
                        <a:t>2</a:t>
                      </a:r>
                      <a:r>
                        <a:rPr lang="en-GB" baseline="30000" noProof="0"/>
                        <a:t>2</a:t>
                      </a:r>
                    </a:p>
                  </a:txBody>
                  <a:tcPr/>
                </a:tc>
                <a:tc>
                  <a:txBody>
                    <a:bodyPr/>
                    <a:lstStyle/>
                    <a:p>
                      <a:r>
                        <a:rPr lang="en-GB" noProof="0"/>
                        <a:t>2</a:t>
                      </a:r>
                      <a:r>
                        <a:rPr lang="en-GB" baseline="30000" noProof="0"/>
                        <a:t>1</a:t>
                      </a:r>
                    </a:p>
                  </a:txBody>
                  <a:tcPr/>
                </a:tc>
                <a:tc>
                  <a:txBody>
                    <a:bodyPr/>
                    <a:lstStyle/>
                    <a:p>
                      <a:r>
                        <a:rPr lang="en-GB" noProof="0"/>
                        <a:t>2</a:t>
                      </a:r>
                      <a:r>
                        <a:rPr lang="en-GB" baseline="30000" noProof="0"/>
                        <a:t>0</a:t>
                      </a:r>
                    </a:p>
                  </a:txBody>
                  <a:tcPr/>
                </a:tc>
                <a:extLst>
                  <a:ext uri="{0D108BD9-81ED-4DB2-BD59-A6C34878D82A}">
                    <a16:rowId xmlns:a16="http://schemas.microsoft.com/office/drawing/2014/main" val="1803080303"/>
                  </a:ext>
                </a:extLst>
              </a:tr>
              <a:tr h="370840">
                <a:tc>
                  <a:txBody>
                    <a:bodyPr/>
                    <a:lstStyle/>
                    <a:p>
                      <a:r>
                        <a:rPr lang="en-GB" noProof="0"/>
                        <a:t>128</a:t>
                      </a:r>
                    </a:p>
                  </a:txBody>
                  <a:tcPr/>
                </a:tc>
                <a:tc>
                  <a:txBody>
                    <a:bodyPr/>
                    <a:lstStyle/>
                    <a:p>
                      <a:r>
                        <a:rPr lang="en-GB" noProof="0"/>
                        <a:t>64</a:t>
                      </a:r>
                    </a:p>
                  </a:txBody>
                  <a:tcPr/>
                </a:tc>
                <a:tc>
                  <a:txBody>
                    <a:bodyPr/>
                    <a:lstStyle/>
                    <a:p>
                      <a:r>
                        <a:rPr lang="en-GB" noProof="0"/>
                        <a:t>32</a:t>
                      </a:r>
                    </a:p>
                  </a:txBody>
                  <a:tcPr/>
                </a:tc>
                <a:tc>
                  <a:txBody>
                    <a:bodyPr/>
                    <a:lstStyle/>
                    <a:p>
                      <a:r>
                        <a:rPr lang="en-GB" noProof="0"/>
                        <a:t>16</a:t>
                      </a:r>
                    </a:p>
                  </a:txBody>
                  <a:tcPr/>
                </a:tc>
                <a:tc>
                  <a:txBody>
                    <a:bodyPr/>
                    <a:lstStyle/>
                    <a:p>
                      <a:r>
                        <a:rPr lang="en-GB" noProof="0"/>
                        <a:t>8</a:t>
                      </a:r>
                    </a:p>
                  </a:txBody>
                  <a:tcPr/>
                </a:tc>
                <a:tc>
                  <a:txBody>
                    <a:bodyPr/>
                    <a:lstStyle/>
                    <a:p>
                      <a:r>
                        <a:rPr lang="en-GB" noProof="0"/>
                        <a:t>4</a:t>
                      </a:r>
                    </a:p>
                  </a:txBody>
                  <a:tcPr/>
                </a:tc>
                <a:tc>
                  <a:txBody>
                    <a:bodyPr/>
                    <a:lstStyle/>
                    <a:p>
                      <a:r>
                        <a:rPr lang="en-GB" noProof="0"/>
                        <a:t>2</a:t>
                      </a:r>
                    </a:p>
                  </a:txBody>
                  <a:tcPr/>
                </a:tc>
                <a:tc>
                  <a:txBody>
                    <a:bodyPr/>
                    <a:lstStyle/>
                    <a:p>
                      <a:r>
                        <a:rPr lang="en-GB" noProof="0"/>
                        <a:t>1</a:t>
                      </a:r>
                    </a:p>
                  </a:txBody>
                  <a:tcPr/>
                </a:tc>
                <a:extLst>
                  <a:ext uri="{0D108BD9-81ED-4DB2-BD59-A6C34878D82A}">
                    <a16:rowId xmlns:a16="http://schemas.microsoft.com/office/drawing/2014/main" val="424898396"/>
                  </a:ext>
                </a:extLst>
              </a:tr>
              <a:tr h="370839">
                <a:tc>
                  <a:txBody>
                    <a:bodyPr/>
                    <a:lstStyle/>
                    <a:p>
                      <a:pPr lvl="0">
                        <a:buNone/>
                      </a:pPr>
                      <a:endParaRPr lang="en-GB" noProof="0"/>
                    </a:p>
                  </a:txBody>
                  <a:tcPr/>
                </a:tc>
                <a:tc>
                  <a:txBody>
                    <a:bodyPr/>
                    <a:lstStyle/>
                    <a:p>
                      <a:pPr lvl="0">
                        <a:buNone/>
                      </a:pPr>
                      <a:endParaRPr lang="en-GB" noProof="0"/>
                    </a:p>
                  </a:txBody>
                  <a:tcPr/>
                </a:tc>
                <a:tc>
                  <a:txBody>
                    <a:bodyPr/>
                    <a:lstStyle/>
                    <a:p>
                      <a:pPr lvl="0">
                        <a:buNone/>
                      </a:pPr>
                      <a:endParaRPr lang="en-GB" noProof="0"/>
                    </a:p>
                  </a:txBody>
                  <a:tcPr/>
                </a:tc>
                <a:tc>
                  <a:txBody>
                    <a:bodyPr/>
                    <a:lstStyle/>
                    <a:p>
                      <a:pPr lvl="0">
                        <a:buNone/>
                      </a:pPr>
                      <a:endParaRPr lang="en-GB" noProof="0"/>
                    </a:p>
                  </a:txBody>
                  <a:tcPr/>
                </a:tc>
                <a:tc>
                  <a:txBody>
                    <a:bodyPr/>
                    <a:lstStyle/>
                    <a:p>
                      <a:pPr lvl="0">
                        <a:buNone/>
                      </a:pPr>
                      <a:endParaRPr lang="en-GB" noProof="0"/>
                    </a:p>
                  </a:txBody>
                  <a:tcPr/>
                </a:tc>
                <a:tc>
                  <a:txBody>
                    <a:bodyPr/>
                    <a:lstStyle/>
                    <a:p>
                      <a:pPr lvl="0">
                        <a:buNone/>
                      </a:pPr>
                      <a:endParaRPr lang="en-GB" noProof="0"/>
                    </a:p>
                  </a:txBody>
                  <a:tcPr/>
                </a:tc>
                <a:tc>
                  <a:txBody>
                    <a:bodyPr/>
                    <a:lstStyle/>
                    <a:p>
                      <a:pPr lvl="0">
                        <a:buNone/>
                      </a:pPr>
                      <a:endParaRPr lang="en-GB" noProof="0"/>
                    </a:p>
                  </a:txBody>
                  <a:tcPr/>
                </a:tc>
                <a:tc>
                  <a:txBody>
                    <a:bodyPr/>
                    <a:lstStyle/>
                    <a:p>
                      <a:pPr lvl="0">
                        <a:buNone/>
                      </a:pPr>
                      <a:endParaRPr lang="en-GB" noProof="0"/>
                    </a:p>
                  </a:txBody>
                  <a:tcPr/>
                </a:tc>
                <a:extLst>
                  <a:ext uri="{0D108BD9-81ED-4DB2-BD59-A6C34878D82A}">
                    <a16:rowId xmlns:a16="http://schemas.microsoft.com/office/drawing/2014/main" val="1795637049"/>
                  </a:ext>
                </a:extLst>
              </a:tr>
            </a:tbl>
          </a:graphicData>
        </a:graphic>
      </p:graphicFrame>
    </p:spTree>
    <p:extLst>
      <p:ext uri="{BB962C8B-B14F-4D97-AF65-F5344CB8AC3E}">
        <p14:creationId xmlns:p14="http://schemas.microsoft.com/office/powerpoint/2010/main" val="21866744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8AF494C-EB0A-D077-8D9E-95A9CFC18A85}"/>
              </a:ext>
            </a:extLst>
          </p:cNvPr>
          <p:cNvSpPr>
            <a:spLocks noGrp="1"/>
          </p:cNvSpPr>
          <p:nvPr>
            <p:ph type="sldNum" sz="quarter" idx="11"/>
          </p:nvPr>
        </p:nvSpPr>
        <p:spPr/>
        <p:txBody>
          <a:bodyPr/>
          <a:lstStyle/>
          <a:p>
            <a:fld id="{DA2C159E-F13C-4A85-9A41-E7669D3E0D70}" type="slidenum">
              <a:rPr lang="en-GB" noProof="0" smtClean="0"/>
              <a:pPr/>
              <a:t>59</a:t>
            </a:fld>
            <a:endParaRPr lang="en-GB" noProof="0"/>
          </a:p>
        </p:txBody>
      </p:sp>
      <p:sp>
        <p:nvSpPr>
          <p:cNvPr id="2" name="Title 1">
            <a:extLst>
              <a:ext uri="{FF2B5EF4-FFF2-40B4-BE49-F238E27FC236}">
                <a16:creationId xmlns:a16="http://schemas.microsoft.com/office/drawing/2014/main" id="{47B78C25-4FF7-B96E-47A7-47CAFD114B2D}"/>
              </a:ext>
            </a:extLst>
          </p:cNvPr>
          <p:cNvSpPr>
            <a:spLocks noGrp="1"/>
          </p:cNvSpPr>
          <p:nvPr>
            <p:ph type="title"/>
          </p:nvPr>
        </p:nvSpPr>
        <p:spPr>
          <a:xfrm>
            <a:off x="232950" y="249900"/>
            <a:ext cx="8437563" cy="1311614"/>
          </a:xfrm>
        </p:spPr>
        <p:txBody>
          <a:bodyPr>
            <a:noAutofit/>
          </a:bodyPr>
          <a:lstStyle/>
          <a:p>
            <a:r>
              <a:rPr lang="en-GB" noProof="0">
                <a:cs typeface="Arial"/>
              </a:rPr>
              <a:t>Activity: Convert IPv4 dotted decimal notation to binary</a:t>
            </a:r>
            <a:endParaRPr lang="en-GB" noProof="0"/>
          </a:p>
        </p:txBody>
      </p:sp>
      <p:sp>
        <p:nvSpPr>
          <p:cNvPr id="3" name="Text Placeholder 2">
            <a:extLst>
              <a:ext uri="{FF2B5EF4-FFF2-40B4-BE49-F238E27FC236}">
                <a16:creationId xmlns:a16="http://schemas.microsoft.com/office/drawing/2014/main" id="{00A28DE8-2AE2-D401-E82B-5C2069B80B7D}"/>
              </a:ext>
            </a:extLst>
          </p:cNvPr>
          <p:cNvSpPr>
            <a:spLocks noGrp="1"/>
          </p:cNvSpPr>
          <p:nvPr>
            <p:ph type="body" sz="quarter" idx="12"/>
          </p:nvPr>
        </p:nvSpPr>
        <p:spPr>
          <a:xfrm>
            <a:off x="234000" y="1561514"/>
            <a:ext cx="7667625" cy="3026460"/>
          </a:xfrm>
        </p:spPr>
        <p:txBody>
          <a:bodyPr/>
          <a:lstStyle/>
          <a:p>
            <a:endParaRPr lang="en-US"/>
          </a:p>
        </p:txBody>
      </p:sp>
      <p:sp>
        <p:nvSpPr>
          <p:cNvPr id="4" name="Footer Placeholder 3">
            <a:extLst>
              <a:ext uri="{FF2B5EF4-FFF2-40B4-BE49-F238E27FC236}">
                <a16:creationId xmlns:a16="http://schemas.microsoft.com/office/drawing/2014/main" id="{EA86BB46-7EF3-C0A1-D92D-AF1F99E83BF0}"/>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702726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noProof="0" smtClean="0"/>
              <a:pPr/>
              <a:t>6</a:t>
            </a:fld>
            <a:endParaRPr lang="en-GB" noProof="0"/>
          </a:p>
        </p:txBody>
      </p:sp>
      <p:sp>
        <p:nvSpPr>
          <p:cNvPr id="12" name="Title 11"/>
          <p:cNvSpPr>
            <a:spLocks noGrp="1"/>
          </p:cNvSpPr>
          <p:nvPr>
            <p:ph type="title"/>
          </p:nvPr>
        </p:nvSpPr>
        <p:spPr/>
        <p:txBody>
          <a:bodyPr>
            <a:normAutofit/>
          </a:bodyPr>
          <a:lstStyle/>
          <a:p>
            <a:pPr>
              <a:lnSpc>
                <a:spcPct val="100000"/>
              </a:lnSpc>
            </a:pPr>
            <a:r>
              <a:rPr lang="en-GB" sz="3600" noProof="0">
                <a:effectLst/>
                <a:ea typeface="Calibri" panose="020F0502020204030204" pitchFamily="34" charset="0"/>
              </a:rPr>
              <a:t>Organisations</a:t>
            </a:r>
            <a:endParaRPr lang="en-GB" sz="3600" noProof="0"/>
          </a:p>
        </p:txBody>
      </p:sp>
      <p:sp>
        <p:nvSpPr>
          <p:cNvPr id="5" name="Text Placeholder 4"/>
          <p:cNvSpPr>
            <a:spLocks noGrp="1"/>
          </p:cNvSpPr>
          <p:nvPr>
            <p:ph type="body" sz="quarter" idx="12"/>
          </p:nvPr>
        </p:nvSpPr>
        <p:spPr/>
        <p:txBody>
          <a:bodyPr/>
          <a:lstStyle/>
          <a:p>
            <a:pPr marL="342900" indent="-342900">
              <a:buFont typeface="Arial" panose="020B0604020202020204" pitchFamily="34" charset="0"/>
              <a:buChar char="•"/>
            </a:pPr>
            <a:r>
              <a:rPr lang="en-GB" noProof="0">
                <a:cs typeface="Arial" panose="020B0604020202020204" pitchFamily="34" charset="0"/>
              </a:rPr>
              <a:t>Organisations consist of a group of people who work together to achieve predefined objectives.</a:t>
            </a:r>
          </a:p>
          <a:p>
            <a:pPr marL="342900" indent="-342900">
              <a:buFont typeface="Arial" panose="020B0604020202020204" pitchFamily="34" charset="0"/>
              <a:buChar char="•"/>
            </a:pPr>
            <a:r>
              <a:rPr lang="en-GB">
                <a:cs typeface="Arial" panose="020B0604020202020204" pitchFamily="34" charset="0"/>
              </a:rPr>
              <a:t>There are r</a:t>
            </a:r>
            <a:r>
              <a:rPr lang="en-GB" noProof="0">
                <a:cs typeface="Arial" panose="020B0604020202020204" pitchFamily="34" charset="0"/>
              </a:rPr>
              <a:t>oles and responsibilities to enable cooperation and governance.</a:t>
            </a:r>
          </a:p>
          <a:p>
            <a:pPr marL="342900" indent="-342900">
              <a:buFont typeface="Arial" panose="020B0604020202020204" pitchFamily="34" charset="0"/>
              <a:buChar char="•"/>
            </a:pPr>
            <a:r>
              <a:rPr lang="en-GB">
                <a:cs typeface="Arial" panose="020B0604020202020204" pitchFamily="34" charset="0"/>
              </a:rPr>
              <a:t>There is a f</a:t>
            </a:r>
            <a:r>
              <a:rPr lang="en-GB" noProof="0">
                <a:cs typeface="Arial" panose="020B0604020202020204" pitchFamily="34" charset="0"/>
              </a:rPr>
              <a:t>ormal hierarchy to manage operations – organisation chart.</a:t>
            </a:r>
            <a:endParaRPr lang="en-GB" sz="2400" noProof="0"/>
          </a:p>
          <a:p>
            <a:endParaRPr lang="en-GB" noProof="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9034737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D13E90F-3557-D8A5-3D20-E3CD2C12AF0B}"/>
              </a:ext>
            </a:extLst>
          </p:cNvPr>
          <p:cNvSpPr>
            <a:spLocks noGrp="1"/>
          </p:cNvSpPr>
          <p:nvPr>
            <p:ph type="sldNum" sz="quarter" idx="11"/>
          </p:nvPr>
        </p:nvSpPr>
        <p:spPr/>
        <p:txBody>
          <a:bodyPr/>
          <a:lstStyle/>
          <a:p>
            <a:fld id="{DA2C159E-F13C-4A85-9A41-E7669D3E0D70}" type="slidenum">
              <a:rPr lang="en-GB" noProof="0" smtClean="0"/>
              <a:pPr/>
              <a:t>60</a:t>
            </a:fld>
            <a:endParaRPr lang="en-GB" noProof="0"/>
          </a:p>
        </p:txBody>
      </p:sp>
      <p:sp>
        <p:nvSpPr>
          <p:cNvPr id="2" name="Title 1">
            <a:extLst>
              <a:ext uri="{FF2B5EF4-FFF2-40B4-BE49-F238E27FC236}">
                <a16:creationId xmlns:a16="http://schemas.microsoft.com/office/drawing/2014/main" id="{E5618AB8-AB27-CCED-1EBF-A15A0639FDB4}"/>
              </a:ext>
            </a:extLst>
          </p:cNvPr>
          <p:cNvSpPr>
            <a:spLocks noGrp="1"/>
          </p:cNvSpPr>
          <p:nvPr>
            <p:ph type="title"/>
          </p:nvPr>
        </p:nvSpPr>
        <p:spPr/>
        <p:txBody>
          <a:bodyPr/>
          <a:lstStyle/>
          <a:p>
            <a:r>
              <a:rPr lang="en-GB" noProof="0"/>
              <a:t>Activity: Binary game</a:t>
            </a:r>
          </a:p>
        </p:txBody>
      </p:sp>
      <p:sp>
        <p:nvSpPr>
          <p:cNvPr id="3" name="Text Placeholder 2">
            <a:extLst>
              <a:ext uri="{FF2B5EF4-FFF2-40B4-BE49-F238E27FC236}">
                <a16:creationId xmlns:a16="http://schemas.microsoft.com/office/drawing/2014/main" id="{A46051A2-E82F-7B10-2F75-193E6EBE9107}"/>
              </a:ext>
              <a:ext uri="{C183D7F6-B498-43B3-948B-1728B52AA6E4}">
                <adec:decorative xmlns:adec="http://schemas.microsoft.com/office/drawing/2017/decorative" val="1"/>
              </a:ext>
            </a:extLst>
          </p:cNvPr>
          <p:cNvSpPr>
            <a:spLocks noGrp="1"/>
          </p:cNvSpPr>
          <p:nvPr>
            <p:ph type="body" sz="quarter" idx="12"/>
          </p:nvPr>
        </p:nvSpPr>
        <p:spPr/>
        <p:txBody>
          <a:bodyPr vert="horz" lIns="0" tIns="0" rIns="0" bIns="0" rtlCol="0" anchor="t">
            <a:normAutofit/>
          </a:bodyPr>
          <a:lstStyle/>
          <a:p>
            <a:r>
              <a:rPr lang="en-GB" b="1" i="0" noProof="0">
                <a:solidFill>
                  <a:srgbClr val="000000"/>
                </a:solidFill>
                <a:effectLst/>
                <a:latin typeface="Arial"/>
                <a:cs typeface="Arial"/>
                <a:hlinkClick r:id="rId2"/>
              </a:rPr>
              <a:t>Play the binary game</a:t>
            </a:r>
            <a:r>
              <a:rPr lang="en-GB" b="1" i="0" noProof="0">
                <a:solidFill>
                  <a:srgbClr val="000000"/>
                </a:solidFill>
                <a:effectLst/>
                <a:latin typeface="Arial"/>
                <a:cs typeface="Arial"/>
              </a:rPr>
              <a:t>.</a:t>
            </a:r>
            <a:endParaRPr lang="en-GB" noProof="0">
              <a:latin typeface="Arial"/>
              <a:cs typeface="Arial"/>
            </a:endParaRPr>
          </a:p>
        </p:txBody>
      </p:sp>
      <p:sp>
        <p:nvSpPr>
          <p:cNvPr id="4" name="Footer Placeholder 3">
            <a:extLst>
              <a:ext uri="{FF2B5EF4-FFF2-40B4-BE49-F238E27FC236}">
                <a16:creationId xmlns:a16="http://schemas.microsoft.com/office/drawing/2014/main" id="{1D8B318D-3AF6-A1A7-E297-ED42E495DB9A}"/>
              </a:ext>
            </a:extLst>
          </p:cNvPr>
          <p:cNvSpPr>
            <a:spLocks noGrp="1"/>
          </p:cNvSpPr>
          <p:nvPr>
            <p:ph type="ftr" sz="quarter" idx="10"/>
          </p:nvPr>
        </p:nvSpPr>
        <p:spPr/>
        <p:txBody>
          <a:bodyPr/>
          <a:lstStyle/>
          <a:p>
            <a:r>
              <a:rPr lang="en-GB" noProof="0"/>
              <a:t>Education &amp; Training Foundation</a:t>
            </a:r>
          </a:p>
        </p:txBody>
      </p:sp>
      <p:pic>
        <p:nvPicPr>
          <p:cNvPr id="9" name="Picture 8" descr="A slide titled &quot;Activity binary game&quot; with a blue hyperlink reading “Play the binary game”. Below the link is a screenshot of the game interface. The central box displays the title &quot;BINARY GAME&quot; with two buttons beneath it: &quot;PLAY GAME&quot; and &quot;INSTRUCTIONS&quot;. The game layout includes binary place values (128, 64, 32, etc.) at the top and bottom, a score panel on the right, and a large blank grid in the centre for gameplay.&#10;&#10;The activity encourages learners to practise converting between binary and decimal by playing an interactive online game.">
            <a:extLst>
              <a:ext uri="{FF2B5EF4-FFF2-40B4-BE49-F238E27FC236}">
                <a16:creationId xmlns:a16="http://schemas.microsoft.com/office/drawing/2014/main" id="{8DA77D47-AE7B-8793-3EB1-B97C57B690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71" y="1489462"/>
            <a:ext cx="3623130" cy="2956769"/>
          </a:xfrm>
          <a:prstGeom prst="rect">
            <a:avLst/>
          </a:prstGeom>
        </p:spPr>
      </p:pic>
    </p:spTree>
    <p:extLst>
      <p:ext uri="{BB962C8B-B14F-4D97-AF65-F5344CB8AC3E}">
        <p14:creationId xmlns:p14="http://schemas.microsoft.com/office/powerpoint/2010/main" val="39731488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5989237-CA9C-6487-D3F2-F6C2A9CBDB97}"/>
              </a:ext>
            </a:extLst>
          </p:cNvPr>
          <p:cNvSpPr>
            <a:spLocks noGrp="1"/>
          </p:cNvSpPr>
          <p:nvPr>
            <p:ph type="sldNum" sz="quarter" idx="11"/>
          </p:nvPr>
        </p:nvSpPr>
        <p:spPr/>
        <p:txBody>
          <a:bodyPr/>
          <a:lstStyle/>
          <a:p>
            <a:fld id="{DA2C159E-F13C-4A85-9A41-E7669D3E0D70}" type="slidenum">
              <a:rPr lang="en-GB" noProof="0" smtClean="0"/>
              <a:pPr/>
              <a:t>61</a:t>
            </a:fld>
            <a:endParaRPr lang="en-GB" noProof="0"/>
          </a:p>
        </p:txBody>
      </p:sp>
      <p:sp>
        <p:nvSpPr>
          <p:cNvPr id="2" name="Title 1">
            <a:extLst>
              <a:ext uri="{FF2B5EF4-FFF2-40B4-BE49-F238E27FC236}">
                <a16:creationId xmlns:a16="http://schemas.microsoft.com/office/drawing/2014/main" id="{16361CA4-362B-4A5C-0764-5A7090322173}"/>
              </a:ext>
            </a:extLst>
          </p:cNvPr>
          <p:cNvSpPr>
            <a:spLocks noGrp="1"/>
          </p:cNvSpPr>
          <p:nvPr>
            <p:ph type="title"/>
          </p:nvPr>
        </p:nvSpPr>
        <p:spPr/>
        <p:txBody>
          <a:bodyPr/>
          <a:lstStyle/>
          <a:p>
            <a:r>
              <a:rPr lang="en-GB" noProof="0">
                <a:cs typeface="Arial"/>
              </a:rPr>
              <a:t>Hexadecimal number system</a:t>
            </a:r>
            <a:endParaRPr lang="en-GB" noProof="0"/>
          </a:p>
        </p:txBody>
      </p:sp>
      <p:sp>
        <p:nvSpPr>
          <p:cNvPr id="3" name="Text Placeholder 2">
            <a:extLst>
              <a:ext uri="{FF2B5EF4-FFF2-40B4-BE49-F238E27FC236}">
                <a16:creationId xmlns:a16="http://schemas.microsoft.com/office/drawing/2014/main" id="{EA6356E2-2F37-5A77-5C18-7BECA850B672}"/>
              </a:ext>
            </a:extLst>
          </p:cNvPr>
          <p:cNvSpPr>
            <a:spLocks noGrp="1"/>
          </p:cNvSpPr>
          <p:nvPr>
            <p:ph type="body" sz="quarter" idx="12"/>
          </p:nvPr>
        </p:nvSpPr>
        <p:spPr/>
        <p:txBody>
          <a:bodyPr vert="horz" lIns="0" tIns="0" rIns="0" bIns="0" rtlCol="0" anchor="t">
            <a:normAutofit/>
          </a:bodyPr>
          <a:lstStyle/>
          <a:p>
            <a:pPr marL="342900" indent="-342900">
              <a:buFont typeface="Arial"/>
              <a:buChar char="•"/>
            </a:pPr>
            <a:r>
              <a:rPr lang="en-GB" b="0" noProof="0">
                <a:cs typeface="Arial"/>
              </a:rPr>
              <a:t>Base 16 number system</a:t>
            </a:r>
            <a:endParaRPr lang="en-GB" noProof="0"/>
          </a:p>
          <a:p>
            <a:pPr marL="342900" indent="-342900">
              <a:buFont typeface="Arial"/>
              <a:buChar char="•"/>
            </a:pPr>
            <a:r>
              <a:rPr lang="en-GB" b="0" noProof="0">
                <a:cs typeface="Arial"/>
              </a:rPr>
              <a:t>16 symbols [0,1,2,3,4,5,6,7,8,9,A,B,C,D,E,F]</a:t>
            </a:r>
          </a:p>
          <a:p>
            <a:pPr marL="342900" indent="-342900">
              <a:buFont typeface="Arial"/>
              <a:buChar char="•"/>
            </a:pPr>
            <a:r>
              <a:rPr lang="en-GB" b="0" noProof="0">
                <a:cs typeface="Arial"/>
              </a:rPr>
              <a:t>Hex symbol represents a 4-bit binary number </a:t>
            </a:r>
          </a:p>
          <a:p>
            <a:pPr marL="342900" indent="-342900">
              <a:buFont typeface="Arial"/>
              <a:buChar char="•"/>
            </a:pPr>
            <a:endParaRPr lang="en-GB" b="0" noProof="0">
              <a:cs typeface="Arial"/>
            </a:endParaRPr>
          </a:p>
          <a:p>
            <a:endParaRPr lang="en-GB" b="0" noProof="0">
              <a:cs typeface="Arial"/>
            </a:endParaRPr>
          </a:p>
          <a:p>
            <a:endParaRPr lang="en-GB" b="0" noProof="0">
              <a:cs typeface="Arial"/>
            </a:endParaRPr>
          </a:p>
          <a:p>
            <a:pPr marL="342900" indent="-342900">
              <a:buFont typeface="Arial"/>
              <a:buChar char="•"/>
            </a:pPr>
            <a:r>
              <a:rPr lang="en-GB" b="0" noProof="0">
                <a:cs typeface="Arial"/>
              </a:rPr>
              <a:t>8-bit binary can be represented by two hex symbols</a:t>
            </a:r>
          </a:p>
        </p:txBody>
      </p:sp>
      <p:sp>
        <p:nvSpPr>
          <p:cNvPr id="4" name="Footer Placeholder 3">
            <a:extLst>
              <a:ext uri="{FF2B5EF4-FFF2-40B4-BE49-F238E27FC236}">
                <a16:creationId xmlns:a16="http://schemas.microsoft.com/office/drawing/2014/main" id="{1CD8F7D1-826F-F975-1B01-33335B3654F1}"/>
              </a:ext>
            </a:extLst>
          </p:cNvPr>
          <p:cNvSpPr>
            <a:spLocks noGrp="1"/>
          </p:cNvSpPr>
          <p:nvPr>
            <p:ph type="ftr" sz="quarter" idx="10"/>
          </p:nvPr>
        </p:nvSpPr>
        <p:spPr/>
        <p:txBody>
          <a:bodyPr/>
          <a:lstStyle/>
          <a:p>
            <a:r>
              <a:rPr lang="en-GB" noProof="0"/>
              <a:t>Education &amp; Training Foundation</a:t>
            </a:r>
          </a:p>
        </p:txBody>
      </p:sp>
      <p:graphicFrame>
        <p:nvGraphicFramePr>
          <p:cNvPr id="7" name="Table 6">
            <a:extLst>
              <a:ext uri="{FF2B5EF4-FFF2-40B4-BE49-F238E27FC236}">
                <a16:creationId xmlns:a16="http://schemas.microsoft.com/office/drawing/2014/main" id="{FE3C4E1C-C97C-61E0-425D-315899DF6A42}"/>
              </a:ext>
            </a:extLst>
          </p:cNvPr>
          <p:cNvGraphicFramePr>
            <a:graphicFrameLocks noGrp="1"/>
          </p:cNvGraphicFramePr>
          <p:nvPr>
            <p:extLst>
              <p:ext uri="{D42A27DB-BD31-4B8C-83A1-F6EECF244321}">
                <p14:modId xmlns:p14="http://schemas.microsoft.com/office/powerpoint/2010/main" val="1584720590"/>
              </p:ext>
            </p:extLst>
          </p:nvPr>
        </p:nvGraphicFramePr>
        <p:xfrm>
          <a:off x="562980" y="2215938"/>
          <a:ext cx="5120640" cy="914400"/>
        </p:xfrm>
        <a:graphic>
          <a:graphicData uri="http://schemas.openxmlformats.org/drawingml/2006/table">
            <a:tbl>
              <a:tblPr firstRow="1" bandRow="1">
                <a:tableStyleId>{073A0DAA-6AF3-43AB-8588-CEC1D06C72B9}</a:tableStyleId>
              </a:tblPr>
              <a:tblGrid>
                <a:gridCol w="1280160">
                  <a:extLst>
                    <a:ext uri="{9D8B030D-6E8A-4147-A177-3AD203B41FA5}">
                      <a16:colId xmlns:a16="http://schemas.microsoft.com/office/drawing/2014/main" val="578163217"/>
                    </a:ext>
                  </a:extLst>
                </a:gridCol>
                <a:gridCol w="1280160">
                  <a:extLst>
                    <a:ext uri="{9D8B030D-6E8A-4147-A177-3AD203B41FA5}">
                      <a16:colId xmlns:a16="http://schemas.microsoft.com/office/drawing/2014/main" val="1893592102"/>
                    </a:ext>
                  </a:extLst>
                </a:gridCol>
                <a:gridCol w="1280160">
                  <a:extLst>
                    <a:ext uri="{9D8B030D-6E8A-4147-A177-3AD203B41FA5}">
                      <a16:colId xmlns:a16="http://schemas.microsoft.com/office/drawing/2014/main" val="2137470171"/>
                    </a:ext>
                  </a:extLst>
                </a:gridCol>
                <a:gridCol w="1280160">
                  <a:extLst>
                    <a:ext uri="{9D8B030D-6E8A-4147-A177-3AD203B41FA5}">
                      <a16:colId xmlns:a16="http://schemas.microsoft.com/office/drawing/2014/main" val="3690632802"/>
                    </a:ext>
                  </a:extLst>
                </a:gridCol>
              </a:tblGrid>
              <a:tr h="370840">
                <a:tc>
                  <a:txBody>
                    <a:bodyPr/>
                    <a:lstStyle/>
                    <a:p>
                      <a:r>
                        <a:rPr lang="en-GB" sz="2400" noProof="0"/>
                        <a:t>16</a:t>
                      </a:r>
                      <a:r>
                        <a:rPr lang="en-GB" sz="2400" baseline="30000" noProof="0"/>
                        <a:t>3</a:t>
                      </a:r>
                    </a:p>
                  </a:txBody>
                  <a:tcPr/>
                </a:tc>
                <a:tc>
                  <a:txBody>
                    <a:bodyPr/>
                    <a:lstStyle/>
                    <a:p>
                      <a:r>
                        <a:rPr lang="en-GB" sz="2400" noProof="0"/>
                        <a:t>16</a:t>
                      </a:r>
                      <a:r>
                        <a:rPr lang="en-GB" sz="2400" baseline="30000" noProof="0"/>
                        <a:t>2</a:t>
                      </a:r>
                    </a:p>
                  </a:txBody>
                  <a:tcPr/>
                </a:tc>
                <a:tc>
                  <a:txBody>
                    <a:bodyPr/>
                    <a:lstStyle/>
                    <a:p>
                      <a:r>
                        <a:rPr lang="en-GB" sz="2400" noProof="0"/>
                        <a:t>16</a:t>
                      </a:r>
                      <a:r>
                        <a:rPr lang="en-GB" sz="2400" baseline="30000" noProof="0"/>
                        <a:t>1</a:t>
                      </a:r>
                    </a:p>
                  </a:txBody>
                  <a:tcPr/>
                </a:tc>
                <a:tc>
                  <a:txBody>
                    <a:bodyPr/>
                    <a:lstStyle/>
                    <a:p>
                      <a:r>
                        <a:rPr lang="en-GB" sz="2400" noProof="0"/>
                        <a:t>16</a:t>
                      </a:r>
                      <a:r>
                        <a:rPr lang="en-GB" sz="2400" baseline="30000" noProof="0"/>
                        <a:t>0</a:t>
                      </a:r>
                    </a:p>
                  </a:txBody>
                  <a:tcPr/>
                </a:tc>
                <a:extLst>
                  <a:ext uri="{0D108BD9-81ED-4DB2-BD59-A6C34878D82A}">
                    <a16:rowId xmlns:a16="http://schemas.microsoft.com/office/drawing/2014/main" val="3493077523"/>
                  </a:ext>
                </a:extLst>
              </a:tr>
              <a:tr h="439615">
                <a:tc>
                  <a:txBody>
                    <a:bodyPr/>
                    <a:lstStyle/>
                    <a:p>
                      <a:r>
                        <a:rPr lang="en-GB" sz="2400" noProof="0"/>
                        <a:t>4096</a:t>
                      </a:r>
                    </a:p>
                  </a:txBody>
                  <a:tcPr/>
                </a:tc>
                <a:tc>
                  <a:txBody>
                    <a:bodyPr/>
                    <a:lstStyle/>
                    <a:p>
                      <a:r>
                        <a:rPr lang="en-GB" sz="2400" noProof="0"/>
                        <a:t>256</a:t>
                      </a:r>
                    </a:p>
                  </a:txBody>
                  <a:tcPr/>
                </a:tc>
                <a:tc>
                  <a:txBody>
                    <a:bodyPr/>
                    <a:lstStyle/>
                    <a:p>
                      <a:r>
                        <a:rPr lang="en-GB" sz="2400" noProof="0"/>
                        <a:t>16</a:t>
                      </a:r>
                    </a:p>
                  </a:txBody>
                  <a:tcPr/>
                </a:tc>
                <a:tc>
                  <a:txBody>
                    <a:bodyPr/>
                    <a:lstStyle/>
                    <a:p>
                      <a:r>
                        <a:rPr lang="en-GB" sz="2400" noProof="0"/>
                        <a:t>1</a:t>
                      </a:r>
                    </a:p>
                  </a:txBody>
                  <a:tcPr/>
                </a:tc>
                <a:extLst>
                  <a:ext uri="{0D108BD9-81ED-4DB2-BD59-A6C34878D82A}">
                    <a16:rowId xmlns:a16="http://schemas.microsoft.com/office/drawing/2014/main" val="1035630818"/>
                  </a:ext>
                </a:extLst>
              </a:tr>
            </a:tbl>
          </a:graphicData>
        </a:graphic>
      </p:graphicFrame>
    </p:spTree>
    <p:extLst>
      <p:ext uri="{BB962C8B-B14F-4D97-AF65-F5344CB8AC3E}">
        <p14:creationId xmlns:p14="http://schemas.microsoft.com/office/powerpoint/2010/main" val="2945092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0B537DC-F4C3-9857-AB9F-FC4695B52F3A}"/>
              </a:ext>
            </a:extLst>
          </p:cNvPr>
          <p:cNvSpPr>
            <a:spLocks noGrp="1"/>
          </p:cNvSpPr>
          <p:nvPr>
            <p:ph type="sldNum" sz="quarter" idx="11"/>
          </p:nvPr>
        </p:nvSpPr>
        <p:spPr/>
        <p:txBody>
          <a:bodyPr/>
          <a:lstStyle/>
          <a:p>
            <a:fld id="{DA2C159E-F13C-4A85-9A41-E7669D3E0D70}" type="slidenum">
              <a:rPr lang="en-GB" noProof="0" smtClean="0"/>
              <a:pPr/>
              <a:t>62</a:t>
            </a:fld>
            <a:endParaRPr lang="en-GB" noProof="0"/>
          </a:p>
        </p:txBody>
      </p:sp>
      <p:sp>
        <p:nvSpPr>
          <p:cNvPr id="2" name="Title 1">
            <a:extLst>
              <a:ext uri="{FF2B5EF4-FFF2-40B4-BE49-F238E27FC236}">
                <a16:creationId xmlns:a16="http://schemas.microsoft.com/office/drawing/2014/main" id="{740B6779-C778-D080-D54C-0A75FD363341}"/>
              </a:ext>
            </a:extLst>
          </p:cNvPr>
          <p:cNvSpPr>
            <a:spLocks noGrp="1"/>
          </p:cNvSpPr>
          <p:nvPr>
            <p:ph type="title"/>
          </p:nvPr>
        </p:nvSpPr>
        <p:spPr/>
        <p:txBody>
          <a:bodyPr>
            <a:noAutofit/>
          </a:bodyPr>
          <a:lstStyle/>
          <a:p>
            <a:r>
              <a:rPr lang="en-GB" noProof="0">
                <a:cs typeface="Arial"/>
              </a:rPr>
              <a:t>Hexadecimal: </a:t>
            </a:r>
            <a:r>
              <a:rPr lang="en-GB">
                <a:cs typeface="Arial"/>
              </a:rPr>
              <a:t>B</a:t>
            </a:r>
            <a:r>
              <a:rPr lang="en-GB" noProof="0">
                <a:cs typeface="Arial"/>
              </a:rPr>
              <a:t>ase 16 system (1)</a:t>
            </a:r>
          </a:p>
        </p:txBody>
      </p:sp>
      <p:sp>
        <p:nvSpPr>
          <p:cNvPr id="4" name="Footer Placeholder 3">
            <a:extLst>
              <a:ext uri="{FF2B5EF4-FFF2-40B4-BE49-F238E27FC236}">
                <a16:creationId xmlns:a16="http://schemas.microsoft.com/office/drawing/2014/main" id="{B75F9BD5-9EB4-CD5A-6629-10EFD25993B6}"/>
              </a:ext>
            </a:extLst>
          </p:cNvPr>
          <p:cNvSpPr>
            <a:spLocks noGrp="1"/>
          </p:cNvSpPr>
          <p:nvPr>
            <p:ph type="ftr" sz="quarter" idx="10"/>
          </p:nvPr>
        </p:nvSpPr>
        <p:spPr/>
        <p:txBody>
          <a:bodyPr/>
          <a:lstStyle/>
          <a:p>
            <a:r>
              <a:rPr lang="en-GB" noProof="0"/>
              <a:t>Education &amp; Training Foundation</a:t>
            </a:r>
          </a:p>
        </p:txBody>
      </p:sp>
      <p:graphicFrame>
        <p:nvGraphicFramePr>
          <p:cNvPr id="6" name="Table 5">
            <a:extLst>
              <a:ext uri="{FF2B5EF4-FFF2-40B4-BE49-F238E27FC236}">
                <a16:creationId xmlns:a16="http://schemas.microsoft.com/office/drawing/2014/main" id="{D06982A7-FC05-F845-DD37-229367EF07F4}"/>
              </a:ext>
            </a:extLst>
          </p:cNvPr>
          <p:cNvGraphicFramePr>
            <a:graphicFrameLocks noGrp="1"/>
          </p:cNvGraphicFramePr>
          <p:nvPr>
            <p:extLst>
              <p:ext uri="{D42A27DB-BD31-4B8C-83A1-F6EECF244321}">
                <p14:modId xmlns:p14="http://schemas.microsoft.com/office/powerpoint/2010/main" val="2091411319"/>
              </p:ext>
            </p:extLst>
          </p:nvPr>
        </p:nvGraphicFramePr>
        <p:xfrm>
          <a:off x="664787" y="857350"/>
          <a:ext cx="7026455" cy="3729746"/>
        </p:xfrm>
        <a:graphic>
          <a:graphicData uri="http://schemas.openxmlformats.org/drawingml/2006/table">
            <a:tbl>
              <a:tblPr firstRow="1" bandRow="1">
                <a:tableStyleId>{073A0DAA-6AF3-43AB-8588-CEC1D06C72B9}</a:tableStyleId>
              </a:tblPr>
              <a:tblGrid>
                <a:gridCol w="1405292">
                  <a:extLst>
                    <a:ext uri="{9D8B030D-6E8A-4147-A177-3AD203B41FA5}">
                      <a16:colId xmlns:a16="http://schemas.microsoft.com/office/drawing/2014/main" val="464328314"/>
                    </a:ext>
                  </a:extLst>
                </a:gridCol>
                <a:gridCol w="1096652">
                  <a:extLst>
                    <a:ext uri="{9D8B030D-6E8A-4147-A177-3AD203B41FA5}">
                      <a16:colId xmlns:a16="http://schemas.microsoft.com/office/drawing/2014/main" val="1190784928"/>
                    </a:ext>
                  </a:extLst>
                </a:gridCol>
                <a:gridCol w="1346387">
                  <a:extLst>
                    <a:ext uri="{9D8B030D-6E8A-4147-A177-3AD203B41FA5}">
                      <a16:colId xmlns:a16="http://schemas.microsoft.com/office/drawing/2014/main" val="237004952"/>
                    </a:ext>
                  </a:extLst>
                </a:gridCol>
                <a:gridCol w="1284312">
                  <a:extLst>
                    <a:ext uri="{9D8B030D-6E8A-4147-A177-3AD203B41FA5}">
                      <a16:colId xmlns:a16="http://schemas.microsoft.com/office/drawing/2014/main" val="3107149785"/>
                    </a:ext>
                  </a:extLst>
                </a:gridCol>
                <a:gridCol w="1893812">
                  <a:extLst>
                    <a:ext uri="{9D8B030D-6E8A-4147-A177-3AD203B41FA5}">
                      <a16:colId xmlns:a16="http://schemas.microsoft.com/office/drawing/2014/main" val="2881138649"/>
                    </a:ext>
                  </a:extLst>
                </a:gridCol>
              </a:tblGrid>
              <a:tr h="376946">
                <a:tc>
                  <a:txBody>
                    <a:bodyPr/>
                    <a:lstStyle/>
                    <a:p>
                      <a:pPr algn="ctr"/>
                      <a:r>
                        <a:rPr lang="en-GB" noProof="0"/>
                        <a:t>Decimal</a:t>
                      </a:r>
                    </a:p>
                  </a:txBody>
                  <a:tcPr/>
                </a:tc>
                <a:tc>
                  <a:txBody>
                    <a:bodyPr/>
                    <a:lstStyle/>
                    <a:p>
                      <a:pPr algn="ctr"/>
                      <a:endParaRPr lang="en-GB" noProof="0"/>
                    </a:p>
                  </a:txBody>
                  <a:tcPr/>
                </a:tc>
                <a:tc>
                  <a:txBody>
                    <a:bodyPr/>
                    <a:lstStyle/>
                    <a:p>
                      <a:pPr algn="ctr"/>
                      <a:r>
                        <a:rPr lang="en-GB" noProof="0"/>
                        <a:t>Binary</a:t>
                      </a:r>
                    </a:p>
                  </a:txBody>
                  <a:tcPr/>
                </a:tc>
                <a:tc>
                  <a:txBody>
                    <a:bodyPr/>
                    <a:lstStyle/>
                    <a:p>
                      <a:pPr algn="ctr"/>
                      <a:endParaRPr lang="en-GB" noProof="0"/>
                    </a:p>
                  </a:txBody>
                  <a:tcPr/>
                </a:tc>
                <a:tc>
                  <a:txBody>
                    <a:bodyPr/>
                    <a:lstStyle/>
                    <a:p>
                      <a:pPr algn="ctr"/>
                      <a:r>
                        <a:rPr lang="en-GB" noProof="0"/>
                        <a:t>Hexadecimal</a:t>
                      </a:r>
                    </a:p>
                  </a:txBody>
                  <a:tcPr/>
                </a:tc>
                <a:extLst>
                  <a:ext uri="{0D108BD9-81ED-4DB2-BD59-A6C34878D82A}">
                    <a16:rowId xmlns:a16="http://schemas.microsoft.com/office/drawing/2014/main" val="1324258615"/>
                  </a:ext>
                </a:extLst>
              </a:tr>
              <a:tr h="267451">
                <a:tc>
                  <a:txBody>
                    <a:bodyPr/>
                    <a:lstStyle/>
                    <a:p>
                      <a:pPr lvl="0" algn="ctr">
                        <a:buNone/>
                      </a:pPr>
                      <a:r>
                        <a:rPr lang="en-GB" sz="1400" noProof="0"/>
                        <a:t>0</a:t>
                      </a:r>
                    </a:p>
                  </a:txBody>
                  <a:tcPr/>
                </a:tc>
                <a:tc>
                  <a:txBody>
                    <a:bodyPr/>
                    <a:lstStyle/>
                    <a:p>
                      <a:pPr lvl="0" algn="ctr">
                        <a:buNone/>
                      </a:pPr>
                      <a:endParaRPr lang="en-GB" sz="1400" noProof="0"/>
                    </a:p>
                  </a:txBody>
                  <a:tcPr/>
                </a:tc>
                <a:tc>
                  <a:txBody>
                    <a:bodyPr/>
                    <a:lstStyle/>
                    <a:p>
                      <a:pPr lvl="0" algn="ctr">
                        <a:buNone/>
                      </a:pPr>
                      <a:r>
                        <a:rPr lang="en-GB" sz="1400" noProof="0"/>
                        <a:t>0000</a:t>
                      </a:r>
                    </a:p>
                  </a:txBody>
                  <a:tcPr/>
                </a:tc>
                <a:tc>
                  <a:txBody>
                    <a:bodyPr/>
                    <a:lstStyle/>
                    <a:p>
                      <a:pPr lvl="0" algn="ctr">
                        <a:buNone/>
                      </a:pPr>
                      <a:endParaRPr lang="en-GB" sz="1400" noProof="0"/>
                    </a:p>
                  </a:txBody>
                  <a:tcPr/>
                </a:tc>
                <a:tc>
                  <a:txBody>
                    <a:bodyPr/>
                    <a:lstStyle/>
                    <a:p>
                      <a:pPr lvl="0" algn="ctr">
                        <a:buNone/>
                      </a:pPr>
                      <a:r>
                        <a:rPr lang="en-GB" sz="1400" noProof="0"/>
                        <a:t>0</a:t>
                      </a:r>
                    </a:p>
                  </a:txBody>
                  <a:tcPr/>
                </a:tc>
                <a:extLst>
                  <a:ext uri="{0D108BD9-81ED-4DB2-BD59-A6C34878D82A}">
                    <a16:rowId xmlns:a16="http://schemas.microsoft.com/office/drawing/2014/main" val="1365820688"/>
                  </a:ext>
                </a:extLst>
              </a:tr>
              <a:tr h="267451">
                <a:tc>
                  <a:txBody>
                    <a:bodyPr/>
                    <a:lstStyle/>
                    <a:p>
                      <a:pPr lvl="0" algn="ctr">
                        <a:buNone/>
                      </a:pPr>
                      <a:r>
                        <a:rPr lang="en-GB" sz="1400" noProof="0"/>
                        <a:t>1</a:t>
                      </a:r>
                    </a:p>
                  </a:txBody>
                  <a:tcPr/>
                </a:tc>
                <a:tc>
                  <a:txBody>
                    <a:bodyPr/>
                    <a:lstStyle/>
                    <a:p>
                      <a:pPr lvl="0" algn="ctr">
                        <a:buNone/>
                      </a:pPr>
                      <a:endParaRPr lang="en-GB" sz="1400" noProof="0"/>
                    </a:p>
                  </a:txBody>
                  <a:tcPr/>
                </a:tc>
                <a:tc>
                  <a:txBody>
                    <a:bodyPr/>
                    <a:lstStyle/>
                    <a:p>
                      <a:pPr lvl="0" algn="ctr">
                        <a:buNone/>
                      </a:pPr>
                      <a:r>
                        <a:rPr lang="en-GB" sz="1400" noProof="0"/>
                        <a:t>0001</a:t>
                      </a:r>
                    </a:p>
                  </a:txBody>
                  <a:tcPr/>
                </a:tc>
                <a:tc>
                  <a:txBody>
                    <a:bodyPr/>
                    <a:lstStyle/>
                    <a:p>
                      <a:pPr lvl="0" algn="ctr">
                        <a:buNone/>
                      </a:pPr>
                      <a:endParaRPr lang="en-GB" sz="1400" noProof="0"/>
                    </a:p>
                  </a:txBody>
                  <a:tcPr/>
                </a:tc>
                <a:tc>
                  <a:txBody>
                    <a:bodyPr/>
                    <a:lstStyle/>
                    <a:p>
                      <a:pPr lvl="0" algn="ctr">
                        <a:buNone/>
                      </a:pPr>
                      <a:r>
                        <a:rPr lang="en-GB" sz="1400" noProof="0"/>
                        <a:t>1</a:t>
                      </a:r>
                    </a:p>
                  </a:txBody>
                  <a:tcPr/>
                </a:tc>
                <a:extLst>
                  <a:ext uri="{0D108BD9-81ED-4DB2-BD59-A6C34878D82A}">
                    <a16:rowId xmlns:a16="http://schemas.microsoft.com/office/drawing/2014/main" val="2998176150"/>
                  </a:ext>
                </a:extLst>
              </a:tr>
              <a:tr h="267451">
                <a:tc>
                  <a:txBody>
                    <a:bodyPr/>
                    <a:lstStyle/>
                    <a:p>
                      <a:pPr lvl="0" algn="ctr">
                        <a:buNone/>
                      </a:pPr>
                      <a:r>
                        <a:rPr lang="en-GB" sz="1400" noProof="0"/>
                        <a:t>2</a:t>
                      </a:r>
                    </a:p>
                  </a:txBody>
                  <a:tcPr/>
                </a:tc>
                <a:tc>
                  <a:txBody>
                    <a:bodyPr/>
                    <a:lstStyle/>
                    <a:p>
                      <a:pPr lvl="0" algn="ctr">
                        <a:buNone/>
                      </a:pPr>
                      <a:endParaRPr lang="en-GB" sz="1400" noProof="0"/>
                    </a:p>
                  </a:txBody>
                  <a:tcPr/>
                </a:tc>
                <a:tc>
                  <a:txBody>
                    <a:bodyPr/>
                    <a:lstStyle/>
                    <a:p>
                      <a:pPr lvl="0" algn="ctr">
                        <a:buNone/>
                      </a:pPr>
                      <a:r>
                        <a:rPr lang="en-GB" sz="1400" noProof="0"/>
                        <a:t>0010</a:t>
                      </a:r>
                    </a:p>
                  </a:txBody>
                  <a:tcPr/>
                </a:tc>
                <a:tc>
                  <a:txBody>
                    <a:bodyPr/>
                    <a:lstStyle/>
                    <a:p>
                      <a:pPr lvl="0" algn="ctr">
                        <a:buNone/>
                      </a:pPr>
                      <a:endParaRPr lang="en-GB" sz="1400" noProof="0"/>
                    </a:p>
                  </a:txBody>
                  <a:tcPr/>
                </a:tc>
                <a:tc>
                  <a:txBody>
                    <a:bodyPr/>
                    <a:lstStyle/>
                    <a:p>
                      <a:pPr lvl="0" algn="ctr">
                        <a:buNone/>
                      </a:pPr>
                      <a:r>
                        <a:rPr lang="en-GB" sz="1400" noProof="0"/>
                        <a:t>2</a:t>
                      </a:r>
                    </a:p>
                  </a:txBody>
                  <a:tcPr/>
                </a:tc>
                <a:extLst>
                  <a:ext uri="{0D108BD9-81ED-4DB2-BD59-A6C34878D82A}">
                    <a16:rowId xmlns:a16="http://schemas.microsoft.com/office/drawing/2014/main" val="764836318"/>
                  </a:ext>
                </a:extLst>
              </a:tr>
              <a:tr h="267451">
                <a:tc>
                  <a:txBody>
                    <a:bodyPr/>
                    <a:lstStyle/>
                    <a:p>
                      <a:pPr lvl="0" algn="ctr">
                        <a:buNone/>
                      </a:pPr>
                      <a:r>
                        <a:rPr lang="en-GB" sz="1400" noProof="0"/>
                        <a:t>3</a:t>
                      </a:r>
                    </a:p>
                  </a:txBody>
                  <a:tcPr/>
                </a:tc>
                <a:tc>
                  <a:txBody>
                    <a:bodyPr/>
                    <a:lstStyle/>
                    <a:p>
                      <a:pPr lvl="0" algn="ctr">
                        <a:buNone/>
                      </a:pPr>
                      <a:endParaRPr lang="en-GB" sz="1400" noProof="0"/>
                    </a:p>
                  </a:txBody>
                  <a:tcPr/>
                </a:tc>
                <a:tc>
                  <a:txBody>
                    <a:bodyPr/>
                    <a:lstStyle/>
                    <a:p>
                      <a:pPr lvl="0" algn="ctr">
                        <a:buNone/>
                      </a:pPr>
                      <a:r>
                        <a:rPr lang="en-GB" sz="1400" noProof="0"/>
                        <a:t>0011</a:t>
                      </a:r>
                    </a:p>
                  </a:txBody>
                  <a:tcPr/>
                </a:tc>
                <a:tc>
                  <a:txBody>
                    <a:bodyPr/>
                    <a:lstStyle/>
                    <a:p>
                      <a:pPr lvl="0" algn="ctr">
                        <a:buNone/>
                      </a:pPr>
                      <a:endParaRPr lang="en-GB" sz="1400" noProof="0"/>
                    </a:p>
                  </a:txBody>
                  <a:tcPr/>
                </a:tc>
                <a:tc>
                  <a:txBody>
                    <a:bodyPr/>
                    <a:lstStyle/>
                    <a:p>
                      <a:pPr lvl="0" algn="ctr">
                        <a:buNone/>
                      </a:pPr>
                      <a:r>
                        <a:rPr lang="en-GB" sz="1400" noProof="0"/>
                        <a:t>3</a:t>
                      </a:r>
                    </a:p>
                  </a:txBody>
                  <a:tcPr/>
                </a:tc>
                <a:extLst>
                  <a:ext uri="{0D108BD9-81ED-4DB2-BD59-A6C34878D82A}">
                    <a16:rowId xmlns:a16="http://schemas.microsoft.com/office/drawing/2014/main" val="2196250268"/>
                  </a:ext>
                </a:extLst>
              </a:tr>
              <a:tr h="267451">
                <a:tc>
                  <a:txBody>
                    <a:bodyPr/>
                    <a:lstStyle/>
                    <a:p>
                      <a:pPr lvl="0" algn="ctr">
                        <a:buNone/>
                      </a:pPr>
                      <a:r>
                        <a:rPr lang="en-GB" sz="1400" noProof="0"/>
                        <a:t>4</a:t>
                      </a:r>
                    </a:p>
                  </a:txBody>
                  <a:tcPr/>
                </a:tc>
                <a:tc>
                  <a:txBody>
                    <a:bodyPr/>
                    <a:lstStyle/>
                    <a:p>
                      <a:pPr lvl="0" algn="ctr">
                        <a:buNone/>
                      </a:pPr>
                      <a:endParaRPr lang="en-GB" sz="1400" noProof="0"/>
                    </a:p>
                  </a:txBody>
                  <a:tcPr/>
                </a:tc>
                <a:tc>
                  <a:txBody>
                    <a:bodyPr/>
                    <a:lstStyle/>
                    <a:p>
                      <a:pPr lvl="0" algn="ctr">
                        <a:buNone/>
                      </a:pPr>
                      <a:r>
                        <a:rPr lang="en-GB" sz="1400" noProof="0"/>
                        <a:t>0100</a:t>
                      </a:r>
                    </a:p>
                  </a:txBody>
                  <a:tcPr/>
                </a:tc>
                <a:tc>
                  <a:txBody>
                    <a:bodyPr/>
                    <a:lstStyle/>
                    <a:p>
                      <a:pPr lvl="0" algn="ctr">
                        <a:buNone/>
                      </a:pPr>
                      <a:endParaRPr lang="en-GB" sz="1400" noProof="0"/>
                    </a:p>
                  </a:txBody>
                  <a:tcPr/>
                </a:tc>
                <a:tc>
                  <a:txBody>
                    <a:bodyPr/>
                    <a:lstStyle/>
                    <a:p>
                      <a:pPr lvl="0" algn="ctr">
                        <a:buNone/>
                      </a:pPr>
                      <a:r>
                        <a:rPr lang="en-GB" sz="1400" noProof="0"/>
                        <a:t>4</a:t>
                      </a:r>
                    </a:p>
                  </a:txBody>
                  <a:tcPr/>
                </a:tc>
                <a:extLst>
                  <a:ext uri="{0D108BD9-81ED-4DB2-BD59-A6C34878D82A}">
                    <a16:rowId xmlns:a16="http://schemas.microsoft.com/office/drawing/2014/main" val="3721109108"/>
                  </a:ext>
                </a:extLst>
              </a:tr>
              <a:tr h="267451">
                <a:tc>
                  <a:txBody>
                    <a:bodyPr/>
                    <a:lstStyle/>
                    <a:p>
                      <a:pPr lvl="0" algn="ctr">
                        <a:buNone/>
                      </a:pPr>
                      <a:r>
                        <a:rPr lang="en-GB" sz="1400" noProof="0"/>
                        <a:t>5</a:t>
                      </a:r>
                    </a:p>
                  </a:txBody>
                  <a:tcPr/>
                </a:tc>
                <a:tc>
                  <a:txBody>
                    <a:bodyPr/>
                    <a:lstStyle/>
                    <a:p>
                      <a:pPr lvl="0" algn="ctr">
                        <a:buNone/>
                      </a:pPr>
                      <a:endParaRPr lang="en-GB" sz="1400" noProof="0"/>
                    </a:p>
                  </a:txBody>
                  <a:tcPr/>
                </a:tc>
                <a:tc>
                  <a:txBody>
                    <a:bodyPr/>
                    <a:lstStyle/>
                    <a:p>
                      <a:pPr lvl="0" algn="ctr">
                        <a:buNone/>
                      </a:pPr>
                      <a:r>
                        <a:rPr lang="en-GB" sz="1400" noProof="0"/>
                        <a:t>0101</a:t>
                      </a:r>
                    </a:p>
                  </a:txBody>
                  <a:tcPr/>
                </a:tc>
                <a:tc>
                  <a:txBody>
                    <a:bodyPr/>
                    <a:lstStyle/>
                    <a:p>
                      <a:pPr lvl="0" algn="ctr">
                        <a:buNone/>
                      </a:pPr>
                      <a:endParaRPr lang="en-GB" sz="1400" noProof="0"/>
                    </a:p>
                  </a:txBody>
                  <a:tcPr/>
                </a:tc>
                <a:tc>
                  <a:txBody>
                    <a:bodyPr/>
                    <a:lstStyle/>
                    <a:p>
                      <a:pPr lvl="0" algn="ctr">
                        <a:buNone/>
                      </a:pPr>
                      <a:r>
                        <a:rPr lang="en-GB" sz="1400" noProof="0"/>
                        <a:t>5</a:t>
                      </a:r>
                    </a:p>
                  </a:txBody>
                  <a:tcPr/>
                </a:tc>
                <a:extLst>
                  <a:ext uri="{0D108BD9-81ED-4DB2-BD59-A6C34878D82A}">
                    <a16:rowId xmlns:a16="http://schemas.microsoft.com/office/drawing/2014/main" val="2151528428"/>
                  </a:ext>
                </a:extLst>
              </a:tr>
              <a:tr h="267451">
                <a:tc>
                  <a:txBody>
                    <a:bodyPr/>
                    <a:lstStyle/>
                    <a:p>
                      <a:pPr lvl="0" algn="ctr">
                        <a:buNone/>
                      </a:pPr>
                      <a:r>
                        <a:rPr lang="en-GB" sz="1400" noProof="0"/>
                        <a:t>6</a:t>
                      </a:r>
                    </a:p>
                  </a:txBody>
                  <a:tcPr/>
                </a:tc>
                <a:tc>
                  <a:txBody>
                    <a:bodyPr/>
                    <a:lstStyle/>
                    <a:p>
                      <a:pPr lvl="0" algn="ctr">
                        <a:buNone/>
                      </a:pPr>
                      <a:endParaRPr lang="en-GB" sz="1400" noProof="0"/>
                    </a:p>
                  </a:txBody>
                  <a:tcPr/>
                </a:tc>
                <a:tc>
                  <a:txBody>
                    <a:bodyPr/>
                    <a:lstStyle/>
                    <a:p>
                      <a:pPr lvl="0" algn="ctr">
                        <a:buNone/>
                      </a:pPr>
                      <a:r>
                        <a:rPr lang="en-GB" sz="1400" noProof="0"/>
                        <a:t>0110</a:t>
                      </a:r>
                    </a:p>
                  </a:txBody>
                  <a:tcPr/>
                </a:tc>
                <a:tc>
                  <a:txBody>
                    <a:bodyPr/>
                    <a:lstStyle/>
                    <a:p>
                      <a:pPr lvl="0" algn="ctr">
                        <a:buNone/>
                      </a:pPr>
                      <a:endParaRPr lang="en-GB" sz="1400" noProof="0"/>
                    </a:p>
                  </a:txBody>
                  <a:tcPr/>
                </a:tc>
                <a:tc>
                  <a:txBody>
                    <a:bodyPr/>
                    <a:lstStyle/>
                    <a:p>
                      <a:pPr lvl="0" algn="ctr">
                        <a:buNone/>
                      </a:pPr>
                      <a:r>
                        <a:rPr lang="en-GB" sz="1400" noProof="0"/>
                        <a:t>6</a:t>
                      </a:r>
                    </a:p>
                  </a:txBody>
                  <a:tcPr/>
                </a:tc>
                <a:extLst>
                  <a:ext uri="{0D108BD9-81ED-4DB2-BD59-A6C34878D82A}">
                    <a16:rowId xmlns:a16="http://schemas.microsoft.com/office/drawing/2014/main" val="2291480741"/>
                  </a:ext>
                </a:extLst>
              </a:tr>
              <a:tr h="267451">
                <a:tc>
                  <a:txBody>
                    <a:bodyPr/>
                    <a:lstStyle/>
                    <a:p>
                      <a:pPr lvl="0" algn="ctr">
                        <a:buNone/>
                      </a:pPr>
                      <a:r>
                        <a:rPr lang="en-GB" sz="1400" noProof="0"/>
                        <a:t>7</a:t>
                      </a:r>
                    </a:p>
                  </a:txBody>
                  <a:tcPr/>
                </a:tc>
                <a:tc>
                  <a:txBody>
                    <a:bodyPr/>
                    <a:lstStyle/>
                    <a:p>
                      <a:pPr lvl="0" algn="ctr">
                        <a:buNone/>
                      </a:pPr>
                      <a:endParaRPr lang="en-GB" sz="1400" noProof="0"/>
                    </a:p>
                  </a:txBody>
                  <a:tcPr/>
                </a:tc>
                <a:tc>
                  <a:txBody>
                    <a:bodyPr/>
                    <a:lstStyle/>
                    <a:p>
                      <a:pPr lvl="0" algn="ctr">
                        <a:buNone/>
                      </a:pPr>
                      <a:r>
                        <a:rPr lang="en-GB" sz="1400" noProof="0"/>
                        <a:t>0111</a:t>
                      </a:r>
                    </a:p>
                  </a:txBody>
                  <a:tcPr/>
                </a:tc>
                <a:tc>
                  <a:txBody>
                    <a:bodyPr/>
                    <a:lstStyle/>
                    <a:p>
                      <a:pPr lvl="0" algn="ctr">
                        <a:buNone/>
                      </a:pPr>
                      <a:endParaRPr lang="en-GB" sz="1400" noProof="0"/>
                    </a:p>
                  </a:txBody>
                  <a:tcPr/>
                </a:tc>
                <a:tc>
                  <a:txBody>
                    <a:bodyPr/>
                    <a:lstStyle/>
                    <a:p>
                      <a:pPr lvl="0" algn="ctr">
                        <a:buNone/>
                      </a:pPr>
                      <a:r>
                        <a:rPr lang="en-GB" sz="1400" noProof="0"/>
                        <a:t>7</a:t>
                      </a:r>
                    </a:p>
                  </a:txBody>
                  <a:tcPr/>
                </a:tc>
                <a:extLst>
                  <a:ext uri="{0D108BD9-81ED-4DB2-BD59-A6C34878D82A}">
                    <a16:rowId xmlns:a16="http://schemas.microsoft.com/office/drawing/2014/main" val="2625328465"/>
                  </a:ext>
                </a:extLst>
              </a:tr>
              <a:tr h="267451">
                <a:tc>
                  <a:txBody>
                    <a:bodyPr/>
                    <a:lstStyle/>
                    <a:p>
                      <a:pPr lvl="0" algn="ctr">
                        <a:buNone/>
                      </a:pPr>
                      <a:r>
                        <a:rPr lang="en-GB" sz="1400" noProof="0"/>
                        <a:t>8</a:t>
                      </a:r>
                    </a:p>
                  </a:txBody>
                  <a:tcPr/>
                </a:tc>
                <a:tc>
                  <a:txBody>
                    <a:bodyPr/>
                    <a:lstStyle/>
                    <a:p>
                      <a:pPr lvl="0" algn="ctr">
                        <a:buNone/>
                      </a:pPr>
                      <a:endParaRPr lang="en-GB" sz="1400" noProof="0"/>
                    </a:p>
                  </a:txBody>
                  <a:tcPr/>
                </a:tc>
                <a:tc>
                  <a:txBody>
                    <a:bodyPr/>
                    <a:lstStyle/>
                    <a:p>
                      <a:pPr lvl="0" algn="ctr">
                        <a:buNone/>
                      </a:pPr>
                      <a:r>
                        <a:rPr lang="en-GB" sz="1400" noProof="0"/>
                        <a:t>1000</a:t>
                      </a:r>
                    </a:p>
                  </a:txBody>
                  <a:tcPr/>
                </a:tc>
                <a:tc>
                  <a:txBody>
                    <a:bodyPr/>
                    <a:lstStyle/>
                    <a:p>
                      <a:pPr lvl="0" algn="ctr">
                        <a:buNone/>
                      </a:pPr>
                      <a:endParaRPr lang="en-GB" sz="1400" noProof="0"/>
                    </a:p>
                  </a:txBody>
                  <a:tcPr/>
                </a:tc>
                <a:tc>
                  <a:txBody>
                    <a:bodyPr/>
                    <a:lstStyle/>
                    <a:p>
                      <a:pPr lvl="0" algn="ctr">
                        <a:buNone/>
                      </a:pPr>
                      <a:r>
                        <a:rPr lang="en-GB" sz="1400" noProof="0"/>
                        <a:t>8</a:t>
                      </a:r>
                    </a:p>
                  </a:txBody>
                  <a:tcPr/>
                </a:tc>
                <a:extLst>
                  <a:ext uri="{0D108BD9-81ED-4DB2-BD59-A6C34878D82A}">
                    <a16:rowId xmlns:a16="http://schemas.microsoft.com/office/drawing/2014/main" val="696510664"/>
                  </a:ext>
                </a:extLst>
              </a:tr>
              <a:tr h="267451">
                <a:tc>
                  <a:txBody>
                    <a:bodyPr/>
                    <a:lstStyle/>
                    <a:p>
                      <a:pPr lvl="0" algn="ctr">
                        <a:buNone/>
                      </a:pPr>
                      <a:r>
                        <a:rPr lang="en-GB" sz="1400" noProof="0"/>
                        <a:t>9</a:t>
                      </a:r>
                    </a:p>
                  </a:txBody>
                  <a:tcPr/>
                </a:tc>
                <a:tc>
                  <a:txBody>
                    <a:bodyPr/>
                    <a:lstStyle/>
                    <a:p>
                      <a:pPr lvl="0" algn="ctr">
                        <a:buNone/>
                      </a:pPr>
                      <a:endParaRPr lang="en-GB" sz="1400" noProof="0"/>
                    </a:p>
                  </a:txBody>
                  <a:tcPr/>
                </a:tc>
                <a:tc>
                  <a:txBody>
                    <a:bodyPr/>
                    <a:lstStyle/>
                    <a:p>
                      <a:pPr lvl="0" algn="ctr">
                        <a:buNone/>
                      </a:pPr>
                      <a:r>
                        <a:rPr lang="en-GB" sz="1400" noProof="0"/>
                        <a:t>1001</a:t>
                      </a:r>
                    </a:p>
                  </a:txBody>
                  <a:tcPr/>
                </a:tc>
                <a:tc>
                  <a:txBody>
                    <a:bodyPr/>
                    <a:lstStyle/>
                    <a:p>
                      <a:pPr lvl="0" algn="ctr">
                        <a:buNone/>
                      </a:pPr>
                      <a:endParaRPr lang="en-GB" sz="1400" noProof="0"/>
                    </a:p>
                  </a:txBody>
                  <a:tcPr/>
                </a:tc>
                <a:tc>
                  <a:txBody>
                    <a:bodyPr/>
                    <a:lstStyle/>
                    <a:p>
                      <a:pPr lvl="0" algn="ctr">
                        <a:buNone/>
                      </a:pPr>
                      <a:r>
                        <a:rPr lang="en-GB" sz="1400" noProof="0"/>
                        <a:t>9</a:t>
                      </a:r>
                    </a:p>
                  </a:txBody>
                  <a:tcPr/>
                </a:tc>
                <a:extLst>
                  <a:ext uri="{0D108BD9-81ED-4DB2-BD59-A6C34878D82A}">
                    <a16:rowId xmlns:a16="http://schemas.microsoft.com/office/drawing/2014/main" val="474751327"/>
                  </a:ext>
                </a:extLst>
              </a:tr>
              <a:tr h="267451">
                <a:tc>
                  <a:txBody>
                    <a:bodyPr/>
                    <a:lstStyle/>
                    <a:p>
                      <a:pPr lvl="0" algn="ctr">
                        <a:buNone/>
                      </a:pPr>
                      <a:r>
                        <a:rPr lang="en-GB" sz="1400" noProof="0"/>
                        <a:t>10</a:t>
                      </a:r>
                    </a:p>
                  </a:txBody>
                  <a:tcPr/>
                </a:tc>
                <a:tc>
                  <a:txBody>
                    <a:bodyPr/>
                    <a:lstStyle/>
                    <a:p>
                      <a:pPr lvl="0" algn="ctr">
                        <a:buNone/>
                      </a:pPr>
                      <a:endParaRPr lang="en-GB" sz="1400" noProof="0"/>
                    </a:p>
                  </a:txBody>
                  <a:tcPr/>
                </a:tc>
                <a:tc>
                  <a:txBody>
                    <a:bodyPr/>
                    <a:lstStyle/>
                    <a:p>
                      <a:pPr lvl="0" algn="ctr">
                        <a:buNone/>
                      </a:pPr>
                      <a:r>
                        <a:rPr lang="en-GB" sz="1400" noProof="0"/>
                        <a:t>1010</a:t>
                      </a:r>
                    </a:p>
                  </a:txBody>
                  <a:tcPr/>
                </a:tc>
                <a:tc>
                  <a:txBody>
                    <a:bodyPr/>
                    <a:lstStyle/>
                    <a:p>
                      <a:pPr lvl="0" algn="ctr">
                        <a:buNone/>
                      </a:pPr>
                      <a:endParaRPr lang="en-GB" sz="1400" noProof="0"/>
                    </a:p>
                  </a:txBody>
                  <a:tcPr/>
                </a:tc>
                <a:tc>
                  <a:txBody>
                    <a:bodyPr/>
                    <a:lstStyle/>
                    <a:p>
                      <a:pPr lvl="0" algn="ctr">
                        <a:buNone/>
                      </a:pPr>
                      <a:r>
                        <a:rPr lang="en-GB" sz="1400" noProof="0"/>
                        <a:t>A</a:t>
                      </a:r>
                    </a:p>
                  </a:txBody>
                  <a:tcPr/>
                </a:tc>
                <a:extLst>
                  <a:ext uri="{0D108BD9-81ED-4DB2-BD59-A6C34878D82A}">
                    <a16:rowId xmlns:a16="http://schemas.microsoft.com/office/drawing/2014/main" val="3171873897"/>
                  </a:ext>
                </a:extLst>
              </a:tr>
            </a:tbl>
          </a:graphicData>
        </a:graphic>
      </p:graphicFrame>
    </p:spTree>
    <p:extLst>
      <p:ext uri="{BB962C8B-B14F-4D97-AF65-F5344CB8AC3E}">
        <p14:creationId xmlns:p14="http://schemas.microsoft.com/office/powerpoint/2010/main" val="40846955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D9D429-7040-2F28-1D61-9079473D45AE}"/>
              </a:ext>
            </a:extLst>
          </p:cNvPr>
          <p:cNvSpPr>
            <a:spLocks noGrp="1"/>
          </p:cNvSpPr>
          <p:nvPr>
            <p:ph type="sldNum" sz="quarter" idx="11"/>
          </p:nvPr>
        </p:nvSpPr>
        <p:spPr/>
        <p:txBody>
          <a:bodyPr/>
          <a:lstStyle/>
          <a:p>
            <a:fld id="{DA2C159E-F13C-4A85-9A41-E7669D3E0D70}" type="slidenum">
              <a:rPr lang="en-GB" noProof="0" smtClean="0"/>
              <a:pPr/>
              <a:t>63</a:t>
            </a:fld>
            <a:endParaRPr lang="en-GB" noProof="0"/>
          </a:p>
        </p:txBody>
      </p:sp>
      <p:sp>
        <p:nvSpPr>
          <p:cNvPr id="2" name="Title 1">
            <a:extLst>
              <a:ext uri="{FF2B5EF4-FFF2-40B4-BE49-F238E27FC236}">
                <a16:creationId xmlns:a16="http://schemas.microsoft.com/office/drawing/2014/main" id="{D45C2322-8746-50CA-34FD-AF3DE4EF8F7A}"/>
              </a:ext>
            </a:extLst>
          </p:cNvPr>
          <p:cNvSpPr>
            <a:spLocks noGrp="1"/>
          </p:cNvSpPr>
          <p:nvPr>
            <p:ph type="title"/>
          </p:nvPr>
        </p:nvSpPr>
        <p:spPr/>
        <p:txBody>
          <a:bodyPr>
            <a:noAutofit/>
          </a:bodyPr>
          <a:lstStyle/>
          <a:p>
            <a:r>
              <a:rPr lang="en-GB" noProof="0">
                <a:cs typeface="Arial"/>
              </a:rPr>
              <a:t>Hexadecimal: </a:t>
            </a:r>
            <a:r>
              <a:rPr lang="en-GB">
                <a:cs typeface="Arial"/>
              </a:rPr>
              <a:t>B</a:t>
            </a:r>
            <a:r>
              <a:rPr lang="en-GB" noProof="0">
                <a:cs typeface="Arial"/>
              </a:rPr>
              <a:t>ase 16 system (2)</a:t>
            </a:r>
            <a:endParaRPr lang="en-GB" noProof="0"/>
          </a:p>
        </p:txBody>
      </p:sp>
      <p:sp>
        <p:nvSpPr>
          <p:cNvPr id="4" name="Footer Placeholder 3">
            <a:extLst>
              <a:ext uri="{FF2B5EF4-FFF2-40B4-BE49-F238E27FC236}">
                <a16:creationId xmlns:a16="http://schemas.microsoft.com/office/drawing/2014/main" id="{B3B2B029-0562-61BB-51B1-5817BEAA4AFD}"/>
              </a:ext>
            </a:extLst>
          </p:cNvPr>
          <p:cNvSpPr>
            <a:spLocks noGrp="1"/>
          </p:cNvSpPr>
          <p:nvPr>
            <p:ph type="ftr" sz="quarter" idx="10"/>
          </p:nvPr>
        </p:nvSpPr>
        <p:spPr/>
        <p:txBody>
          <a:bodyPr/>
          <a:lstStyle/>
          <a:p>
            <a:r>
              <a:rPr lang="en-GB" noProof="0"/>
              <a:t>Education &amp; Training Foundation</a:t>
            </a:r>
          </a:p>
        </p:txBody>
      </p:sp>
      <p:graphicFrame>
        <p:nvGraphicFramePr>
          <p:cNvPr id="6" name="Table 5">
            <a:extLst>
              <a:ext uri="{FF2B5EF4-FFF2-40B4-BE49-F238E27FC236}">
                <a16:creationId xmlns:a16="http://schemas.microsoft.com/office/drawing/2014/main" id="{81990E19-17CA-264F-3DCA-C31D424912D5}"/>
              </a:ext>
            </a:extLst>
          </p:cNvPr>
          <p:cNvGraphicFramePr>
            <a:graphicFrameLocks noGrp="1"/>
          </p:cNvGraphicFramePr>
          <p:nvPr>
            <p:extLst>
              <p:ext uri="{D42A27DB-BD31-4B8C-83A1-F6EECF244321}">
                <p14:modId xmlns:p14="http://schemas.microsoft.com/office/powerpoint/2010/main" val="199416002"/>
              </p:ext>
            </p:extLst>
          </p:nvPr>
        </p:nvGraphicFramePr>
        <p:xfrm>
          <a:off x="232950" y="1076451"/>
          <a:ext cx="7964589" cy="2225031"/>
        </p:xfrm>
        <a:graphic>
          <a:graphicData uri="http://schemas.openxmlformats.org/drawingml/2006/table">
            <a:tbl>
              <a:tblPr firstRow="1" bandRow="1">
                <a:tableStyleId>{073A0DAA-6AF3-43AB-8588-CEC1D06C72B9}</a:tableStyleId>
              </a:tblPr>
              <a:tblGrid>
                <a:gridCol w="1617223">
                  <a:extLst>
                    <a:ext uri="{9D8B030D-6E8A-4147-A177-3AD203B41FA5}">
                      <a16:colId xmlns:a16="http://schemas.microsoft.com/office/drawing/2014/main" val="3260939053"/>
                    </a:ext>
                  </a:extLst>
                </a:gridCol>
                <a:gridCol w="1586841">
                  <a:extLst>
                    <a:ext uri="{9D8B030D-6E8A-4147-A177-3AD203B41FA5}">
                      <a16:colId xmlns:a16="http://schemas.microsoft.com/office/drawing/2014/main" val="2142751061"/>
                    </a:ext>
                  </a:extLst>
                </a:gridCol>
                <a:gridCol w="1586841">
                  <a:extLst>
                    <a:ext uri="{9D8B030D-6E8A-4147-A177-3AD203B41FA5}">
                      <a16:colId xmlns:a16="http://schemas.microsoft.com/office/drawing/2014/main" val="4284995793"/>
                    </a:ext>
                  </a:extLst>
                </a:gridCol>
                <a:gridCol w="1288913">
                  <a:extLst>
                    <a:ext uri="{9D8B030D-6E8A-4147-A177-3AD203B41FA5}">
                      <a16:colId xmlns:a16="http://schemas.microsoft.com/office/drawing/2014/main" val="180934462"/>
                    </a:ext>
                  </a:extLst>
                </a:gridCol>
                <a:gridCol w="1884771">
                  <a:extLst>
                    <a:ext uri="{9D8B030D-6E8A-4147-A177-3AD203B41FA5}">
                      <a16:colId xmlns:a16="http://schemas.microsoft.com/office/drawing/2014/main" val="3732738208"/>
                    </a:ext>
                  </a:extLst>
                </a:gridCol>
              </a:tblGrid>
              <a:tr h="370840">
                <a:tc>
                  <a:txBody>
                    <a:bodyPr/>
                    <a:lstStyle/>
                    <a:p>
                      <a:pPr algn="ctr"/>
                      <a:r>
                        <a:rPr lang="en-GB" noProof="0"/>
                        <a:t>Decimal</a:t>
                      </a:r>
                    </a:p>
                  </a:txBody>
                  <a:tcPr/>
                </a:tc>
                <a:tc>
                  <a:txBody>
                    <a:bodyPr/>
                    <a:lstStyle/>
                    <a:p>
                      <a:pPr algn="ctr"/>
                      <a:endParaRPr lang="en-GB" noProof="0"/>
                    </a:p>
                  </a:txBody>
                  <a:tcPr/>
                </a:tc>
                <a:tc>
                  <a:txBody>
                    <a:bodyPr/>
                    <a:lstStyle/>
                    <a:p>
                      <a:pPr algn="ctr"/>
                      <a:r>
                        <a:rPr lang="en-GB" noProof="0"/>
                        <a:t>Binary</a:t>
                      </a:r>
                    </a:p>
                  </a:txBody>
                  <a:tcPr/>
                </a:tc>
                <a:tc>
                  <a:txBody>
                    <a:bodyPr/>
                    <a:lstStyle/>
                    <a:p>
                      <a:pPr algn="ctr"/>
                      <a:endParaRPr lang="en-GB" noProof="0"/>
                    </a:p>
                  </a:txBody>
                  <a:tcPr/>
                </a:tc>
                <a:tc>
                  <a:txBody>
                    <a:bodyPr/>
                    <a:lstStyle/>
                    <a:p>
                      <a:pPr algn="ctr"/>
                      <a:r>
                        <a:rPr lang="en-GB" noProof="0"/>
                        <a:t>Hexadecimal</a:t>
                      </a:r>
                    </a:p>
                  </a:txBody>
                  <a:tcPr/>
                </a:tc>
                <a:extLst>
                  <a:ext uri="{0D108BD9-81ED-4DB2-BD59-A6C34878D82A}">
                    <a16:rowId xmlns:a16="http://schemas.microsoft.com/office/drawing/2014/main" val="1072642201"/>
                  </a:ext>
                </a:extLst>
              </a:tr>
              <a:tr h="370839">
                <a:tc>
                  <a:txBody>
                    <a:bodyPr/>
                    <a:lstStyle/>
                    <a:p>
                      <a:pPr lvl="0" algn="ctr">
                        <a:buNone/>
                      </a:pPr>
                      <a:r>
                        <a:rPr lang="en-GB" noProof="0"/>
                        <a:t>11</a:t>
                      </a:r>
                    </a:p>
                  </a:txBody>
                  <a:tcPr/>
                </a:tc>
                <a:tc>
                  <a:txBody>
                    <a:bodyPr/>
                    <a:lstStyle/>
                    <a:p>
                      <a:pPr lvl="0" algn="ctr">
                        <a:buNone/>
                      </a:pPr>
                      <a:endParaRPr lang="en-GB" noProof="0"/>
                    </a:p>
                  </a:txBody>
                  <a:tcPr/>
                </a:tc>
                <a:tc>
                  <a:txBody>
                    <a:bodyPr/>
                    <a:lstStyle/>
                    <a:p>
                      <a:pPr lvl="0" algn="ctr">
                        <a:buNone/>
                      </a:pPr>
                      <a:r>
                        <a:rPr lang="en-GB" noProof="0"/>
                        <a:t>1011</a:t>
                      </a:r>
                    </a:p>
                  </a:txBody>
                  <a:tcPr/>
                </a:tc>
                <a:tc>
                  <a:txBody>
                    <a:bodyPr/>
                    <a:lstStyle/>
                    <a:p>
                      <a:pPr lvl="0" algn="ctr">
                        <a:buNone/>
                      </a:pPr>
                      <a:endParaRPr lang="en-GB" noProof="0"/>
                    </a:p>
                  </a:txBody>
                  <a:tcPr/>
                </a:tc>
                <a:tc>
                  <a:txBody>
                    <a:bodyPr/>
                    <a:lstStyle/>
                    <a:p>
                      <a:pPr lvl="0" algn="ctr">
                        <a:buNone/>
                      </a:pPr>
                      <a:r>
                        <a:rPr lang="en-GB" noProof="0"/>
                        <a:t>B</a:t>
                      </a:r>
                    </a:p>
                  </a:txBody>
                  <a:tcPr/>
                </a:tc>
                <a:extLst>
                  <a:ext uri="{0D108BD9-81ED-4DB2-BD59-A6C34878D82A}">
                    <a16:rowId xmlns:a16="http://schemas.microsoft.com/office/drawing/2014/main" val="2921593865"/>
                  </a:ext>
                </a:extLst>
              </a:tr>
              <a:tr h="370838">
                <a:tc>
                  <a:txBody>
                    <a:bodyPr/>
                    <a:lstStyle/>
                    <a:p>
                      <a:pPr lvl="0" algn="ctr">
                        <a:buNone/>
                      </a:pPr>
                      <a:r>
                        <a:rPr lang="en-GB" noProof="0"/>
                        <a:t>12</a:t>
                      </a:r>
                    </a:p>
                  </a:txBody>
                  <a:tcPr/>
                </a:tc>
                <a:tc>
                  <a:txBody>
                    <a:bodyPr/>
                    <a:lstStyle/>
                    <a:p>
                      <a:pPr lvl="0" algn="ctr">
                        <a:buNone/>
                      </a:pPr>
                      <a:endParaRPr lang="en-GB" noProof="0"/>
                    </a:p>
                  </a:txBody>
                  <a:tcPr/>
                </a:tc>
                <a:tc>
                  <a:txBody>
                    <a:bodyPr/>
                    <a:lstStyle/>
                    <a:p>
                      <a:pPr lvl="0" algn="ctr">
                        <a:buNone/>
                      </a:pPr>
                      <a:r>
                        <a:rPr lang="en-GB" noProof="0"/>
                        <a:t>1100</a:t>
                      </a:r>
                    </a:p>
                  </a:txBody>
                  <a:tcPr/>
                </a:tc>
                <a:tc>
                  <a:txBody>
                    <a:bodyPr/>
                    <a:lstStyle/>
                    <a:p>
                      <a:pPr lvl="0" algn="ctr">
                        <a:buNone/>
                      </a:pPr>
                      <a:endParaRPr lang="en-GB" noProof="0"/>
                    </a:p>
                  </a:txBody>
                  <a:tcPr/>
                </a:tc>
                <a:tc>
                  <a:txBody>
                    <a:bodyPr/>
                    <a:lstStyle/>
                    <a:p>
                      <a:pPr lvl="0" algn="ctr">
                        <a:buNone/>
                      </a:pPr>
                      <a:r>
                        <a:rPr lang="en-GB" noProof="0"/>
                        <a:t>C</a:t>
                      </a:r>
                    </a:p>
                  </a:txBody>
                  <a:tcPr/>
                </a:tc>
                <a:extLst>
                  <a:ext uri="{0D108BD9-81ED-4DB2-BD59-A6C34878D82A}">
                    <a16:rowId xmlns:a16="http://schemas.microsoft.com/office/drawing/2014/main" val="3802841344"/>
                  </a:ext>
                </a:extLst>
              </a:tr>
              <a:tr h="370838">
                <a:tc>
                  <a:txBody>
                    <a:bodyPr/>
                    <a:lstStyle/>
                    <a:p>
                      <a:pPr lvl="0" algn="ctr">
                        <a:buNone/>
                      </a:pPr>
                      <a:r>
                        <a:rPr lang="en-GB" noProof="0"/>
                        <a:t>13</a:t>
                      </a:r>
                    </a:p>
                  </a:txBody>
                  <a:tcPr/>
                </a:tc>
                <a:tc>
                  <a:txBody>
                    <a:bodyPr/>
                    <a:lstStyle/>
                    <a:p>
                      <a:pPr lvl="0" algn="ctr">
                        <a:buNone/>
                      </a:pPr>
                      <a:endParaRPr lang="en-GB" noProof="0"/>
                    </a:p>
                  </a:txBody>
                  <a:tcPr/>
                </a:tc>
                <a:tc>
                  <a:txBody>
                    <a:bodyPr/>
                    <a:lstStyle/>
                    <a:p>
                      <a:pPr lvl="0" algn="ctr">
                        <a:buNone/>
                      </a:pPr>
                      <a:r>
                        <a:rPr lang="en-GB" noProof="0"/>
                        <a:t>1101</a:t>
                      </a:r>
                    </a:p>
                  </a:txBody>
                  <a:tcPr/>
                </a:tc>
                <a:tc>
                  <a:txBody>
                    <a:bodyPr/>
                    <a:lstStyle/>
                    <a:p>
                      <a:pPr lvl="0" algn="ctr">
                        <a:buNone/>
                      </a:pPr>
                      <a:endParaRPr lang="en-GB" noProof="0"/>
                    </a:p>
                  </a:txBody>
                  <a:tcPr/>
                </a:tc>
                <a:tc>
                  <a:txBody>
                    <a:bodyPr/>
                    <a:lstStyle/>
                    <a:p>
                      <a:pPr lvl="0" algn="ctr">
                        <a:buNone/>
                      </a:pPr>
                      <a:r>
                        <a:rPr lang="en-GB" noProof="0"/>
                        <a:t>D</a:t>
                      </a:r>
                    </a:p>
                  </a:txBody>
                  <a:tcPr/>
                </a:tc>
                <a:extLst>
                  <a:ext uri="{0D108BD9-81ED-4DB2-BD59-A6C34878D82A}">
                    <a16:rowId xmlns:a16="http://schemas.microsoft.com/office/drawing/2014/main" val="306049581"/>
                  </a:ext>
                </a:extLst>
              </a:tr>
              <a:tr h="370838">
                <a:tc>
                  <a:txBody>
                    <a:bodyPr/>
                    <a:lstStyle/>
                    <a:p>
                      <a:pPr lvl="0" algn="ctr">
                        <a:buNone/>
                      </a:pPr>
                      <a:r>
                        <a:rPr lang="en-GB" noProof="0"/>
                        <a:t>14</a:t>
                      </a:r>
                    </a:p>
                  </a:txBody>
                  <a:tcPr/>
                </a:tc>
                <a:tc>
                  <a:txBody>
                    <a:bodyPr/>
                    <a:lstStyle/>
                    <a:p>
                      <a:pPr lvl="0" algn="ctr">
                        <a:buNone/>
                      </a:pPr>
                      <a:endParaRPr lang="en-GB" noProof="0"/>
                    </a:p>
                  </a:txBody>
                  <a:tcPr/>
                </a:tc>
                <a:tc>
                  <a:txBody>
                    <a:bodyPr/>
                    <a:lstStyle/>
                    <a:p>
                      <a:pPr lvl="0" algn="ctr">
                        <a:buNone/>
                      </a:pPr>
                      <a:r>
                        <a:rPr lang="en-GB" noProof="0"/>
                        <a:t>1110</a:t>
                      </a:r>
                    </a:p>
                  </a:txBody>
                  <a:tcPr/>
                </a:tc>
                <a:tc>
                  <a:txBody>
                    <a:bodyPr/>
                    <a:lstStyle/>
                    <a:p>
                      <a:pPr lvl="0" algn="ctr">
                        <a:buNone/>
                      </a:pPr>
                      <a:endParaRPr lang="en-GB" noProof="0"/>
                    </a:p>
                  </a:txBody>
                  <a:tcPr/>
                </a:tc>
                <a:tc>
                  <a:txBody>
                    <a:bodyPr/>
                    <a:lstStyle/>
                    <a:p>
                      <a:pPr lvl="0" algn="ctr">
                        <a:buNone/>
                      </a:pPr>
                      <a:r>
                        <a:rPr lang="en-GB" noProof="0"/>
                        <a:t>E</a:t>
                      </a:r>
                    </a:p>
                  </a:txBody>
                  <a:tcPr/>
                </a:tc>
                <a:extLst>
                  <a:ext uri="{0D108BD9-81ED-4DB2-BD59-A6C34878D82A}">
                    <a16:rowId xmlns:a16="http://schemas.microsoft.com/office/drawing/2014/main" val="1020871626"/>
                  </a:ext>
                </a:extLst>
              </a:tr>
              <a:tr h="370838">
                <a:tc>
                  <a:txBody>
                    <a:bodyPr/>
                    <a:lstStyle/>
                    <a:p>
                      <a:pPr lvl="0" algn="ctr">
                        <a:buNone/>
                      </a:pPr>
                      <a:r>
                        <a:rPr lang="en-GB" noProof="0"/>
                        <a:t>15</a:t>
                      </a:r>
                    </a:p>
                  </a:txBody>
                  <a:tcPr/>
                </a:tc>
                <a:tc>
                  <a:txBody>
                    <a:bodyPr/>
                    <a:lstStyle/>
                    <a:p>
                      <a:pPr lvl="0" algn="ctr">
                        <a:buNone/>
                      </a:pPr>
                      <a:endParaRPr lang="en-GB" noProof="0"/>
                    </a:p>
                  </a:txBody>
                  <a:tcPr/>
                </a:tc>
                <a:tc>
                  <a:txBody>
                    <a:bodyPr/>
                    <a:lstStyle/>
                    <a:p>
                      <a:pPr lvl="0" algn="ctr">
                        <a:buNone/>
                      </a:pPr>
                      <a:r>
                        <a:rPr lang="en-GB" noProof="0"/>
                        <a:t>1111</a:t>
                      </a:r>
                    </a:p>
                  </a:txBody>
                  <a:tcPr/>
                </a:tc>
                <a:tc>
                  <a:txBody>
                    <a:bodyPr/>
                    <a:lstStyle/>
                    <a:p>
                      <a:pPr lvl="0" algn="ctr">
                        <a:buNone/>
                      </a:pPr>
                      <a:endParaRPr lang="en-GB" noProof="0"/>
                    </a:p>
                  </a:txBody>
                  <a:tcPr/>
                </a:tc>
                <a:tc>
                  <a:txBody>
                    <a:bodyPr/>
                    <a:lstStyle/>
                    <a:p>
                      <a:pPr lvl="0" algn="ctr">
                        <a:buNone/>
                      </a:pPr>
                      <a:r>
                        <a:rPr lang="en-GB" noProof="0"/>
                        <a:t>F</a:t>
                      </a:r>
                    </a:p>
                  </a:txBody>
                  <a:tcPr/>
                </a:tc>
                <a:extLst>
                  <a:ext uri="{0D108BD9-81ED-4DB2-BD59-A6C34878D82A}">
                    <a16:rowId xmlns:a16="http://schemas.microsoft.com/office/drawing/2014/main" val="3330148332"/>
                  </a:ext>
                </a:extLst>
              </a:tr>
            </a:tbl>
          </a:graphicData>
        </a:graphic>
      </p:graphicFrame>
    </p:spTree>
    <p:extLst>
      <p:ext uri="{BB962C8B-B14F-4D97-AF65-F5344CB8AC3E}">
        <p14:creationId xmlns:p14="http://schemas.microsoft.com/office/powerpoint/2010/main" val="16651078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D1A7A9-084B-E703-7DF4-6087818436CB}"/>
              </a:ext>
            </a:extLst>
          </p:cNvPr>
          <p:cNvSpPr>
            <a:spLocks noGrp="1"/>
          </p:cNvSpPr>
          <p:nvPr>
            <p:ph type="sldNum" sz="quarter" idx="11"/>
          </p:nvPr>
        </p:nvSpPr>
        <p:spPr/>
        <p:txBody>
          <a:bodyPr/>
          <a:lstStyle/>
          <a:p>
            <a:fld id="{DA2C159E-F13C-4A85-9A41-E7669D3E0D70}" type="slidenum">
              <a:rPr lang="en-GB" noProof="0" smtClean="0"/>
              <a:pPr/>
              <a:t>64</a:t>
            </a:fld>
            <a:endParaRPr lang="en-GB" noProof="0"/>
          </a:p>
        </p:txBody>
      </p:sp>
      <p:sp>
        <p:nvSpPr>
          <p:cNvPr id="2" name="Title 1">
            <a:extLst>
              <a:ext uri="{FF2B5EF4-FFF2-40B4-BE49-F238E27FC236}">
                <a16:creationId xmlns:a16="http://schemas.microsoft.com/office/drawing/2014/main" id="{775C8450-19AD-FBC3-029C-89CDF71CF4B4}"/>
              </a:ext>
            </a:extLst>
          </p:cNvPr>
          <p:cNvSpPr>
            <a:spLocks noGrp="1"/>
          </p:cNvSpPr>
          <p:nvPr>
            <p:ph type="title"/>
          </p:nvPr>
        </p:nvSpPr>
        <p:spPr/>
        <p:txBody>
          <a:bodyPr>
            <a:normAutofit/>
          </a:bodyPr>
          <a:lstStyle/>
          <a:p>
            <a:r>
              <a:rPr lang="en-GB" noProof="0">
                <a:cs typeface="Arial"/>
              </a:rPr>
              <a:t>Hexadecimal to decimal conversions</a:t>
            </a:r>
            <a:endParaRPr lang="en-GB" noProof="0"/>
          </a:p>
        </p:txBody>
      </p:sp>
      <p:sp>
        <p:nvSpPr>
          <p:cNvPr id="3" name="Text Placeholder 2">
            <a:extLst>
              <a:ext uri="{FF2B5EF4-FFF2-40B4-BE49-F238E27FC236}">
                <a16:creationId xmlns:a16="http://schemas.microsoft.com/office/drawing/2014/main" id="{B6CA81D4-4453-95E0-6C32-AA159389983B}"/>
              </a:ext>
            </a:extLst>
          </p:cNvPr>
          <p:cNvSpPr>
            <a:spLocks noGrp="1"/>
          </p:cNvSpPr>
          <p:nvPr>
            <p:ph type="body" sz="quarter" idx="12"/>
          </p:nvPr>
        </p:nvSpPr>
        <p:spPr/>
        <p:txBody>
          <a:bodyPr vert="horz" lIns="0" tIns="0" rIns="0" bIns="0" rtlCol="0" anchor="t">
            <a:normAutofit lnSpcReduction="10000"/>
          </a:bodyPr>
          <a:lstStyle/>
          <a:p>
            <a:r>
              <a:rPr lang="en-GB" b="0" noProof="0">
                <a:cs typeface="Arial"/>
              </a:rPr>
              <a:t>Convert hex 4A to decimal</a:t>
            </a:r>
          </a:p>
          <a:p>
            <a:r>
              <a:rPr lang="en-GB" b="0" noProof="0">
                <a:cs typeface="Arial"/>
              </a:rPr>
              <a:t>Positional notation for the powers of 16</a:t>
            </a:r>
          </a:p>
          <a:p>
            <a:r>
              <a:rPr lang="en-GB" b="0" noProof="0">
                <a:cs typeface="Arial"/>
              </a:rPr>
              <a:t>Insert the hex symbols below </a:t>
            </a:r>
          </a:p>
          <a:p>
            <a:r>
              <a:rPr lang="en-GB" b="0" noProof="0">
                <a:cs typeface="Arial"/>
              </a:rPr>
              <a:t>Multiply each symbol by the place value</a:t>
            </a:r>
          </a:p>
          <a:p>
            <a:r>
              <a:rPr lang="en-GB" b="0" noProof="0">
                <a:cs typeface="Arial"/>
              </a:rPr>
              <a:t>[4 x 16] + [A x 1]</a:t>
            </a:r>
          </a:p>
          <a:p>
            <a:r>
              <a:rPr lang="en-GB" b="0" noProof="0">
                <a:cs typeface="Arial"/>
              </a:rPr>
              <a:t>[4 x 16] + [10 x 1]</a:t>
            </a:r>
          </a:p>
          <a:p>
            <a:r>
              <a:rPr lang="en-GB" b="0" noProof="0">
                <a:cs typeface="Arial"/>
              </a:rPr>
              <a:t>= 74</a:t>
            </a:r>
          </a:p>
          <a:p>
            <a:endParaRPr lang="en-GB" b="0" noProof="0">
              <a:cs typeface="Arial"/>
            </a:endParaRPr>
          </a:p>
          <a:p>
            <a:r>
              <a:rPr lang="en-GB" b="0" noProof="0">
                <a:cs typeface="Arial"/>
              </a:rPr>
              <a:t>Attempt activity: Converting from hexadecimal to decimal</a:t>
            </a:r>
            <a:endParaRPr lang="en-GB" sz="2600" b="0" noProof="0">
              <a:cs typeface="Arial"/>
            </a:endParaRPr>
          </a:p>
          <a:p>
            <a:endParaRPr lang="en-GB" sz="1400" b="0" noProof="0">
              <a:cs typeface="Arial"/>
            </a:endParaRPr>
          </a:p>
        </p:txBody>
      </p:sp>
      <p:sp>
        <p:nvSpPr>
          <p:cNvPr id="4" name="Footer Placeholder 3">
            <a:extLst>
              <a:ext uri="{FF2B5EF4-FFF2-40B4-BE49-F238E27FC236}">
                <a16:creationId xmlns:a16="http://schemas.microsoft.com/office/drawing/2014/main" id="{2279B610-5E61-4B15-63F6-EDCC74FED325}"/>
              </a:ext>
            </a:extLst>
          </p:cNvPr>
          <p:cNvSpPr>
            <a:spLocks noGrp="1"/>
          </p:cNvSpPr>
          <p:nvPr>
            <p:ph type="ftr" sz="quarter" idx="10"/>
          </p:nvPr>
        </p:nvSpPr>
        <p:spPr/>
        <p:txBody>
          <a:bodyPr/>
          <a:lstStyle/>
          <a:p>
            <a:r>
              <a:rPr lang="en-GB" noProof="0"/>
              <a:t>Education &amp; Training Foundation</a:t>
            </a:r>
          </a:p>
        </p:txBody>
      </p:sp>
      <p:graphicFrame>
        <p:nvGraphicFramePr>
          <p:cNvPr id="7" name="Table 6">
            <a:extLst>
              <a:ext uri="{FF2B5EF4-FFF2-40B4-BE49-F238E27FC236}">
                <a16:creationId xmlns:a16="http://schemas.microsoft.com/office/drawing/2014/main" id="{01DE9235-604C-5E7C-135D-31DB7C0C0AE5}"/>
              </a:ext>
            </a:extLst>
          </p:cNvPr>
          <p:cNvGraphicFramePr>
            <a:graphicFrameLocks noGrp="1"/>
          </p:cNvGraphicFramePr>
          <p:nvPr>
            <p:extLst>
              <p:ext uri="{D42A27DB-BD31-4B8C-83A1-F6EECF244321}">
                <p14:modId xmlns:p14="http://schemas.microsoft.com/office/powerpoint/2010/main" val="929038238"/>
              </p:ext>
            </p:extLst>
          </p:nvPr>
        </p:nvGraphicFramePr>
        <p:xfrm>
          <a:off x="5715441" y="2212059"/>
          <a:ext cx="2186184" cy="1371600"/>
        </p:xfrm>
        <a:graphic>
          <a:graphicData uri="http://schemas.openxmlformats.org/drawingml/2006/table">
            <a:tbl>
              <a:tblPr firstRow="1" bandRow="1">
                <a:tableStyleId>{073A0DAA-6AF3-43AB-8588-CEC1D06C72B9}</a:tableStyleId>
              </a:tblPr>
              <a:tblGrid>
                <a:gridCol w="1093092">
                  <a:extLst>
                    <a:ext uri="{9D8B030D-6E8A-4147-A177-3AD203B41FA5}">
                      <a16:colId xmlns:a16="http://schemas.microsoft.com/office/drawing/2014/main" val="533911627"/>
                    </a:ext>
                  </a:extLst>
                </a:gridCol>
                <a:gridCol w="1093092">
                  <a:extLst>
                    <a:ext uri="{9D8B030D-6E8A-4147-A177-3AD203B41FA5}">
                      <a16:colId xmlns:a16="http://schemas.microsoft.com/office/drawing/2014/main" val="2988389551"/>
                    </a:ext>
                  </a:extLst>
                </a:gridCol>
              </a:tblGrid>
              <a:tr h="364344">
                <a:tc>
                  <a:txBody>
                    <a:bodyPr/>
                    <a:lstStyle/>
                    <a:p>
                      <a:r>
                        <a:rPr lang="en-GB" sz="2400" noProof="0"/>
                        <a:t>16</a:t>
                      </a:r>
                      <a:r>
                        <a:rPr lang="en-GB" sz="2400" baseline="30000" noProof="0"/>
                        <a:t>1</a:t>
                      </a:r>
                    </a:p>
                  </a:txBody>
                  <a:tcPr/>
                </a:tc>
                <a:tc>
                  <a:txBody>
                    <a:bodyPr/>
                    <a:lstStyle/>
                    <a:p>
                      <a:r>
                        <a:rPr lang="en-GB" sz="2400" noProof="0"/>
                        <a:t>16</a:t>
                      </a:r>
                      <a:r>
                        <a:rPr lang="en-GB" sz="2400" baseline="30000" noProof="0"/>
                        <a:t>0</a:t>
                      </a:r>
                    </a:p>
                  </a:txBody>
                  <a:tcPr/>
                </a:tc>
                <a:extLst>
                  <a:ext uri="{0D108BD9-81ED-4DB2-BD59-A6C34878D82A}">
                    <a16:rowId xmlns:a16="http://schemas.microsoft.com/office/drawing/2014/main" val="2177247745"/>
                  </a:ext>
                </a:extLst>
              </a:tr>
              <a:tr h="381000">
                <a:tc>
                  <a:txBody>
                    <a:bodyPr/>
                    <a:lstStyle/>
                    <a:p>
                      <a:r>
                        <a:rPr lang="en-GB" sz="2400" noProof="0"/>
                        <a:t>16</a:t>
                      </a:r>
                    </a:p>
                  </a:txBody>
                  <a:tcPr/>
                </a:tc>
                <a:tc>
                  <a:txBody>
                    <a:bodyPr/>
                    <a:lstStyle/>
                    <a:p>
                      <a:r>
                        <a:rPr lang="en-GB" sz="2400" noProof="0"/>
                        <a:t>1</a:t>
                      </a:r>
                    </a:p>
                  </a:txBody>
                  <a:tcPr/>
                </a:tc>
                <a:extLst>
                  <a:ext uri="{0D108BD9-81ED-4DB2-BD59-A6C34878D82A}">
                    <a16:rowId xmlns:a16="http://schemas.microsoft.com/office/drawing/2014/main" val="136279288"/>
                  </a:ext>
                </a:extLst>
              </a:tr>
              <a:tr h="364344">
                <a:tc>
                  <a:txBody>
                    <a:bodyPr/>
                    <a:lstStyle/>
                    <a:p>
                      <a:pPr lvl="0">
                        <a:buNone/>
                      </a:pPr>
                      <a:r>
                        <a:rPr lang="en-GB" sz="2400" noProof="0"/>
                        <a:t>4</a:t>
                      </a:r>
                    </a:p>
                  </a:txBody>
                  <a:tcPr/>
                </a:tc>
                <a:tc>
                  <a:txBody>
                    <a:bodyPr/>
                    <a:lstStyle/>
                    <a:p>
                      <a:pPr lvl="0">
                        <a:buNone/>
                      </a:pPr>
                      <a:r>
                        <a:rPr lang="en-GB" sz="2400" noProof="0"/>
                        <a:t>A</a:t>
                      </a:r>
                    </a:p>
                  </a:txBody>
                  <a:tcPr/>
                </a:tc>
                <a:extLst>
                  <a:ext uri="{0D108BD9-81ED-4DB2-BD59-A6C34878D82A}">
                    <a16:rowId xmlns:a16="http://schemas.microsoft.com/office/drawing/2014/main" val="1612856777"/>
                  </a:ext>
                </a:extLst>
              </a:tr>
            </a:tbl>
          </a:graphicData>
        </a:graphic>
      </p:graphicFrame>
    </p:spTree>
    <p:extLst>
      <p:ext uri="{BB962C8B-B14F-4D97-AF65-F5344CB8AC3E}">
        <p14:creationId xmlns:p14="http://schemas.microsoft.com/office/powerpoint/2010/main" val="1815156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26E8574-D5A4-B379-6E35-A9E1060BB4C3}"/>
              </a:ext>
            </a:extLst>
          </p:cNvPr>
          <p:cNvSpPr>
            <a:spLocks noGrp="1"/>
          </p:cNvSpPr>
          <p:nvPr>
            <p:ph type="sldNum" sz="quarter" idx="11"/>
          </p:nvPr>
        </p:nvSpPr>
        <p:spPr/>
        <p:txBody>
          <a:bodyPr/>
          <a:lstStyle/>
          <a:p>
            <a:fld id="{DA2C159E-F13C-4A85-9A41-E7669D3E0D70}" type="slidenum">
              <a:rPr lang="en-GB" noProof="0" smtClean="0"/>
              <a:pPr/>
              <a:t>65</a:t>
            </a:fld>
            <a:endParaRPr lang="en-GB" noProof="0"/>
          </a:p>
        </p:txBody>
      </p:sp>
      <p:sp>
        <p:nvSpPr>
          <p:cNvPr id="2" name="Title 1">
            <a:extLst>
              <a:ext uri="{FF2B5EF4-FFF2-40B4-BE49-F238E27FC236}">
                <a16:creationId xmlns:a16="http://schemas.microsoft.com/office/drawing/2014/main" id="{3E5655FE-3132-2190-4023-6283795F1423}"/>
              </a:ext>
            </a:extLst>
          </p:cNvPr>
          <p:cNvSpPr>
            <a:spLocks noGrp="1"/>
          </p:cNvSpPr>
          <p:nvPr>
            <p:ph type="title"/>
          </p:nvPr>
        </p:nvSpPr>
        <p:spPr>
          <a:xfrm>
            <a:off x="232950" y="249900"/>
            <a:ext cx="8437563" cy="1100598"/>
          </a:xfrm>
        </p:spPr>
        <p:txBody>
          <a:bodyPr>
            <a:noAutofit/>
          </a:bodyPr>
          <a:lstStyle/>
          <a:p>
            <a:r>
              <a:rPr lang="en-GB" noProof="0">
                <a:cs typeface="Arial"/>
              </a:rPr>
              <a:t>Converting from hexadecimal to decimal</a:t>
            </a:r>
            <a:endParaRPr lang="en-GB" noProof="0"/>
          </a:p>
        </p:txBody>
      </p:sp>
      <p:sp>
        <p:nvSpPr>
          <p:cNvPr id="3" name="Text Placeholder 2">
            <a:extLst>
              <a:ext uri="{FF2B5EF4-FFF2-40B4-BE49-F238E27FC236}">
                <a16:creationId xmlns:a16="http://schemas.microsoft.com/office/drawing/2014/main" id="{70771EDC-402D-693F-BB90-7EB8AE3E0458}"/>
              </a:ext>
            </a:extLst>
          </p:cNvPr>
          <p:cNvSpPr>
            <a:spLocks noGrp="1"/>
          </p:cNvSpPr>
          <p:nvPr>
            <p:ph type="body" sz="quarter" idx="12"/>
          </p:nvPr>
        </p:nvSpPr>
        <p:spPr>
          <a:xfrm>
            <a:off x="234000" y="1350498"/>
            <a:ext cx="7667625" cy="3237476"/>
          </a:xfrm>
        </p:spPr>
        <p:txBody>
          <a:bodyPr vert="horz" lIns="0" tIns="0" rIns="0" bIns="0" rtlCol="0" anchor="t">
            <a:normAutofit/>
          </a:bodyPr>
          <a:lstStyle/>
          <a:p>
            <a:pPr marL="342900" indent="-342900">
              <a:buFont typeface="Arial" panose="020B0604020202020204" pitchFamily="34" charset="0"/>
              <a:buChar char="•"/>
            </a:pPr>
            <a:r>
              <a:rPr lang="en-GB" sz="2100" b="0" noProof="0">
                <a:cs typeface="Arial"/>
              </a:rPr>
              <a:t>Convert hex 6E to decimal.</a:t>
            </a:r>
          </a:p>
          <a:p>
            <a:pPr marL="342900" indent="-342900">
              <a:buFont typeface="Arial" panose="020B0604020202020204" pitchFamily="34" charset="0"/>
              <a:buChar char="•"/>
            </a:pPr>
            <a:r>
              <a:rPr lang="en-GB" sz="2100" b="0" noProof="0">
                <a:cs typeface="Arial"/>
              </a:rPr>
              <a:t>Convert each hex symbol to its 4-bit binary, then combine into one binary number and convert to decimal.</a:t>
            </a:r>
          </a:p>
          <a:p>
            <a:endParaRPr lang="en-GB" sz="1400" b="0" noProof="0">
              <a:cs typeface="Arial"/>
            </a:endParaRPr>
          </a:p>
          <a:p>
            <a:endParaRPr lang="en-GB" sz="1400" b="0" noProof="0">
              <a:cs typeface="Arial"/>
            </a:endParaRPr>
          </a:p>
          <a:p>
            <a:endParaRPr lang="en-GB" sz="1400" b="0" noProof="0">
              <a:cs typeface="Arial"/>
            </a:endParaRPr>
          </a:p>
          <a:p>
            <a:endParaRPr lang="en-GB" sz="1400" b="0" noProof="0">
              <a:cs typeface="Arial"/>
            </a:endParaRPr>
          </a:p>
          <a:p>
            <a:endParaRPr lang="en-GB" sz="1400" b="0" noProof="0">
              <a:cs typeface="Arial"/>
            </a:endParaRPr>
          </a:p>
          <a:p>
            <a:endParaRPr lang="en-GB" sz="1400" b="0" noProof="0">
              <a:cs typeface="Arial"/>
            </a:endParaRPr>
          </a:p>
          <a:p>
            <a:endParaRPr lang="en-GB" sz="1400" b="0" noProof="0">
              <a:cs typeface="Arial"/>
            </a:endParaRPr>
          </a:p>
        </p:txBody>
      </p:sp>
      <p:sp>
        <p:nvSpPr>
          <p:cNvPr id="4" name="Footer Placeholder 3">
            <a:extLst>
              <a:ext uri="{FF2B5EF4-FFF2-40B4-BE49-F238E27FC236}">
                <a16:creationId xmlns:a16="http://schemas.microsoft.com/office/drawing/2014/main" id="{EC6686DF-4626-0652-823B-83B36F75AB69}"/>
              </a:ext>
            </a:extLst>
          </p:cNvPr>
          <p:cNvSpPr>
            <a:spLocks noGrp="1"/>
          </p:cNvSpPr>
          <p:nvPr>
            <p:ph type="ftr" sz="quarter" idx="10"/>
          </p:nvPr>
        </p:nvSpPr>
        <p:spPr/>
        <p:txBody>
          <a:bodyPr/>
          <a:lstStyle/>
          <a:p>
            <a:r>
              <a:rPr lang="en-GB" noProof="0"/>
              <a:t>Education &amp; Training Foundation</a:t>
            </a:r>
          </a:p>
        </p:txBody>
      </p:sp>
      <p:graphicFrame>
        <p:nvGraphicFramePr>
          <p:cNvPr id="14" name="Table 13">
            <a:extLst>
              <a:ext uri="{FF2B5EF4-FFF2-40B4-BE49-F238E27FC236}">
                <a16:creationId xmlns:a16="http://schemas.microsoft.com/office/drawing/2014/main" id="{7DE232AE-731E-DF39-E61A-A851DEC4A089}"/>
              </a:ext>
            </a:extLst>
          </p:cNvPr>
          <p:cNvGraphicFramePr>
            <a:graphicFrameLocks noGrp="1"/>
          </p:cNvGraphicFramePr>
          <p:nvPr>
            <p:extLst>
              <p:ext uri="{D42A27DB-BD31-4B8C-83A1-F6EECF244321}">
                <p14:modId xmlns:p14="http://schemas.microsoft.com/office/powerpoint/2010/main" val="2009992609"/>
              </p:ext>
            </p:extLst>
          </p:nvPr>
        </p:nvGraphicFramePr>
        <p:xfrm>
          <a:off x="1304969" y="3598984"/>
          <a:ext cx="5120640" cy="1112519"/>
        </p:xfrm>
        <a:graphic>
          <a:graphicData uri="http://schemas.openxmlformats.org/drawingml/2006/table">
            <a:tbl>
              <a:tblPr firstRow="1" bandRow="1">
                <a:tableStyleId>{073A0DAA-6AF3-43AB-8588-CEC1D06C72B9}</a:tableStyleId>
              </a:tblPr>
              <a:tblGrid>
                <a:gridCol w="640080">
                  <a:extLst>
                    <a:ext uri="{9D8B030D-6E8A-4147-A177-3AD203B41FA5}">
                      <a16:colId xmlns:a16="http://schemas.microsoft.com/office/drawing/2014/main" val="2315026543"/>
                    </a:ext>
                  </a:extLst>
                </a:gridCol>
                <a:gridCol w="640080">
                  <a:extLst>
                    <a:ext uri="{9D8B030D-6E8A-4147-A177-3AD203B41FA5}">
                      <a16:colId xmlns:a16="http://schemas.microsoft.com/office/drawing/2014/main" val="4269338655"/>
                    </a:ext>
                  </a:extLst>
                </a:gridCol>
                <a:gridCol w="640080">
                  <a:extLst>
                    <a:ext uri="{9D8B030D-6E8A-4147-A177-3AD203B41FA5}">
                      <a16:colId xmlns:a16="http://schemas.microsoft.com/office/drawing/2014/main" val="2585743995"/>
                    </a:ext>
                  </a:extLst>
                </a:gridCol>
                <a:gridCol w="640080">
                  <a:extLst>
                    <a:ext uri="{9D8B030D-6E8A-4147-A177-3AD203B41FA5}">
                      <a16:colId xmlns:a16="http://schemas.microsoft.com/office/drawing/2014/main" val="2843015095"/>
                    </a:ext>
                  </a:extLst>
                </a:gridCol>
                <a:gridCol w="640080">
                  <a:extLst>
                    <a:ext uri="{9D8B030D-6E8A-4147-A177-3AD203B41FA5}">
                      <a16:colId xmlns:a16="http://schemas.microsoft.com/office/drawing/2014/main" val="1165950588"/>
                    </a:ext>
                  </a:extLst>
                </a:gridCol>
                <a:gridCol w="640080">
                  <a:extLst>
                    <a:ext uri="{9D8B030D-6E8A-4147-A177-3AD203B41FA5}">
                      <a16:colId xmlns:a16="http://schemas.microsoft.com/office/drawing/2014/main" val="2311757393"/>
                    </a:ext>
                  </a:extLst>
                </a:gridCol>
                <a:gridCol w="640080">
                  <a:extLst>
                    <a:ext uri="{9D8B030D-6E8A-4147-A177-3AD203B41FA5}">
                      <a16:colId xmlns:a16="http://schemas.microsoft.com/office/drawing/2014/main" val="1094663668"/>
                    </a:ext>
                  </a:extLst>
                </a:gridCol>
                <a:gridCol w="640080">
                  <a:extLst>
                    <a:ext uri="{9D8B030D-6E8A-4147-A177-3AD203B41FA5}">
                      <a16:colId xmlns:a16="http://schemas.microsoft.com/office/drawing/2014/main" val="3687880671"/>
                    </a:ext>
                  </a:extLst>
                </a:gridCol>
              </a:tblGrid>
              <a:tr h="370840">
                <a:tc>
                  <a:txBody>
                    <a:bodyPr/>
                    <a:lstStyle/>
                    <a:p>
                      <a:r>
                        <a:rPr lang="en-GB" noProof="0"/>
                        <a:t>2</a:t>
                      </a:r>
                      <a:r>
                        <a:rPr lang="en-GB" baseline="30000" noProof="0"/>
                        <a:t>7</a:t>
                      </a:r>
                    </a:p>
                  </a:txBody>
                  <a:tcPr/>
                </a:tc>
                <a:tc>
                  <a:txBody>
                    <a:bodyPr/>
                    <a:lstStyle/>
                    <a:p>
                      <a:r>
                        <a:rPr lang="en-GB" noProof="0"/>
                        <a:t>2</a:t>
                      </a:r>
                      <a:r>
                        <a:rPr lang="en-GB" baseline="30000" noProof="0"/>
                        <a:t>6</a:t>
                      </a:r>
                    </a:p>
                  </a:txBody>
                  <a:tcPr/>
                </a:tc>
                <a:tc>
                  <a:txBody>
                    <a:bodyPr/>
                    <a:lstStyle/>
                    <a:p>
                      <a:r>
                        <a:rPr lang="en-GB" noProof="0"/>
                        <a:t>2</a:t>
                      </a:r>
                      <a:r>
                        <a:rPr lang="en-GB" baseline="30000" noProof="0"/>
                        <a:t>5</a:t>
                      </a:r>
                    </a:p>
                  </a:txBody>
                  <a:tcPr/>
                </a:tc>
                <a:tc>
                  <a:txBody>
                    <a:bodyPr/>
                    <a:lstStyle/>
                    <a:p>
                      <a:r>
                        <a:rPr lang="en-GB" noProof="0"/>
                        <a:t>2</a:t>
                      </a:r>
                      <a:r>
                        <a:rPr lang="en-GB" baseline="30000" noProof="0"/>
                        <a:t>4</a:t>
                      </a:r>
                    </a:p>
                  </a:txBody>
                  <a:tcPr/>
                </a:tc>
                <a:tc>
                  <a:txBody>
                    <a:bodyPr/>
                    <a:lstStyle/>
                    <a:p>
                      <a:r>
                        <a:rPr lang="en-GB" noProof="0"/>
                        <a:t>2</a:t>
                      </a:r>
                      <a:r>
                        <a:rPr lang="en-GB" baseline="30000" noProof="0"/>
                        <a:t>3</a:t>
                      </a:r>
                    </a:p>
                  </a:txBody>
                  <a:tcPr/>
                </a:tc>
                <a:tc>
                  <a:txBody>
                    <a:bodyPr/>
                    <a:lstStyle/>
                    <a:p>
                      <a:r>
                        <a:rPr lang="en-GB" noProof="0"/>
                        <a:t>2</a:t>
                      </a:r>
                      <a:r>
                        <a:rPr lang="en-GB" baseline="30000" noProof="0"/>
                        <a:t>2</a:t>
                      </a:r>
                    </a:p>
                  </a:txBody>
                  <a:tcPr/>
                </a:tc>
                <a:tc>
                  <a:txBody>
                    <a:bodyPr/>
                    <a:lstStyle/>
                    <a:p>
                      <a:r>
                        <a:rPr lang="en-GB" noProof="0"/>
                        <a:t>2</a:t>
                      </a:r>
                      <a:r>
                        <a:rPr lang="en-GB" baseline="30000" noProof="0"/>
                        <a:t>1</a:t>
                      </a:r>
                    </a:p>
                  </a:txBody>
                  <a:tcPr/>
                </a:tc>
                <a:tc>
                  <a:txBody>
                    <a:bodyPr/>
                    <a:lstStyle/>
                    <a:p>
                      <a:r>
                        <a:rPr lang="en-GB" noProof="0"/>
                        <a:t>2</a:t>
                      </a:r>
                      <a:r>
                        <a:rPr lang="en-GB" baseline="30000" noProof="0"/>
                        <a:t>0</a:t>
                      </a:r>
                    </a:p>
                  </a:txBody>
                  <a:tcPr/>
                </a:tc>
                <a:extLst>
                  <a:ext uri="{0D108BD9-81ED-4DB2-BD59-A6C34878D82A}">
                    <a16:rowId xmlns:a16="http://schemas.microsoft.com/office/drawing/2014/main" val="152511741"/>
                  </a:ext>
                </a:extLst>
              </a:tr>
              <a:tr h="370840">
                <a:tc>
                  <a:txBody>
                    <a:bodyPr/>
                    <a:lstStyle/>
                    <a:p>
                      <a:r>
                        <a:rPr lang="en-GB" noProof="0"/>
                        <a:t>128</a:t>
                      </a:r>
                    </a:p>
                  </a:txBody>
                  <a:tcPr/>
                </a:tc>
                <a:tc>
                  <a:txBody>
                    <a:bodyPr/>
                    <a:lstStyle/>
                    <a:p>
                      <a:r>
                        <a:rPr lang="en-GB" noProof="0"/>
                        <a:t>64</a:t>
                      </a:r>
                    </a:p>
                  </a:txBody>
                  <a:tcPr/>
                </a:tc>
                <a:tc>
                  <a:txBody>
                    <a:bodyPr/>
                    <a:lstStyle/>
                    <a:p>
                      <a:r>
                        <a:rPr lang="en-GB" noProof="0"/>
                        <a:t>32</a:t>
                      </a:r>
                    </a:p>
                  </a:txBody>
                  <a:tcPr/>
                </a:tc>
                <a:tc>
                  <a:txBody>
                    <a:bodyPr/>
                    <a:lstStyle/>
                    <a:p>
                      <a:r>
                        <a:rPr lang="en-GB" noProof="0"/>
                        <a:t>16</a:t>
                      </a:r>
                    </a:p>
                  </a:txBody>
                  <a:tcPr/>
                </a:tc>
                <a:tc>
                  <a:txBody>
                    <a:bodyPr/>
                    <a:lstStyle/>
                    <a:p>
                      <a:r>
                        <a:rPr lang="en-GB" noProof="0"/>
                        <a:t>8</a:t>
                      </a:r>
                    </a:p>
                  </a:txBody>
                  <a:tcPr/>
                </a:tc>
                <a:tc>
                  <a:txBody>
                    <a:bodyPr/>
                    <a:lstStyle/>
                    <a:p>
                      <a:r>
                        <a:rPr lang="en-GB" noProof="0"/>
                        <a:t>4</a:t>
                      </a:r>
                    </a:p>
                  </a:txBody>
                  <a:tcPr/>
                </a:tc>
                <a:tc>
                  <a:txBody>
                    <a:bodyPr/>
                    <a:lstStyle/>
                    <a:p>
                      <a:r>
                        <a:rPr lang="en-GB" noProof="0"/>
                        <a:t>2</a:t>
                      </a:r>
                    </a:p>
                  </a:txBody>
                  <a:tcPr/>
                </a:tc>
                <a:tc>
                  <a:txBody>
                    <a:bodyPr/>
                    <a:lstStyle/>
                    <a:p>
                      <a:r>
                        <a:rPr lang="en-GB" noProof="0"/>
                        <a:t>1</a:t>
                      </a:r>
                    </a:p>
                  </a:txBody>
                  <a:tcPr/>
                </a:tc>
                <a:extLst>
                  <a:ext uri="{0D108BD9-81ED-4DB2-BD59-A6C34878D82A}">
                    <a16:rowId xmlns:a16="http://schemas.microsoft.com/office/drawing/2014/main" val="330737058"/>
                  </a:ext>
                </a:extLst>
              </a:tr>
              <a:tr h="370839">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0</a:t>
                      </a:r>
                    </a:p>
                  </a:txBody>
                  <a:tcPr/>
                </a:tc>
                <a:extLst>
                  <a:ext uri="{0D108BD9-81ED-4DB2-BD59-A6C34878D82A}">
                    <a16:rowId xmlns:a16="http://schemas.microsoft.com/office/drawing/2014/main" val="1053952951"/>
                  </a:ext>
                </a:extLst>
              </a:tr>
            </a:tbl>
          </a:graphicData>
        </a:graphic>
      </p:graphicFrame>
      <p:sp>
        <p:nvSpPr>
          <p:cNvPr id="12" name="TextBox 11">
            <a:extLst>
              <a:ext uri="{FF2B5EF4-FFF2-40B4-BE49-F238E27FC236}">
                <a16:creationId xmlns:a16="http://schemas.microsoft.com/office/drawing/2014/main" id="{8C04C3F7-ACC4-E476-CE67-08D33677CF9F}"/>
              </a:ext>
            </a:extLst>
          </p:cNvPr>
          <p:cNvSpPr txBox="1"/>
          <p:nvPr/>
        </p:nvSpPr>
        <p:spPr>
          <a:xfrm>
            <a:off x="6480629" y="4045093"/>
            <a:ext cx="2663371"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400" noProof="0">
                <a:cs typeface="Arial"/>
              </a:rPr>
              <a:t>64 + 32 + 8 + 4 + 2 = 110 decimal</a:t>
            </a:r>
            <a:endParaRPr lang="en-GB" sz="1400" noProof="0"/>
          </a:p>
        </p:txBody>
      </p:sp>
      <p:graphicFrame>
        <p:nvGraphicFramePr>
          <p:cNvPr id="13" name="Table 12">
            <a:extLst>
              <a:ext uri="{FF2B5EF4-FFF2-40B4-BE49-F238E27FC236}">
                <a16:creationId xmlns:a16="http://schemas.microsoft.com/office/drawing/2014/main" id="{3FDF5DB5-D579-FD71-316E-CEF2B48D32E5}"/>
              </a:ext>
            </a:extLst>
          </p:cNvPr>
          <p:cNvGraphicFramePr>
            <a:graphicFrameLocks noGrp="1"/>
          </p:cNvGraphicFramePr>
          <p:nvPr>
            <p:extLst>
              <p:ext uri="{D42A27DB-BD31-4B8C-83A1-F6EECF244321}">
                <p14:modId xmlns:p14="http://schemas.microsoft.com/office/powerpoint/2010/main" val="2978332205"/>
              </p:ext>
            </p:extLst>
          </p:nvPr>
        </p:nvGraphicFramePr>
        <p:xfrm>
          <a:off x="4268553" y="2362932"/>
          <a:ext cx="2266372" cy="1107439"/>
        </p:xfrm>
        <a:graphic>
          <a:graphicData uri="http://schemas.openxmlformats.org/drawingml/2006/table">
            <a:tbl>
              <a:tblPr firstRow="1" bandRow="1">
                <a:tableStyleId>{073A0DAA-6AF3-43AB-8588-CEC1D06C72B9}</a:tableStyleId>
              </a:tblPr>
              <a:tblGrid>
                <a:gridCol w="566593">
                  <a:extLst>
                    <a:ext uri="{9D8B030D-6E8A-4147-A177-3AD203B41FA5}">
                      <a16:colId xmlns:a16="http://schemas.microsoft.com/office/drawing/2014/main" val="3156543470"/>
                    </a:ext>
                  </a:extLst>
                </a:gridCol>
                <a:gridCol w="566593">
                  <a:extLst>
                    <a:ext uri="{9D8B030D-6E8A-4147-A177-3AD203B41FA5}">
                      <a16:colId xmlns:a16="http://schemas.microsoft.com/office/drawing/2014/main" val="3361123983"/>
                    </a:ext>
                  </a:extLst>
                </a:gridCol>
                <a:gridCol w="566593">
                  <a:extLst>
                    <a:ext uri="{9D8B030D-6E8A-4147-A177-3AD203B41FA5}">
                      <a16:colId xmlns:a16="http://schemas.microsoft.com/office/drawing/2014/main" val="719284262"/>
                    </a:ext>
                  </a:extLst>
                </a:gridCol>
                <a:gridCol w="566593">
                  <a:extLst>
                    <a:ext uri="{9D8B030D-6E8A-4147-A177-3AD203B41FA5}">
                      <a16:colId xmlns:a16="http://schemas.microsoft.com/office/drawing/2014/main" val="1531786549"/>
                    </a:ext>
                  </a:extLst>
                </a:gridCol>
              </a:tblGrid>
              <a:tr h="0">
                <a:tc>
                  <a:txBody>
                    <a:bodyPr/>
                    <a:lstStyle/>
                    <a:p>
                      <a:r>
                        <a:rPr lang="en-GB" noProof="0"/>
                        <a:t>2</a:t>
                      </a:r>
                      <a:r>
                        <a:rPr lang="en-GB" baseline="30000" noProof="0"/>
                        <a:t>3</a:t>
                      </a:r>
                    </a:p>
                  </a:txBody>
                  <a:tcPr/>
                </a:tc>
                <a:tc>
                  <a:txBody>
                    <a:bodyPr/>
                    <a:lstStyle/>
                    <a:p>
                      <a:r>
                        <a:rPr lang="en-GB" noProof="0"/>
                        <a:t>2</a:t>
                      </a:r>
                      <a:r>
                        <a:rPr lang="en-GB" baseline="30000" noProof="0"/>
                        <a:t>2</a:t>
                      </a:r>
                    </a:p>
                  </a:txBody>
                  <a:tcPr/>
                </a:tc>
                <a:tc>
                  <a:txBody>
                    <a:bodyPr/>
                    <a:lstStyle/>
                    <a:p>
                      <a:r>
                        <a:rPr lang="en-GB" noProof="0"/>
                        <a:t>2</a:t>
                      </a:r>
                      <a:r>
                        <a:rPr lang="en-GB" baseline="30000" noProof="0"/>
                        <a:t>1</a:t>
                      </a:r>
                    </a:p>
                  </a:txBody>
                  <a:tcPr/>
                </a:tc>
                <a:tc>
                  <a:txBody>
                    <a:bodyPr/>
                    <a:lstStyle/>
                    <a:p>
                      <a:r>
                        <a:rPr lang="en-GB" noProof="0"/>
                        <a:t>2</a:t>
                      </a:r>
                      <a:r>
                        <a:rPr lang="en-GB" baseline="30000" noProof="0"/>
                        <a:t>0</a:t>
                      </a:r>
                    </a:p>
                  </a:txBody>
                  <a:tcPr/>
                </a:tc>
                <a:extLst>
                  <a:ext uri="{0D108BD9-81ED-4DB2-BD59-A6C34878D82A}">
                    <a16:rowId xmlns:a16="http://schemas.microsoft.com/office/drawing/2014/main" val="1081993983"/>
                  </a:ext>
                </a:extLst>
              </a:tr>
              <a:tr h="370840">
                <a:tc>
                  <a:txBody>
                    <a:bodyPr/>
                    <a:lstStyle/>
                    <a:p>
                      <a:r>
                        <a:rPr lang="en-GB" noProof="0"/>
                        <a:t>8</a:t>
                      </a:r>
                    </a:p>
                  </a:txBody>
                  <a:tcPr/>
                </a:tc>
                <a:tc>
                  <a:txBody>
                    <a:bodyPr/>
                    <a:lstStyle/>
                    <a:p>
                      <a:r>
                        <a:rPr lang="en-GB" noProof="0"/>
                        <a:t>4</a:t>
                      </a:r>
                    </a:p>
                  </a:txBody>
                  <a:tcPr/>
                </a:tc>
                <a:tc>
                  <a:txBody>
                    <a:bodyPr/>
                    <a:lstStyle/>
                    <a:p>
                      <a:r>
                        <a:rPr lang="en-GB" noProof="0"/>
                        <a:t>2</a:t>
                      </a:r>
                    </a:p>
                  </a:txBody>
                  <a:tcPr/>
                </a:tc>
                <a:tc>
                  <a:txBody>
                    <a:bodyPr/>
                    <a:lstStyle/>
                    <a:p>
                      <a:r>
                        <a:rPr lang="en-GB" noProof="0"/>
                        <a:t>1</a:t>
                      </a:r>
                    </a:p>
                  </a:txBody>
                  <a:tcPr/>
                </a:tc>
                <a:extLst>
                  <a:ext uri="{0D108BD9-81ED-4DB2-BD59-A6C34878D82A}">
                    <a16:rowId xmlns:a16="http://schemas.microsoft.com/office/drawing/2014/main" val="2490049301"/>
                  </a:ext>
                </a:extLst>
              </a:tr>
              <a:tr h="370839">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0</a:t>
                      </a:r>
                    </a:p>
                  </a:txBody>
                  <a:tcPr/>
                </a:tc>
                <a:extLst>
                  <a:ext uri="{0D108BD9-81ED-4DB2-BD59-A6C34878D82A}">
                    <a16:rowId xmlns:a16="http://schemas.microsoft.com/office/drawing/2014/main" val="1747887581"/>
                  </a:ext>
                </a:extLst>
              </a:tr>
            </a:tbl>
          </a:graphicData>
        </a:graphic>
      </p:graphicFrame>
      <p:sp>
        <p:nvSpPr>
          <p:cNvPr id="10" name="TextBox 9">
            <a:extLst>
              <a:ext uri="{FF2B5EF4-FFF2-40B4-BE49-F238E27FC236}">
                <a16:creationId xmlns:a16="http://schemas.microsoft.com/office/drawing/2014/main" id="{0FE7F6F2-7599-22F2-A0DD-EE34F770A8E1}"/>
              </a:ext>
            </a:extLst>
          </p:cNvPr>
          <p:cNvSpPr txBox="1"/>
          <p:nvPr/>
        </p:nvSpPr>
        <p:spPr>
          <a:xfrm>
            <a:off x="3450980" y="2362932"/>
            <a:ext cx="945173" cy="4154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350" noProof="0">
                <a:cs typeface="Arial"/>
              </a:rPr>
              <a:t>Hex E</a:t>
            </a:r>
          </a:p>
          <a:p>
            <a:r>
              <a:rPr lang="en-GB" sz="1350" noProof="0">
                <a:cs typeface="Arial"/>
              </a:rPr>
              <a:t>Dec 14</a:t>
            </a:r>
          </a:p>
        </p:txBody>
      </p:sp>
      <p:graphicFrame>
        <p:nvGraphicFramePr>
          <p:cNvPr id="7" name="Table 6">
            <a:extLst>
              <a:ext uri="{FF2B5EF4-FFF2-40B4-BE49-F238E27FC236}">
                <a16:creationId xmlns:a16="http://schemas.microsoft.com/office/drawing/2014/main" id="{0A76C5D8-A98D-C577-E5E2-BBF9A2FB2EEA}"/>
              </a:ext>
            </a:extLst>
          </p:cNvPr>
          <p:cNvGraphicFramePr>
            <a:graphicFrameLocks noGrp="1"/>
          </p:cNvGraphicFramePr>
          <p:nvPr>
            <p:extLst>
              <p:ext uri="{D42A27DB-BD31-4B8C-83A1-F6EECF244321}">
                <p14:modId xmlns:p14="http://schemas.microsoft.com/office/powerpoint/2010/main" val="602421461"/>
              </p:ext>
            </p:extLst>
          </p:nvPr>
        </p:nvGraphicFramePr>
        <p:xfrm>
          <a:off x="1304969" y="2381030"/>
          <a:ext cx="1779528" cy="1112519"/>
        </p:xfrm>
        <a:graphic>
          <a:graphicData uri="http://schemas.openxmlformats.org/drawingml/2006/table">
            <a:tbl>
              <a:tblPr firstRow="1" bandRow="1">
                <a:tableStyleId>{073A0DAA-6AF3-43AB-8588-CEC1D06C72B9}</a:tableStyleId>
              </a:tblPr>
              <a:tblGrid>
                <a:gridCol w="444882">
                  <a:extLst>
                    <a:ext uri="{9D8B030D-6E8A-4147-A177-3AD203B41FA5}">
                      <a16:colId xmlns:a16="http://schemas.microsoft.com/office/drawing/2014/main" val="1173392526"/>
                    </a:ext>
                  </a:extLst>
                </a:gridCol>
                <a:gridCol w="444882">
                  <a:extLst>
                    <a:ext uri="{9D8B030D-6E8A-4147-A177-3AD203B41FA5}">
                      <a16:colId xmlns:a16="http://schemas.microsoft.com/office/drawing/2014/main" val="4109800334"/>
                    </a:ext>
                  </a:extLst>
                </a:gridCol>
                <a:gridCol w="444882">
                  <a:extLst>
                    <a:ext uri="{9D8B030D-6E8A-4147-A177-3AD203B41FA5}">
                      <a16:colId xmlns:a16="http://schemas.microsoft.com/office/drawing/2014/main" val="338879429"/>
                    </a:ext>
                  </a:extLst>
                </a:gridCol>
                <a:gridCol w="444882">
                  <a:extLst>
                    <a:ext uri="{9D8B030D-6E8A-4147-A177-3AD203B41FA5}">
                      <a16:colId xmlns:a16="http://schemas.microsoft.com/office/drawing/2014/main" val="1058872146"/>
                    </a:ext>
                  </a:extLst>
                </a:gridCol>
              </a:tblGrid>
              <a:tr h="370840">
                <a:tc>
                  <a:txBody>
                    <a:bodyPr/>
                    <a:lstStyle/>
                    <a:p>
                      <a:r>
                        <a:rPr lang="en-GB" noProof="0"/>
                        <a:t>2</a:t>
                      </a:r>
                      <a:r>
                        <a:rPr lang="en-GB" baseline="30000" noProof="0"/>
                        <a:t>3</a:t>
                      </a:r>
                    </a:p>
                  </a:txBody>
                  <a:tcPr/>
                </a:tc>
                <a:tc>
                  <a:txBody>
                    <a:bodyPr/>
                    <a:lstStyle/>
                    <a:p>
                      <a:r>
                        <a:rPr lang="en-GB" noProof="0"/>
                        <a:t>2</a:t>
                      </a:r>
                      <a:r>
                        <a:rPr lang="en-GB" baseline="30000" noProof="0"/>
                        <a:t>2</a:t>
                      </a:r>
                    </a:p>
                  </a:txBody>
                  <a:tcPr/>
                </a:tc>
                <a:tc>
                  <a:txBody>
                    <a:bodyPr/>
                    <a:lstStyle/>
                    <a:p>
                      <a:r>
                        <a:rPr lang="en-GB" noProof="0"/>
                        <a:t>2</a:t>
                      </a:r>
                      <a:r>
                        <a:rPr lang="en-GB" baseline="30000" noProof="0"/>
                        <a:t>1</a:t>
                      </a:r>
                    </a:p>
                  </a:txBody>
                  <a:tcPr/>
                </a:tc>
                <a:tc>
                  <a:txBody>
                    <a:bodyPr/>
                    <a:lstStyle/>
                    <a:p>
                      <a:r>
                        <a:rPr lang="en-GB" noProof="0"/>
                        <a:t>2</a:t>
                      </a:r>
                      <a:r>
                        <a:rPr lang="en-GB" baseline="30000" noProof="0"/>
                        <a:t>0</a:t>
                      </a:r>
                    </a:p>
                  </a:txBody>
                  <a:tcPr/>
                </a:tc>
                <a:extLst>
                  <a:ext uri="{0D108BD9-81ED-4DB2-BD59-A6C34878D82A}">
                    <a16:rowId xmlns:a16="http://schemas.microsoft.com/office/drawing/2014/main" val="169046671"/>
                  </a:ext>
                </a:extLst>
              </a:tr>
              <a:tr h="370840">
                <a:tc>
                  <a:txBody>
                    <a:bodyPr/>
                    <a:lstStyle/>
                    <a:p>
                      <a:r>
                        <a:rPr lang="en-GB" noProof="0"/>
                        <a:t>8</a:t>
                      </a:r>
                    </a:p>
                  </a:txBody>
                  <a:tcPr/>
                </a:tc>
                <a:tc>
                  <a:txBody>
                    <a:bodyPr/>
                    <a:lstStyle/>
                    <a:p>
                      <a:r>
                        <a:rPr lang="en-GB" noProof="0"/>
                        <a:t>4</a:t>
                      </a:r>
                    </a:p>
                  </a:txBody>
                  <a:tcPr/>
                </a:tc>
                <a:tc>
                  <a:txBody>
                    <a:bodyPr/>
                    <a:lstStyle/>
                    <a:p>
                      <a:r>
                        <a:rPr lang="en-GB" noProof="0"/>
                        <a:t>2</a:t>
                      </a:r>
                    </a:p>
                  </a:txBody>
                  <a:tcPr/>
                </a:tc>
                <a:tc>
                  <a:txBody>
                    <a:bodyPr/>
                    <a:lstStyle/>
                    <a:p>
                      <a:r>
                        <a:rPr lang="en-GB" noProof="0"/>
                        <a:t>0</a:t>
                      </a:r>
                    </a:p>
                  </a:txBody>
                  <a:tcPr/>
                </a:tc>
                <a:extLst>
                  <a:ext uri="{0D108BD9-81ED-4DB2-BD59-A6C34878D82A}">
                    <a16:rowId xmlns:a16="http://schemas.microsoft.com/office/drawing/2014/main" val="1661188566"/>
                  </a:ext>
                </a:extLst>
              </a:tr>
              <a:tr h="370839">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0</a:t>
                      </a:r>
                    </a:p>
                  </a:txBody>
                  <a:tcPr/>
                </a:tc>
                <a:extLst>
                  <a:ext uri="{0D108BD9-81ED-4DB2-BD59-A6C34878D82A}">
                    <a16:rowId xmlns:a16="http://schemas.microsoft.com/office/drawing/2014/main" val="1612110635"/>
                  </a:ext>
                </a:extLst>
              </a:tr>
            </a:tbl>
          </a:graphicData>
        </a:graphic>
      </p:graphicFrame>
      <p:sp>
        <p:nvSpPr>
          <p:cNvPr id="8" name="TextBox 7">
            <a:extLst>
              <a:ext uri="{FF2B5EF4-FFF2-40B4-BE49-F238E27FC236}">
                <a16:creationId xmlns:a16="http://schemas.microsoft.com/office/drawing/2014/main" id="{42262A80-2FE3-FC62-88D8-95FD2697C215}"/>
              </a:ext>
            </a:extLst>
          </p:cNvPr>
          <p:cNvSpPr txBox="1"/>
          <p:nvPr/>
        </p:nvSpPr>
        <p:spPr>
          <a:xfrm>
            <a:off x="490383" y="2410559"/>
            <a:ext cx="715420" cy="207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350" noProof="0">
                <a:cs typeface="Arial"/>
              </a:rPr>
              <a:t>Hex 6</a:t>
            </a:r>
            <a:endParaRPr lang="en-GB" sz="1350" noProof="0"/>
          </a:p>
        </p:txBody>
      </p:sp>
    </p:spTree>
    <p:extLst>
      <p:ext uri="{BB962C8B-B14F-4D97-AF65-F5344CB8AC3E}">
        <p14:creationId xmlns:p14="http://schemas.microsoft.com/office/powerpoint/2010/main" val="13996768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32E3DC-0ECE-E0D4-A943-81CF894BBD32}"/>
              </a:ext>
            </a:extLst>
          </p:cNvPr>
          <p:cNvSpPr>
            <a:spLocks noGrp="1"/>
          </p:cNvSpPr>
          <p:nvPr>
            <p:ph type="sldNum" sz="quarter" idx="11"/>
          </p:nvPr>
        </p:nvSpPr>
        <p:spPr/>
        <p:txBody>
          <a:bodyPr/>
          <a:lstStyle/>
          <a:p>
            <a:fld id="{DA2C159E-F13C-4A85-9A41-E7669D3E0D70}" type="slidenum">
              <a:rPr lang="en-GB" noProof="0" smtClean="0"/>
              <a:pPr/>
              <a:t>66</a:t>
            </a:fld>
            <a:endParaRPr lang="en-GB" noProof="0"/>
          </a:p>
        </p:txBody>
      </p:sp>
      <p:sp>
        <p:nvSpPr>
          <p:cNvPr id="2" name="Title 1">
            <a:extLst>
              <a:ext uri="{FF2B5EF4-FFF2-40B4-BE49-F238E27FC236}">
                <a16:creationId xmlns:a16="http://schemas.microsoft.com/office/drawing/2014/main" id="{F0B1B45A-3E6C-B715-E586-5E743097277F}"/>
              </a:ext>
            </a:extLst>
          </p:cNvPr>
          <p:cNvSpPr>
            <a:spLocks noGrp="1"/>
          </p:cNvSpPr>
          <p:nvPr>
            <p:ph type="title"/>
          </p:nvPr>
        </p:nvSpPr>
        <p:spPr/>
        <p:txBody>
          <a:bodyPr vert="horz" lIns="0" tIns="0" rIns="0" bIns="0" rtlCol="0" anchor="t" anchorCtr="0">
            <a:noAutofit/>
          </a:bodyPr>
          <a:lstStyle/>
          <a:p>
            <a:r>
              <a:rPr lang="en-GB" noProof="0">
                <a:cs typeface="Arial"/>
              </a:rPr>
              <a:t>Converting from decimal to hexadecimal (1)</a:t>
            </a:r>
          </a:p>
          <a:p>
            <a:endParaRPr lang="en-GB" noProof="0">
              <a:cs typeface="Arial"/>
            </a:endParaRPr>
          </a:p>
        </p:txBody>
      </p:sp>
      <p:sp>
        <p:nvSpPr>
          <p:cNvPr id="3" name="Text Placeholder 2">
            <a:extLst>
              <a:ext uri="{FF2B5EF4-FFF2-40B4-BE49-F238E27FC236}">
                <a16:creationId xmlns:a16="http://schemas.microsoft.com/office/drawing/2014/main" id="{27EE0F09-29CE-FF6F-9793-D8D1CA76ECC0}"/>
              </a:ext>
            </a:extLst>
          </p:cNvPr>
          <p:cNvSpPr>
            <a:spLocks noGrp="1"/>
          </p:cNvSpPr>
          <p:nvPr>
            <p:ph type="body" sz="quarter" idx="12"/>
          </p:nvPr>
        </p:nvSpPr>
        <p:spPr>
          <a:xfrm>
            <a:off x="234000" y="1378634"/>
            <a:ext cx="7667625" cy="3209340"/>
          </a:xfrm>
        </p:spPr>
        <p:txBody>
          <a:bodyPr vert="horz" lIns="0" tIns="0" rIns="0" bIns="0" rtlCol="0" anchor="t">
            <a:noAutofit/>
          </a:bodyPr>
          <a:lstStyle/>
          <a:p>
            <a:r>
              <a:rPr lang="en-GB" b="0" noProof="0">
                <a:cs typeface="Arial"/>
              </a:rPr>
              <a:t>Convert decimal 197 to hex:</a:t>
            </a:r>
          </a:p>
          <a:p>
            <a:pPr marL="342900" indent="-342900">
              <a:buFont typeface="Arial" panose="020B0604020202020204" pitchFamily="34" charset="0"/>
              <a:buChar char="•"/>
            </a:pPr>
            <a:r>
              <a:rPr lang="en-GB" b="0" noProof="0">
                <a:cs typeface="Arial"/>
              </a:rPr>
              <a:t>Convert 197 to 8-bit binary number.</a:t>
            </a:r>
          </a:p>
          <a:p>
            <a:pPr marL="342900" indent="-342900">
              <a:buFont typeface="Arial" panose="020B0604020202020204" pitchFamily="34" charset="0"/>
              <a:buChar char="•"/>
            </a:pPr>
            <a:r>
              <a:rPr lang="en-GB" b="0" noProof="0">
                <a:cs typeface="Arial"/>
              </a:rPr>
              <a:t>Convert the 8-bit binary number to hexadecimal.</a:t>
            </a:r>
          </a:p>
        </p:txBody>
      </p:sp>
      <p:sp>
        <p:nvSpPr>
          <p:cNvPr id="4" name="Footer Placeholder 3">
            <a:extLst>
              <a:ext uri="{FF2B5EF4-FFF2-40B4-BE49-F238E27FC236}">
                <a16:creationId xmlns:a16="http://schemas.microsoft.com/office/drawing/2014/main" id="{9E6F70BB-ED1B-C8CA-E29B-7C7AC5B9A943}"/>
              </a:ext>
            </a:extLst>
          </p:cNvPr>
          <p:cNvSpPr>
            <a:spLocks noGrp="1"/>
          </p:cNvSpPr>
          <p:nvPr>
            <p:ph type="ftr" sz="quarter" idx="10"/>
          </p:nvPr>
        </p:nvSpPr>
        <p:spPr/>
        <p:txBody>
          <a:bodyPr/>
          <a:lstStyle/>
          <a:p>
            <a:r>
              <a:rPr lang="en-GB" noProof="0"/>
              <a:t>Education &amp; Training Foundation</a:t>
            </a:r>
          </a:p>
        </p:txBody>
      </p:sp>
      <p:graphicFrame>
        <p:nvGraphicFramePr>
          <p:cNvPr id="9" name="Table 8">
            <a:extLst>
              <a:ext uri="{FF2B5EF4-FFF2-40B4-BE49-F238E27FC236}">
                <a16:creationId xmlns:a16="http://schemas.microsoft.com/office/drawing/2014/main" id="{DF6C2B08-24B9-DD56-5D7F-6A298882774F}"/>
              </a:ext>
            </a:extLst>
          </p:cNvPr>
          <p:cNvGraphicFramePr>
            <a:graphicFrameLocks noGrp="1"/>
          </p:cNvGraphicFramePr>
          <p:nvPr>
            <p:extLst>
              <p:ext uri="{D42A27DB-BD31-4B8C-83A1-F6EECF244321}">
                <p14:modId xmlns:p14="http://schemas.microsoft.com/office/powerpoint/2010/main" val="2882752849"/>
              </p:ext>
            </p:extLst>
          </p:nvPr>
        </p:nvGraphicFramePr>
        <p:xfrm>
          <a:off x="396250" y="2731273"/>
          <a:ext cx="4462401" cy="1200504"/>
        </p:xfrm>
        <a:graphic>
          <a:graphicData uri="http://schemas.openxmlformats.org/drawingml/2006/table">
            <a:tbl>
              <a:tblPr firstRow="1" bandRow="1">
                <a:tableStyleId>{073A0DAA-6AF3-43AB-8588-CEC1D06C72B9}</a:tableStyleId>
              </a:tblPr>
              <a:tblGrid>
                <a:gridCol w="576207">
                  <a:extLst>
                    <a:ext uri="{9D8B030D-6E8A-4147-A177-3AD203B41FA5}">
                      <a16:colId xmlns:a16="http://schemas.microsoft.com/office/drawing/2014/main" val="1806721705"/>
                    </a:ext>
                  </a:extLst>
                </a:gridCol>
                <a:gridCol w="529772">
                  <a:extLst>
                    <a:ext uri="{9D8B030D-6E8A-4147-A177-3AD203B41FA5}">
                      <a16:colId xmlns:a16="http://schemas.microsoft.com/office/drawing/2014/main" val="4041063778"/>
                    </a:ext>
                  </a:extLst>
                </a:gridCol>
                <a:gridCol w="537028">
                  <a:extLst>
                    <a:ext uri="{9D8B030D-6E8A-4147-A177-3AD203B41FA5}">
                      <a16:colId xmlns:a16="http://schemas.microsoft.com/office/drawing/2014/main" val="703723918"/>
                    </a:ext>
                  </a:extLst>
                </a:gridCol>
                <a:gridCol w="515619">
                  <a:extLst>
                    <a:ext uri="{9D8B030D-6E8A-4147-A177-3AD203B41FA5}">
                      <a16:colId xmlns:a16="http://schemas.microsoft.com/office/drawing/2014/main" val="4206352556"/>
                    </a:ext>
                  </a:extLst>
                </a:gridCol>
                <a:gridCol w="208280">
                  <a:extLst>
                    <a:ext uri="{9D8B030D-6E8A-4147-A177-3AD203B41FA5}">
                      <a16:colId xmlns:a16="http://schemas.microsoft.com/office/drawing/2014/main" val="2801719964"/>
                    </a:ext>
                  </a:extLst>
                </a:gridCol>
                <a:gridCol w="517073">
                  <a:extLst>
                    <a:ext uri="{9D8B030D-6E8A-4147-A177-3AD203B41FA5}">
                      <a16:colId xmlns:a16="http://schemas.microsoft.com/office/drawing/2014/main" val="3866026576"/>
                    </a:ext>
                  </a:extLst>
                </a:gridCol>
                <a:gridCol w="537028">
                  <a:extLst>
                    <a:ext uri="{9D8B030D-6E8A-4147-A177-3AD203B41FA5}">
                      <a16:colId xmlns:a16="http://schemas.microsoft.com/office/drawing/2014/main" val="2634637829"/>
                    </a:ext>
                  </a:extLst>
                </a:gridCol>
                <a:gridCol w="537029">
                  <a:extLst>
                    <a:ext uri="{9D8B030D-6E8A-4147-A177-3AD203B41FA5}">
                      <a16:colId xmlns:a16="http://schemas.microsoft.com/office/drawing/2014/main" val="3113987135"/>
                    </a:ext>
                  </a:extLst>
                </a:gridCol>
                <a:gridCol w="504365">
                  <a:extLst>
                    <a:ext uri="{9D8B030D-6E8A-4147-A177-3AD203B41FA5}">
                      <a16:colId xmlns:a16="http://schemas.microsoft.com/office/drawing/2014/main" val="1909207428"/>
                    </a:ext>
                  </a:extLst>
                </a:gridCol>
              </a:tblGrid>
              <a:tr h="285368">
                <a:tc>
                  <a:txBody>
                    <a:bodyPr/>
                    <a:lstStyle/>
                    <a:p>
                      <a:r>
                        <a:rPr lang="en-GB" noProof="0"/>
                        <a:t>2</a:t>
                      </a:r>
                      <a:r>
                        <a:rPr lang="en-GB" baseline="30000" noProof="0"/>
                        <a:t>7</a:t>
                      </a:r>
                    </a:p>
                  </a:txBody>
                  <a:tcPr/>
                </a:tc>
                <a:tc>
                  <a:txBody>
                    <a:bodyPr/>
                    <a:lstStyle/>
                    <a:p>
                      <a:r>
                        <a:rPr lang="en-GB" noProof="0"/>
                        <a:t>2</a:t>
                      </a:r>
                      <a:r>
                        <a:rPr lang="en-GB" baseline="30000" noProof="0"/>
                        <a:t>6</a:t>
                      </a:r>
                    </a:p>
                  </a:txBody>
                  <a:tcPr/>
                </a:tc>
                <a:tc>
                  <a:txBody>
                    <a:bodyPr/>
                    <a:lstStyle/>
                    <a:p>
                      <a:r>
                        <a:rPr lang="en-GB" noProof="0"/>
                        <a:t>2</a:t>
                      </a:r>
                      <a:r>
                        <a:rPr lang="en-GB" baseline="30000" noProof="0"/>
                        <a:t>5</a:t>
                      </a:r>
                    </a:p>
                  </a:txBody>
                  <a:tcPr/>
                </a:tc>
                <a:tc>
                  <a:txBody>
                    <a:bodyPr/>
                    <a:lstStyle/>
                    <a:p>
                      <a:r>
                        <a:rPr lang="en-GB" noProof="0"/>
                        <a:t>2</a:t>
                      </a:r>
                      <a:r>
                        <a:rPr lang="en-GB" baseline="30000" noProof="0"/>
                        <a:t>4</a:t>
                      </a:r>
                    </a:p>
                  </a:txBody>
                  <a:tcPr/>
                </a:tc>
                <a:tc>
                  <a:txBody>
                    <a:bodyPr/>
                    <a:lstStyle/>
                    <a:p>
                      <a:pPr lvl="0">
                        <a:buNone/>
                      </a:pPr>
                      <a:endParaRPr lang="en-GB" baseline="30000" noProof="0"/>
                    </a:p>
                  </a:txBody>
                  <a:tcPr/>
                </a:tc>
                <a:tc>
                  <a:txBody>
                    <a:bodyPr/>
                    <a:lstStyle/>
                    <a:p>
                      <a:r>
                        <a:rPr lang="en-GB" noProof="0"/>
                        <a:t>2</a:t>
                      </a:r>
                      <a:r>
                        <a:rPr lang="en-GB" baseline="30000" noProof="0"/>
                        <a:t>3</a:t>
                      </a:r>
                    </a:p>
                  </a:txBody>
                  <a:tcPr/>
                </a:tc>
                <a:tc>
                  <a:txBody>
                    <a:bodyPr/>
                    <a:lstStyle/>
                    <a:p>
                      <a:r>
                        <a:rPr lang="en-GB" noProof="0"/>
                        <a:t>2</a:t>
                      </a:r>
                      <a:r>
                        <a:rPr lang="en-GB" baseline="30000" noProof="0"/>
                        <a:t>2</a:t>
                      </a:r>
                    </a:p>
                  </a:txBody>
                  <a:tcPr/>
                </a:tc>
                <a:tc>
                  <a:txBody>
                    <a:bodyPr/>
                    <a:lstStyle/>
                    <a:p>
                      <a:r>
                        <a:rPr lang="en-GB" noProof="0"/>
                        <a:t>2</a:t>
                      </a:r>
                      <a:r>
                        <a:rPr lang="en-GB" baseline="30000" noProof="0"/>
                        <a:t>1</a:t>
                      </a:r>
                    </a:p>
                  </a:txBody>
                  <a:tcPr/>
                </a:tc>
                <a:tc>
                  <a:txBody>
                    <a:bodyPr/>
                    <a:lstStyle/>
                    <a:p>
                      <a:r>
                        <a:rPr lang="en-GB" noProof="0"/>
                        <a:t>2</a:t>
                      </a:r>
                      <a:r>
                        <a:rPr lang="en-GB" baseline="30000" noProof="0"/>
                        <a:t>0</a:t>
                      </a:r>
                    </a:p>
                  </a:txBody>
                  <a:tcPr/>
                </a:tc>
                <a:extLst>
                  <a:ext uri="{0D108BD9-81ED-4DB2-BD59-A6C34878D82A}">
                    <a16:rowId xmlns:a16="http://schemas.microsoft.com/office/drawing/2014/main" val="1695045796"/>
                  </a:ext>
                </a:extLst>
              </a:tr>
              <a:tr h="468984">
                <a:tc>
                  <a:txBody>
                    <a:bodyPr/>
                    <a:lstStyle/>
                    <a:p>
                      <a:r>
                        <a:rPr lang="en-GB" noProof="0"/>
                        <a:t>128</a:t>
                      </a:r>
                    </a:p>
                  </a:txBody>
                  <a:tcPr/>
                </a:tc>
                <a:tc>
                  <a:txBody>
                    <a:bodyPr/>
                    <a:lstStyle/>
                    <a:p>
                      <a:r>
                        <a:rPr lang="en-GB" noProof="0"/>
                        <a:t>64</a:t>
                      </a:r>
                    </a:p>
                  </a:txBody>
                  <a:tcPr/>
                </a:tc>
                <a:tc>
                  <a:txBody>
                    <a:bodyPr/>
                    <a:lstStyle/>
                    <a:p>
                      <a:r>
                        <a:rPr lang="en-GB" noProof="0"/>
                        <a:t>32</a:t>
                      </a:r>
                    </a:p>
                  </a:txBody>
                  <a:tcPr/>
                </a:tc>
                <a:tc>
                  <a:txBody>
                    <a:bodyPr/>
                    <a:lstStyle/>
                    <a:p>
                      <a:r>
                        <a:rPr lang="en-GB" noProof="0"/>
                        <a:t>16</a:t>
                      </a:r>
                    </a:p>
                  </a:txBody>
                  <a:tcPr/>
                </a:tc>
                <a:tc>
                  <a:txBody>
                    <a:bodyPr/>
                    <a:lstStyle/>
                    <a:p>
                      <a:pPr lvl="0">
                        <a:buNone/>
                      </a:pPr>
                      <a:endParaRPr lang="en-GB" noProof="0"/>
                    </a:p>
                  </a:txBody>
                  <a:tcPr/>
                </a:tc>
                <a:tc>
                  <a:txBody>
                    <a:bodyPr/>
                    <a:lstStyle/>
                    <a:p>
                      <a:r>
                        <a:rPr lang="en-GB" noProof="0"/>
                        <a:t>8</a:t>
                      </a:r>
                    </a:p>
                  </a:txBody>
                  <a:tcPr/>
                </a:tc>
                <a:tc>
                  <a:txBody>
                    <a:bodyPr/>
                    <a:lstStyle/>
                    <a:p>
                      <a:r>
                        <a:rPr lang="en-GB" noProof="0"/>
                        <a:t>4</a:t>
                      </a:r>
                    </a:p>
                  </a:txBody>
                  <a:tcPr/>
                </a:tc>
                <a:tc>
                  <a:txBody>
                    <a:bodyPr/>
                    <a:lstStyle/>
                    <a:p>
                      <a:r>
                        <a:rPr lang="en-GB" noProof="0"/>
                        <a:t>2</a:t>
                      </a:r>
                    </a:p>
                  </a:txBody>
                  <a:tcPr/>
                </a:tc>
                <a:tc>
                  <a:txBody>
                    <a:bodyPr/>
                    <a:lstStyle/>
                    <a:p>
                      <a:r>
                        <a:rPr lang="en-GB" noProof="0"/>
                        <a:t>1</a:t>
                      </a:r>
                    </a:p>
                  </a:txBody>
                  <a:tcPr/>
                </a:tc>
                <a:extLst>
                  <a:ext uri="{0D108BD9-81ED-4DB2-BD59-A6C34878D82A}">
                    <a16:rowId xmlns:a16="http://schemas.microsoft.com/office/drawing/2014/main" val="600774192"/>
                  </a:ext>
                </a:extLst>
              </a:tr>
              <a:tr h="316881">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endParaRPr lang="en-GB" noProof="0"/>
                    </a:p>
                  </a:txBody>
                  <a:tcPr/>
                </a:tc>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0</a:t>
                      </a:r>
                    </a:p>
                  </a:txBody>
                  <a:tcPr/>
                </a:tc>
                <a:tc>
                  <a:txBody>
                    <a:bodyPr/>
                    <a:lstStyle/>
                    <a:p>
                      <a:pPr lvl="0">
                        <a:buNone/>
                      </a:pPr>
                      <a:r>
                        <a:rPr lang="en-GB" noProof="0"/>
                        <a:t>1</a:t>
                      </a:r>
                    </a:p>
                  </a:txBody>
                  <a:tcPr/>
                </a:tc>
                <a:extLst>
                  <a:ext uri="{0D108BD9-81ED-4DB2-BD59-A6C34878D82A}">
                    <a16:rowId xmlns:a16="http://schemas.microsoft.com/office/drawing/2014/main" val="3655993844"/>
                  </a:ext>
                </a:extLst>
              </a:tr>
            </a:tbl>
          </a:graphicData>
        </a:graphic>
      </p:graphicFrame>
    </p:spTree>
    <p:extLst>
      <p:ext uri="{BB962C8B-B14F-4D97-AF65-F5344CB8AC3E}">
        <p14:creationId xmlns:p14="http://schemas.microsoft.com/office/powerpoint/2010/main" val="5917360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32E3DC-0ECE-E0D4-A943-81CF894BBD32}"/>
              </a:ext>
            </a:extLst>
          </p:cNvPr>
          <p:cNvSpPr>
            <a:spLocks noGrp="1"/>
          </p:cNvSpPr>
          <p:nvPr>
            <p:ph type="sldNum" sz="quarter" idx="11"/>
          </p:nvPr>
        </p:nvSpPr>
        <p:spPr/>
        <p:txBody>
          <a:bodyPr/>
          <a:lstStyle/>
          <a:p>
            <a:fld id="{DA2C159E-F13C-4A85-9A41-E7669D3E0D70}" type="slidenum">
              <a:rPr lang="en-GB" noProof="0" smtClean="0"/>
              <a:pPr/>
              <a:t>67</a:t>
            </a:fld>
            <a:endParaRPr lang="en-GB" noProof="0"/>
          </a:p>
        </p:txBody>
      </p:sp>
      <p:sp>
        <p:nvSpPr>
          <p:cNvPr id="2" name="Title 1">
            <a:extLst>
              <a:ext uri="{FF2B5EF4-FFF2-40B4-BE49-F238E27FC236}">
                <a16:creationId xmlns:a16="http://schemas.microsoft.com/office/drawing/2014/main" id="{F0B1B45A-3E6C-B715-E586-5E743097277F}"/>
              </a:ext>
            </a:extLst>
          </p:cNvPr>
          <p:cNvSpPr>
            <a:spLocks noGrp="1"/>
          </p:cNvSpPr>
          <p:nvPr>
            <p:ph type="title"/>
          </p:nvPr>
        </p:nvSpPr>
        <p:spPr/>
        <p:txBody>
          <a:bodyPr vert="horz" lIns="0" tIns="0" rIns="0" bIns="0" rtlCol="0" anchor="t" anchorCtr="0">
            <a:noAutofit/>
          </a:bodyPr>
          <a:lstStyle/>
          <a:p>
            <a:r>
              <a:rPr lang="en-GB" noProof="0">
                <a:cs typeface="Arial"/>
              </a:rPr>
              <a:t>Converting from decimal to hexadecimal (2)</a:t>
            </a:r>
          </a:p>
          <a:p>
            <a:endParaRPr lang="en-GB" noProof="0">
              <a:cs typeface="Arial"/>
            </a:endParaRPr>
          </a:p>
        </p:txBody>
      </p:sp>
      <p:sp>
        <p:nvSpPr>
          <p:cNvPr id="3" name="Text Placeholder 2">
            <a:extLst>
              <a:ext uri="{FF2B5EF4-FFF2-40B4-BE49-F238E27FC236}">
                <a16:creationId xmlns:a16="http://schemas.microsoft.com/office/drawing/2014/main" id="{27EE0F09-29CE-FF6F-9793-D8D1CA76ECC0}"/>
              </a:ext>
            </a:extLst>
          </p:cNvPr>
          <p:cNvSpPr>
            <a:spLocks noGrp="1"/>
          </p:cNvSpPr>
          <p:nvPr>
            <p:ph type="body" sz="quarter" idx="12"/>
          </p:nvPr>
        </p:nvSpPr>
        <p:spPr>
          <a:xfrm>
            <a:off x="234000" y="1442816"/>
            <a:ext cx="7667625" cy="3145157"/>
          </a:xfrm>
        </p:spPr>
        <p:txBody>
          <a:bodyPr vert="horz" lIns="0" tIns="0" rIns="0" bIns="0" rtlCol="0" anchor="t">
            <a:noAutofit/>
          </a:bodyPr>
          <a:lstStyle/>
          <a:p>
            <a:pPr marL="342900" indent="-342900">
              <a:buFont typeface="Arial" panose="020B0604020202020204" pitchFamily="34" charset="0"/>
              <a:buChar char="•"/>
            </a:pPr>
            <a:r>
              <a:rPr lang="en-GB" b="0" noProof="0">
                <a:cs typeface="Arial"/>
              </a:rPr>
              <a:t>Split the 8-bit binary number into 4-bit binary numbers.</a:t>
            </a:r>
          </a:p>
          <a:p>
            <a:pPr marL="342900" indent="-342900">
              <a:buFont typeface="Arial" panose="020B0604020202020204" pitchFamily="34" charset="0"/>
              <a:buChar char="•"/>
            </a:pPr>
            <a:r>
              <a:rPr lang="en-GB" b="0" noProof="0">
                <a:cs typeface="Arial"/>
              </a:rPr>
              <a:t>Convert the 4-bit to decimal.</a:t>
            </a:r>
          </a:p>
          <a:p>
            <a:pPr marL="342900" indent="-342900">
              <a:buFont typeface="Arial" panose="020B0604020202020204" pitchFamily="34" charset="0"/>
              <a:buChar char="•"/>
            </a:pPr>
            <a:r>
              <a:rPr lang="en-GB" b="0" noProof="0">
                <a:cs typeface="Arial"/>
              </a:rPr>
              <a:t>197 decimal = C5 Hex or 0xC5</a:t>
            </a:r>
          </a:p>
        </p:txBody>
      </p:sp>
      <p:sp>
        <p:nvSpPr>
          <p:cNvPr id="4" name="Footer Placeholder 3">
            <a:extLst>
              <a:ext uri="{FF2B5EF4-FFF2-40B4-BE49-F238E27FC236}">
                <a16:creationId xmlns:a16="http://schemas.microsoft.com/office/drawing/2014/main" id="{9E6F70BB-ED1B-C8CA-E29B-7C7AC5B9A943}"/>
              </a:ext>
            </a:extLst>
          </p:cNvPr>
          <p:cNvSpPr>
            <a:spLocks noGrp="1"/>
          </p:cNvSpPr>
          <p:nvPr>
            <p:ph type="ftr" sz="quarter" idx="10"/>
          </p:nvPr>
        </p:nvSpPr>
        <p:spPr/>
        <p:txBody>
          <a:bodyPr/>
          <a:lstStyle/>
          <a:p>
            <a:r>
              <a:rPr lang="en-GB" noProof="0"/>
              <a:t>Education &amp; Training Foundation</a:t>
            </a:r>
          </a:p>
        </p:txBody>
      </p:sp>
      <p:sp>
        <p:nvSpPr>
          <p:cNvPr id="10" name="TextBox 9">
            <a:extLst>
              <a:ext uri="{FF2B5EF4-FFF2-40B4-BE49-F238E27FC236}">
                <a16:creationId xmlns:a16="http://schemas.microsoft.com/office/drawing/2014/main" id="{B741BC07-716E-6213-86A4-ED6407A777CE}"/>
              </a:ext>
            </a:extLst>
          </p:cNvPr>
          <p:cNvSpPr txBox="1"/>
          <p:nvPr/>
        </p:nvSpPr>
        <p:spPr>
          <a:xfrm>
            <a:off x="3029275" y="4262120"/>
            <a:ext cx="1201092" cy="41549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GB" sz="1350" noProof="0">
                <a:cs typeface="Arial"/>
              </a:rPr>
              <a:t>4 + 1 = 5</a:t>
            </a:r>
            <a:endParaRPr lang="en-GB" noProof="0"/>
          </a:p>
          <a:p>
            <a:pPr algn="ctr"/>
            <a:r>
              <a:rPr lang="en-GB" sz="1350" noProof="0">
                <a:cs typeface="Arial"/>
              </a:rPr>
              <a:t>Hex 5</a:t>
            </a:r>
          </a:p>
        </p:txBody>
      </p:sp>
      <p:sp>
        <p:nvSpPr>
          <p:cNvPr id="8" name="TextBox 7">
            <a:extLst>
              <a:ext uri="{FF2B5EF4-FFF2-40B4-BE49-F238E27FC236}">
                <a16:creationId xmlns:a16="http://schemas.microsoft.com/office/drawing/2014/main" id="{4D87BA2D-0225-5C64-E5E2-AAC7CAC17CB4}"/>
              </a:ext>
            </a:extLst>
          </p:cNvPr>
          <p:cNvSpPr txBox="1"/>
          <p:nvPr/>
        </p:nvSpPr>
        <p:spPr>
          <a:xfrm>
            <a:off x="93685" y="4272054"/>
            <a:ext cx="1812367" cy="4154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GB" sz="1350" noProof="0">
                <a:cs typeface="Arial"/>
              </a:rPr>
              <a:t>8 + 4 = 12 </a:t>
            </a:r>
          </a:p>
          <a:p>
            <a:pPr algn="ctr"/>
            <a:r>
              <a:rPr lang="en-GB" sz="1350" noProof="0">
                <a:cs typeface="Arial"/>
              </a:rPr>
              <a:t>Hex C</a:t>
            </a:r>
          </a:p>
        </p:txBody>
      </p:sp>
      <p:graphicFrame>
        <p:nvGraphicFramePr>
          <p:cNvPr id="7" name="Table 6">
            <a:extLst>
              <a:ext uri="{FF2B5EF4-FFF2-40B4-BE49-F238E27FC236}">
                <a16:creationId xmlns:a16="http://schemas.microsoft.com/office/drawing/2014/main" id="{2482FA61-A35F-A706-9C59-74C2A570DBCC}"/>
              </a:ext>
            </a:extLst>
          </p:cNvPr>
          <p:cNvGraphicFramePr>
            <a:graphicFrameLocks noGrp="1"/>
          </p:cNvGraphicFramePr>
          <p:nvPr>
            <p:extLst>
              <p:ext uri="{D42A27DB-BD31-4B8C-83A1-F6EECF244321}">
                <p14:modId xmlns:p14="http://schemas.microsoft.com/office/powerpoint/2010/main" val="2191409782"/>
              </p:ext>
            </p:extLst>
          </p:nvPr>
        </p:nvGraphicFramePr>
        <p:xfrm>
          <a:off x="232950" y="3161252"/>
          <a:ext cx="5120640" cy="1112519"/>
        </p:xfrm>
        <a:graphic>
          <a:graphicData uri="http://schemas.openxmlformats.org/drawingml/2006/table">
            <a:tbl>
              <a:tblPr firstRow="1" bandRow="1">
                <a:tableStyleId>{073A0DAA-6AF3-43AB-8588-CEC1D06C72B9}</a:tableStyleId>
              </a:tblPr>
              <a:tblGrid>
                <a:gridCol w="640080">
                  <a:extLst>
                    <a:ext uri="{9D8B030D-6E8A-4147-A177-3AD203B41FA5}">
                      <a16:colId xmlns:a16="http://schemas.microsoft.com/office/drawing/2014/main" val="784286048"/>
                    </a:ext>
                  </a:extLst>
                </a:gridCol>
                <a:gridCol w="640080">
                  <a:extLst>
                    <a:ext uri="{9D8B030D-6E8A-4147-A177-3AD203B41FA5}">
                      <a16:colId xmlns:a16="http://schemas.microsoft.com/office/drawing/2014/main" val="2370168880"/>
                    </a:ext>
                  </a:extLst>
                </a:gridCol>
                <a:gridCol w="640080">
                  <a:extLst>
                    <a:ext uri="{9D8B030D-6E8A-4147-A177-3AD203B41FA5}">
                      <a16:colId xmlns:a16="http://schemas.microsoft.com/office/drawing/2014/main" val="252877243"/>
                    </a:ext>
                  </a:extLst>
                </a:gridCol>
                <a:gridCol w="640080">
                  <a:extLst>
                    <a:ext uri="{9D8B030D-6E8A-4147-A177-3AD203B41FA5}">
                      <a16:colId xmlns:a16="http://schemas.microsoft.com/office/drawing/2014/main" val="819865964"/>
                    </a:ext>
                  </a:extLst>
                </a:gridCol>
                <a:gridCol w="640080">
                  <a:extLst>
                    <a:ext uri="{9D8B030D-6E8A-4147-A177-3AD203B41FA5}">
                      <a16:colId xmlns:a16="http://schemas.microsoft.com/office/drawing/2014/main" val="3251982713"/>
                    </a:ext>
                  </a:extLst>
                </a:gridCol>
                <a:gridCol w="640080">
                  <a:extLst>
                    <a:ext uri="{9D8B030D-6E8A-4147-A177-3AD203B41FA5}">
                      <a16:colId xmlns:a16="http://schemas.microsoft.com/office/drawing/2014/main" val="1345482301"/>
                    </a:ext>
                  </a:extLst>
                </a:gridCol>
                <a:gridCol w="640080">
                  <a:extLst>
                    <a:ext uri="{9D8B030D-6E8A-4147-A177-3AD203B41FA5}">
                      <a16:colId xmlns:a16="http://schemas.microsoft.com/office/drawing/2014/main" val="197530222"/>
                    </a:ext>
                  </a:extLst>
                </a:gridCol>
                <a:gridCol w="640080">
                  <a:extLst>
                    <a:ext uri="{9D8B030D-6E8A-4147-A177-3AD203B41FA5}">
                      <a16:colId xmlns:a16="http://schemas.microsoft.com/office/drawing/2014/main" val="1907277757"/>
                    </a:ext>
                  </a:extLst>
                </a:gridCol>
              </a:tblGrid>
              <a:tr h="370840">
                <a:tc>
                  <a:txBody>
                    <a:bodyPr/>
                    <a:lstStyle/>
                    <a:p>
                      <a:r>
                        <a:rPr lang="en-GB" noProof="0"/>
                        <a:t>2</a:t>
                      </a:r>
                      <a:r>
                        <a:rPr lang="en-GB" baseline="30000" noProof="0"/>
                        <a:t>3</a:t>
                      </a:r>
                    </a:p>
                  </a:txBody>
                  <a:tcPr/>
                </a:tc>
                <a:tc>
                  <a:txBody>
                    <a:bodyPr/>
                    <a:lstStyle/>
                    <a:p>
                      <a:r>
                        <a:rPr lang="en-GB" noProof="0"/>
                        <a:t>2</a:t>
                      </a:r>
                      <a:r>
                        <a:rPr lang="en-GB" baseline="30000" noProof="0"/>
                        <a:t>2</a:t>
                      </a:r>
                    </a:p>
                  </a:txBody>
                  <a:tcPr/>
                </a:tc>
                <a:tc>
                  <a:txBody>
                    <a:bodyPr/>
                    <a:lstStyle/>
                    <a:p>
                      <a:r>
                        <a:rPr lang="en-GB" noProof="0"/>
                        <a:t>2</a:t>
                      </a:r>
                      <a:r>
                        <a:rPr lang="en-GB" baseline="30000" noProof="0"/>
                        <a:t>1</a:t>
                      </a:r>
                    </a:p>
                  </a:txBody>
                  <a:tcPr/>
                </a:tc>
                <a:tc>
                  <a:txBody>
                    <a:bodyPr/>
                    <a:lstStyle/>
                    <a:p>
                      <a:r>
                        <a:rPr lang="en-GB" noProof="0"/>
                        <a:t>2</a:t>
                      </a:r>
                      <a:r>
                        <a:rPr lang="en-GB" baseline="30000" noProof="0"/>
                        <a:t>0</a:t>
                      </a:r>
                    </a:p>
                  </a:txBody>
                  <a:tcPr/>
                </a:tc>
                <a:tc>
                  <a:txBody>
                    <a:bodyPr/>
                    <a:lstStyle/>
                    <a:p>
                      <a:r>
                        <a:rPr lang="en-GB" noProof="0"/>
                        <a:t>2</a:t>
                      </a:r>
                      <a:r>
                        <a:rPr lang="en-GB" baseline="30000" noProof="0"/>
                        <a:t>3</a:t>
                      </a:r>
                    </a:p>
                  </a:txBody>
                  <a:tcPr/>
                </a:tc>
                <a:tc>
                  <a:txBody>
                    <a:bodyPr/>
                    <a:lstStyle/>
                    <a:p>
                      <a:r>
                        <a:rPr lang="en-GB" noProof="0"/>
                        <a:t>2</a:t>
                      </a:r>
                      <a:r>
                        <a:rPr lang="en-GB" baseline="30000" noProof="0"/>
                        <a:t>2</a:t>
                      </a:r>
                    </a:p>
                  </a:txBody>
                  <a:tcPr/>
                </a:tc>
                <a:tc>
                  <a:txBody>
                    <a:bodyPr/>
                    <a:lstStyle/>
                    <a:p>
                      <a:r>
                        <a:rPr lang="en-GB" noProof="0"/>
                        <a:t>2</a:t>
                      </a:r>
                      <a:r>
                        <a:rPr lang="en-GB" baseline="30000" noProof="0"/>
                        <a:t>1</a:t>
                      </a:r>
                    </a:p>
                  </a:txBody>
                  <a:tcPr/>
                </a:tc>
                <a:tc>
                  <a:txBody>
                    <a:bodyPr/>
                    <a:lstStyle/>
                    <a:p>
                      <a:r>
                        <a:rPr lang="en-GB" noProof="0"/>
                        <a:t>2</a:t>
                      </a:r>
                      <a:r>
                        <a:rPr lang="en-GB" baseline="30000" noProof="0"/>
                        <a:t>0</a:t>
                      </a:r>
                    </a:p>
                  </a:txBody>
                  <a:tcPr/>
                </a:tc>
                <a:extLst>
                  <a:ext uri="{0D108BD9-81ED-4DB2-BD59-A6C34878D82A}">
                    <a16:rowId xmlns:a16="http://schemas.microsoft.com/office/drawing/2014/main" val="2176893676"/>
                  </a:ext>
                </a:extLst>
              </a:tr>
              <a:tr h="370840">
                <a:tc>
                  <a:txBody>
                    <a:bodyPr/>
                    <a:lstStyle/>
                    <a:p>
                      <a:r>
                        <a:rPr lang="en-GB" noProof="0"/>
                        <a:t>8</a:t>
                      </a:r>
                    </a:p>
                  </a:txBody>
                  <a:tcPr/>
                </a:tc>
                <a:tc>
                  <a:txBody>
                    <a:bodyPr/>
                    <a:lstStyle/>
                    <a:p>
                      <a:r>
                        <a:rPr lang="en-GB" noProof="0"/>
                        <a:t>4</a:t>
                      </a:r>
                    </a:p>
                  </a:txBody>
                  <a:tcPr/>
                </a:tc>
                <a:tc>
                  <a:txBody>
                    <a:bodyPr/>
                    <a:lstStyle/>
                    <a:p>
                      <a:r>
                        <a:rPr lang="en-GB" noProof="0"/>
                        <a:t>2</a:t>
                      </a:r>
                    </a:p>
                  </a:txBody>
                  <a:tcPr/>
                </a:tc>
                <a:tc>
                  <a:txBody>
                    <a:bodyPr/>
                    <a:lstStyle/>
                    <a:p>
                      <a:r>
                        <a:rPr lang="en-GB" noProof="0"/>
                        <a:t>1</a:t>
                      </a:r>
                    </a:p>
                  </a:txBody>
                  <a:tcPr/>
                </a:tc>
                <a:tc>
                  <a:txBody>
                    <a:bodyPr/>
                    <a:lstStyle/>
                    <a:p>
                      <a:r>
                        <a:rPr lang="en-GB" noProof="0"/>
                        <a:t>8</a:t>
                      </a:r>
                    </a:p>
                  </a:txBody>
                  <a:tcPr/>
                </a:tc>
                <a:tc>
                  <a:txBody>
                    <a:bodyPr/>
                    <a:lstStyle/>
                    <a:p>
                      <a:r>
                        <a:rPr lang="en-GB" noProof="0"/>
                        <a:t>4</a:t>
                      </a:r>
                    </a:p>
                  </a:txBody>
                  <a:tcPr/>
                </a:tc>
                <a:tc>
                  <a:txBody>
                    <a:bodyPr/>
                    <a:lstStyle/>
                    <a:p>
                      <a:r>
                        <a:rPr lang="en-GB" noProof="0"/>
                        <a:t>2</a:t>
                      </a:r>
                    </a:p>
                  </a:txBody>
                  <a:tcPr/>
                </a:tc>
                <a:tc>
                  <a:txBody>
                    <a:bodyPr/>
                    <a:lstStyle/>
                    <a:p>
                      <a:r>
                        <a:rPr lang="en-GB" noProof="0"/>
                        <a:t>1</a:t>
                      </a:r>
                    </a:p>
                  </a:txBody>
                  <a:tcPr/>
                </a:tc>
                <a:extLst>
                  <a:ext uri="{0D108BD9-81ED-4DB2-BD59-A6C34878D82A}">
                    <a16:rowId xmlns:a16="http://schemas.microsoft.com/office/drawing/2014/main" val="2180213876"/>
                  </a:ext>
                </a:extLst>
              </a:tr>
              <a:tr h="370839">
                <a:tc>
                  <a:txBody>
                    <a:bodyPr/>
                    <a:lstStyle/>
                    <a:p>
                      <a:pPr lvl="0">
                        <a:buNone/>
                      </a:pPr>
                      <a:r>
                        <a:rPr lang="en-GB" noProof="0"/>
                        <a:t>1</a:t>
                      </a:r>
                    </a:p>
                  </a:txBody>
                  <a:tcPr/>
                </a:tc>
                <a:tc>
                  <a:txBody>
                    <a:bodyPr/>
                    <a:lstStyle/>
                    <a:p>
                      <a:pPr lvl="0">
                        <a:buNone/>
                      </a:pPr>
                      <a:r>
                        <a:rPr lang="en-GB" noProof="0"/>
                        <a:t>1</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0</a:t>
                      </a:r>
                    </a:p>
                  </a:txBody>
                  <a:tcPr/>
                </a:tc>
                <a:tc>
                  <a:txBody>
                    <a:bodyPr/>
                    <a:lstStyle/>
                    <a:p>
                      <a:pPr lvl="0">
                        <a:buNone/>
                      </a:pPr>
                      <a:r>
                        <a:rPr lang="en-GB" noProof="0"/>
                        <a:t>1</a:t>
                      </a:r>
                    </a:p>
                  </a:txBody>
                  <a:tcPr/>
                </a:tc>
                <a:tc>
                  <a:txBody>
                    <a:bodyPr/>
                    <a:lstStyle/>
                    <a:p>
                      <a:pPr lvl="0">
                        <a:buNone/>
                      </a:pPr>
                      <a:r>
                        <a:rPr lang="en-GB" noProof="0"/>
                        <a:t>0</a:t>
                      </a:r>
                    </a:p>
                  </a:txBody>
                  <a:tcPr/>
                </a:tc>
                <a:tc>
                  <a:txBody>
                    <a:bodyPr/>
                    <a:lstStyle/>
                    <a:p>
                      <a:pPr lvl="0">
                        <a:buNone/>
                      </a:pPr>
                      <a:r>
                        <a:rPr lang="en-GB" noProof="0"/>
                        <a:t>1</a:t>
                      </a:r>
                    </a:p>
                  </a:txBody>
                  <a:tcPr/>
                </a:tc>
                <a:extLst>
                  <a:ext uri="{0D108BD9-81ED-4DB2-BD59-A6C34878D82A}">
                    <a16:rowId xmlns:a16="http://schemas.microsoft.com/office/drawing/2014/main" val="2584753237"/>
                  </a:ext>
                </a:extLst>
              </a:tr>
            </a:tbl>
          </a:graphicData>
        </a:graphic>
      </p:graphicFrame>
    </p:spTree>
    <p:extLst>
      <p:ext uri="{BB962C8B-B14F-4D97-AF65-F5344CB8AC3E}">
        <p14:creationId xmlns:p14="http://schemas.microsoft.com/office/powerpoint/2010/main" val="28005711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4B17010-5806-95D6-280C-C7E98794AC28}"/>
              </a:ext>
            </a:extLst>
          </p:cNvPr>
          <p:cNvSpPr>
            <a:spLocks noGrp="1"/>
          </p:cNvSpPr>
          <p:nvPr>
            <p:ph type="sldNum" sz="quarter" idx="11"/>
          </p:nvPr>
        </p:nvSpPr>
        <p:spPr/>
        <p:txBody>
          <a:bodyPr/>
          <a:lstStyle/>
          <a:p>
            <a:fld id="{DA2C159E-F13C-4A85-9A41-E7669D3E0D70}" type="slidenum">
              <a:rPr lang="en-GB" noProof="0" smtClean="0"/>
              <a:pPr/>
              <a:t>68</a:t>
            </a:fld>
            <a:endParaRPr lang="en-GB" noProof="0"/>
          </a:p>
        </p:txBody>
      </p:sp>
      <p:sp>
        <p:nvSpPr>
          <p:cNvPr id="2" name="Title 1">
            <a:extLst>
              <a:ext uri="{FF2B5EF4-FFF2-40B4-BE49-F238E27FC236}">
                <a16:creationId xmlns:a16="http://schemas.microsoft.com/office/drawing/2014/main" id="{E31F842E-B5A5-2645-A028-C7E4135E4453}"/>
              </a:ext>
            </a:extLst>
          </p:cNvPr>
          <p:cNvSpPr>
            <a:spLocks noGrp="1"/>
          </p:cNvSpPr>
          <p:nvPr>
            <p:ph type="title"/>
          </p:nvPr>
        </p:nvSpPr>
        <p:spPr/>
        <p:txBody>
          <a:bodyPr>
            <a:normAutofit/>
          </a:bodyPr>
          <a:lstStyle/>
          <a:p>
            <a:r>
              <a:rPr lang="en-GB" noProof="0">
                <a:cs typeface="Arial"/>
              </a:rPr>
              <a:t>IPv4 addressing </a:t>
            </a:r>
            <a:endParaRPr lang="en-GB" noProof="0"/>
          </a:p>
        </p:txBody>
      </p:sp>
      <p:sp>
        <p:nvSpPr>
          <p:cNvPr id="3" name="Text Placeholder 2">
            <a:extLst>
              <a:ext uri="{FF2B5EF4-FFF2-40B4-BE49-F238E27FC236}">
                <a16:creationId xmlns:a16="http://schemas.microsoft.com/office/drawing/2014/main" id="{4870247E-1CD3-1285-1999-3B6F3243825B}"/>
              </a:ext>
            </a:extLst>
          </p:cNvPr>
          <p:cNvSpPr>
            <a:spLocks noGrp="1"/>
          </p:cNvSpPr>
          <p:nvPr>
            <p:ph type="body" sz="quarter" idx="12"/>
          </p:nvPr>
        </p:nvSpPr>
        <p:spPr/>
        <p:txBody>
          <a:bodyPr vert="horz" lIns="0" tIns="0" rIns="0" bIns="0" rtlCol="0" anchor="t">
            <a:normAutofit fontScale="92500" lnSpcReduction="10000"/>
          </a:bodyPr>
          <a:lstStyle/>
          <a:p>
            <a:pPr marL="342900" indent="-342900">
              <a:buFont typeface="Arial" panose="020B0604020202020204" pitchFamily="34" charset="0"/>
              <a:buChar char="•"/>
            </a:pPr>
            <a:r>
              <a:rPr lang="en-GB" sz="2600" b="0" i="0" noProof="0">
                <a:solidFill>
                  <a:srgbClr val="000000"/>
                </a:solidFill>
                <a:effectLst/>
              </a:rPr>
              <a:t>The IPv4 address is a logical network address that identifies a particular host.</a:t>
            </a:r>
          </a:p>
          <a:p>
            <a:pPr marL="342900" indent="-342900">
              <a:buFont typeface="Arial" panose="020B0604020202020204" pitchFamily="34" charset="0"/>
              <a:buChar char="•"/>
            </a:pPr>
            <a:r>
              <a:rPr lang="en-GB" sz="2600" b="0" noProof="0">
                <a:solidFill>
                  <a:srgbClr val="000000"/>
                </a:solidFill>
              </a:rPr>
              <a:t>The IPv4 address is unique for both local and remote communications.</a:t>
            </a:r>
          </a:p>
          <a:p>
            <a:pPr marL="342900" indent="-342900">
              <a:buFont typeface="Arial" panose="020B0604020202020204" pitchFamily="34" charset="0"/>
              <a:buChar char="•"/>
            </a:pPr>
            <a:r>
              <a:rPr lang="en-GB" sz="2600" b="0" noProof="0">
                <a:solidFill>
                  <a:srgbClr val="000000"/>
                </a:solidFill>
              </a:rPr>
              <a:t>Each user device is installed with a network interface card (NIC), on which </a:t>
            </a:r>
            <a:r>
              <a:rPr lang="en-GB" sz="2600" b="0">
                <a:solidFill>
                  <a:srgbClr val="000000"/>
                </a:solidFill>
              </a:rPr>
              <a:t>the </a:t>
            </a:r>
            <a:r>
              <a:rPr lang="en-GB" sz="2600" b="0" noProof="0">
                <a:solidFill>
                  <a:srgbClr val="000000"/>
                </a:solidFill>
              </a:rPr>
              <a:t>IPv4 address is assigned.</a:t>
            </a:r>
            <a:endParaRPr lang="en-GB" sz="2600" b="0" noProof="0">
              <a:solidFill>
                <a:srgbClr val="000000"/>
              </a:solidFill>
              <a:cs typeface="Arial"/>
            </a:endParaRPr>
          </a:p>
          <a:p>
            <a:endParaRPr lang="en-GB" sz="2600" b="0" noProof="0">
              <a:solidFill>
                <a:srgbClr val="000000"/>
              </a:solidFill>
              <a:highlight>
                <a:srgbClr val="FFFF00"/>
              </a:highlight>
            </a:endParaRPr>
          </a:p>
          <a:p>
            <a:pPr marL="342900" indent="-342900">
              <a:buFont typeface="Arial" panose="020B0604020202020204" pitchFamily="34" charset="0"/>
              <a:buChar char="•"/>
            </a:pPr>
            <a:r>
              <a:rPr lang="en-GB" sz="2600" b="0" noProof="0">
                <a:solidFill>
                  <a:srgbClr val="000000"/>
                </a:solidFill>
              </a:rPr>
              <a:t>List three end user devices.</a:t>
            </a:r>
          </a:p>
          <a:p>
            <a:pPr marL="342900" indent="-342900">
              <a:buFont typeface="Arial" panose="020B0604020202020204" pitchFamily="34" charset="0"/>
              <a:buChar char="•"/>
            </a:pPr>
            <a:r>
              <a:rPr lang="en-GB" sz="2600" b="0" noProof="0">
                <a:solidFill>
                  <a:srgbClr val="000000"/>
                </a:solidFill>
              </a:rPr>
              <a:t>Which </a:t>
            </a:r>
            <a:r>
              <a:rPr lang="en-GB" sz="2600" b="0">
                <a:solidFill>
                  <a:srgbClr val="000000"/>
                </a:solidFill>
              </a:rPr>
              <a:t>end user </a:t>
            </a:r>
            <a:r>
              <a:rPr lang="en-GB" sz="2600" b="0" noProof="0">
                <a:solidFill>
                  <a:srgbClr val="000000"/>
                </a:solidFill>
              </a:rPr>
              <a:t>device can accommodate more than one NIC?</a:t>
            </a:r>
          </a:p>
          <a:p>
            <a:endParaRPr lang="en-GB" noProof="0"/>
          </a:p>
        </p:txBody>
      </p:sp>
      <p:sp>
        <p:nvSpPr>
          <p:cNvPr id="4" name="Footer Placeholder 3">
            <a:extLst>
              <a:ext uri="{FF2B5EF4-FFF2-40B4-BE49-F238E27FC236}">
                <a16:creationId xmlns:a16="http://schemas.microsoft.com/office/drawing/2014/main" id="{C0C00670-B46E-9C89-D896-65D6A5B08422}"/>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0092541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B383E2C-7630-43E7-9E71-5ADF2408BD02}"/>
              </a:ext>
            </a:extLst>
          </p:cNvPr>
          <p:cNvSpPr>
            <a:spLocks noGrp="1"/>
          </p:cNvSpPr>
          <p:nvPr>
            <p:ph type="sldNum" sz="quarter" idx="11"/>
          </p:nvPr>
        </p:nvSpPr>
        <p:spPr/>
        <p:txBody>
          <a:bodyPr/>
          <a:lstStyle/>
          <a:p>
            <a:fld id="{DA2C159E-F13C-4A85-9A41-E7669D3E0D70}" type="slidenum">
              <a:rPr lang="en-GB" noProof="0" smtClean="0"/>
              <a:pPr/>
              <a:t>69</a:t>
            </a:fld>
            <a:endParaRPr lang="en-GB" noProof="0"/>
          </a:p>
        </p:txBody>
      </p:sp>
      <p:sp>
        <p:nvSpPr>
          <p:cNvPr id="2" name="Title 1">
            <a:extLst>
              <a:ext uri="{FF2B5EF4-FFF2-40B4-BE49-F238E27FC236}">
                <a16:creationId xmlns:a16="http://schemas.microsoft.com/office/drawing/2014/main" id="{FA3F7864-4B60-4C4A-B8AE-BF2B8396FA9F}"/>
              </a:ext>
            </a:extLst>
          </p:cNvPr>
          <p:cNvSpPr>
            <a:spLocks noGrp="1"/>
          </p:cNvSpPr>
          <p:nvPr>
            <p:ph type="title"/>
          </p:nvPr>
        </p:nvSpPr>
        <p:spPr/>
        <p:txBody>
          <a:bodyPr>
            <a:normAutofit/>
          </a:bodyPr>
          <a:lstStyle/>
          <a:p>
            <a:r>
              <a:rPr lang="en-GB" noProof="0"/>
              <a:t>IPV4 address structure (1)</a:t>
            </a:r>
          </a:p>
        </p:txBody>
      </p:sp>
      <p:sp>
        <p:nvSpPr>
          <p:cNvPr id="3" name="Text Placeholder 2">
            <a:extLst>
              <a:ext uri="{FF2B5EF4-FFF2-40B4-BE49-F238E27FC236}">
                <a16:creationId xmlns:a16="http://schemas.microsoft.com/office/drawing/2014/main" id="{D23AD0FC-F0E5-4B49-8C1F-7913D675671C}"/>
              </a:ext>
            </a:extLst>
          </p:cNvPr>
          <p:cNvSpPr>
            <a:spLocks noGrp="1"/>
          </p:cNvSpPr>
          <p:nvPr>
            <p:ph type="body" sz="quarter" idx="12"/>
          </p:nvPr>
        </p:nvSpPr>
        <p:spPr>
          <a:xfrm>
            <a:off x="234000" y="986400"/>
            <a:ext cx="8170529" cy="3601574"/>
          </a:xfrm>
        </p:spPr>
        <p:txBody>
          <a:bodyPr>
            <a:normAutofit/>
          </a:bodyPr>
          <a:lstStyle/>
          <a:p>
            <a:r>
              <a:rPr lang="en-GB" sz="2100" b="0" noProof="0"/>
              <a:t>An IPv4 address: </a:t>
            </a:r>
          </a:p>
          <a:p>
            <a:pPr marL="342900" indent="-342900">
              <a:buFont typeface="Arial" panose="020B0604020202020204" pitchFamily="34" charset="0"/>
              <a:buChar char="•"/>
            </a:pPr>
            <a:r>
              <a:rPr lang="en-GB" sz="2100" b="0" noProof="0"/>
              <a:t>32-bit hierarchical address</a:t>
            </a:r>
          </a:p>
          <a:p>
            <a:pPr marL="342900" indent="-342900">
              <a:buFont typeface="Arial" panose="020B0604020202020204" pitchFamily="34" charset="0"/>
              <a:buChar char="•"/>
            </a:pPr>
            <a:r>
              <a:rPr lang="en-GB" sz="2100" b="0"/>
              <a:t>t</a:t>
            </a:r>
            <a:r>
              <a:rPr lang="en-GB" sz="2100" b="0" noProof="0"/>
              <a:t>wo parts –</a:t>
            </a:r>
            <a:r>
              <a:rPr lang="en-GB" sz="2100" b="0"/>
              <a:t> </a:t>
            </a:r>
            <a:r>
              <a:rPr lang="en-GB" sz="2100" b="0" noProof="0"/>
              <a:t>a network portion and a host portion</a:t>
            </a:r>
          </a:p>
          <a:p>
            <a:pPr marL="342900" indent="-342900">
              <a:buFont typeface="Arial" panose="020B0604020202020204" pitchFamily="34" charset="0"/>
              <a:buChar char="•"/>
            </a:pPr>
            <a:r>
              <a:rPr lang="en-GB" sz="2100" b="0"/>
              <a:t>f</a:t>
            </a:r>
            <a:r>
              <a:rPr lang="en-GB" sz="2100" b="0" noProof="0"/>
              <a:t>our 8-bit decimal values between 0 and 255, separated by periods (octets)</a:t>
            </a:r>
          </a:p>
          <a:p>
            <a:pPr marL="342900" indent="-342900">
              <a:buFont typeface="Arial" panose="020B0604020202020204" pitchFamily="34" charset="0"/>
              <a:buChar char="•"/>
            </a:pPr>
            <a:r>
              <a:rPr lang="en-GB" sz="2100" b="0" noProof="0">
                <a:solidFill>
                  <a:srgbClr val="000000"/>
                </a:solidFill>
              </a:rPr>
              <a:t>subnet mask used to determine the network and host portions.</a:t>
            </a:r>
          </a:p>
          <a:p>
            <a:endParaRPr lang="en-GB" sz="1400" b="0" noProof="0">
              <a:solidFill>
                <a:srgbClr val="000000"/>
              </a:solidFill>
            </a:endParaRPr>
          </a:p>
        </p:txBody>
      </p:sp>
      <p:sp>
        <p:nvSpPr>
          <p:cNvPr id="4" name="Footer Placeholder 3">
            <a:extLst>
              <a:ext uri="{FF2B5EF4-FFF2-40B4-BE49-F238E27FC236}">
                <a16:creationId xmlns:a16="http://schemas.microsoft.com/office/drawing/2014/main" id="{1843F622-2120-453F-8F64-419CE8D51D23}"/>
              </a:ext>
            </a:extLst>
          </p:cNvPr>
          <p:cNvSpPr>
            <a:spLocks noGrp="1"/>
          </p:cNvSpPr>
          <p:nvPr>
            <p:ph type="ftr" sz="quarter" idx="10"/>
          </p:nvPr>
        </p:nvSpPr>
        <p:spPr/>
        <p:txBody>
          <a:bodyPr/>
          <a:lstStyle/>
          <a:p>
            <a:r>
              <a:rPr lang="en-GB" noProof="0"/>
              <a:t>Education &amp; Training Foundation</a:t>
            </a:r>
          </a:p>
        </p:txBody>
      </p:sp>
      <p:sp>
        <p:nvSpPr>
          <p:cNvPr id="9" name="TextBox 8">
            <a:extLst>
              <a:ext uri="{FF2B5EF4-FFF2-40B4-BE49-F238E27FC236}">
                <a16:creationId xmlns:a16="http://schemas.microsoft.com/office/drawing/2014/main" id="{36065F1F-2E6C-4D52-9B86-914EF37BA9D7}"/>
              </a:ext>
            </a:extLst>
          </p:cNvPr>
          <p:cNvSpPr txBox="1"/>
          <p:nvPr/>
        </p:nvSpPr>
        <p:spPr>
          <a:xfrm>
            <a:off x="7583743" y="4053225"/>
            <a:ext cx="1084969" cy="207749"/>
          </a:xfrm>
          <a:prstGeom prst="rect">
            <a:avLst/>
          </a:prstGeom>
          <a:noFill/>
        </p:spPr>
        <p:txBody>
          <a:bodyPr wrap="square" lIns="0" tIns="0" rIns="0" bIns="0" rtlCol="0">
            <a:spAutoFit/>
          </a:bodyPr>
          <a:lstStyle/>
          <a:p>
            <a:r>
              <a:rPr lang="en-GB" sz="1350" noProof="0"/>
              <a:t>Subnet mask</a:t>
            </a:r>
          </a:p>
        </p:txBody>
      </p:sp>
      <p:graphicFrame>
        <p:nvGraphicFramePr>
          <p:cNvPr id="6" name="Table 6">
            <a:extLst>
              <a:ext uri="{FF2B5EF4-FFF2-40B4-BE49-F238E27FC236}">
                <a16:creationId xmlns:a16="http://schemas.microsoft.com/office/drawing/2014/main" id="{51A3D3C9-AEF3-442A-A718-5687CCAF2AA0}"/>
              </a:ext>
            </a:extLst>
          </p:cNvPr>
          <p:cNvGraphicFramePr>
            <a:graphicFrameLocks noGrp="1"/>
          </p:cNvGraphicFramePr>
          <p:nvPr>
            <p:extLst>
              <p:ext uri="{D42A27DB-BD31-4B8C-83A1-F6EECF244321}">
                <p14:modId xmlns:p14="http://schemas.microsoft.com/office/powerpoint/2010/main" val="298544466"/>
              </p:ext>
            </p:extLst>
          </p:nvPr>
        </p:nvGraphicFramePr>
        <p:xfrm>
          <a:off x="644056" y="3214579"/>
          <a:ext cx="6808364" cy="1463040"/>
        </p:xfrm>
        <a:graphic>
          <a:graphicData uri="http://schemas.openxmlformats.org/drawingml/2006/table">
            <a:tbl>
              <a:tblPr firstRow="1" bandRow="1">
                <a:tableStyleId>{793D81CF-94F2-401A-BA57-92F5A7B2D0C5}</a:tableStyleId>
              </a:tblPr>
              <a:tblGrid>
                <a:gridCol w="1684285">
                  <a:extLst>
                    <a:ext uri="{9D8B030D-6E8A-4147-A177-3AD203B41FA5}">
                      <a16:colId xmlns:a16="http://schemas.microsoft.com/office/drawing/2014/main" val="696383304"/>
                    </a:ext>
                  </a:extLst>
                </a:gridCol>
                <a:gridCol w="271602">
                  <a:extLst>
                    <a:ext uri="{9D8B030D-6E8A-4147-A177-3AD203B41FA5}">
                      <a16:colId xmlns:a16="http://schemas.microsoft.com/office/drawing/2014/main" val="1456969603"/>
                    </a:ext>
                  </a:extLst>
                </a:gridCol>
                <a:gridCol w="1358821">
                  <a:extLst>
                    <a:ext uri="{9D8B030D-6E8A-4147-A177-3AD203B41FA5}">
                      <a16:colId xmlns:a16="http://schemas.microsoft.com/office/drawing/2014/main" val="299655632"/>
                    </a:ext>
                  </a:extLst>
                </a:gridCol>
                <a:gridCol w="261115">
                  <a:extLst>
                    <a:ext uri="{9D8B030D-6E8A-4147-A177-3AD203B41FA5}">
                      <a16:colId xmlns:a16="http://schemas.microsoft.com/office/drawing/2014/main" val="2226042636"/>
                    </a:ext>
                  </a:extLst>
                </a:gridCol>
                <a:gridCol w="1353309">
                  <a:extLst>
                    <a:ext uri="{9D8B030D-6E8A-4147-A177-3AD203B41FA5}">
                      <a16:colId xmlns:a16="http://schemas.microsoft.com/office/drawing/2014/main" val="746814284"/>
                    </a:ext>
                  </a:extLst>
                </a:gridCol>
                <a:gridCol w="268927">
                  <a:extLst>
                    <a:ext uri="{9D8B030D-6E8A-4147-A177-3AD203B41FA5}">
                      <a16:colId xmlns:a16="http://schemas.microsoft.com/office/drawing/2014/main" val="1970303388"/>
                    </a:ext>
                  </a:extLst>
                </a:gridCol>
                <a:gridCol w="1610305">
                  <a:extLst>
                    <a:ext uri="{9D8B030D-6E8A-4147-A177-3AD203B41FA5}">
                      <a16:colId xmlns:a16="http://schemas.microsoft.com/office/drawing/2014/main" val="3136419044"/>
                    </a:ext>
                  </a:extLst>
                </a:gridCol>
              </a:tblGrid>
              <a:tr h="295136">
                <a:tc>
                  <a:txBody>
                    <a:bodyPr/>
                    <a:lstStyle/>
                    <a:p>
                      <a:pPr algn="ctr"/>
                      <a:r>
                        <a:rPr lang="en-GB" noProof="0"/>
                        <a:t>192</a:t>
                      </a:r>
                    </a:p>
                  </a:txBody>
                  <a:tcPr/>
                </a:tc>
                <a:tc>
                  <a:txBody>
                    <a:bodyPr/>
                    <a:lstStyle/>
                    <a:p>
                      <a:pPr algn="ctr"/>
                      <a:r>
                        <a:rPr lang="en-GB" baseline="0" noProof="0">
                          <a:solidFill>
                            <a:schemeClr val="bg1"/>
                          </a:solidFill>
                        </a:rPr>
                        <a:t>.</a:t>
                      </a:r>
                    </a:p>
                  </a:txBody>
                  <a:tcPr/>
                </a:tc>
                <a:tc>
                  <a:txBody>
                    <a:bodyPr/>
                    <a:lstStyle/>
                    <a:p>
                      <a:pPr algn="ctr"/>
                      <a:r>
                        <a:rPr lang="en-GB" noProof="0"/>
                        <a:t>168</a:t>
                      </a:r>
                    </a:p>
                  </a:txBody>
                  <a:tcPr/>
                </a:tc>
                <a:tc>
                  <a:txBody>
                    <a:bodyPr/>
                    <a:lstStyle/>
                    <a:p>
                      <a:pPr algn="ctr"/>
                      <a:r>
                        <a:rPr lang="en-GB" baseline="0" noProof="0">
                          <a:solidFill>
                            <a:schemeClr val="bg1"/>
                          </a:solidFill>
                        </a:rPr>
                        <a:t>.</a:t>
                      </a:r>
                    </a:p>
                  </a:txBody>
                  <a:tcPr/>
                </a:tc>
                <a:tc>
                  <a:txBody>
                    <a:bodyPr/>
                    <a:lstStyle/>
                    <a:p>
                      <a:pPr algn="ctr"/>
                      <a:r>
                        <a:rPr lang="en-GB" noProof="0"/>
                        <a:t>43</a:t>
                      </a:r>
                    </a:p>
                  </a:txBody>
                  <a:tcPr/>
                </a:tc>
                <a:tc>
                  <a:txBody>
                    <a:bodyPr/>
                    <a:lstStyle/>
                    <a:p>
                      <a:pPr algn="ctr"/>
                      <a:r>
                        <a:rPr lang="en-GB" baseline="0" noProof="0">
                          <a:solidFill>
                            <a:schemeClr val="bg1"/>
                          </a:solidFill>
                        </a:rPr>
                        <a:t>.</a:t>
                      </a:r>
                    </a:p>
                  </a:txBody>
                  <a:tcPr/>
                </a:tc>
                <a:tc>
                  <a:txBody>
                    <a:bodyPr/>
                    <a:lstStyle/>
                    <a:p>
                      <a:pPr algn="ctr"/>
                      <a:r>
                        <a:rPr lang="en-GB" noProof="0"/>
                        <a:t>100</a:t>
                      </a:r>
                    </a:p>
                  </a:txBody>
                  <a:tcPr/>
                </a:tc>
                <a:extLst>
                  <a:ext uri="{0D108BD9-81ED-4DB2-BD59-A6C34878D82A}">
                    <a16:rowId xmlns:a16="http://schemas.microsoft.com/office/drawing/2014/main" val="4064379165"/>
                  </a:ext>
                </a:extLst>
              </a:tr>
              <a:tr h="295136">
                <a:tc>
                  <a:txBody>
                    <a:bodyPr/>
                    <a:lstStyle/>
                    <a:p>
                      <a:pPr algn="ctr"/>
                      <a:r>
                        <a:rPr lang="en-GB" noProof="0"/>
                        <a:t>11000000</a:t>
                      </a:r>
                    </a:p>
                  </a:txBody>
                  <a:tcPr/>
                </a:tc>
                <a:tc>
                  <a:txBody>
                    <a:bodyPr/>
                    <a:lstStyle/>
                    <a:p>
                      <a:pPr algn="ctr"/>
                      <a:endParaRPr lang="en-GB" noProof="0">
                        <a:solidFill>
                          <a:schemeClr val="bg1"/>
                        </a:solidFill>
                      </a:endParaRPr>
                    </a:p>
                  </a:txBody>
                  <a:tcPr/>
                </a:tc>
                <a:tc>
                  <a:txBody>
                    <a:bodyPr/>
                    <a:lstStyle/>
                    <a:p>
                      <a:pPr algn="ctr"/>
                      <a:r>
                        <a:rPr lang="en-GB" noProof="0"/>
                        <a:t>10101000</a:t>
                      </a:r>
                    </a:p>
                  </a:txBody>
                  <a:tcPr/>
                </a:tc>
                <a:tc>
                  <a:txBody>
                    <a:bodyPr/>
                    <a:lstStyle/>
                    <a:p>
                      <a:pPr algn="ctr"/>
                      <a:endParaRPr lang="en-GB" noProof="0">
                        <a:solidFill>
                          <a:schemeClr val="bg1"/>
                        </a:solidFill>
                      </a:endParaRPr>
                    </a:p>
                  </a:txBody>
                  <a:tcPr/>
                </a:tc>
                <a:tc>
                  <a:txBody>
                    <a:bodyPr/>
                    <a:lstStyle/>
                    <a:p>
                      <a:pPr algn="ctr"/>
                      <a:r>
                        <a:rPr lang="en-GB" noProof="0"/>
                        <a:t>00101011</a:t>
                      </a:r>
                    </a:p>
                  </a:txBody>
                  <a:tcPr/>
                </a:tc>
                <a:tc>
                  <a:txBody>
                    <a:bodyPr/>
                    <a:lstStyle/>
                    <a:p>
                      <a:pPr algn="ctr"/>
                      <a:endParaRPr lang="en-GB" noProof="0">
                        <a:solidFill>
                          <a:schemeClr val="bg1"/>
                        </a:solidFill>
                      </a:endParaRPr>
                    </a:p>
                  </a:txBody>
                  <a:tcPr/>
                </a:tc>
                <a:tc>
                  <a:txBody>
                    <a:bodyPr/>
                    <a:lstStyle/>
                    <a:p>
                      <a:pPr algn="ctr"/>
                      <a:r>
                        <a:rPr lang="en-GB" noProof="0"/>
                        <a:t>11001000</a:t>
                      </a:r>
                    </a:p>
                  </a:txBody>
                  <a:tcPr/>
                </a:tc>
                <a:extLst>
                  <a:ext uri="{0D108BD9-81ED-4DB2-BD59-A6C34878D82A}">
                    <a16:rowId xmlns:a16="http://schemas.microsoft.com/office/drawing/2014/main" val="2184681720"/>
                  </a:ext>
                </a:extLst>
              </a:tr>
              <a:tr h="295136">
                <a:tc>
                  <a:txBody>
                    <a:bodyPr/>
                    <a:lstStyle/>
                    <a:p>
                      <a:pPr algn="ctr"/>
                      <a:r>
                        <a:rPr lang="en-GB" noProof="0"/>
                        <a:t>11111111</a:t>
                      </a:r>
                    </a:p>
                  </a:txBody>
                  <a:tcPr/>
                </a:tc>
                <a:tc>
                  <a:txBody>
                    <a:bodyPr/>
                    <a:lstStyle/>
                    <a:p>
                      <a:pPr algn="ctr"/>
                      <a:endParaRPr lang="en-GB" noProof="0">
                        <a:solidFill>
                          <a:schemeClr val="bg1"/>
                        </a:solidFill>
                      </a:endParaRPr>
                    </a:p>
                  </a:txBody>
                  <a:tcPr/>
                </a:tc>
                <a:tc>
                  <a:txBody>
                    <a:bodyPr/>
                    <a:lstStyle/>
                    <a:p>
                      <a:pPr algn="ctr"/>
                      <a:r>
                        <a:rPr lang="en-GB" noProof="0"/>
                        <a:t>11111111</a:t>
                      </a:r>
                    </a:p>
                  </a:txBody>
                  <a:tcPr/>
                </a:tc>
                <a:tc>
                  <a:txBody>
                    <a:bodyPr/>
                    <a:lstStyle/>
                    <a:p>
                      <a:pPr algn="ctr"/>
                      <a:endParaRPr lang="en-GB" noProof="0">
                        <a:solidFill>
                          <a:schemeClr val="bg1"/>
                        </a:solidFill>
                      </a:endParaRPr>
                    </a:p>
                  </a:txBody>
                  <a:tcPr/>
                </a:tc>
                <a:tc>
                  <a:txBody>
                    <a:bodyPr/>
                    <a:lstStyle/>
                    <a:p>
                      <a:pPr algn="ctr"/>
                      <a:r>
                        <a:rPr lang="en-GB" noProof="0"/>
                        <a:t>11111111</a:t>
                      </a:r>
                    </a:p>
                  </a:txBody>
                  <a:tcPr/>
                </a:tc>
                <a:tc>
                  <a:txBody>
                    <a:bodyPr/>
                    <a:lstStyle/>
                    <a:p>
                      <a:pPr algn="ctr"/>
                      <a:endParaRPr lang="en-GB" noProof="0">
                        <a:solidFill>
                          <a:schemeClr val="bg1"/>
                        </a:solidFill>
                      </a:endParaRPr>
                    </a:p>
                  </a:txBody>
                  <a:tcPr/>
                </a:tc>
                <a:tc>
                  <a:txBody>
                    <a:bodyPr/>
                    <a:lstStyle/>
                    <a:p>
                      <a:pPr algn="ctr"/>
                      <a:r>
                        <a:rPr lang="en-GB" noProof="0"/>
                        <a:t>00000000</a:t>
                      </a:r>
                    </a:p>
                  </a:txBody>
                  <a:tcPr/>
                </a:tc>
                <a:extLst>
                  <a:ext uri="{0D108BD9-81ED-4DB2-BD59-A6C34878D82A}">
                    <a16:rowId xmlns:a16="http://schemas.microsoft.com/office/drawing/2014/main" val="997029054"/>
                  </a:ext>
                </a:extLst>
              </a:tr>
              <a:tr h="295136">
                <a:tc>
                  <a:txBody>
                    <a:bodyPr/>
                    <a:lstStyle/>
                    <a:p>
                      <a:pPr algn="ctr"/>
                      <a:r>
                        <a:rPr lang="en-GB" noProof="0"/>
                        <a:t>255</a:t>
                      </a:r>
                    </a:p>
                  </a:txBody>
                  <a:tcPr/>
                </a:tc>
                <a:tc>
                  <a:txBody>
                    <a:bodyPr/>
                    <a:lstStyle/>
                    <a:p>
                      <a:pPr algn="ctr"/>
                      <a:endParaRPr lang="en-GB" noProof="0">
                        <a:solidFill>
                          <a:schemeClr val="bg1"/>
                        </a:solidFill>
                      </a:endParaRPr>
                    </a:p>
                  </a:txBody>
                  <a:tcPr/>
                </a:tc>
                <a:tc>
                  <a:txBody>
                    <a:bodyPr/>
                    <a:lstStyle/>
                    <a:p>
                      <a:pPr algn="ctr"/>
                      <a:r>
                        <a:rPr lang="en-GB" noProof="0"/>
                        <a:t>255</a:t>
                      </a:r>
                    </a:p>
                  </a:txBody>
                  <a:tcPr/>
                </a:tc>
                <a:tc>
                  <a:txBody>
                    <a:bodyPr/>
                    <a:lstStyle/>
                    <a:p>
                      <a:pPr algn="ctr"/>
                      <a:endParaRPr lang="en-GB" noProof="0">
                        <a:solidFill>
                          <a:schemeClr val="bg1"/>
                        </a:solidFill>
                      </a:endParaRPr>
                    </a:p>
                  </a:txBody>
                  <a:tcPr/>
                </a:tc>
                <a:tc>
                  <a:txBody>
                    <a:bodyPr/>
                    <a:lstStyle/>
                    <a:p>
                      <a:pPr algn="ctr"/>
                      <a:r>
                        <a:rPr lang="en-GB" noProof="0"/>
                        <a:t>255</a:t>
                      </a:r>
                    </a:p>
                  </a:txBody>
                  <a:tcPr/>
                </a:tc>
                <a:tc>
                  <a:txBody>
                    <a:bodyPr/>
                    <a:lstStyle/>
                    <a:p>
                      <a:pPr algn="ctr"/>
                      <a:endParaRPr lang="en-GB" noProof="0">
                        <a:solidFill>
                          <a:schemeClr val="bg1"/>
                        </a:solidFill>
                      </a:endParaRPr>
                    </a:p>
                  </a:txBody>
                  <a:tcPr/>
                </a:tc>
                <a:tc>
                  <a:txBody>
                    <a:bodyPr/>
                    <a:lstStyle/>
                    <a:p>
                      <a:pPr algn="ctr"/>
                      <a:r>
                        <a:rPr lang="en-GB" noProof="0"/>
                        <a:t>0</a:t>
                      </a:r>
                    </a:p>
                  </a:txBody>
                  <a:tcPr/>
                </a:tc>
                <a:extLst>
                  <a:ext uri="{0D108BD9-81ED-4DB2-BD59-A6C34878D82A}">
                    <a16:rowId xmlns:a16="http://schemas.microsoft.com/office/drawing/2014/main" val="2009001829"/>
                  </a:ext>
                </a:extLst>
              </a:tr>
            </a:tbl>
          </a:graphicData>
        </a:graphic>
      </p:graphicFrame>
      <p:sp>
        <p:nvSpPr>
          <p:cNvPr id="8" name="TextBox 7">
            <a:extLst>
              <a:ext uri="{FF2B5EF4-FFF2-40B4-BE49-F238E27FC236}">
                <a16:creationId xmlns:a16="http://schemas.microsoft.com/office/drawing/2014/main" id="{B3F04AF1-7098-4834-8A51-D616338D8036}"/>
              </a:ext>
            </a:extLst>
          </p:cNvPr>
          <p:cNvSpPr txBox="1"/>
          <p:nvPr/>
        </p:nvSpPr>
        <p:spPr>
          <a:xfrm rot="10800000" flipH="1" flipV="1">
            <a:off x="5921054" y="2949934"/>
            <a:ext cx="1531366" cy="207748"/>
          </a:xfrm>
          <a:prstGeom prst="rect">
            <a:avLst/>
          </a:prstGeom>
          <a:noFill/>
        </p:spPr>
        <p:txBody>
          <a:bodyPr wrap="square" lIns="0" tIns="0" rIns="0" bIns="0" rtlCol="0">
            <a:spAutoFit/>
          </a:bodyPr>
          <a:lstStyle/>
          <a:p>
            <a:pPr algn="ctr"/>
            <a:r>
              <a:rPr lang="en-GB" sz="1350" noProof="0"/>
              <a:t>Host</a:t>
            </a:r>
          </a:p>
        </p:txBody>
      </p:sp>
      <p:sp>
        <p:nvSpPr>
          <p:cNvPr id="7" name="TextBox 6">
            <a:extLst>
              <a:ext uri="{FF2B5EF4-FFF2-40B4-BE49-F238E27FC236}">
                <a16:creationId xmlns:a16="http://schemas.microsoft.com/office/drawing/2014/main" id="{DA2AFEF7-FE79-4F77-BB92-35178590DB74}"/>
              </a:ext>
            </a:extLst>
          </p:cNvPr>
          <p:cNvSpPr txBox="1"/>
          <p:nvPr/>
        </p:nvSpPr>
        <p:spPr>
          <a:xfrm>
            <a:off x="739471" y="2949934"/>
            <a:ext cx="4858247" cy="207749"/>
          </a:xfrm>
          <a:prstGeom prst="rect">
            <a:avLst/>
          </a:prstGeom>
          <a:noFill/>
        </p:spPr>
        <p:txBody>
          <a:bodyPr wrap="square" lIns="0" tIns="0" rIns="0" bIns="0" rtlCol="0">
            <a:spAutoFit/>
          </a:bodyPr>
          <a:lstStyle/>
          <a:p>
            <a:pPr algn="ctr"/>
            <a:r>
              <a:rPr lang="en-GB" sz="1350" noProof="0"/>
              <a:t>Network </a:t>
            </a:r>
          </a:p>
        </p:txBody>
      </p:sp>
    </p:spTree>
    <p:extLst>
      <p:ext uri="{BB962C8B-B14F-4D97-AF65-F5344CB8AC3E}">
        <p14:creationId xmlns:p14="http://schemas.microsoft.com/office/powerpoint/2010/main" val="62087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4980D8-D3BF-F053-6F1B-39A636B2C000}"/>
              </a:ext>
            </a:extLst>
          </p:cNvPr>
          <p:cNvSpPr>
            <a:spLocks noGrp="1"/>
          </p:cNvSpPr>
          <p:nvPr>
            <p:ph type="sldNum" sz="quarter" idx="11"/>
          </p:nvPr>
        </p:nvSpPr>
        <p:spPr/>
        <p:txBody>
          <a:bodyPr/>
          <a:lstStyle/>
          <a:p>
            <a:fld id="{DA2C159E-F13C-4A85-9A41-E7669D3E0D70}" type="slidenum">
              <a:rPr lang="en-GB" noProof="0" smtClean="0"/>
              <a:pPr/>
              <a:t>7</a:t>
            </a:fld>
            <a:endParaRPr lang="en-GB" noProof="0"/>
          </a:p>
        </p:txBody>
      </p:sp>
      <p:sp>
        <p:nvSpPr>
          <p:cNvPr id="6" name="Title 5">
            <a:extLst>
              <a:ext uri="{FF2B5EF4-FFF2-40B4-BE49-F238E27FC236}">
                <a16:creationId xmlns:a16="http://schemas.microsoft.com/office/drawing/2014/main" id="{04412B34-D66F-075F-09F6-C8ACA5427F29}"/>
              </a:ext>
            </a:extLst>
          </p:cNvPr>
          <p:cNvSpPr>
            <a:spLocks noGrp="1"/>
          </p:cNvSpPr>
          <p:nvPr>
            <p:ph type="title"/>
          </p:nvPr>
        </p:nvSpPr>
        <p:spPr/>
        <p:txBody>
          <a:bodyPr/>
          <a:lstStyle/>
          <a:p>
            <a:r>
              <a:rPr lang="en-GB" noProof="0"/>
              <a:t>Types of organisation</a:t>
            </a:r>
          </a:p>
        </p:txBody>
      </p:sp>
      <p:sp>
        <p:nvSpPr>
          <p:cNvPr id="7" name="Text Placeholder 6">
            <a:extLst>
              <a:ext uri="{FF2B5EF4-FFF2-40B4-BE49-F238E27FC236}">
                <a16:creationId xmlns:a16="http://schemas.microsoft.com/office/drawing/2014/main" id="{7DD5FD68-0F39-4643-405D-D96CF1473893}"/>
              </a:ext>
            </a:extLst>
          </p:cNvPr>
          <p:cNvSpPr>
            <a:spLocks noGrp="1"/>
          </p:cNvSpPr>
          <p:nvPr>
            <p:ph type="body" sz="quarter" idx="12"/>
          </p:nvPr>
        </p:nvSpPr>
        <p:spPr>
          <a:xfrm>
            <a:off x="234001" y="986399"/>
            <a:ext cx="3972240" cy="3777914"/>
          </a:xfrm>
          <a:solidFill>
            <a:schemeClr val="accent2">
              <a:lumMod val="20000"/>
              <a:lumOff val="80000"/>
            </a:schemeClr>
          </a:solidFill>
        </p:spPr>
        <p:txBody>
          <a:bodyPr/>
          <a:lstStyle/>
          <a:p>
            <a:r>
              <a:rPr lang="en-GB" sz="2100" b="1" noProof="0"/>
              <a:t>Public sector:</a:t>
            </a:r>
          </a:p>
          <a:p>
            <a:pPr marL="342900" indent="-342900">
              <a:buFont typeface="Arial" panose="020B0604020202020204" pitchFamily="34" charset="0"/>
              <a:buChar char="•"/>
            </a:pPr>
            <a:r>
              <a:rPr lang="en-GB" sz="2100" b="0" noProof="0">
                <a:solidFill>
                  <a:srgbClr val="3F3F3F"/>
                </a:solidFill>
                <a:effectLst/>
              </a:rPr>
              <a:t>run by the government to provide a service for the population and communities</a:t>
            </a:r>
          </a:p>
          <a:p>
            <a:pPr marL="342900" indent="-342900">
              <a:buFont typeface="Arial" panose="020B0604020202020204" pitchFamily="34" charset="0"/>
              <a:buChar char="•"/>
            </a:pPr>
            <a:r>
              <a:rPr lang="en-GB" sz="2100" b="0" noProof="0">
                <a:solidFill>
                  <a:srgbClr val="3F3F3F"/>
                </a:solidFill>
                <a:effectLst/>
              </a:rPr>
              <a:t>examples:</a:t>
            </a:r>
          </a:p>
          <a:p>
            <a:pPr marL="612900" lvl="1" indent="-342900">
              <a:buFont typeface="Arial" panose="020B0604020202020204" pitchFamily="34" charset="0"/>
              <a:buChar char="•"/>
            </a:pPr>
            <a:r>
              <a:rPr lang="en-GB" sz="2100" b="0" noProof="0">
                <a:solidFill>
                  <a:srgbClr val="3F3F3F"/>
                </a:solidFill>
              </a:rPr>
              <a:t>NHS</a:t>
            </a:r>
          </a:p>
          <a:p>
            <a:pPr marL="612900" lvl="1" indent="-342900">
              <a:buFont typeface="Arial" panose="020B0604020202020204" pitchFamily="34" charset="0"/>
              <a:buChar char="•"/>
            </a:pPr>
            <a:r>
              <a:rPr lang="en-GB" sz="2100" b="0" noProof="0">
                <a:solidFill>
                  <a:srgbClr val="3F3F3F"/>
                </a:solidFill>
                <a:effectLst/>
              </a:rPr>
              <a:t>military.</a:t>
            </a:r>
          </a:p>
          <a:p>
            <a:endParaRPr lang="en-GB" b="0" noProof="0">
              <a:solidFill>
                <a:srgbClr val="3F3F3F"/>
              </a:solidFill>
              <a:effectLst/>
              <a:latin typeface="Helvetica Neue" panose="02000503000000020004" pitchFamily="2" charset="0"/>
            </a:endParaRPr>
          </a:p>
          <a:p>
            <a:r>
              <a:rPr lang="en-GB" noProof="0"/>
              <a:t>	</a:t>
            </a:r>
          </a:p>
        </p:txBody>
      </p:sp>
      <p:sp>
        <p:nvSpPr>
          <p:cNvPr id="4" name="Footer Placeholder 3">
            <a:extLst>
              <a:ext uri="{FF2B5EF4-FFF2-40B4-BE49-F238E27FC236}">
                <a16:creationId xmlns:a16="http://schemas.microsoft.com/office/drawing/2014/main" id="{E82612B4-15B0-7942-96F7-0395BE62869F}"/>
              </a:ext>
            </a:extLst>
          </p:cNvPr>
          <p:cNvSpPr>
            <a:spLocks noGrp="1"/>
          </p:cNvSpPr>
          <p:nvPr>
            <p:ph type="ftr" sz="quarter" idx="10"/>
          </p:nvPr>
        </p:nvSpPr>
        <p:spPr/>
        <p:txBody>
          <a:bodyPr/>
          <a:lstStyle/>
          <a:p>
            <a:r>
              <a:rPr lang="en-GB" noProof="0"/>
              <a:t>Education &amp; Training Foundation</a:t>
            </a:r>
          </a:p>
        </p:txBody>
      </p:sp>
      <p:sp>
        <p:nvSpPr>
          <p:cNvPr id="11" name="Text Placeholder 6">
            <a:extLst>
              <a:ext uri="{FF2B5EF4-FFF2-40B4-BE49-F238E27FC236}">
                <a16:creationId xmlns:a16="http://schemas.microsoft.com/office/drawing/2014/main" id="{DA949B93-1446-43DC-BB6E-716603157C2B}"/>
              </a:ext>
            </a:extLst>
          </p:cNvPr>
          <p:cNvSpPr txBox="1">
            <a:spLocks/>
          </p:cNvSpPr>
          <p:nvPr/>
        </p:nvSpPr>
        <p:spPr>
          <a:xfrm>
            <a:off x="4459458" y="989349"/>
            <a:ext cx="4450541" cy="3777914"/>
          </a:xfrm>
          <a:prstGeom prst="rect">
            <a:avLst/>
          </a:prstGeom>
          <a:solidFill>
            <a:schemeClr val="accent4">
              <a:lumMod val="20000"/>
              <a:lumOff val="80000"/>
            </a:schemeClr>
          </a:solidFill>
        </p:spPr>
        <p:txBody>
          <a:bodyPr vert="horz" lIns="0" tIns="0" rIns="0" bIns="0" rtlCol="0">
            <a:noAutofit/>
          </a:bodyPr>
          <a:lstStyle>
            <a:lvl1pPr marL="0" indent="0" algn="l" defTabSz="914400" rtl="0" eaLnBrk="1" latinLnBrk="0" hangingPunct="1">
              <a:lnSpc>
                <a:spcPct val="100000"/>
              </a:lnSpc>
              <a:spcBef>
                <a:spcPct val="20000"/>
              </a:spcBef>
              <a:buFont typeface="Arial" panose="020B0604020202020204" pitchFamily="34" charset="0"/>
              <a:buNone/>
              <a:defRPr sz="2400" b="1" kern="1200">
                <a:solidFill>
                  <a:schemeClr val="tx1"/>
                </a:solidFill>
                <a:latin typeface="+mn-lt"/>
                <a:ea typeface="+mn-ea"/>
                <a:cs typeface="+mn-cs"/>
              </a:defRPr>
            </a:lvl1pPr>
            <a:lvl2pPr marL="270000" indent="-270000" algn="l" defTabSz="914400" rtl="0" eaLnBrk="1" latinLnBrk="0" hangingPunct="1">
              <a:lnSpc>
                <a:spcPct val="100000"/>
              </a:lnSpc>
              <a:spcBef>
                <a:spcPts val="0"/>
              </a:spcBef>
              <a:buFont typeface="Calibri" panose="020F0502020204030204" pitchFamily="34" charset="0"/>
              <a:buChar char="–"/>
              <a:defRPr sz="2400" b="1" kern="1200">
                <a:solidFill>
                  <a:schemeClr val="tx1"/>
                </a:solidFill>
                <a:latin typeface="+mn-lt"/>
                <a:ea typeface="+mn-ea"/>
                <a:cs typeface="+mn-cs"/>
              </a:defRPr>
            </a:lvl2pPr>
            <a:lvl3pPr marL="612000" indent="-270000" algn="l" defTabSz="914400" rtl="0" eaLnBrk="1" latinLnBrk="0" hangingPunct="1">
              <a:lnSpc>
                <a:spcPct val="100000"/>
              </a:lnSpc>
              <a:spcBef>
                <a:spcPct val="20000"/>
              </a:spcBef>
              <a:buFont typeface="Calibri" panose="020F0502020204030204" pitchFamily="34" charset="0"/>
              <a:buChar char="–"/>
              <a:defRPr sz="2400" b="1" kern="1200">
                <a:solidFill>
                  <a:schemeClr val="tx1"/>
                </a:solidFill>
                <a:latin typeface="+mn-lt"/>
                <a:ea typeface="+mn-ea"/>
                <a:cs typeface="+mn-cs"/>
              </a:defRPr>
            </a:lvl3pPr>
            <a:lvl4pPr marL="990000" indent="-270000" algn="l" defTabSz="914400" rtl="0" eaLnBrk="1" latinLnBrk="0" hangingPunct="1">
              <a:lnSpc>
                <a:spcPct val="100000"/>
              </a:lnSpc>
              <a:spcBef>
                <a:spcPct val="20000"/>
              </a:spcBef>
              <a:buFont typeface="Calibri" panose="020F0502020204030204" pitchFamily="34" charset="0"/>
              <a:buChar char="–"/>
              <a:defRPr sz="2400" b="1" kern="1200">
                <a:solidFill>
                  <a:schemeClr val="tx1"/>
                </a:solidFill>
                <a:latin typeface="+mn-lt"/>
                <a:ea typeface="+mn-ea"/>
                <a:cs typeface="+mn-cs"/>
              </a:defRPr>
            </a:lvl4pPr>
            <a:lvl5pPr marL="1260000" indent="-270000" algn="l" defTabSz="914400" rtl="0" eaLnBrk="1" latinLnBrk="0" hangingPunct="1">
              <a:lnSpc>
                <a:spcPct val="100000"/>
              </a:lnSpc>
              <a:spcBef>
                <a:spcPct val="20000"/>
              </a:spcBef>
              <a:buFont typeface="Calibri" panose="020F0502020204030204" pitchFamily="34" charset="0"/>
              <a:buChar char="–"/>
              <a:defRPr sz="24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100" noProof="0"/>
              <a:t>Private sector:</a:t>
            </a:r>
          </a:p>
          <a:p>
            <a:pPr marL="342900" indent="-342900">
              <a:buFont typeface="Arial" panose="020B0604020202020204" pitchFamily="34" charset="0"/>
              <a:buChar char="•"/>
            </a:pPr>
            <a:r>
              <a:rPr lang="en-GB" sz="2100" b="0"/>
              <a:t>o</a:t>
            </a:r>
            <a:r>
              <a:rPr lang="en-GB" sz="2100" b="0" noProof="0"/>
              <a:t>wned by private groups</a:t>
            </a:r>
          </a:p>
          <a:p>
            <a:pPr marL="342900" indent="-342900">
              <a:buFont typeface="Arial" panose="020B0604020202020204" pitchFamily="34" charset="0"/>
              <a:buChar char="•"/>
            </a:pPr>
            <a:r>
              <a:rPr lang="en-GB" sz="2100" b="0"/>
              <a:t>c</a:t>
            </a:r>
            <a:r>
              <a:rPr lang="en-GB" sz="2100" b="0" noProof="0"/>
              <a:t>an be for-profit or non-profit</a:t>
            </a:r>
          </a:p>
          <a:p>
            <a:pPr marL="342900" indent="-342900">
              <a:buFont typeface="Arial" panose="020B0604020202020204" pitchFamily="34" charset="0"/>
              <a:buChar char="•"/>
            </a:pPr>
            <a:r>
              <a:rPr lang="en-GB" sz="2100" b="0" noProof="0"/>
              <a:t>examples:	</a:t>
            </a:r>
          </a:p>
          <a:p>
            <a:pPr marL="612900" lvl="1" indent="-342900">
              <a:buFont typeface="Arial" panose="020B0604020202020204" pitchFamily="34" charset="0"/>
              <a:buChar char="•"/>
            </a:pPr>
            <a:r>
              <a:rPr lang="en-GB" sz="2100" b="0"/>
              <a:t>p</a:t>
            </a:r>
            <a:r>
              <a:rPr lang="en-GB" sz="2100" b="0" noProof="0"/>
              <a:t>ublic </a:t>
            </a:r>
            <a:r>
              <a:rPr lang="en-GB" sz="2100" b="0"/>
              <a:t>l</a:t>
            </a:r>
            <a:r>
              <a:rPr lang="en-GB" sz="2100" b="0" noProof="0"/>
              <a:t>imited </a:t>
            </a:r>
            <a:r>
              <a:rPr lang="en-GB" sz="2100" b="0"/>
              <a:t>c</a:t>
            </a:r>
            <a:r>
              <a:rPr lang="en-GB" sz="2100" b="0" noProof="0"/>
              <a:t>ompany (PLC)</a:t>
            </a:r>
          </a:p>
          <a:p>
            <a:pPr marL="612900" lvl="1" indent="-342900">
              <a:buFont typeface="Arial" panose="020B0604020202020204" pitchFamily="34" charset="0"/>
              <a:buChar char="•"/>
            </a:pPr>
            <a:r>
              <a:rPr lang="en-GB" sz="2100" b="0"/>
              <a:t>p</a:t>
            </a:r>
            <a:r>
              <a:rPr lang="en-GB" sz="2100" b="0" noProof="0"/>
              <a:t>rivate </a:t>
            </a:r>
            <a:r>
              <a:rPr lang="en-GB" sz="2100" b="0"/>
              <a:t>l</a:t>
            </a:r>
            <a:r>
              <a:rPr lang="en-GB" sz="2100" b="0" noProof="0"/>
              <a:t>imited </a:t>
            </a:r>
            <a:r>
              <a:rPr lang="en-GB" sz="2100" b="0"/>
              <a:t>c</a:t>
            </a:r>
            <a:r>
              <a:rPr lang="en-GB" sz="2100" b="0" noProof="0"/>
              <a:t>ompany (Ltd)</a:t>
            </a:r>
          </a:p>
          <a:p>
            <a:pPr marL="612900" lvl="1" indent="-342900">
              <a:buFont typeface="Arial" panose="020B0604020202020204" pitchFamily="34" charset="0"/>
              <a:buChar char="•"/>
            </a:pPr>
            <a:r>
              <a:rPr lang="en-GB" sz="2100" b="0"/>
              <a:t>p</a:t>
            </a:r>
            <a:r>
              <a:rPr lang="en-GB" sz="2100" b="0" noProof="0"/>
              <a:t>artnership</a:t>
            </a:r>
          </a:p>
          <a:p>
            <a:pPr marL="612900" lvl="1" indent="-342900">
              <a:buFont typeface="Arial" panose="020B0604020202020204" pitchFamily="34" charset="0"/>
              <a:buChar char="•"/>
            </a:pPr>
            <a:r>
              <a:rPr lang="en-GB" sz="2100" b="0"/>
              <a:t>s</a:t>
            </a:r>
            <a:r>
              <a:rPr lang="en-GB" sz="2100" b="0" noProof="0"/>
              <a:t>ole trader</a:t>
            </a:r>
          </a:p>
          <a:p>
            <a:pPr marL="612900" lvl="1" indent="-342900">
              <a:buFont typeface="Arial" panose="020B0604020202020204" pitchFamily="34" charset="0"/>
              <a:buChar char="•"/>
            </a:pPr>
            <a:r>
              <a:rPr lang="en-GB" sz="2100" b="0"/>
              <a:t>t</a:t>
            </a:r>
            <a:r>
              <a:rPr lang="en-GB" sz="2100" b="0" noProof="0"/>
              <a:t>hird sector organisation (e.g. charity, community group, social enterprise).</a:t>
            </a:r>
          </a:p>
        </p:txBody>
      </p:sp>
    </p:spTree>
    <p:extLst>
      <p:ext uri="{BB962C8B-B14F-4D97-AF65-F5344CB8AC3E}">
        <p14:creationId xmlns:p14="http://schemas.microsoft.com/office/powerpoint/2010/main" val="36723093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BAE1D-85B7-8564-B6F4-7329B821F7D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291ECB3-CBF5-DBEB-52C4-74D8AF7A3F37}"/>
              </a:ext>
            </a:extLst>
          </p:cNvPr>
          <p:cNvSpPr>
            <a:spLocks noGrp="1"/>
          </p:cNvSpPr>
          <p:nvPr>
            <p:ph type="sldNum" sz="quarter" idx="11"/>
          </p:nvPr>
        </p:nvSpPr>
        <p:spPr/>
        <p:txBody>
          <a:bodyPr/>
          <a:lstStyle/>
          <a:p>
            <a:fld id="{DA2C159E-F13C-4A85-9A41-E7669D3E0D70}" type="slidenum">
              <a:rPr lang="en-GB" noProof="0" smtClean="0"/>
              <a:pPr/>
              <a:t>70</a:t>
            </a:fld>
            <a:endParaRPr lang="en-GB" noProof="0"/>
          </a:p>
        </p:txBody>
      </p:sp>
      <p:sp>
        <p:nvSpPr>
          <p:cNvPr id="2" name="Title 1">
            <a:extLst>
              <a:ext uri="{FF2B5EF4-FFF2-40B4-BE49-F238E27FC236}">
                <a16:creationId xmlns:a16="http://schemas.microsoft.com/office/drawing/2014/main" id="{11CBFC63-5D7D-B5D1-75BE-E2490D5A20BA}"/>
              </a:ext>
            </a:extLst>
          </p:cNvPr>
          <p:cNvSpPr>
            <a:spLocks noGrp="1"/>
          </p:cNvSpPr>
          <p:nvPr>
            <p:ph type="title"/>
          </p:nvPr>
        </p:nvSpPr>
        <p:spPr/>
        <p:txBody>
          <a:bodyPr>
            <a:normAutofit/>
          </a:bodyPr>
          <a:lstStyle/>
          <a:p>
            <a:r>
              <a:rPr lang="en-GB" noProof="0"/>
              <a:t>IPv4 address structure (2)</a:t>
            </a:r>
          </a:p>
        </p:txBody>
      </p:sp>
      <p:sp>
        <p:nvSpPr>
          <p:cNvPr id="3" name="Text Placeholder 2">
            <a:extLst>
              <a:ext uri="{FF2B5EF4-FFF2-40B4-BE49-F238E27FC236}">
                <a16:creationId xmlns:a16="http://schemas.microsoft.com/office/drawing/2014/main" id="{EA378A25-F337-87C3-72D4-DBDDDA87C5BC}"/>
              </a:ext>
            </a:extLst>
          </p:cNvPr>
          <p:cNvSpPr>
            <a:spLocks noGrp="1"/>
          </p:cNvSpPr>
          <p:nvPr>
            <p:ph type="body" sz="quarter" idx="12"/>
          </p:nvPr>
        </p:nvSpPr>
        <p:spPr/>
        <p:txBody>
          <a:bodyPr>
            <a:normAutofit/>
          </a:bodyPr>
          <a:lstStyle/>
          <a:p>
            <a:r>
              <a:rPr lang="en-GB" b="0" noProof="0">
                <a:solidFill>
                  <a:srgbClr val="000000"/>
                </a:solidFill>
              </a:rPr>
              <a:t>Subnet mask:</a:t>
            </a:r>
          </a:p>
          <a:p>
            <a:pPr marL="342900" indent="-342900">
              <a:buFont typeface="Arial" panose="020B0604020202020204" pitchFamily="34" charset="0"/>
              <a:buChar char="•"/>
            </a:pPr>
            <a:r>
              <a:rPr lang="en-GB" b="0" noProof="0">
                <a:solidFill>
                  <a:srgbClr val="000000"/>
                </a:solidFill>
              </a:rPr>
              <a:t>32-bit value of 0s and 1s</a:t>
            </a:r>
          </a:p>
          <a:p>
            <a:pPr marL="342900" indent="-342900">
              <a:buFont typeface="Arial" panose="020B0604020202020204" pitchFamily="34" charset="0"/>
              <a:buChar char="•"/>
            </a:pPr>
            <a:r>
              <a:rPr lang="en-GB" b="0" noProof="0">
                <a:solidFill>
                  <a:srgbClr val="000000"/>
                </a:solidFill>
              </a:rPr>
              <a:t>1s designate network bits; 0s are host bits.</a:t>
            </a:r>
          </a:p>
          <a:p>
            <a:endParaRPr lang="en-GB" sz="1400" b="0" noProof="0">
              <a:solidFill>
                <a:srgbClr val="000000"/>
              </a:solidFill>
            </a:endParaRPr>
          </a:p>
        </p:txBody>
      </p:sp>
      <p:sp>
        <p:nvSpPr>
          <p:cNvPr id="4" name="Footer Placeholder 3">
            <a:extLst>
              <a:ext uri="{FF2B5EF4-FFF2-40B4-BE49-F238E27FC236}">
                <a16:creationId xmlns:a16="http://schemas.microsoft.com/office/drawing/2014/main" id="{BDB38D96-3CE6-3CB9-21AE-B7F8DADE9CFF}"/>
              </a:ext>
            </a:extLst>
          </p:cNvPr>
          <p:cNvSpPr>
            <a:spLocks noGrp="1"/>
          </p:cNvSpPr>
          <p:nvPr>
            <p:ph type="ftr" sz="quarter" idx="10"/>
          </p:nvPr>
        </p:nvSpPr>
        <p:spPr/>
        <p:txBody>
          <a:bodyPr/>
          <a:lstStyle/>
          <a:p>
            <a:r>
              <a:rPr lang="en-GB" noProof="0"/>
              <a:t>Education &amp; Training Foundation</a:t>
            </a:r>
          </a:p>
        </p:txBody>
      </p:sp>
      <p:sp>
        <p:nvSpPr>
          <p:cNvPr id="9" name="TextBox 8">
            <a:extLst>
              <a:ext uri="{FF2B5EF4-FFF2-40B4-BE49-F238E27FC236}">
                <a16:creationId xmlns:a16="http://schemas.microsoft.com/office/drawing/2014/main" id="{DBC363AA-7F63-38DC-A7E6-52308B06E329}"/>
              </a:ext>
            </a:extLst>
          </p:cNvPr>
          <p:cNvSpPr txBox="1"/>
          <p:nvPr/>
        </p:nvSpPr>
        <p:spPr>
          <a:xfrm>
            <a:off x="7300020" y="3544225"/>
            <a:ext cx="1843980" cy="307777"/>
          </a:xfrm>
          <a:prstGeom prst="rect">
            <a:avLst/>
          </a:prstGeom>
          <a:noFill/>
        </p:spPr>
        <p:txBody>
          <a:bodyPr wrap="square" lIns="0" tIns="0" rIns="0" bIns="0" rtlCol="0">
            <a:spAutoFit/>
          </a:bodyPr>
          <a:lstStyle/>
          <a:p>
            <a:r>
              <a:rPr lang="en-GB" sz="2000" noProof="0"/>
              <a:t>Subnet mask</a:t>
            </a:r>
          </a:p>
        </p:txBody>
      </p:sp>
      <p:graphicFrame>
        <p:nvGraphicFramePr>
          <p:cNvPr id="6" name="Table 6">
            <a:extLst>
              <a:ext uri="{FF2B5EF4-FFF2-40B4-BE49-F238E27FC236}">
                <a16:creationId xmlns:a16="http://schemas.microsoft.com/office/drawing/2014/main" id="{089AFBC3-79AA-5E6A-6F89-01C3992A27B5}"/>
              </a:ext>
            </a:extLst>
          </p:cNvPr>
          <p:cNvGraphicFramePr>
            <a:graphicFrameLocks noGrp="1"/>
          </p:cNvGraphicFramePr>
          <p:nvPr>
            <p:extLst>
              <p:ext uri="{D42A27DB-BD31-4B8C-83A1-F6EECF244321}">
                <p14:modId xmlns:p14="http://schemas.microsoft.com/office/powerpoint/2010/main" val="703824888"/>
              </p:ext>
            </p:extLst>
          </p:nvPr>
        </p:nvGraphicFramePr>
        <p:xfrm>
          <a:off x="351956" y="2751745"/>
          <a:ext cx="6808364" cy="1584960"/>
        </p:xfrm>
        <a:graphic>
          <a:graphicData uri="http://schemas.openxmlformats.org/drawingml/2006/table">
            <a:tbl>
              <a:tblPr firstRow="1" bandRow="1">
                <a:tableStyleId>{073A0DAA-6AF3-43AB-8588-CEC1D06C72B9}</a:tableStyleId>
              </a:tblPr>
              <a:tblGrid>
                <a:gridCol w="1684285">
                  <a:extLst>
                    <a:ext uri="{9D8B030D-6E8A-4147-A177-3AD203B41FA5}">
                      <a16:colId xmlns:a16="http://schemas.microsoft.com/office/drawing/2014/main" val="696383304"/>
                    </a:ext>
                  </a:extLst>
                </a:gridCol>
                <a:gridCol w="271602">
                  <a:extLst>
                    <a:ext uri="{9D8B030D-6E8A-4147-A177-3AD203B41FA5}">
                      <a16:colId xmlns:a16="http://schemas.microsoft.com/office/drawing/2014/main" val="1456969603"/>
                    </a:ext>
                  </a:extLst>
                </a:gridCol>
                <a:gridCol w="1358821">
                  <a:extLst>
                    <a:ext uri="{9D8B030D-6E8A-4147-A177-3AD203B41FA5}">
                      <a16:colId xmlns:a16="http://schemas.microsoft.com/office/drawing/2014/main" val="299655632"/>
                    </a:ext>
                  </a:extLst>
                </a:gridCol>
                <a:gridCol w="261115">
                  <a:extLst>
                    <a:ext uri="{9D8B030D-6E8A-4147-A177-3AD203B41FA5}">
                      <a16:colId xmlns:a16="http://schemas.microsoft.com/office/drawing/2014/main" val="2226042636"/>
                    </a:ext>
                  </a:extLst>
                </a:gridCol>
                <a:gridCol w="1353309">
                  <a:extLst>
                    <a:ext uri="{9D8B030D-6E8A-4147-A177-3AD203B41FA5}">
                      <a16:colId xmlns:a16="http://schemas.microsoft.com/office/drawing/2014/main" val="746814284"/>
                    </a:ext>
                  </a:extLst>
                </a:gridCol>
                <a:gridCol w="268927">
                  <a:extLst>
                    <a:ext uri="{9D8B030D-6E8A-4147-A177-3AD203B41FA5}">
                      <a16:colId xmlns:a16="http://schemas.microsoft.com/office/drawing/2014/main" val="1970303388"/>
                    </a:ext>
                  </a:extLst>
                </a:gridCol>
                <a:gridCol w="1610305">
                  <a:extLst>
                    <a:ext uri="{9D8B030D-6E8A-4147-A177-3AD203B41FA5}">
                      <a16:colId xmlns:a16="http://schemas.microsoft.com/office/drawing/2014/main" val="3136419044"/>
                    </a:ext>
                  </a:extLst>
                </a:gridCol>
              </a:tblGrid>
              <a:tr h="295136">
                <a:tc>
                  <a:txBody>
                    <a:bodyPr/>
                    <a:lstStyle/>
                    <a:p>
                      <a:pPr algn="ctr"/>
                      <a:r>
                        <a:rPr lang="en-GB" sz="2000" noProof="0"/>
                        <a:t>192</a:t>
                      </a:r>
                    </a:p>
                  </a:txBody>
                  <a:tcPr/>
                </a:tc>
                <a:tc>
                  <a:txBody>
                    <a:bodyPr/>
                    <a:lstStyle/>
                    <a:p>
                      <a:pPr algn="ctr"/>
                      <a:r>
                        <a:rPr lang="en-GB" sz="2000" baseline="0" noProof="0">
                          <a:solidFill>
                            <a:schemeClr val="bg1"/>
                          </a:solidFill>
                        </a:rPr>
                        <a:t>.</a:t>
                      </a:r>
                    </a:p>
                  </a:txBody>
                  <a:tcPr/>
                </a:tc>
                <a:tc>
                  <a:txBody>
                    <a:bodyPr/>
                    <a:lstStyle/>
                    <a:p>
                      <a:pPr algn="ctr"/>
                      <a:r>
                        <a:rPr lang="en-GB" sz="2000" noProof="0"/>
                        <a:t>168</a:t>
                      </a:r>
                    </a:p>
                  </a:txBody>
                  <a:tcPr/>
                </a:tc>
                <a:tc>
                  <a:txBody>
                    <a:bodyPr/>
                    <a:lstStyle/>
                    <a:p>
                      <a:pPr algn="ctr"/>
                      <a:r>
                        <a:rPr lang="en-GB" sz="2000" baseline="0" noProof="0">
                          <a:solidFill>
                            <a:schemeClr val="bg1"/>
                          </a:solidFill>
                        </a:rPr>
                        <a:t>.</a:t>
                      </a:r>
                    </a:p>
                  </a:txBody>
                  <a:tcPr/>
                </a:tc>
                <a:tc>
                  <a:txBody>
                    <a:bodyPr/>
                    <a:lstStyle/>
                    <a:p>
                      <a:pPr algn="ctr"/>
                      <a:r>
                        <a:rPr lang="en-GB" sz="2000" noProof="0"/>
                        <a:t>43</a:t>
                      </a:r>
                    </a:p>
                  </a:txBody>
                  <a:tcPr/>
                </a:tc>
                <a:tc>
                  <a:txBody>
                    <a:bodyPr/>
                    <a:lstStyle/>
                    <a:p>
                      <a:pPr algn="ctr"/>
                      <a:r>
                        <a:rPr lang="en-GB" sz="2000" baseline="0" noProof="0">
                          <a:solidFill>
                            <a:schemeClr val="bg1"/>
                          </a:solidFill>
                        </a:rPr>
                        <a:t>.</a:t>
                      </a:r>
                    </a:p>
                  </a:txBody>
                  <a:tcPr/>
                </a:tc>
                <a:tc>
                  <a:txBody>
                    <a:bodyPr/>
                    <a:lstStyle/>
                    <a:p>
                      <a:pPr algn="ctr"/>
                      <a:r>
                        <a:rPr lang="en-GB" sz="2000" noProof="0"/>
                        <a:t>100</a:t>
                      </a:r>
                    </a:p>
                  </a:txBody>
                  <a:tcPr/>
                </a:tc>
                <a:extLst>
                  <a:ext uri="{0D108BD9-81ED-4DB2-BD59-A6C34878D82A}">
                    <a16:rowId xmlns:a16="http://schemas.microsoft.com/office/drawing/2014/main" val="4064379165"/>
                  </a:ext>
                </a:extLst>
              </a:tr>
              <a:tr h="295136">
                <a:tc>
                  <a:txBody>
                    <a:bodyPr/>
                    <a:lstStyle/>
                    <a:p>
                      <a:pPr algn="ctr"/>
                      <a:r>
                        <a:rPr lang="en-GB" sz="2000" noProof="0"/>
                        <a:t>11000000</a:t>
                      </a:r>
                    </a:p>
                  </a:txBody>
                  <a:tcPr/>
                </a:tc>
                <a:tc>
                  <a:txBody>
                    <a:bodyPr/>
                    <a:lstStyle/>
                    <a:p>
                      <a:pPr algn="ctr"/>
                      <a:endParaRPr lang="en-GB" sz="2000" noProof="0">
                        <a:solidFill>
                          <a:schemeClr val="bg1"/>
                        </a:solidFill>
                      </a:endParaRPr>
                    </a:p>
                  </a:txBody>
                  <a:tcPr/>
                </a:tc>
                <a:tc>
                  <a:txBody>
                    <a:bodyPr/>
                    <a:lstStyle/>
                    <a:p>
                      <a:pPr algn="ctr"/>
                      <a:r>
                        <a:rPr lang="en-GB" sz="2000" noProof="0"/>
                        <a:t>10101000</a:t>
                      </a:r>
                    </a:p>
                  </a:txBody>
                  <a:tcPr/>
                </a:tc>
                <a:tc>
                  <a:txBody>
                    <a:bodyPr/>
                    <a:lstStyle/>
                    <a:p>
                      <a:pPr algn="ctr"/>
                      <a:endParaRPr lang="en-GB" sz="2000" noProof="0">
                        <a:solidFill>
                          <a:schemeClr val="bg1"/>
                        </a:solidFill>
                      </a:endParaRPr>
                    </a:p>
                  </a:txBody>
                  <a:tcPr/>
                </a:tc>
                <a:tc>
                  <a:txBody>
                    <a:bodyPr/>
                    <a:lstStyle/>
                    <a:p>
                      <a:pPr algn="ctr"/>
                      <a:r>
                        <a:rPr lang="en-GB" sz="2000" noProof="0"/>
                        <a:t>00101011</a:t>
                      </a:r>
                    </a:p>
                  </a:txBody>
                  <a:tcPr/>
                </a:tc>
                <a:tc>
                  <a:txBody>
                    <a:bodyPr/>
                    <a:lstStyle/>
                    <a:p>
                      <a:pPr algn="ctr"/>
                      <a:endParaRPr lang="en-GB" sz="2000" noProof="0">
                        <a:solidFill>
                          <a:schemeClr val="bg1"/>
                        </a:solidFill>
                      </a:endParaRPr>
                    </a:p>
                  </a:txBody>
                  <a:tcPr/>
                </a:tc>
                <a:tc>
                  <a:txBody>
                    <a:bodyPr/>
                    <a:lstStyle/>
                    <a:p>
                      <a:pPr algn="ctr"/>
                      <a:r>
                        <a:rPr lang="en-GB" sz="2000" noProof="0"/>
                        <a:t>11001000</a:t>
                      </a:r>
                    </a:p>
                  </a:txBody>
                  <a:tcPr/>
                </a:tc>
                <a:extLst>
                  <a:ext uri="{0D108BD9-81ED-4DB2-BD59-A6C34878D82A}">
                    <a16:rowId xmlns:a16="http://schemas.microsoft.com/office/drawing/2014/main" val="2184681720"/>
                  </a:ext>
                </a:extLst>
              </a:tr>
              <a:tr h="295136">
                <a:tc>
                  <a:txBody>
                    <a:bodyPr/>
                    <a:lstStyle/>
                    <a:p>
                      <a:pPr algn="ctr"/>
                      <a:r>
                        <a:rPr lang="en-GB" sz="2000" noProof="0"/>
                        <a:t>11111111</a:t>
                      </a:r>
                    </a:p>
                  </a:txBody>
                  <a:tcPr/>
                </a:tc>
                <a:tc>
                  <a:txBody>
                    <a:bodyPr/>
                    <a:lstStyle/>
                    <a:p>
                      <a:pPr algn="ctr"/>
                      <a:endParaRPr lang="en-GB" sz="2000" noProof="0">
                        <a:solidFill>
                          <a:schemeClr val="bg1"/>
                        </a:solidFill>
                      </a:endParaRPr>
                    </a:p>
                  </a:txBody>
                  <a:tcPr/>
                </a:tc>
                <a:tc>
                  <a:txBody>
                    <a:bodyPr/>
                    <a:lstStyle/>
                    <a:p>
                      <a:pPr algn="ctr"/>
                      <a:r>
                        <a:rPr lang="en-GB" sz="2000" noProof="0"/>
                        <a:t>11111111</a:t>
                      </a:r>
                    </a:p>
                  </a:txBody>
                  <a:tcPr/>
                </a:tc>
                <a:tc>
                  <a:txBody>
                    <a:bodyPr/>
                    <a:lstStyle/>
                    <a:p>
                      <a:pPr algn="ctr"/>
                      <a:endParaRPr lang="en-GB" sz="2000" noProof="0">
                        <a:solidFill>
                          <a:schemeClr val="bg1"/>
                        </a:solidFill>
                      </a:endParaRPr>
                    </a:p>
                  </a:txBody>
                  <a:tcPr/>
                </a:tc>
                <a:tc>
                  <a:txBody>
                    <a:bodyPr/>
                    <a:lstStyle/>
                    <a:p>
                      <a:pPr algn="ctr"/>
                      <a:r>
                        <a:rPr lang="en-GB" sz="2000" noProof="0"/>
                        <a:t>11111111</a:t>
                      </a:r>
                    </a:p>
                  </a:txBody>
                  <a:tcPr/>
                </a:tc>
                <a:tc>
                  <a:txBody>
                    <a:bodyPr/>
                    <a:lstStyle/>
                    <a:p>
                      <a:pPr algn="ctr"/>
                      <a:endParaRPr lang="en-GB" sz="2000" noProof="0">
                        <a:solidFill>
                          <a:schemeClr val="bg1"/>
                        </a:solidFill>
                      </a:endParaRPr>
                    </a:p>
                  </a:txBody>
                  <a:tcPr/>
                </a:tc>
                <a:tc>
                  <a:txBody>
                    <a:bodyPr/>
                    <a:lstStyle/>
                    <a:p>
                      <a:pPr algn="ctr"/>
                      <a:r>
                        <a:rPr lang="en-GB" sz="2000" noProof="0"/>
                        <a:t>00000000</a:t>
                      </a:r>
                    </a:p>
                  </a:txBody>
                  <a:tcPr/>
                </a:tc>
                <a:extLst>
                  <a:ext uri="{0D108BD9-81ED-4DB2-BD59-A6C34878D82A}">
                    <a16:rowId xmlns:a16="http://schemas.microsoft.com/office/drawing/2014/main" val="997029054"/>
                  </a:ext>
                </a:extLst>
              </a:tr>
              <a:tr h="295136">
                <a:tc>
                  <a:txBody>
                    <a:bodyPr/>
                    <a:lstStyle/>
                    <a:p>
                      <a:pPr algn="ctr"/>
                      <a:r>
                        <a:rPr lang="en-GB" sz="2000" noProof="0"/>
                        <a:t>255</a:t>
                      </a:r>
                    </a:p>
                  </a:txBody>
                  <a:tcPr/>
                </a:tc>
                <a:tc>
                  <a:txBody>
                    <a:bodyPr/>
                    <a:lstStyle/>
                    <a:p>
                      <a:pPr algn="ctr"/>
                      <a:endParaRPr lang="en-GB" sz="2000" noProof="0">
                        <a:solidFill>
                          <a:schemeClr val="bg1"/>
                        </a:solidFill>
                      </a:endParaRPr>
                    </a:p>
                  </a:txBody>
                  <a:tcPr/>
                </a:tc>
                <a:tc>
                  <a:txBody>
                    <a:bodyPr/>
                    <a:lstStyle/>
                    <a:p>
                      <a:pPr algn="ctr"/>
                      <a:r>
                        <a:rPr lang="en-GB" sz="2000" noProof="0"/>
                        <a:t>255</a:t>
                      </a:r>
                    </a:p>
                  </a:txBody>
                  <a:tcPr/>
                </a:tc>
                <a:tc>
                  <a:txBody>
                    <a:bodyPr/>
                    <a:lstStyle/>
                    <a:p>
                      <a:pPr algn="ctr"/>
                      <a:endParaRPr lang="en-GB" sz="2000" noProof="0">
                        <a:solidFill>
                          <a:schemeClr val="bg1"/>
                        </a:solidFill>
                      </a:endParaRPr>
                    </a:p>
                  </a:txBody>
                  <a:tcPr/>
                </a:tc>
                <a:tc>
                  <a:txBody>
                    <a:bodyPr/>
                    <a:lstStyle/>
                    <a:p>
                      <a:pPr algn="ctr"/>
                      <a:r>
                        <a:rPr lang="en-GB" sz="2000" noProof="0"/>
                        <a:t>255</a:t>
                      </a:r>
                    </a:p>
                  </a:txBody>
                  <a:tcPr/>
                </a:tc>
                <a:tc>
                  <a:txBody>
                    <a:bodyPr/>
                    <a:lstStyle/>
                    <a:p>
                      <a:pPr algn="ctr"/>
                      <a:endParaRPr lang="en-GB" sz="2000" noProof="0">
                        <a:solidFill>
                          <a:schemeClr val="bg1"/>
                        </a:solidFill>
                      </a:endParaRPr>
                    </a:p>
                  </a:txBody>
                  <a:tcPr/>
                </a:tc>
                <a:tc>
                  <a:txBody>
                    <a:bodyPr/>
                    <a:lstStyle/>
                    <a:p>
                      <a:pPr algn="ctr"/>
                      <a:r>
                        <a:rPr lang="en-GB" sz="2000" noProof="0"/>
                        <a:t>0</a:t>
                      </a:r>
                    </a:p>
                  </a:txBody>
                  <a:tcPr/>
                </a:tc>
                <a:extLst>
                  <a:ext uri="{0D108BD9-81ED-4DB2-BD59-A6C34878D82A}">
                    <a16:rowId xmlns:a16="http://schemas.microsoft.com/office/drawing/2014/main" val="2009001829"/>
                  </a:ext>
                </a:extLst>
              </a:tr>
            </a:tbl>
          </a:graphicData>
        </a:graphic>
      </p:graphicFrame>
      <p:sp>
        <p:nvSpPr>
          <p:cNvPr id="8" name="TextBox 7">
            <a:extLst>
              <a:ext uri="{FF2B5EF4-FFF2-40B4-BE49-F238E27FC236}">
                <a16:creationId xmlns:a16="http://schemas.microsoft.com/office/drawing/2014/main" id="{04A5D2B8-C84C-03CC-A423-C0826A1319A5}"/>
              </a:ext>
            </a:extLst>
          </p:cNvPr>
          <p:cNvSpPr txBox="1"/>
          <p:nvPr/>
        </p:nvSpPr>
        <p:spPr>
          <a:xfrm rot="10800000" flipH="1" flipV="1">
            <a:off x="5502303" y="2318222"/>
            <a:ext cx="1531366" cy="369332"/>
          </a:xfrm>
          <a:prstGeom prst="rect">
            <a:avLst/>
          </a:prstGeom>
          <a:noFill/>
        </p:spPr>
        <p:txBody>
          <a:bodyPr wrap="square" lIns="0" tIns="0" rIns="0" bIns="0" rtlCol="0">
            <a:spAutoFit/>
          </a:bodyPr>
          <a:lstStyle/>
          <a:p>
            <a:pPr algn="ctr"/>
            <a:r>
              <a:rPr lang="en-GB" sz="2400" noProof="0"/>
              <a:t>Host</a:t>
            </a:r>
          </a:p>
        </p:txBody>
      </p:sp>
      <p:sp>
        <p:nvSpPr>
          <p:cNvPr id="7" name="TextBox 6">
            <a:extLst>
              <a:ext uri="{FF2B5EF4-FFF2-40B4-BE49-F238E27FC236}">
                <a16:creationId xmlns:a16="http://schemas.microsoft.com/office/drawing/2014/main" id="{B2207AB6-8F56-5797-134E-34102B6ABB1D}"/>
              </a:ext>
            </a:extLst>
          </p:cNvPr>
          <p:cNvSpPr txBox="1"/>
          <p:nvPr/>
        </p:nvSpPr>
        <p:spPr>
          <a:xfrm>
            <a:off x="644056" y="2311651"/>
            <a:ext cx="4858247" cy="369332"/>
          </a:xfrm>
          <a:prstGeom prst="rect">
            <a:avLst/>
          </a:prstGeom>
          <a:noFill/>
        </p:spPr>
        <p:txBody>
          <a:bodyPr wrap="square" lIns="0" tIns="0" rIns="0" bIns="0" rtlCol="0">
            <a:spAutoFit/>
          </a:bodyPr>
          <a:lstStyle/>
          <a:p>
            <a:pPr algn="ctr"/>
            <a:r>
              <a:rPr lang="en-GB" sz="2400" noProof="0"/>
              <a:t>Network</a:t>
            </a:r>
            <a:r>
              <a:rPr lang="en-GB" sz="1350" noProof="0"/>
              <a:t> </a:t>
            </a:r>
          </a:p>
        </p:txBody>
      </p:sp>
    </p:spTree>
    <p:extLst>
      <p:ext uri="{BB962C8B-B14F-4D97-AF65-F5344CB8AC3E}">
        <p14:creationId xmlns:p14="http://schemas.microsoft.com/office/powerpoint/2010/main" val="33433149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782929B-F525-4B2D-AFB2-7B6B97A8D119}"/>
              </a:ext>
            </a:extLst>
          </p:cNvPr>
          <p:cNvSpPr>
            <a:spLocks noGrp="1"/>
          </p:cNvSpPr>
          <p:nvPr>
            <p:ph type="sldNum" sz="quarter" idx="11"/>
          </p:nvPr>
        </p:nvSpPr>
        <p:spPr/>
        <p:txBody>
          <a:bodyPr/>
          <a:lstStyle/>
          <a:p>
            <a:fld id="{DA2C159E-F13C-4A85-9A41-E7669D3E0D70}" type="slidenum">
              <a:rPr lang="en-GB" noProof="0" smtClean="0"/>
              <a:pPr/>
              <a:t>71</a:t>
            </a:fld>
            <a:endParaRPr lang="en-GB" noProof="0"/>
          </a:p>
        </p:txBody>
      </p:sp>
      <p:sp>
        <p:nvSpPr>
          <p:cNvPr id="2" name="Title 1">
            <a:extLst>
              <a:ext uri="{FF2B5EF4-FFF2-40B4-BE49-F238E27FC236}">
                <a16:creationId xmlns:a16="http://schemas.microsoft.com/office/drawing/2014/main" id="{E13F381E-CF6E-4961-AE34-4102D0A747B4}"/>
              </a:ext>
            </a:extLst>
          </p:cNvPr>
          <p:cNvSpPr>
            <a:spLocks noGrp="1"/>
          </p:cNvSpPr>
          <p:nvPr>
            <p:ph type="title"/>
          </p:nvPr>
        </p:nvSpPr>
        <p:spPr>
          <a:xfrm>
            <a:off x="232950" y="249900"/>
            <a:ext cx="8437563" cy="1228170"/>
          </a:xfrm>
        </p:spPr>
        <p:txBody>
          <a:bodyPr>
            <a:noAutofit/>
          </a:bodyPr>
          <a:lstStyle/>
          <a:p>
            <a:r>
              <a:rPr lang="en-GB" noProof="0"/>
              <a:t>Determining the network: Logical AND (1)</a:t>
            </a:r>
          </a:p>
        </p:txBody>
      </p:sp>
      <p:sp>
        <p:nvSpPr>
          <p:cNvPr id="3" name="Text Placeholder 2">
            <a:extLst>
              <a:ext uri="{FF2B5EF4-FFF2-40B4-BE49-F238E27FC236}">
                <a16:creationId xmlns:a16="http://schemas.microsoft.com/office/drawing/2014/main" id="{44F64F75-2FA0-411C-69D3-82CE7F8E4E11}"/>
              </a:ext>
            </a:extLst>
          </p:cNvPr>
          <p:cNvSpPr>
            <a:spLocks noGrp="1"/>
          </p:cNvSpPr>
          <p:nvPr>
            <p:ph type="body" sz="quarter" idx="12"/>
          </p:nvPr>
        </p:nvSpPr>
        <p:spPr>
          <a:xfrm>
            <a:off x="234000" y="1478070"/>
            <a:ext cx="7667625" cy="3109903"/>
          </a:xfrm>
        </p:spPr>
        <p:txBody>
          <a:bodyPr/>
          <a:lstStyle/>
          <a:p>
            <a:pPr marL="342900" lvl="0" indent="-342900" defTabSz="457105">
              <a:spcBef>
                <a:spcPct val="20000"/>
              </a:spcBef>
              <a:buFont typeface="Arial" panose="020B0604020202020204" pitchFamily="34" charset="0"/>
              <a:buChar char="•"/>
              <a:defRPr/>
            </a:pPr>
            <a:r>
              <a:rPr lang="en-GB">
                <a:solidFill>
                  <a:srgbClr val="000000"/>
                </a:solidFill>
                <a:ea typeface="ＭＳ Ｐゴシック" charset="0"/>
              </a:rPr>
              <a:t>A logical AND Boolean operation is used in determining the network address.</a:t>
            </a:r>
          </a:p>
          <a:p>
            <a:pPr marL="342900" lvl="0" indent="-342900" defTabSz="457105">
              <a:spcBef>
                <a:spcPct val="20000"/>
              </a:spcBef>
              <a:buFont typeface="Arial" panose="020B0604020202020204" pitchFamily="34" charset="0"/>
              <a:buChar char="•"/>
              <a:defRPr/>
            </a:pPr>
            <a:r>
              <a:rPr lang="en-GB">
                <a:solidFill>
                  <a:srgbClr val="000000"/>
                </a:solidFill>
                <a:ea typeface="ＭＳ Ｐゴシック" charset="0"/>
              </a:rPr>
              <a:t>Logical AND is the comparison of two bits where only a 1 AND 1 produces a 1 and any other combination results in a 0:</a:t>
            </a:r>
          </a:p>
          <a:p>
            <a:pPr marL="685985" lvl="2" indent="-342900" defTabSz="684213" fontAlgn="base">
              <a:lnSpc>
                <a:spcPct val="95000"/>
              </a:lnSpc>
              <a:spcBef>
                <a:spcPts val="600"/>
              </a:spcBef>
              <a:spcAft>
                <a:spcPct val="0"/>
              </a:spcAft>
              <a:buClr>
                <a:srgbClr val="58585B"/>
              </a:buClr>
              <a:defRPr/>
            </a:pPr>
            <a:r>
              <a:rPr lang="en-GB">
                <a:solidFill>
                  <a:srgbClr val="000000"/>
                </a:solidFill>
                <a:ea typeface="ＭＳ Ｐゴシック" charset="0"/>
              </a:rPr>
              <a:t>1 AND 1 = 1; 0 AND 1 = 0; 1 AND 0 = 0; 0 AND 0 = 0</a:t>
            </a:r>
          </a:p>
          <a:p>
            <a:pPr marL="685985" lvl="2" indent="-342900" defTabSz="684213" fontAlgn="base">
              <a:lnSpc>
                <a:spcPct val="95000"/>
              </a:lnSpc>
              <a:spcBef>
                <a:spcPts val="600"/>
              </a:spcBef>
              <a:spcAft>
                <a:spcPct val="0"/>
              </a:spcAft>
              <a:buClr>
                <a:srgbClr val="58585B"/>
              </a:buClr>
              <a:defRPr/>
            </a:pPr>
            <a:r>
              <a:rPr lang="en-GB">
                <a:solidFill>
                  <a:srgbClr val="000000"/>
                </a:solidFill>
                <a:ea typeface="ＭＳ Ｐゴシック" charset="0"/>
              </a:rPr>
              <a:t>1 = True and 0 = False.</a:t>
            </a:r>
          </a:p>
          <a:p>
            <a:endParaRPr lang="en-US"/>
          </a:p>
        </p:txBody>
      </p:sp>
      <p:sp>
        <p:nvSpPr>
          <p:cNvPr id="4" name="Footer Placeholder 3">
            <a:extLst>
              <a:ext uri="{FF2B5EF4-FFF2-40B4-BE49-F238E27FC236}">
                <a16:creationId xmlns:a16="http://schemas.microsoft.com/office/drawing/2014/main" id="{CE153E52-6DDA-4194-A54E-316E2AA8D898}"/>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5246753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21DB7-CF3E-0980-2128-263389CCF21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8672FE-DF80-9F1D-C871-00080FE4B7F1}"/>
              </a:ext>
            </a:extLst>
          </p:cNvPr>
          <p:cNvSpPr>
            <a:spLocks noGrp="1"/>
          </p:cNvSpPr>
          <p:nvPr>
            <p:ph type="sldNum" sz="quarter" idx="11"/>
          </p:nvPr>
        </p:nvSpPr>
        <p:spPr/>
        <p:txBody>
          <a:bodyPr/>
          <a:lstStyle/>
          <a:p>
            <a:fld id="{DA2C159E-F13C-4A85-9A41-E7669D3E0D70}" type="slidenum">
              <a:rPr lang="en-GB" noProof="0" smtClean="0"/>
              <a:pPr/>
              <a:t>72</a:t>
            </a:fld>
            <a:endParaRPr lang="en-GB" noProof="0"/>
          </a:p>
        </p:txBody>
      </p:sp>
      <p:sp>
        <p:nvSpPr>
          <p:cNvPr id="2" name="Title 1">
            <a:extLst>
              <a:ext uri="{FF2B5EF4-FFF2-40B4-BE49-F238E27FC236}">
                <a16:creationId xmlns:a16="http://schemas.microsoft.com/office/drawing/2014/main" id="{E4FD69EA-30D9-B85E-7C49-32857D685B07}"/>
              </a:ext>
            </a:extLst>
          </p:cNvPr>
          <p:cNvSpPr>
            <a:spLocks noGrp="1"/>
          </p:cNvSpPr>
          <p:nvPr>
            <p:ph type="title"/>
          </p:nvPr>
        </p:nvSpPr>
        <p:spPr/>
        <p:txBody>
          <a:bodyPr>
            <a:noAutofit/>
          </a:bodyPr>
          <a:lstStyle/>
          <a:p>
            <a:r>
              <a:rPr lang="en-GB" noProof="0"/>
              <a:t>Determining the network: Logical AND (2)</a:t>
            </a:r>
          </a:p>
        </p:txBody>
      </p:sp>
      <p:sp>
        <p:nvSpPr>
          <p:cNvPr id="4" name="Footer Placeholder 3">
            <a:extLst>
              <a:ext uri="{FF2B5EF4-FFF2-40B4-BE49-F238E27FC236}">
                <a16:creationId xmlns:a16="http://schemas.microsoft.com/office/drawing/2014/main" id="{318E58F6-A2FD-D192-2A9C-CB8C95CFD591}"/>
              </a:ext>
            </a:extLst>
          </p:cNvPr>
          <p:cNvSpPr>
            <a:spLocks noGrp="1"/>
          </p:cNvSpPr>
          <p:nvPr>
            <p:ph type="ftr" sz="quarter" idx="10"/>
          </p:nvPr>
        </p:nvSpPr>
        <p:spPr/>
        <p:txBody>
          <a:bodyPr/>
          <a:lstStyle/>
          <a:p>
            <a:r>
              <a:rPr lang="en-GB" noProof="0"/>
              <a:t>Education &amp; Training Foundation</a:t>
            </a:r>
          </a:p>
        </p:txBody>
      </p:sp>
      <p:pic>
        <p:nvPicPr>
          <p:cNvPr id="9" name="Picture 8" descr="A slide titled &quot;Determining the network – logical AND (2)&quot; explains how to find the network address by applying a bitwise AND operation between an IPv4 host address and a subnet mask.&#10;&#10;The left side contains the explanatory text:&#10;“To identify the network address, the host IPv4 address is logically ANDed, bit by bit, with the subnet mask to identify the network address.”&#10;&#10;On the right, a diagram shows:&#10;&#10;IPv4 host address: 192.168.10.10 in binary&#10;&#10;Subnet mask: 255.255.255.0 in binary&#10;&#10;Resulting IPv4 network address: 192.168.10.0&#10;&#10;Each octet is shown in binary with a visual emphasis on the bitwise operation. The diagram helps illustrate how a logical AND produces the network portion of an IP address.">
            <a:extLst>
              <a:ext uri="{FF2B5EF4-FFF2-40B4-BE49-F238E27FC236}">
                <a16:creationId xmlns:a16="http://schemas.microsoft.com/office/drawing/2014/main" id="{23B67686-5046-E629-D5E7-2C697009C05E}"/>
              </a:ext>
            </a:extLst>
          </p:cNvPr>
          <p:cNvPicPr>
            <a:picLocks noChangeAspect="1"/>
          </p:cNvPicPr>
          <p:nvPr/>
        </p:nvPicPr>
        <p:blipFill>
          <a:blip r:embed="rId2"/>
          <a:stretch>
            <a:fillRect/>
          </a:stretch>
        </p:blipFill>
        <p:spPr>
          <a:xfrm>
            <a:off x="3876975" y="2213287"/>
            <a:ext cx="4534133" cy="1987652"/>
          </a:xfrm>
          <a:prstGeom prst="rect">
            <a:avLst/>
          </a:prstGeom>
        </p:spPr>
      </p:pic>
      <p:sp>
        <p:nvSpPr>
          <p:cNvPr id="10" name="Content Placeholder 3">
            <a:extLst>
              <a:ext uri="{FF2B5EF4-FFF2-40B4-BE49-F238E27FC236}">
                <a16:creationId xmlns:a16="http://schemas.microsoft.com/office/drawing/2014/main" id="{3C258217-2880-A3D5-A786-AB8EDFD52BB0}"/>
              </a:ext>
            </a:extLst>
          </p:cNvPr>
          <p:cNvSpPr txBox="1">
            <a:spLocks/>
          </p:cNvSpPr>
          <p:nvPr/>
        </p:nvSpPr>
        <p:spPr>
          <a:xfrm>
            <a:off x="228709" y="1515649"/>
            <a:ext cx="3551306" cy="3251614"/>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marR="0" lvl="0" indent="-342900" algn="l" defTabSz="45710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ea typeface="ＭＳ Ｐゴシック" charset="0"/>
              </a:rPr>
              <a:t>To identify the network address, the host IPv4 address is logically ANDed, bit by bit, with the subnet mask.</a:t>
            </a:r>
          </a:p>
          <a:p>
            <a:pPr marL="342900" marR="0" lvl="0" indent="-342900" algn="l" defTabSz="457105"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Arial"/>
              <a:ea typeface="ＭＳ Ｐゴシック" charset="0"/>
            </a:endParaRPr>
          </a:p>
        </p:txBody>
      </p:sp>
    </p:spTree>
    <p:extLst>
      <p:ext uri="{BB962C8B-B14F-4D97-AF65-F5344CB8AC3E}">
        <p14:creationId xmlns:p14="http://schemas.microsoft.com/office/powerpoint/2010/main" val="37974452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D0A85B-82A8-44F2-A2D5-86BA409B6A81}"/>
              </a:ext>
            </a:extLst>
          </p:cNvPr>
          <p:cNvSpPr>
            <a:spLocks noGrp="1"/>
          </p:cNvSpPr>
          <p:nvPr>
            <p:ph type="sldNum" sz="quarter" idx="11"/>
          </p:nvPr>
        </p:nvSpPr>
        <p:spPr/>
        <p:txBody>
          <a:bodyPr/>
          <a:lstStyle/>
          <a:p>
            <a:fld id="{DA2C159E-F13C-4A85-9A41-E7669D3E0D70}" type="slidenum">
              <a:rPr lang="en-GB" noProof="0" smtClean="0"/>
              <a:pPr/>
              <a:t>73</a:t>
            </a:fld>
            <a:endParaRPr lang="en-GB" noProof="0"/>
          </a:p>
        </p:txBody>
      </p:sp>
      <p:sp>
        <p:nvSpPr>
          <p:cNvPr id="2" name="Title 1">
            <a:extLst>
              <a:ext uri="{FF2B5EF4-FFF2-40B4-BE49-F238E27FC236}">
                <a16:creationId xmlns:a16="http://schemas.microsoft.com/office/drawing/2014/main" id="{7F8EBAD7-479B-4535-8134-BDEE675AF34A}"/>
              </a:ext>
            </a:extLst>
          </p:cNvPr>
          <p:cNvSpPr>
            <a:spLocks noGrp="1"/>
          </p:cNvSpPr>
          <p:nvPr>
            <p:ph type="title"/>
          </p:nvPr>
        </p:nvSpPr>
        <p:spPr/>
        <p:txBody>
          <a:bodyPr>
            <a:noAutofit/>
          </a:bodyPr>
          <a:lstStyle/>
          <a:p>
            <a:r>
              <a:rPr lang="en-GB" noProof="0"/>
              <a:t>Prefix length</a:t>
            </a:r>
            <a:endParaRPr lang="en-GB" b="0" noProof="0"/>
          </a:p>
        </p:txBody>
      </p:sp>
      <p:sp>
        <p:nvSpPr>
          <p:cNvPr id="7" name="Text Placeholder 6">
            <a:extLst>
              <a:ext uri="{FF2B5EF4-FFF2-40B4-BE49-F238E27FC236}">
                <a16:creationId xmlns:a16="http://schemas.microsoft.com/office/drawing/2014/main" id="{BCAE2DEA-1135-3F52-6CB2-54F71A86FBCB}"/>
              </a:ext>
            </a:extLst>
          </p:cNvPr>
          <p:cNvSpPr>
            <a:spLocks noGrp="1"/>
          </p:cNvSpPr>
          <p:nvPr>
            <p:ph type="body" sz="quarter" idx="12"/>
          </p:nvPr>
        </p:nvSpPr>
        <p:spPr/>
        <p:txBody>
          <a:bodyPr/>
          <a:lstStyle/>
          <a:p>
            <a:endParaRPr lang="en-US"/>
          </a:p>
        </p:txBody>
      </p:sp>
      <p:sp>
        <p:nvSpPr>
          <p:cNvPr id="4" name="Footer Placeholder 3">
            <a:extLst>
              <a:ext uri="{FF2B5EF4-FFF2-40B4-BE49-F238E27FC236}">
                <a16:creationId xmlns:a16="http://schemas.microsoft.com/office/drawing/2014/main" id="{58152B85-FD3F-44D4-90D7-09DB9368625D}"/>
              </a:ext>
            </a:extLst>
          </p:cNvPr>
          <p:cNvSpPr>
            <a:spLocks noGrp="1"/>
          </p:cNvSpPr>
          <p:nvPr>
            <p:ph type="ftr" sz="quarter" idx="10"/>
          </p:nvPr>
        </p:nvSpPr>
        <p:spPr/>
        <p:txBody>
          <a:bodyPr/>
          <a:lstStyle/>
          <a:p>
            <a:r>
              <a:rPr lang="en-GB" noProof="0"/>
              <a:t>Education &amp; Training Foundation</a:t>
            </a:r>
          </a:p>
        </p:txBody>
      </p:sp>
      <p:graphicFrame>
        <p:nvGraphicFramePr>
          <p:cNvPr id="6" name="Table 6">
            <a:extLst>
              <a:ext uri="{FF2B5EF4-FFF2-40B4-BE49-F238E27FC236}">
                <a16:creationId xmlns:a16="http://schemas.microsoft.com/office/drawing/2014/main" id="{7F8BF197-5FA4-467E-9C35-F5BDC41349DE}"/>
              </a:ext>
            </a:extLst>
          </p:cNvPr>
          <p:cNvGraphicFramePr>
            <a:graphicFrameLocks noGrp="1"/>
          </p:cNvGraphicFramePr>
          <p:nvPr>
            <p:extLst>
              <p:ext uri="{D42A27DB-BD31-4B8C-83A1-F6EECF244321}">
                <p14:modId xmlns:p14="http://schemas.microsoft.com/office/powerpoint/2010/main" val="2351940478"/>
              </p:ext>
            </p:extLst>
          </p:nvPr>
        </p:nvGraphicFramePr>
        <p:xfrm>
          <a:off x="232949" y="1058863"/>
          <a:ext cx="8437563" cy="3657600"/>
        </p:xfrm>
        <a:graphic>
          <a:graphicData uri="http://schemas.openxmlformats.org/drawingml/2006/table">
            <a:tbl>
              <a:tblPr firstRow="1" bandRow="1">
                <a:tableStyleId>{073A0DAA-6AF3-43AB-8588-CEC1D06C72B9}</a:tableStyleId>
              </a:tblPr>
              <a:tblGrid>
                <a:gridCol w="1959570">
                  <a:extLst>
                    <a:ext uri="{9D8B030D-6E8A-4147-A177-3AD203B41FA5}">
                      <a16:colId xmlns:a16="http://schemas.microsoft.com/office/drawing/2014/main" val="2799619348"/>
                    </a:ext>
                  </a:extLst>
                </a:gridCol>
                <a:gridCol w="4707109">
                  <a:extLst>
                    <a:ext uri="{9D8B030D-6E8A-4147-A177-3AD203B41FA5}">
                      <a16:colId xmlns:a16="http://schemas.microsoft.com/office/drawing/2014/main" val="2880626713"/>
                    </a:ext>
                  </a:extLst>
                </a:gridCol>
                <a:gridCol w="1770884">
                  <a:extLst>
                    <a:ext uri="{9D8B030D-6E8A-4147-A177-3AD203B41FA5}">
                      <a16:colId xmlns:a16="http://schemas.microsoft.com/office/drawing/2014/main" val="1003744455"/>
                    </a:ext>
                  </a:extLst>
                </a:gridCol>
              </a:tblGrid>
              <a:tr h="338870">
                <a:tc>
                  <a:txBody>
                    <a:bodyPr/>
                    <a:lstStyle/>
                    <a:p>
                      <a:r>
                        <a:rPr lang="en-GB" noProof="0"/>
                        <a:t>Subnet mask</a:t>
                      </a:r>
                    </a:p>
                  </a:txBody>
                  <a:tcPr/>
                </a:tc>
                <a:tc>
                  <a:txBody>
                    <a:bodyPr/>
                    <a:lstStyle/>
                    <a:p>
                      <a:r>
                        <a:rPr lang="en-GB" noProof="0"/>
                        <a:t>32-bit address</a:t>
                      </a:r>
                    </a:p>
                  </a:txBody>
                  <a:tcPr/>
                </a:tc>
                <a:tc>
                  <a:txBody>
                    <a:bodyPr/>
                    <a:lstStyle/>
                    <a:p>
                      <a:r>
                        <a:rPr lang="en-GB" noProof="0"/>
                        <a:t>Prefix length</a:t>
                      </a:r>
                    </a:p>
                  </a:txBody>
                  <a:tcPr/>
                </a:tc>
                <a:extLst>
                  <a:ext uri="{0D108BD9-81ED-4DB2-BD59-A6C34878D82A}">
                    <a16:rowId xmlns:a16="http://schemas.microsoft.com/office/drawing/2014/main" val="1619626627"/>
                  </a:ext>
                </a:extLst>
              </a:tr>
              <a:tr h="338870">
                <a:tc>
                  <a:txBody>
                    <a:bodyPr/>
                    <a:lstStyle/>
                    <a:p>
                      <a:r>
                        <a:rPr lang="en-GB" noProof="0"/>
                        <a:t>255.0.0.0</a:t>
                      </a:r>
                    </a:p>
                  </a:txBody>
                  <a:tcPr/>
                </a:tc>
                <a:tc>
                  <a:txBody>
                    <a:bodyPr/>
                    <a:lstStyle/>
                    <a:p>
                      <a:r>
                        <a:rPr lang="en-GB" noProof="0"/>
                        <a:t>11111111 00000000 00000000 00000000</a:t>
                      </a:r>
                    </a:p>
                  </a:txBody>
                  <a:tcPr/>
                </a:tc>
                <a:tc>
                  <a:txBody>
                    <a:bodyPr/>
                    <a:lstStyle/>
                    <a:p>
                      <a:r>
                        <a:rPr lang="en-GB" noProof="0"/>
                        <a:t>/8</a:t>
                      </a:r>
                    </a:p>
                  </a:txBody>
                  <a:tcPr/>
                </a:tc>
                <a:extLst>
                  <a:ext uri="{0D108BD9-81ED-4DB2-BD59-A6C34878D82A}">
                    <a16:rowId xmlns:a16="http://schemas.microsoft.com/office/drawing/2014/main" val="188873303"/>
                  </a:ext>
                </a:extLst>
              </a:tr>
              <a:tr h="338870">
                <a:tc>
                  <a:txBody>
                    <a:bodyPr/>
                    <a:lstStyle/>
                    <a:p>
                      <a:r>
                        <a:rPr lang="en-GB" noProof="0"/>
                        <a:t>255.255.0.0</a:t>
                      </a:r>
                    </a:p>
                  </a:txBody>
                  <a:tcPr/>
                </a:tc>
                <a:tc>
                  <a:txBody>
                    <a:bodyPr/>
                    <a:lstStyle/>
                    <a:p>
                      <a:r>
                        <a:rPr lang="en-GB" noProof="0"/>
                        <a:t>11111111 11111111 00000000 00000000</a:t>
                      </a:r>
                    </a:p>
                  </a:txBody>
                  <a:tcPr/>
                </a:tc>
                <a:tc>
                  <a:txBody>
                    <a:bodyPr/>
                    <a:lstStyle/>
                    <a:p>
                      <a:r>
                        <a:rPr lang="en-GB" noProof="0"/>
                        <a:t>/16</a:t>
                      </a:r>
                    </a:p>
                  </a:txBody>
                  <a:tcPr/>
                </a:tc>
                <a:extLst>
                  <a:ext uri="{0D108BD9-81ED-4DB2-BD59-A6C34878D82A}">
                    <a16:rowId xmlns:a16="http://schemas.microsoft.com/office/drawing/2014/main" val="1610302303"/>
                  </a:ext>
                </a:extLst>
              </a:tr>
              <a:tr h="338870">
                <a:tc>
                  <a:txBody>
                    <a:bodyPr/>
                    <a:lstStyle/>
                    <a:p>
                      <a:r>
                        <a:rPr lang="en-GB" noProof="0"/>
                        <a:t>255.255.255.0</a:t>
                      </a:r>
                    </a:p>
                  </a:txBody>
                  <a:tcPr/>
                </a:tc>
                <a:tc>
                  <a:txBody>
                    <a:bodyPr/>
                    <a:lstStyle/>
                    <a:p>
                      <a:r>
                        <a:rPr lang="en-GB" noProof="0"/>
                        <a:t>11111111 11111111 11111111 00000000</a:t>
                      </a:r>
                    </a:p>
                  </a:txBody>
                  <a:tcPr/>
                </a:tc>
                <a:tc>
                  <a:txBody>
                    <a:bodyPr/>
                    <a:lstStyle/>
                    <a:p>
                      <a:r>
                        <a:rPr lang="en-GB" noProof="0"/>
                        <a:t>/24</a:t>
                      </a:r>
                    </a:p>
                  </a:txBody>
                  <a:tcPr/>
                </a:tc>
                <a:extLst>
                  <a:ext uri="{0D108BD9-81ED-4DB2-BD59-A6C34878D82A}">
                    <a16:rowId xmlns:a16="http://schemas.microsoft.com/office/drawing/2014/main" val="3074340904"/>
                  </a:ext>
                </a:extLst>
              </a:tr>
              <a:tr h="338870">
                <a:tc>
                  <a:txBody>
                    <a:bodyPr/>
                    <a:lstStyle/>
                    <a:p>
                      <a:r>
                        <a:rPr lang="en-GB" noProof="0"/>
                        <a:t>255.255.255.128</a:t>
                      </a:r>
                    </a:p>
                  </a:txBody>
                  <a:tcPr/>
                </a:tc>
                <a:tc>
                  <a:txBody>
                    <a:bodyPr/>
                    <a:lstStyle/>
                    <a:p>
                      <a:r>
                        <a:rPr lang="en-GB" noProof="0"/>
                        <a:t>11111111 11111111 11111111 10000000</a:t>
                      </a:r>
                    </a:p>
                  </a:txBody>
                  <a:tcPr/>
                </a:tc>
                <a:tc>
                  <a:txBody>
                    <a:bodyPr/>
                    <a:lstStyle/>
                    <a:p>
                      <a:r>
                        <a:rPr lang="en-GB" noProof="0"/>
                        <a:t>/25</a:t>
                      </a:r>
                    </a:p>
                  </a:txBody>
                  <a:tcPr/>
                </a:tc>
                <a:extLst>
                  <a:ext uri="{0D108BD9-81ED-4DB2-BD59-A6C34878D82A}">
                    <a16:rowId xmlns:a16="http://schemas.microsoft.com/office/drawing/2014/main" val="2167042127"/>
                  </a:ext>
                </a:extLst>
              </a:tr>
              <a:tr h="338870">
                <a:tc>
                  <a:txBody>
                    <a:bodyPr/>
                    <a:lstStyle/>
                    <a:p>
                      <a:r>
                        <a:rPr lang="en-GB" noProof="0"/>
                        <a:t>255.255.255.192</a:t>
                      </a:r>
                    </a:p>
                  </a:txBody>
                  <a:tcPr/>
                </a:tc>
                <a:tc>
                  <a:txBody>
                    <a:bodyPr/>
                    <a:lstStyle/>
                    <a:p>
                      <a:r>
                        <a:rPr lang="en-GB" noProof="0"/>
                        <a:t>11111111 11111111 11111111 11000000</a:t>
                      </a:r>
                    </a:p>
                  </a:txBody>
                  <a:tcPr/>
                </a:tc>
                <a:tc>
                  <a:txBody>
                    <a:bodyPr/>
                    <a:lstStyle/>
                    <a:p>
                      <a:r>
                        <a:rPr lang="en-GB" noProof="0"/>
                        <a:t>/26</a:t>
                      </a:r>
                    </a:p>
                  </a:txBody>
                  <a:tcPr/>
                </a:tc>
                <a:extLst>
                  <a:ext uri="{0D108BD9-81ED-4DB2-BD59-A6C34878D82A}">
                    <a16:rowId xmlns:a16="http://schemas.microsoft.com/office/drawing/2014/main" val="2624297407"/>
                  </a:ext>
                </a:extLst>
              </a:tr>
              <a:tr h="338870">
                <a:tc>
                  <a:txBody>
                    <a:bodyPr/>
                    <a:lstStyle/>
                    <a:p>
                      <a:r>
                        <a:rPr lang="en-GB" noProof="0"/>
                        <a:t>255.255.255.224</a:t>
                      </a:r>
                    </a:p>
                  </a:txBody>
                  <a:tcPr/>
                </a:tc>
                <a:tc>
                  <a:txBody>
                    <a:bodyPr/>
                    <a:lstStyle/>
                    <a:p>
                      <a:r>
                        <a:rPr lang="en-GB" noProof="0"/>
                        <a:t>11111111 11111111 11111111 11100000</a:t>
                      </a:r>
                    </a:p>
                  </a:txBody>
                  <a:tcPr/>
                </a:tc>
                <a:tc>
                  <a:txBody>
                    <a:bodyPr/>
                    <a:lstStyle/>
                    <a:p>
                      <a:r>
                        <a:rPr lang="en-GB" noProof="0"/>
                        <a:t>/27</a:t>
                      </a:r>
                    </a:p>
                  </a:txBody>
                  <a:tcPr/>
                </a:tc>
                <a:extLst>
                  <a:ext uri="{0D108BD9-81ED-4DB2-BD59-A6C34878D82A}">
                    <a16:rowId xmlns:a16="http://schemas.microsoft.com/office/drawing/2014/main" val="42431621"/>
                  </a:ext>
                </a:extLst>
              </a:tr>
              <a:tr h="338870">
                <a:tc>
                  <a:txBody>
                    <a:bodyPr/>
                    <a:lstStyle/>
                    <a:p>
                      <a:r>
                        <a:rPr lang="en-GB" noProof="0"/>
                        <a:t>255.255.255.240</a:t>
                      </a:r>
                    </a:p>
                  </a:txBody>
                  <a:tcPr/>
                </a:tc>
                <a:tc>
                  <a:txBody>
                    <a:bodyPr/>
                    <a:lstStyle/>
                    <a:p>
                      <a:r>
                        <a:rPr lang="en-GB" noProof="0"/>
                        <a:t>11111111 11111111 11111111 11110000</a:t>
                      </a:r>
                    </a:p>
                  </a:txBody>
                  <a:tcPr/>
                </a:tc>
                <a:tc>
                  <a:txBody>
                    <a:bodyPr/>
                    <a:lstStyle/>
                    <a:p>
                      <a:r>
                        <a:rPr lang="en-GB" noProof="0"/>
                        <a:t>/28</a:t>
                      </a:r>
                    </a:p>
                  </a:txBody>
                  <a:tcPr/>
                </a:tc>
                <a:extLst>
                  <a:ext uri="{0D108BD9-81ED-4DB2-BD59-A6C34878D82A}">
                    <a16:rowId xmlns:a16="http://schemas.microsoft.com/office/drawing/2014/main" val="3256023386"/>
                  </a:ext>
                </a:extLst>
              </a:tr>
              <a:tr h="338870">
                <a:tc>
                  <a:txBody>
                    <a:bodyPr/>
                    <a:lstStyle/>
                    <a:p>
                      <a:r>
                        <a:rPr lang="en-GB" noProof="0"/>
                        <a:t>255.255.255.248</a:t>
                      </a:r>
                    </a:p>
                  </a:txBody>
                  <a:tcPr/>
                </a:tc>
                <a:tc>
                  <a:txBody>
                    <a:bodyPr/>
                    <a:lstStyle/>
                    <a:p>
                      <a:r>
                        <a:rPr lang="en-GB" noProof="0"/>
                        <a:t>11111111 11111111 11111111 11111000</a:t>
                      </a:r>
                    </a:p>
                  </a:txBody>
                  <a:tcPr/>
                </a:tc>
                <a:tc>
                  <a:txBody>
                    <a:bodyPr/>
                    <a:lstStyle/>
                    <a:p>
                      <a:r>
                        <a:rPr lang="en-GB" noProof="0"/>
                        <a:t>/29</a:t>
                      </a:r>
                    </a:p>
                  </a:txBody>
                  <a:tcPr/>
                </a:tc>
                <a:extLst>
                  <a:ext uri="{0D108BD9-81ED-4DB2-BD59-A6C34878D82A}">
                    <a16:rowId xmlns:a16="http://schemas.microsoft.com/office/drawing/2014/main" val="3390537807"/>
                  </a:ext>
                </a:extLst>
              </a:tr>
              <a:tr h="338870">
                <a:tc>
                  <a:txBody>
                    <a:bodyPr/>
                    <a:lstStyle/>
                    <a:p>
                      <a:r>
                        <a:rPr lang="en-GB" noProof="0"/>
                        <a:t>255.255.255.252</a:t>
                      </a:r>
                    </a:p>
                  </a:txBody>
                  <a:tcPr/>
                </a:tc>
                <a:tc>
                  <a:txBody>
                    <a:bodyPr/>
                    <a:lstStyle/>
                    <a:p>
                      <a:r>
                        <a:rPr lang="en-GB" noProof="0"/>
                        <a:t>11111111 11111111 11111111 11111100</a:t>
                      </a:r>
                    </a:p>
                  </a:txBody>
                  <a:tcPr/>
                </a:tc>
                <a:tc>
                  <a:txBody>
                    <a:bodyPr/>
                    <a:lstStyle/>
                    <a:p>
                      <a:r>
                        <a:rPr lang="en-GB" noProof="0"/>
                        <a:t>/30</a:t>
                      </a:r>
                    </a:p>
                  </a:txBody>
                  <a:tcPr/>
                </a:tc>
                <a:extLst>
                  <a:ext uri="{0D108BD9-81ED-4DB2-BD59-A6C34878D82A}">
                    <a16:rowId xmlns:a16="http://schemas.microsoft.com/office/drawing/2014/main" val="2659614847"/>
                  </a:ext>
                </a:extLst>
              </a:tr>
            </a:tbl>
          </a:graphicData>
        </a:graphic>
      </p:graphicFrame>
      <p:sp>
        <p:nvSpPr>
          <p:cNvPr id="3" name="TextBox 2">
            <a:extLst>
              <a:ext uri="{FF2B5EF4-FFF2-40B4-BE49-F238E27FC236}">
                <a16:creationId xmlns:a16="http://schemas.microsoft.com/office/drawing/2014/main" id="{53CA16A4-66F8-B377-EEB5-53CED5CAC1BD}"/>
              </a:ext>
            </a:extLst>
          </p:cNvPr>
          <p:cNvSpPr txBox="1"/>
          <p:nvPr/>
        </p:nvSpPr>
        <p:spPr>
          <a:xfrm>
            <a:off x="4572000" y="200416"/>
            <a:ext cx="3845490" cy="738664"/>
          </a:xfrm>
          <a:prstGeom prst="rect">
            <a:avLst/>
          </a:prstGeom>
          <a:noFill/>
        </p:spPr>
        <p:txBody>
          <a:bodyPr wrap="square" lIns="0" tIns="0" rIns="0" bIns="0" rtlCol="0">
            <a:spAutoFit/>
          </a:bodyPr>
          <a:lstStyle/>
          <a:p>
            <a:r>
              <a:rPr lang="en-GB" sz="2400" noProof="0"/>
              <a:t>N</a:t>
            </a:r>
            <a:r>
              <a:rPr lang="en-GB" sz="2400" b="0" noProof="0"/>
              <a:t>umber of bits set to </a:t>
            </a:r>
            <a:r>
              <a:rPr lang="en-GB" sz="2400" noProof="0"/>
              <a:t>1</a:t>
            </a:r>
            <a:r>
              <a:rPr lang="en-GB" sz="2400" b="0" noProof="0"/>
              <a:t> in the subnet mask.</a:t>
            </a:r>
            <a:endParaRPr lang="en-GB" sz="2400" noProof="0"/>
          </a:p>
        </p:txBody>
      </p:sp>
    </p:spTree>
    <p:extLst>
      <p:ext uri="{BB962C8B-B14F-4D97-AF65-F5344CB8AC3E}">
        <p14:creationId xmlns:p14="http://schemas.microsoft.com/office/powerpoint/2010/main" val="31312839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EF99326-3FEF-4008-A225-9C6FB478633D}"/>
              </a:ext>
            </a:extLst>
          </p:cNvPr>
          <p:cNvSpPr>
            <a:spLocks noGrp="1"/>
          </p:cNvSpPr>
          <p:nvPr>
            <p:ph type="sldNum" sz="quarter" idx="11"/>
          </p:nvPr>
        </p:nvSpPr>
        <p:spPr/>
        <p:txBody>
          <a:bodyPr/>
          <a:lstStyle/>
          <a:p>
            <a:fld id="{DA2C159E-F13C-4A85-9A41-E7669D3E0D70}" type="slidenum">
              <a:rPr lang="en-GB" noProof="0" smtClean="0"/>
              <a:pPr/>
              <a:t>74</a:t>
            </a:fld>
            <a:endParaRPr lang="en-GB" noProof="0"/>
          </a:p>
        </p:txBody>
      </p:sp>
      <p:sp>
        <p:nvSpPr>
          <p:cNvPr id="2" name="Title 1">
            <a:extLst>
              <a:ext uri="{FF2B5EF4-FFF2-40B4-BE49-F238E27FC236}">
                <a16:creationId xmlns:a16="http://schemas.microsoft.com/office/drawing/2014/main" id="{27E0FC3E-0A49-485F-94A0-79B64595E882}"/>
              </a:ext>
            </a:extLst>
          </p:cNvPr>
          <p:cNvSpPr>
            <a:spLocks noGrp="1"/>
          </p:cNvSpPr>
          <p:nvPr>
            <p:ph type="title"/>
          </p:nvPr>
        </p:nvSpPr>
        <p:spPr/>
        <p:txBody>
          <a:bodyPr>
            <a:noAutofit/>
          </a:bodyPr>
          <a:lstStyle/>
          <a:p>
            <a:r>
              <a:rPr lang="en-GB" noProof="0"/>
              <a:t>Network, host and broadcast address</a:t>
            </a:r>
          </a:p>
        </p:txBody>
      </p:sp>
      <p:sp>
        <p:nvSpPr>
          <p:cNvPr id="4" name="Footer Placeholder 3">
            <a:extLst>
              <a:ext uri="{FF2B5EF4-FFF2-40B4-BE49-F238E27FC236}">
                <a16:creationId xmlns:a16="http://schemas.microsoft.com/office/drawing/2014/main" id="{CD94E751-2029-4198-B847-E9A62BB6FF0D}"/>
              </a:ext>
            </a:extLst>
          </p:cNvPr>
          <p:cNvSpPr>
            <a:spLocks noGrp="1"/>
          </p:cNvSpPr>
          <p:nvPr>
            <p:ph type="ftr" sz="quarter" idx="10"/>
          </p:nvPr>
        </p:nvSpPr>
        <p:spPr/>
        <p:txBody>
          <a:bodyPr/>
          <a:lstStyle/>
          <a:p>
            <a:r>
              <a:rPr lang="en-GB" noProof="0"/>
              <a:t>Education &amp; Training Foundation</a:t>
            </a:r>
          </a:p>
        </p:txBody>
      </p:sp>
      <p:graphicFrame>
        <p:nvGraphicFramePr>
          <p:cNvPr id="8" name="Table 7">
            <a:extLst>
              <a:ext uri="{FF2B5EF4-FFF2-40B4-BE49-F238E27FC236}">
                <a16:creationId xmlns:a16="http://schemas.microsoft.com/office/drawing/2014/main" id="{266EBD71-335F-4638-A0F0-CD1D0F850042}"/>
              </a:ext>
            </a:extLst>
          </p:cNvPr>
          <p:cNvGraphicFramePr>
            <a:graphicFrameLocks noGrp="1"/>
          </p:cNvGraphicFramePr>
          <p:nvPr>
            <p:extLst>
              <p:ext uri="{D42A27DB-BD31-4B8C-83A1-F6EECF244321}">
                <p14:modId xmlns:p14="http://schemas.microsoft.com/office/powerpoint/2010/main" val="3017541022"/>
              </p:ext>
            </p:extLst>
          </p:nvPr>
        </p:nvGraphicFramePr>
        <p:xfrm>
          <a:off x="3710901" y="1906591"/>
          <a:ext cx="5295939" cy="2563906"/>
        </p:xfrm>
        <a:graphic>
          <a:graphicData uri="http://schemas.openxmlformats.org/drawingml/2006/table">
            <a:tbl>
              <a:tblPr firstRow="1" bandRow="1">
                <a:tableStyleId>{793D81CF-94F2-401A-BA57-92F5A7B2D0C5}</a:tableStyleId>
              </a:tblPr>
              <a:tblGrid>
                <a:gridCol w="1314804">
                  <a:extLst>
                    <a:ext uri="{9D8B030D-6E8A-4147-A177-3AD203B41FA5}">
                      <a16:colId xmlns:a16="http://schemas.microsoft.com/office/drawing/2014/main" val="6951079"/>
                    </a:ext>
                  </a:extLst>
                </a:gridCol>
                <a:gridCol w="2372523">
                  <a:extLst>
                    <a:ext uri="{9D8B030D-6E8A-4147-A177-3AD203B41FA5}">
                      <a16:colId xmlns:a16="http://schemas.microsoft.com/office/drawing/2014/main" val="3669600987"/>
                    </a:ext>
                  </a:extLst>
                </a:gridCol>
                <a:gridCol w="793288">
                  <a:extLst>
                    <a:ext uri="{9D8B030D-6E8A-4147-A177-3AD203B41FA5}">
                      <a16:colId xmlns:a16="http://schemas.microsoft.com/office/drawing/2014/main" val="1195186617"/>
                    </a:ext>
                  </a:extLst>
                </a:gridCol>
                <a:gridCol w="815324">
                  <a:extLst>
                    <a:ext uri="{9D8B030D-6E8A-4147-A177-3AD203B41FA5}">
                      <a16:colId xmlns:a16="http://schemas.microsoft.com/office/drawing/2014/main" val="3408647017"/>
                    </a:ext>
                  </a:extLst>
                </a:gridCol>
              </a:tblGrid>
              <a:tr h="35242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GB" sz="1200" noProof="0"/>
                    </a:p>
                  </a:txBody>
                  <a:tcPr marL="31750" marR="31750" marT="31750" marB="31750"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ctr"/>
                      <a:r>
                        <a:rPr lang="en-GB" sz="1050" b="1" noProof="0">
                          <a:effectLst/>
                        </a:rPr>
                        <a:t>Network portion</a:t>
                      </a:r>
                      <a:endParaRPr lang="en-GB" sz="1050" noProof="0">
                        <a:effectLst/>
                      </a:endParaRPr>
                    </a:p>
                  </a:txBody>
                  <a:tcPr marL="31750" marR="31750" marT="31750" marB="31750"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ctr"/>
                      <a:r>
                        <a:rPr lang="en-GB" sz="1050" b="1" noProof="0">
                          <a:effectLst/>
                        </a:rPr>
                        <a:t>Host portion</a:t>
                      </a:r>
                      <a:endParaRPr lang="en-GB" sz="1050" noProof="0">
                        <a:effectLst/>
                      </a:endParaRPr>
                    </a:p>
                  </a:txBody>
                  <a:tcPr marL="31750" marR="31750" marT="31750" marB="31750"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ctr"/>
                      <a:r>
                        <a:rPr lang="en-GB" sz="1050" b="1" noProof="0">
                          <a:effectLst/>
                        </a:rPr>
                        <a:t>Host bits</a:t>
                      </a:r>
                      <a:endParaRPr lang="en-GB" sz="1050" noProof="0">
                        <a:effectLst/>
                      </a:endParaRPr>
                    </a:p>
                  </a:txBody>
                  <a:tcPr marL="31750" marR="31750" marT="31750" marB="31750" anchor="ctr"/>
                </a:tc>
                <a:extLst>
                  <a:ext uri="{0D108BD9-81ED-4DB2-BD59-A6C34878D82A}">
                    <a16:rowId xmlns:a16="http://schemas.microsoft.com/office/drawing/2014/main" val="1417013316"/>
                  </a:ext>
                </a:extLst>
              </a:tr>
              <a:tr h="33886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fontAlgn="ctr"/>
                      <a:r>
                        <a:rPr lang="en-GB" sz="1000" b="0" noProof="0">
                          <a:effectLst/>
                        </a:rPr>
                        <a:t>Subnet mask </a:t>
                      </a:r>
                    </a:p>
                    <a:p>
                      <a:pPr fontAlgn="ctr"/>
                      <a:r>
                        <a:rPr lang="en-GB" sz="1000" b="1" noProof="0">
                          <a:effectLst/>
                        </a:rPr>
                        <a:t>255.255.255.</a:t>
                      </a:r>
                      <a:r>
                        <a:rPr lang="en-GB" sz="1000" b="0" noProof="0">
                          <a:effectLst/>
                        </a:rPr>
                        <a:t>0 or </a:t>
                      </a:r>
                      <a:r>
                        <a:rPr lang="en-GB" sz="1000" b="1" noProof="0">
                          <a:effectLst/>
                        </a:rPr>
                        <a:t>/24</a:t>
                      </a:r>
                      <a:endParaRPr lang="en-GB" sz="1000" b="0" noProof="0">
                        <a:effectLst/>
                      </a:endParaRPr>
                    </a:p>
                  </a:txBody>
                  <a:tcPr marL="31750" marR="31750" marT="31750" marB="3175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ctr"/>
                      <a:r>
                        <a:rPr lang="en-GB" sz="1000" b="0" noProof="0">
                          <a:effectLst/>
                        </a:rPr>
                        <a:t>255      255      255</a:t>
                      </a:r>
                      <a:br>
                        <a:rPr lang="en-GB" sz="1000" b="0" noProof="0">
                          <a:effectLst/>
                        </a:rPr>
                      </a:br>
                      <a:r>
                        <a:rPr lang="en-GB" sz="1000" b="0" noProof="0">
                          <a:effectLst/>
                        </a:rPr>
                        <a:t>11111111 11111111 11111111</a:t>
                      </a:r>
                      <a:endParaRPr lang="en-GB" sz="1000" b="0" noProof="0">
                        <a:effectLst/>
                        <a:latin typeface="Courier New" panose="02070309020205020404" pitchFamily="49" charset="0"/>
                        <a:cs typeface="Courier New" panose="02070309020205020404" pitchFamily="49" charset="0"/>
                      </a:endParaRPr>
                    </a:p>
                  </a:txBody>
                  <a:tcPr marL="31750" marR="31750" marT="31750" marB="3175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ctr"/>
                      <a:r>
                        <a:rPr lang="en-GB" sz="1000" b="0" noProof="0">
                          <a:effectLst/>
                        </a:rPr>
                        <a:t>0</a:t>
                      </a:r>
                      <a:br>
                        <a:rPr lang="en-GB" sz="1000" b="0" noProof="0">
                          <a:effectLst/>
                        </a:rPr>
                      </a:br>
                      <a:r>
                        <a:rPr lang="en-GB" sz="1000" b="0" noProof="0">
                          <a:effectLst/>
                        </a:rPr>
                        <a:t>00000000</a:t>
                      </a:r>
                      <a:endParaRPr lang="en-GB" sz="1000" b="0" noProof="0">
                        <a:effectLst/>
                        <a:latin typeface="Courier New" panose="02070309020205020404" pitchFamily="49" charset="0"/>
                        <a:cs typeface="Courier New" panose="02070309020205020404" pitchFamily="49" charset="0"/>
                      </a:endParaRPr>
                    </a:p>
                  </a:txBody>
                  <a:tcPr marL="31750" marR="31750" marT="31750" marB="3175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fontAlgn="ctr"/>
                      <a:endParaRPr lang="en-GB" sz="1000" b="0" noProof="0">
                        <a:effectLst/>
                      </a:endParaRPr>
                    </a:p>
                  </a:txBody>
                  <a:tcPr marL="31750" marR="31750" marT="31750" marB="31750" anchor="ctr"/>
                </a:tc>
                <a:extLst>
                  <a:ext uri="{0D108BD9-81ED-4DB2-BD59-A6C34878D82A}">
                    <a16:rowId xmlns:a16="http://schemas.microsoft.com/office/drawing/2014/main" val="4212010678"/>
                  </a:ext>
                </a:extLst>
              </a:tr>
              <a:tr h="33886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fontAlgn="ctr"/>
                      <a:r>
                        <a:rPr lang="en-GB" sz="1000" b="0" noProof="0">
                          <a:effectLst/>
                        </a:rPr>
                        <a:t>Network address </a:t>
                      </a:r>
                    </a:p>
                    <a:p>
                      <a:pPr fontAlgn="ctr"/>
                      <a:r>
                        <a:rPr lang="en-GB" sz="1000" b="1" noProof="0">
                          <a:effectLst/>
                        </a:rPr>
                        <a:t>192.168.10.</a:t>
                      </a:r>
                      <a:r>
                        <a:rPr lang="en-GB" sz="1000" b="0" noProof="0">
                          <a:effectLst/>
                        </a:rPr>
                        <a:t>0 or </a:t>
                      </a:r>
                      <a:r>
                        <a:rPr lang="en-GB" sz="1000" b="1" noProof="0">
                          <a:effectLst/>
                        </a:rPr>
                        <a:t>/24</a:t>
                      </a:r>
                      <a:endParaRPr lang="en-GB" sz="1000" b="0" noProof="0">
                        <a:effectLst/>
                      </a:endParaRPr>
                    </a:p>
                  </a:txBody>
                  <a:tcPr marL="31750" marR="31750" marT="31750" marB="3175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ctr"/>
                      <a:r>
                        <a:rPr lang="en-GB" sz="1000" b="0" noProof="0">
                          <a:effectLst/>
                        </a:rPr>
                        <a:t>192      168      10</a:t>
                      </a:r>
                      <a:br>
                        <a:rPr lang="en-GB" sz="1000" b="0" noProof="0">
                          <a:effectLst/>
                        </a:rPr>
                      </a:br>
                      <a:r>
                        <a:rPr lang="en-GB" sz="1000" b="0" noProof="0">
                          <a:effectLst/>
                        </a:rPr>
                        <a:t>11000000 10100000 00001010</a:t>
                      </a:r>
                      <a:endParaRPr lang="en-GB" sz="1000" b="0" noProof="0">
                        <a:effectLst/>
                        <a:latin typeface="Courier New" panose="02070309020205020404" pitchFamily="49" charset="0"/>
                        <a:cs typeface="Courier New" panose="02070309020205020404" pitchFamily="49" charset="0"/>
                      </a:endParaRPr>
                    </a:p>
                  </a:txBody>
                  <a:tcPr marL="31750" marR="31750" marT="31750" marB="3175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ctr"/>
                      <a:r>
                        <a:rPr lang="en-GB" sz="1000" b="0" noProof="0">
                          <a:effectLst/>
                        </a:rPr>
                        <a:t>0</a:t>
                      </a:r>
                      <a:br>
                        <a:rPr lang="en-GB" sz="1000" b="0" noProof="0">
                          <a:effectLst/>
                        </a:rPr>
                      </a:br>
                      <a:r>
                        <a:rPr lang="en-GB" sz="1000" b="0" noProof="0">
                          <a:effectLst/>
                        </a:rPr>
                        <a:t>00000000</a:t>
                      </a:r>
                      <a:endParaRPr lang="en-GB" sz="1000" b="0" noProof="0">
                        <a:effectLst/>
                        <a:latin typeface="Courier New" panose="02070309020205020404" pitchFamily="49" charset="0"/>
                        <a:cs typeface="Courier New" panose="02070309020205020404" pitchFamily="49" charset="0"/>
                      </a:endParaRPr>
                    </a:p>
                  </a:txBody>
                  <a:tcPr marL="31750" marR="31750" marT="31750" marB="3175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ctr"/>
                      <a:r>
                        <a:rPr lang="en-GB" sz="1000" b="0" noProof="0">
                          <a:effectLst/>
                        </a:rPr>
                        <a:t>All 0s</a:t>
                      </a:r>
                    </a:p>
                  </a:txBody>
                  <a:tcPr marL="31750" marR="31750" marT="31750" marB="31750" anchor="ctr"/>
                </a:tc>
                <a:extLst>
                  <a:ext uri="{0D108BD9-81ED-4DB2-BD59-A6C34878D82A}">
                    <a16:rowId xmlns:a16="http://schemas.microsoft.com/office/drawing/2014/main" val="582796851"/>
                  </a:ext>
                </a:extLst>
              </a:tr>
              <a:tr h="33886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fontAlgn="ctr"/>
                      <a:r>
                        <a:rPr lang="en-GB" sz="1000" b="0" noProof="0">
                          <a:effectLst/>
                        </a:rPr>
                        <a:t>First address </a:t>
                      </a:r>
                    </a:p>
                    <a:p>
                      <a:pPr fontAlgn="ctr"/>
                      <a:r>
                        <a:rPr lang="en-GB" sz="1000" b="1" noProof="0">
                          <a:effectLst/>
                        </a:rPr>
                        <a:t>192.168.10.</a:t>
                      </a:r>
                      <a:r>
                        <a:rPr lang="en-GB" sz="1000" b="0" noProof="0">
                          <a:effectLst/>
                        </a:rPr>
                        <a:t>1 or </a:t>
                      </a:r>
                      <a:r>
                        <a:rPr lang="en-GB" sz="1000" b="1" noProof="0">
                          <a:effectLst/>
                        </a:rPr>
                        <a:t>/24</a:t>
                      </a:r>
                      <a:endParaRPr lang="en-GB" sz="1000" b="0" noProof="0">
                        <a:effectLst/>
                      </a:endParaRPr>
                    </a:p>
                  </a:txBody>
                  <a:tcPr marL="31750" marR="31750" marT="31750" marB="3175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ctr"/>
                      <a:r>
                        <a:rPr lang="en-GB" sz="1000" b="0" noProof="0">
                          <a:effectLst/>
                        </a:rPr>
                        <a:t>192      168      10</a:t>
                      </a:r>
                      <a:br>
                        <a:rPr lang="en-GB" sz="1000" b="0" noProof="0">
                          <a:effectLst/>
                        </a:rPr>
                      </a:br>
                      <a:r>
                        <a:rPr lang="en-GB" sz="1000" b="0" noProof="0">
                          <a:effectLst/>
                        </a:rPr>
                        <a:t>11000000 10100000 00001010</a:t>
                      </a:r>
                      <a:endParaRPr lang="en-GB" sz="1000" b="0" noProof="0">
                        <a:effectLst/>
                        <a:latin typeface="Courier New" panose="02070309020205020404" pitchFamily="49" charset="0"/>
                        <a:cs typeface="Courier New" panose="02070309020205020404" pitchFamily="49" charset="0"/>
                      </a:endParaRPr>
                    </a:p>
                  </a:txBody>
                  <a:tcPr marL="31750" marR="31750" marT="31750" marB="3175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ctr"/>
                      <a:r>
                        <a:rPr lang="en-GB" sz="1000" b="0" noProof="0">
                          <a:effectLst/>
                        </a:rPr>
                        <a:t>1</a:t>
                      </a:r>
                      <a:br>
                        <a:rPr lang="en-GB" sz="1000" b="0" noProof="0">
                          <a:effectLst/>
                        </a:rPr>
                      </a:br>
                      <a:r>
                        <a:rPr lang="en-GB" sz="1000" b="0" noProof="0">
                          <a:effectLst/>
                        </a:rPr>
                        <a:t>00000001</a:t>
                      </a:r>
                      <a:endParaRPr lang="en-GB" sz="1000" b="0" noProof="0">
                        <a:effectLst/>
                        <a:latin typeface="Courier New" panose="02070309020205020404" pitchFamily="49" charset="0"/>
                        <a:cs typeface="Courier New" panose="02070309020205020404" pitchFamily="49" charset="0"/>
                      </a:endParaRPr>
                    </a:p>
                  </a:txBody>
                  <a:tcPr marL="31750" marR="31750" marT="31750" marB="3175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ctr"/>
                      <a:r>
                        <a:rPr lang="en-GB" sz="1000" b="0" noProof="0">
                          <a:effectLst/>
                        </a:rPr>
                        <a:t>All 0s and a 1</a:t>
                      </a:r>
                    </a:p>
                  </a:txBody>
                  <a:tcPr marL="31750" marR="31750" marT="31750" marB="31750" anchor="ctr"/>
                </a:tc>
                <a:extLst>
                  <a:ext uri="{0D108BD9-81ED-4DB2-BD59-A6C34878D82A}">
                    <a16:rowId xmlns:a16="http://schemas.microsoft.com/office/drawing/2014/main" val="3315409547"/>
                  </a:ext>
                </a:extLst>
              </a:tr>
              <a:tr h="33886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fontAlgn="ctr"/>
                      <a:r>
                        <a:rPr lang="en-GB" sz="1000" b="0" noProof="0">
                          <a:effectLst/>
                        </a:rPr>
                        <a:t>Last address </a:t>
                      </a:r>
                    </a:p>
                    <a:p>
                      <a:pPr fontAlgn="ctr"/>
                      <a:r>
                        <a:rPr lang="en-GB" sz="1000" b="1" noProof="0">
                          <a:effectLst/>
                        </a:rPr>
                        <a:t>192.168.10.</a:t>
                      </a:r>
                      <a:r>
                        <a:rPr lang="en-GB" sz="1000" b="0" noProof="0">
                          <a:effectLst/>
                        </a:rPr>
                        <a:t>254 or </a:t>
                      </a:r>
                      <a:r>
                        <a:rPr lang="en-GB" sz="1000" b="1" noProof="0">
                          <a:effectLst/>
                        </a:rPr>
                        <a:t>/24</a:t>
                      </a:r>
                      <a:endParaRPr lang="en-GB" sz="1000" b="0" noProof="0">
                        <a:effectLst/>
                      </a:endParaRPr>
                    </a:p>
                  </a:txBody>
                  <a:tcPr marL="31750" marR="31750" marT="31750" marB="3175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ctr"/>
                      <a:r>
                        <a:rPr lang="en-GB" sz="1000" b="0" noProof="0">
                          <a:effectLst/>
                        </a:rPr>
                        <a:t>192      168      10</a:t>
                      </a:r>
                      <a:br>
                        <a:rPr lang="en-GB" sz="1000" b="0" noProof="0">
                          <a:effectLst/>
                        </a:rPr>
                      </a:br>
                      <a:r>
                        <a:rPr lang="en-GB" sz="1000" b="0" noProof="0">
                          <a:effectLst/>
                        </a:rPr>
                        <a:t>11000000 10100000 00001010</a:t>
                      </a:r>
                      <a:endParaRPr lang="en-GB" sz="1000" b="0" noProof="0">
                        <a:effectLst/>
                        <a:latin typeface="Courier New" panose="02070309020205020404" pitchFamily="49" charset="0"/>
                        <a:cs typeface="Courier New" panose="02070309020205020404" pitchFamily="49" charset="0"/>
                      </a:endParaRPr>
                    </a:p>
                  </a:txBody>
                  <a:tcPr marL="31750" marR="31750" marT="31750" marB="3175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ctr"/>
                      <a:r>
                        <a:rPr lang="en-GB" sz="1000" b="0" noProof="0">
                          <a:effectLst/>
                        </a:rPr>
                        <a:t>254</a:t>
                      </a:r>
                      <a:br>
                        <a:rPr lang="en-GB" sz="1000" b="0" noProof="0">
                          <a:effectLst/>
                        </a:rPr>
                      </a:br>
                      <a:r>
                        <a:rPr lang="en-GB" sz="1000" b="0" noProof="0">
                          <a:effectLst/>
                        </a:rPr>
                        <a:t>11111110</a:t>
                      </a:r>
                      <a:endParaRPr lang="en-GB" sz="1000" b="0" noProof="0">
                        <a:effectLst/>
                        <a:latin typeface="Courier New" panose="02070309020205020404" pitchFamily="49" charset="0"/>
                        <a:cs typeface="Courier New" panose="02070309020205020404" pitchFamily="49" charset="0"/>
                      </a:endParaRPr>
                    </a:p>
                  </a:txBody>
                  <a:tcPr marL="31750" marR="31750" marT="31750" marB="3175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ctr"/>
                      <a:r>
                        <a:rPr lang="en-GB" sz="1000" b="0" noProof="0">
                          <a:effectLst/>
                        </a:rPr>
                        <a:t>All 1s and a 0</a:t>
                      </a:r>
                    </a:p>
                  </a:txBody>
                  <a:tcPr marL="31750" marR="31750" marT="31750" marB="31750" anchor="ctr"/>
                </a:tc>
                <a:extLst>
                  <a:ext uri="{0D108BD9-81ED-4DB2-BD59-A6C34878D82A}">
                    <a16:rowId xmlns:a16="http://schemas.microsoft.com/office/drawing/2014/main" val="3018522862"/>
                  </a:ext>
                </a:extLst>
              </a:tr>
              <a:tr h="33886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fontAlgn="ctr"/>
                      <a:r>
                        <a:rPr lang="en-GB" sz="1000" b="0" noProof="0">
                          <a:effectLst/>
                        </a:rPr>
                        <a:t>Broadcast address</a:t>
                      </a:r>
                    </a:p>
                    <a:p>
                      <a:pPr fontAlgn="ctr"/>
                      <a:r>
                        <a:rPr lang="en-GB" sz="1000" b="1" noProof="0">
                          <a:effectLst/>
                        </a:rPr>
                        <a:t>192.168.10.</a:t>
                      </a:r>
                      <a:r>
                        <a:rPr lang="en-GB" sz="1000" b="0" noProof="0">
                          <a:effectLst/>
                        </a:rPr>
                        <a:t>255 or </a:t>
                      </a:r>
                      <a:r>
                        <a:rPr lang="en-GB" sz="1000" b="1" noProof="0">
                          <a:effectLst/>
                        </a:rPr>
                        <a:t>/24</a:t>
                      </a:r>
                      <a:endParaRPr lang="en-GB" sz="1000" b="0" noProof="0">
                        <a:effectLst/>
                      </a:endParaRPr>
                    </a:p>
                  </a:txBody>
                  <a:tcPr marL="31750" marR="31750" marT="31750" marB="3175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ctr"/>
                      <a:r>
                        <a:rPr lang="en-GB" sz="1000" b="0" noProof="0">
                          <a:effectLst/>
                        </a:rPr>
                        <a:t>192      168      10</a:t>
                      </a:r>
                      <a:br>
                        <a:rPr lang="en-GB" sz="1000" b="0" noProof="0">
                          <a:effectLst/>
                        </a:rPr>
                      </a:br>
                      <a:r>
                        <a:rPr lang="en-GB" sz="1000" b="0" noProof="0">
                          <a:effectLst/>
                        </a:rPr>
                        <a:t>11000000 10100000 00001010</a:t>
                      </a:r>
                      <a:endParaRPr lang="en-GB" sz="1000" b="0" noProof="0">
                        <a:effectLst/>
                        <a:latin typeface="Courier New" panose="02070309020205020404" pitchFamily="49" charset="0"/>
                        <a:cs typeface="Courier New" panose="02070309020205020404" pitchFamily="49" charset="0"/>
                      </a:endParaRPr>
                    </a:p>
                  </a:txBody>
                  <a:tcPr marL="31750" marR="31750" marT="31750" marB="3175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ctr"/>
                      <a:r>
                        <a:rPr lang="en-GB" sz="1000" b="0" noProof="0">
                          <a:effectLst/>
                        </a:rPr>
                        <a:t>255</a:t>
                      </a:r>
                      <a:br>
                        <a:rPr lang="en-GB" sz="1000" b="0" noProof="0">
                          <a:effectLst/>
                        </a:rPr>
                      </a:br>
                      <a:r>
                        <a:rPr lang="en-GB" sz="1000" b="0" noProof="0">
                          <a:effectLst/>
                        </a:rPr>
                        <a:t>11111111</a:t>
                      </a:r>
                      <a:endParaRPr lang="en-GB" sz="1000" b="0" noProof="0">
                        <a:effectLst/>
                        <a:latin typeface="Courier New" panose="02070309020205020404" pitchFamily="49" charset="0"/>
                        <a:cs typeface="Courier New" panose="02070309020205020404" pitchFamily="49" charset="0"/>
                      </a:endParaRPr>
                    </a:p>
                  </a:txBody>
                  <a:tcPr marL="31750" marR="31750" marT="31750" marB="3175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ctr"/>
                      <a:r>
                        <a:rPr lang="en-GB" sz="1000" b="0" noProof="0">
                          <a:effectLst/>
                        </a:rPr>
                        <a:t>All 1s</a:t>
                      </a:r>
                    </a:p>
                  </a:txBody>
                  <a:tcPr marL="31750" marR="31750" marT="31750" marB="31750" anchor="ctr"/>
                </a:tc>
                <a:extLst>
                  <a:ext uri="{0D108BD9-81ED-4DB2-BD59-A6C34878D82A}">
                    <a16:rowId xmlns:a16="http://schemas.microsoft.com/office/drawing/2014/main" val="2127298640"/>
                  </a:ext>
                </a:extLst>
              </a:tr>
              <a:tr h="338866">
                <a:tc>
                  <a:txBody>
                    <a:bodyPr/>
                    <a:lstStyle/>
                    <a:p>
                      <a:pPr lvl="0">
                        <a:buNone/>
                      </a:pPr>
                      <a:endParaRPr lang="en-GB" sz="1000" b="1" noProof="0">
                        <a:effectLst/>
                      </a:endParaRPr>
                    </a:p>
                  </a:txBody>
                  <a:tcPr marL="31749" marR="31749" marT="31749" marB="31749" anchor="ctr"/>
                </a:tc>
                <a:tc>
                  <a:txBody>
                    <a:bodyPr/>
                    <a:lstStyle/>
                    <a:p>
                      <a:pPr lvl="0" algn="ctr">
                        <a:buNone/>
                      </a:pPr>
                      <a:endParaRPr lang="en-GB" sz="1000" b="0" noProof="0">
                        <a:effectLst/>
                      </a:endParaRPr>
                    </a:p>
                  </a:txBody>
                  <a:tcPr marL="31749" marR="31749" marT="31749" marB="31749" anchor="ctr"/>
                </a:tc>
                <a:tc>
                  <a:txBody>
                    <a:bodyPr/>
                    <a:lstStyle/>
                    <a:p>
                      <a:pPr lvl="0" algn="ctr">
                        <a:buNone/>
                      </a:pPr>
                      <a:endParaRPr lang="en-GB" sz="1000" b="0" noProof="0">
                        <a:effectLst/>
                      </a:endParaRPr>
                    </a:p>
                  </a:txBody>
                  <a:tcPr marL="31749" marR="31749" marT="31749" marB="31749" anchor="ctr"/>
                </a:tc>
                <a:tc>
                  <a:txBody>
                    <a:bodyPr/>
                    <a:lstStyle/>
                    <a:p>
                      <a:pPr lvl="0" algn="ctr">
                        <a:buNone/>
                      </a:pPr>
                      <a:endParaRPr lang="en-GB" sz="1000" b="0" noProof="0">
                        <a:effectLst/>
                      </a:endParaRPr>
                    </a:p>
                  </a:txBody>
                  <a:tcPr marL="31749" marR="31749" marT="31749" marB="31749" anchor="ctr"/>
                </a:tc>
                <a:extLst>
                  <a:ext uri="{0D108BD9-81ED-4DB2-BD59-A6C34878D82A}">
                    <a16:rowId xmlns:a16="http://schemas.microsoft.com/office/drawing/2014/main" val="4121727788"/>
                  </a:ext>
                </a:extLst>
              </a:tr>
            </a:tbl>
          </a:graphicData>
        </a:graphic>
      </p:graphicFrame>
      <p:pic>
        <p:nvPicPr>
          <p:cNvPr id="10" name="Picture 9" descr="A slide titled &quot;Network, host and broadcast addresses&quot; explains the three types of IP addresses found in a network: network address, host addresses, and broadcast address. The left side features a small Packet Tracer network diagram with a router, switch, and four devices, all within the subnet 192.168.10.0/24.&#10;&#10;On the right, a table breaks down the subnet mask (255.255.255.0 or /24) and its binary equivalent. It shows:&#10;&#10;Network address: 192.168.10.0 (host bits all 0s)&#10;&#10;First address: 192.168.10.1 (host bits all 0s and a 1)&#10;&#10;Last address: 192.168.10.254 (host bits all 1s and a 0)&#10;&#10;Broadcast address: 192.168.10.255 (host bits all 1s)&#10;&#10;Binary values are included alongside the decimal notation to support understanding of how these addresses are derived.">
            <a:extLst>
              <a:ext uri="{FF2B5EF4-FFF2-40B4-BE49-F238E27FC236}">
                <a16:creationId xmlns:a16="http://schemas.microsoft.com/office/drawing/2014/main" id="{D5713C69-B501-4ABF-8839-6121A3DE6911}"/>
              </a:ext>
            </a:extLst>
          </p:cNvPr>
          <p:cNvPicPr>
            <a:picLocks noChangeAspect="1"/>
          </p:cNvPicPr>
          <p:nvPr/>
        </p:nvPicPr>
        <p:blipFill>
          <a:blip r:embed="rId2"/>
          <a:stretch>
            <a:fillRect/>
          </a:stretch>
        </p:blipFill>
        <p:spPr>
          <a:xfrm>
            <a:off x="397929" y="2565118"/>
            <a:ext cx="2785216" cy="2036875"/>
          </a:xfrm>
          <a:prstGeom prst="rect">
            <a:avLst/>
          </a:prstGeom>
        </p:spPr>
      </p:pic>
      <p:sp>
        <p:nvSpPr>
          <p:cNvPr id="6" name="Content Placeholder 3">
            <a:extLst>
              <a:ext uri="{FF2B5EF4-FFF2-40B4-BE49-F238E27FC236}">
                <a16:creationId xmlns:a16="http://schemas.microsoft.com/office/drawing/2014/main" id="{7EBF68F2-3E73-469C-9C81-D2C8E2538D7A}"/>
              </a:ext>
            </a:extLst>
          </p:cNvPr>
          <p:cNvSpPr txBox="1">
            <a:spLocks/>
          </p:cNvSpPr>
          <p:nvPr/>
        </p:nvSpPr>
        <p:spPr>
          <a:xfrm>
            <a:off x="137160" y="1246091"/>
            <a:ext cx="7960704" cy="1336933"/>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a:r>
              <a:rPr lang="en-GB" noProof="0">
                <a:solidFill>
                  <a:srgbClr val="000000"/>
                </a:solidFill>
              </a:rPr>
              <a:t>In a network, there are three types of IP address:</a:t>
            </a:r>
          </a:p>
          <a:p>
            <a:pPr marL="415985" lvl="1" indent="-342900">
              <a:buFont typeface="Arial" panose="020B0604020202020204" pitchFamily="34" charset="0"/>
              <a:buChar char="•"/>
            </a:pPr>
            <a:r>
              <a:rPr lang="en-GB" sz="2000" noProof="0">
                <a:solidFill>
                  <a:srgbClr val="000000"/>
                </a:solidFill>
              </a:rPr>
              <a:t>network address</a:t>
            </a:r>
          </a:p>
          <a:p>
            <a:pPr marL="415985" lvl="1" indent="-342900">
              <a:buFont typeface="Arial" panose="020B0604020202020204" pitchFamily="34" charset="0"/>
              <a:buChar char="•"/>
            </a:pPr>
            <a:r>
              <a:rPr lang="en-GB" sz="2000" noProof="0">
                <a:solidFill>
                  <a:srgbClr val="000000"/>
                </a:solidFill>
              </a:rPr>
              <a:t>host address</a:t>
            </a:r>
          </a:p>
          <a:p>
            <a:pPr marL="415985" lvl="1" indent="-342900">
              <a:buFont typeface="Arial" panose="020B0604020202020204" pitchFamily="34" charset="0"/>
              <a:buChar char="•"/>
            </a:pPr>
            <a:r>
              <a:rPr lang="en-GB" sz="2000" noProof="0">
                <a:solidFill>
                  <a:srgbClr val="000000"/>
                </a:solidFill>
              </a:rPr>
              <a:t>broadcast address.</a:t>
            </a:r>
          </a:p>
        </p:txBody>
      </p:sp>
    </p:spTree>
    <p:extLst>
      <p:ext uri="{BB962C8B-B14F-4D97-AF65-F5344CB8AC3E}">
        <p14:creationId xmlns:p14="http://schemas.microsoft.com/office/powerpoint/2010/main" val="2607690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90A16C8-7D97-4A13-95CA-7BB732292440}"/>
              </a:ext>
            </a:extLst>
          </p:cNvPr>
          <p:cNvSpPr>
            <a:spLocks noGrp="1"/>
          </p:cNvSpPr>
          <p:nvPr>
            <p:ph type="sldNum" sz="quarter" idx="11"/>
          </p:nvPr>
        </p:nvSpPr>
        <p:spPr/>
        <p:txBody>
          <a:bodyPr/>
          <a:lstStyle/>
          <a:p>
            <a:fld id="{DA2C159E-F13C-4A85-9A41-E7669D3E0D70}" type="slidenum">
              <a:rPr lang="en-GB" noProof="0" smtClean="0"/>
              <a:pPr/>
              <a:t>75</a:t>
            </a:fld>
            <a:endParaRPr lang="en-GB" noProof="0"/>
          </a:p>
        </p:txBody>
      </p:sp>
      <p:sp>
        <p:nvSpPr>
          <p:cNvPr id="2" name="Title 1">
            <a:extLst>
              <a:ext uri="{FF2B5EF4-FFF2-40B4-BE49-F238E27FC236}">
                <a16:creationId xmlns:a16="http://schemas.microsoft.com/office/drawing/2014/main" id="{4E4EB484-A142-4B7E-B121-167D7EBF56FA}"/>
              </a:ext>
            </a:extLst>
          </p:cNvPr>
          <p:cNvSpPr>
            <a:spLocks noGrp="1"/>
          </p:cNvSpPr>
          <p:nvPr>
            <p:ph type="title"/>
          </p:nvPr>
        </p:nvSpPr>
        <p:spPr/>
        <p:txBody>
          <a:bodyPr/>
          <a:lstStyle/>
          <a:p>
            <a:r>
              <a:rPr lang="en-GB" noProof="0"/>
              <a:t>Activity: IPv4 address structure</a:t>
            </a:r>
          </a:p>
        </p:txBody>
      </p:sp>
      <p:sp>
        <p:nvSpPr>
          <p:cNvPr id="3" name="Text Placeholder 2">
            <a:extLst>
              <a:ext uri="{FF2B5EF4-FFF2-40B4-BE49-F238E27FC236}">
                <a16:creationId xmlns:a16="http://schemas.microsoft.com/office/drawing/2014/main" id="{2CFAACBB-BDC7-4D71-868E-199B6AF2C7E8}"/>
              </a:ext>
            </a:extLst>
          </p:cNvPr>
          <p:cNvSpPr>
            <a:spLocks noGrp="1"/>
          </p:cNvSpPr>
          <p:nvPr>
            <p:ph type="body" sz="quarter" idx="12"/>
          </p:nvPr>
        </p:nvSpPr>
        <p:spPr/>
        <p:txBody>
          <a:bodyPr>
            <a:noAutofit/>
          </a:bodyPr>
          <a:lstStyle/>
          <a:p>
            <a:r>
              <a:rPr lang="en-GB"/>
              <a:t>Example</a:t>
            </a:r>
            <a:endParaRPr lang="en-GB" b="0" noProof="0"/>
          </a:p>
          <a:p>
            <a:pPr marL="342900" indent="-342900">
              <a:buFont typeface="Arial" panose="020B0604020202020204" pitchFamily="34" charset="0"/>
              <a:buChar char="•"/>
            </a:pPr>
            <a:r>
              <a:rPr lang="en-GB" b="0" noProof="0"/>
              <a:t>Host X address: 192.168.1.10 /24 or </a:t>
            </a:r>
          </a:p>
          <a:p>
            <a:pPr marL="361950"/>
            <a:r>
              <a:rPr lang="en-GB" b="0" noProof="0"/>
              <a:t>Subnet mask: 255.255.255.0</a:t>
            </a:r>
          </a:p>
          <a:p>
            <a:pPr marL="342900" indent="-342900">
              <a:buFont typeface="Arial" panose="020B0604020202020204" pitchFamily="34" charset="0"/>
              <a:buChar char="•"/>
            </a:pPr>
            <a:r>
              <a:rPr lang="en-GB" b="0" noProof="0"/>
              <a:t>What is the network address of the host?</a:t>
            </a:r>
          </a:p>
          <a:p>
            <a:pPr marL="342900" indent="-342900">
              <a:buFont typeface="Arial" panose="020B0604020202020204" pitchFamily="34" charset="0"/>
              <a:buChar char="•"/>
            </a:pPr>
            <a:endParaRPr lang="en-GB" b="0" noProof="0"/>
          </a:p>
          <a:p>
            <a:pPr marL="342900" indent="-342900">
              <a:buFont typeface="Arial" panose="020B0604020202020204" pitchFamily="34" charset="0"/>
              <a:buChar char="•"/>
            </a:pPr>
            <a:r>
              <a:rPr lang="en-GB" b="0" noProof="0"/>
              <a:t>Network bit is 24 (255.255.255) and host bit is 8. </a:t>
            </a:r>
          </a:p>
          <a:p>
            <a:pPr marL="342900" indent="-342900">
              <a:buFont typeface="Arial" panose="020B0604020202020204" pitchFamily="34" charset="0"/>
              <a:buChar char="•"/>
            </a:pPr>
            <a:r>
              <a:rPr lang="en-GB" b="0" noProof="0"/>
              <a:t>When all host bits are set to 0(00000000), then the address is the network address.</a:t>
            </a:r>
          </a:p>
          <a:p>
            <a:pPr marL="342900" indent="-342900">
              <a:buFont typeface="Arial" panose="020B0604020202020204" pitchFamily="34" charset="0"/>
              <a:buChar char="•"/>
            </a:pPr>
            <a:r>
              <a:rPr lang="en-GB" b="0" noProof="0"/>
              <a:t>Network address: 192.168.1.0</a:t>
            </a:r>
          </a:p>
        </p:txBody>
      </p:sp>
      <p:sp>
        <p:nvSpPr>
          <p:cNvPr id="4" name="Footer Placeholder 3">
            <a:extLst>
              <a:ext uri="{FF2B5EF4-FFF2-40B4-BE49-F238E27FC236}">
                <a16:creationId xmlns:a16="http://schemas.microsoft.com/office/drawing/2014/main" id="{C9DF4655-068D-4056-9589-56E1422932FD}"/>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40799923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4D92F9-4ABF-4B6B-BB68-7A21025CF855}"/>
              </a:ext>
            </a:extLst>
          </p:cNvPr>
          <p:cNvSpPr>
            <a:spLocks noGrp="1"/>
          </p:cNvSpPr>
          <p:nvPr>
            <p:ph type="sldNum" sz="quarter" idx="11"/>
          </p:nvPr>
        </p:nvSpPr>
        <p:spPr/>
        <p:txBody>
          <a:bodyPr/>
          <a:lstStyle/>
          <a:p>
            <a:fld id="{DA2C159E-F13C-4A85-9A41-E7669D3E0D70}" type="slidenum">
              <a:rPr lang="en-GB" noProof="0" smtClean="0"/>
              <a:pPr/>
              <a:t>76</a:t>
            </a:fld>
            <a:endParaRPr lang="en-GB" noProof="0"/>
          </a:p>
        </p:txBody>
      </p:sp>
      <p:sp>
        <p:nvSpPr>
          <p:cNvPr id="2" name="Title 1">
            <a:extLst>
              <a:ext uri="{FF2B5EF4-FFF2-40B4-BE49-F238E27FC236}">
                <a16:creationId xmlns:a16="http://schemas.microsoft.com/office/drawing/2014/main" id="{02FA50A5-3519-4A1E-BEA8-0CDAFBDDA705}"/>
              </a:ext>
            </a:extLst>
          </p:cNvPr>
          <p:cNvSpPr>
            <a:spLocks noGrp="1"/>
          </p:cNvSpPr>
          <p:nvPr>
            <p:ph type="title"/>
          </p:nvPr>
        </p:nvSpPr>
        <p:spPr>
          <a:xfrm>
            <a:off x="232950" y="249900"/>
            <a:ext cx="8437563" cy="1116021"/>
          </a:xfrm>
        </p:spPr>
        <p:txBody>
          <a:bodyPr>
            <a:noAutofit/>
          </a:bodyPr>
          <a:lstStyle/>
          <a:p>
            <a:r>
              <a:rPr lang="en-GB" noProof="0"/>
              <a:t>Types of IPv4 address: Public and private IPv4 addresses</a:t>
            </a:r>
          </a:p>
        </p:txBody>
      </p:sp>
      <p:sp>
        <p:nvSpPr>
          <p:cNvPr id="4" name="Footer Placeholder 3">
            <a:extLst>
              <a:ext uri="{FF2B5EF4-FFF2-40B4-BE49-F238E27FC236}">
                <a16:creationId xmlns:a16="http://schemas.microsoft.com/office/drawing/2014/main" id="{0328421D-4EAA-4946-8836-5256129FEF32}"/>
              </a:ext>
            </a:extLst>
          </p:cNvPr>
          <p:cNvSpPr>
            <a:spLocks noGrp="1"/>
          </p:cNvSpPr>
          <p:nvPr>
            <p:ph type="ftr" sz="quarter" idx="10"/>
          </p:nvPr>
        </p:nvSpPr>
        <p:spPr/>
        <p:txBody>
          <a:bodyPr/>
          <a:lstStyle/>
          <a:p>
            <a:r>
              <a:rPr lang="en-GB" noProof="0"/>
              <a:t>Education &amp; Training Foundation</a:t>
            </a:r>
          </a:p>
        </p:txBody>
      </p:sp>
      <p:sp>
        <p:nvSpPr>
          <p:cNvPr id="7" name="TextBox 6">
            <a:extLst>
              <a:ext uri="{FF2B5EF4-FFF2-40B4-BE49-F238E27FC236}">
                <a16:creationId xmlns:a16="http://schemas.microsoft.com/office/drawing/2014/main" id="{F7379CA4-6A40-4838-91C9-5FD33284C007}"/>
              </a:ext>
            </a:extLst>
          </p:cNvPr>
          <p:cNvSpPr txBox="1"/>
          <p:nvPr/>
        </p:nvSpPr>
        <p:spPr>
          <a:xfrm>
            <a:off x="234000" y="2933266"/>
            <a:ext cx="8655370" cy="1846659"/>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GB" sz="2400" noProof="0"/>
              <a:t>Public IPv4 addresses are globally routed between internet service provider (ISP) routers. </a:t>
            </a:r>
          </a:p>
          <a:p>
            <a:pPr marL="285750" indent="-285750">
              <a:buFont typeface="Arial" panose="020B0604020202020204" pitchFamily="34" charset="0"/>
              <a:buChar char="•"/>
            </a:pPr>
            <a:r>
              <a:rPr lang="en-GB" sz="2400"/>
              <a:t>Most organisations use private addresses to assign IPv4 addresses to internal hosts.</a:t>
            </a:r>
          </a:p>
          <a:p>
            <a:pPr marL="285750" indent="-285750">
              <a:buFont typeface="Arial" panose="020B0604020202020204" pitchFamily="34" charset="0"/>
              <a:buChar char="•"/>
            </a:pPr>
            <a:r>
              <a:rPr lang="en-GB" sz="2400" noProof="0">
                <a:solidFill>
                  <a:srgbClr val="000000"/>
                </a:solidFill>
              </a:rPr>
              <a:t>Private addresses are not globally routable.</a:t>
            </a:r>
            <a:endParaRPr lang="en-GB" sz="2400" noProof="0"/>
          </a:p>
        </p:txBody>
      </p:sp>
      <p:graphicFrame>
        <p:nvGraphicFramePr>
          <p:cNvPr id="6" name="Table 6">
            <a:extLst>
              <a:ext uri="{FF2B5EF4-FFF2-40B4-BE49-F238E27FC236}">
                <a16:creationId xmlns:a16="http://schemas.microsoft.com/office/drawing/2014/main" id="{EC13008E-8CAB-4E3D-97E8-C9C11BA5558C}"/>
              </a:ext>
            </a:extLst>
          </p:cNvPr>
          <p:cNvGraphicFramePr>
            <a:graphicFrameLocks noGrp="1"/>
          </p:cNvGraphicFramePr>
          <p:nvPr>
            <p:extLst>
              <p:ext uri="{D42A27DB-BD31-4B8C-83A1-F6EECF244321}">
                <p14:modId xmlns:p14="http://schemas.microsoft.com/office/powerpoint/2010/main" val="2308318154"/>
              </p:ext>
            </p:extLst>
          </p:nvPr>
        </p:nvGraphicFramePr>
        <p:xfrm>
          <a:off x="285553" y="1365921"/>
          <a:ext cx="7296775" cy="1483360"/>
        </p:xfrm>
        <a:graphic>
          <a:graphicData uri="http://schemas.openxmlformats.org/drawingml/2006/table">
            <a:tbl>
              <a:tblPr firstRow="1" bandRow="1">
                <a:tableStyleId>{073A0DAA-6AF3-43AB-8588-CEC1D06C72B9}</a:tableStyleId>
              </a:tblPr>
              <a:tblGrid>
                <a:gridCol w="3187112">
                  <a:extLst>
                    <a:ext uri="{9D8B030D-6E8A-4147-A177-3AD203B41FA5}">
                      <a16:colId xmlns:a16="http://schemas.microsoft.com/office/drawing/2014/main" val="900618427"/>
                    </a:ext>
                  </a:extLst>
                </a:gridCol>
                <a:gridCol w="4109663">
                  <a:extLst>
                    <a:ext uri="{9D8B030D-6E8A-4147-A177-3AD203B41FA5}">
                      <a16:colId xmlns:a16="http://schemas.microsoft.com/office/drawing/2014/main" val="1989114644"/>
                    </a:ext>
                  </a:extLst>
                </a:gridCol>
              </a:tblGrid>
              <a:tr h="370840">
                <a:tc>
                  <a:txBody>
                    <a:bodyPr/>
                    <a:lstStyle/>
                    <a:p>
                      <a:r>
                        <a:rPr lang="en-GB" noProof="0"/>
                        <a:t>Network address and prefix</a:t>
                      </a:r>
                    </a:p>
                  </a:txBody>
                  <a:tcPr/>
                </a:tc>
                <a:tc>
                  <a:txBody>
                    <a:bodyPr/>
                    <a:lstStyle/>
                    <a:p>
                      <a:r>
                        <a:rPr lang="en-GB" noProof="0"/>
                        <a:t>RFC 1918 private address range</a:t>
                      </a:r>
                    </a:p>
                  </a:txBody>
                  <a:tcPr/>
                </a:tc>
                <a:extLst>
                  <a:ext uri="{0D108BD9-81ED-4DB2-BD59-A6C34878D82A}">
                    <a16:rowId xmlns:a16="http://schemas.microsoft.com/office/drawing/2014/main" val="2660654184"/>
                  </a:ext>
                </a:extLst>
              </a:tr>
              <a:tr h="370840">
                <a:tc>
                  <a:txBody>
                    <a:bodyPr/>
                    <a:lstStyle/>
                    <a:p>
                      <a:r>
                        <a:rPr lang="en-GB" noProof="0"/>
                        <a:t>10.0.0.0 /8</a:t>
                      </a:r>
                    </a:p>
                  </a:txBody>
                  <a:tcPr/>
                </a:tc>
                <a:tc>
                  <a:txBody>
                    <a:bodyPr/>
                    <a:lstStyle/>
                    <a:p>
                      <a:r>
                        <a:rPr lang="en-GB" noProof="0"/>
                        <a:t>10.0.0.0 to 10.255.255.255</a:t>
                      </a:r>
                    </a:p>
                  </a:txBody>
                  <a:tcPr/>
                </a:tc>
                <a:extLst>
                  <a:ext uri="{0D108BD9-81ED-4DB2-BD59-A6C34878D82A}">
                    <a16:rowId xmlns:a16="http://schemas.microsoft.com/office/drawing/2014/main" val="3879408288"/>
                  </a:ext>
                </a:extLst>
              </a:tr>
              <a:tr h="370840">
                <a:tc>
                  <a:txBody>
                    <a:bodyPr/>
                    <a:lstStyle/>
                    <a:p>
                      <a:r>
                        <a:rPr lang="en-GB" noProof="0"/>
                        <a:t>172.16.0.0 /12</a:t>
                      </a:r>
                    </a:p>
                  </a:txBody>
                  <a:tcPr/>
                </a:tc>
                <a:tc>
                  <a:txBody>
                    <a:bodyPr/>
                    <a:lstStyle/>
                    <a:p>
                      <a:r>
                        <a:rPr lang="en-GB" noProof="0"/>
                        <a:t>172.16.0.0 to 172.31.255.255</a:t>
                      </a:r>
                    </a:p>
                  </a:txBody>
                  <a:tcPr/>
                </a:tc>
                <a:extLst>
                  <a:ext uri="{0D108BD9-81ED-4DB2-BD59-A6C34878D82A}">
                    <a16:rowId xmlns:a16="http://schemas.microsoft.com/office/drawing/2014/main" val="3317461255"/>
                  </a:ext>
                </a:extLst>
              </a:tr>
              <a:tr h="370840">
                <a:tc>
                  <a:txBody>
                    <a:bodyPr/>
                    <a:lstStyle/>
                    <a:p>
                      <a:r>
                        <a:rPr lang="en-GB" noProof="0"/>
                        <a:t>192.168.0.0 /16</a:t>
                      </a:r>
                    </a:p>
                  </a:txBody>
                  <a:tcPr/>
                </a:tc>
                <a:tc>
                  <a:txBody>
                    <a:bodyPr/>
                    <a:lstStyle/>
                    <a:p>
                      <a:r>
                        <a:rPr lang="en-GB" noProof="0"/>
                        <a:t>192.168.0.0 to 192.168.255.255</a:t>
                      </a:r>
                    </a:p>
                  </a:txBody>
                  <a:tcPr/>
                </a:tc>
                <a:extLst>
                  <a:ext uri="{0D108BD9-81ED-4DB2-BD59-A6C34878D82A}">
                    <a16:rowId xmlns:a16="http://schemas.microsoft.com/office/drawing/2014/main" val="211287222"/>
                  </a:ext>
                </a:extLst>
              </a:tr>
            </a:tbl>
          </a:graphicData>
        </a:graphic>
      </p:graphicFrame>
    </p:spTree>
    <p:extLst>
      <p:ext uri="{BB962C8B-B14F-4D97-AF65-F5344CB8AC3E}">
        <p14:creationId xmlns:p14="http://schemas.microsoft.com/office/powerpoint/2010/main" val="27711444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F4B81-222A-42DE-9AB5-1D458D0656F7}"/>
              </a:ext>
            </a:extLst>
          </p:cNvPr>
          <p:cNvSpPr>
            <a:spLocks noGrp="1"/>
          </p:cNvSpPr>
          <p:nvPr>
            <p:ph type="sldNum" sz="quarter" idx="11"/>
          </p:nvPr>
        </p:nvSpPr>
        <p:spPr/>
        <p:txBody>
          <a:bodyPr/>
          <a:lstStyle/>
          <a:p>
            <a:fld id="{DA2C159E-F13C-4A85-9A41-E7669D3E0D70}" type="slidenum">
              <a:rPr lang="en-GB" noProof="0" smtClean="0"/>
              <a:pPr/>
              <a:t>77</a:t>
            </a:fld>
            <a:endParaRPr lang="en-GB" noProof="0"/>
          </a:p>
        </p:txBody>
      </p:sp>
      <p:sp>
        <p:nvSpPr>
          <p:cNvPr id="2" name="Title 1">
            <a:extLst>
              <a:ext uri="{FF2B5EF4-FFF2-40B4-BE49-F238E27FC236}">
                <a16:creationId xmlns:a16="http://schemas.microsoft.com/office/drawing/2014/main" id="{BCFCC8AE-5B83-468F-9B37-48BED7249049}"/>
              </a:ext>
            </a:extLst>
          </p:cNvPr>
          <p:cNvSpPr>
            <a:spLocks noGrp="1"/>
          </p:cNvSpPr>
          <p:nvPr>
            <p:ph type="title"/>
          </p:nvPr>
        </p:nvSpPr>
        <p:spPr/>
        <p:txBody>
          <a:bodyPr>
            <a:normAutofit/>
          </a:bodyPr>
          <a:lstStyle/>
          <a:p>
            <a:r>
              <a:rPr lang="en-GB" noProof="0"/>
              <a:t>Routing to the internet</a:t>
            </a:r>
          </a:p>
        </p:txBody>
      </p:sp>
      <p:sp>
        <p:nvSpPr>
          <p:cNvPr id="4" name="Footer Placeholder 3">
            <a:extLst>
              <a:ext uri="{FF2B5EF4-FFF2-40B4-BE49-F238E27FC236}">
                <a16:creationId xmlns:a16="http://schemas.microsoft.com/office/drawing/2014/main" id="{C43ED6E9-E845-4E68-A547-A92FEE7AFDB1}"/>
              </a:ext>
            </a:extLst>
          </p:cNvPr>
          <p:cNvSpPr>
            <a:spLocks noGrp="1"/>
          </p:cNvSpPr>
          <p:nvPr>
            <p:ph type="ftr" sz="quarter" idx="10"/>
          </p:nvPr>
        </p:nvSpPr>
        <p:spPr/>
        <p:txBody>
          <a:bodyPr/>
          <a:lstStyle/>
          <a:p>
            <a:r>
              <a:rPr lang="en-GB" noProof="0"/>
              <a:t>Education &amp; Training Foundation</a:t>
            </a:r>
          </a:p>
        </p:txBody>
      </p:sp>
      <p:pic>
        <p:nvPicPr>
          <p:cNvPr id="6" name="Picture 5" descr="A slide titled &quot;Routing to the internet&quot; explains Network Address Translation (NAT). The text states that NAT translates internal private IP addresses to public global IP addresses and is configured on the edge router that connects to the internet.&#10;&#10;The diagram on the right shows three internal networks (Network 1: 10.0.0.0/8, Network 2: 172.16.0.0/16, Network 3: 192.168.0.0/24) each connected to the internet through different ISP routers (ISP1, ISP2, ISP3). Devices within each network send packets to the internet.&#10;&#10;A speech bubble above the internet router reads:&#10;“This packet has a source IPv4 address that is a private address. I will translate it to a public IPv4 address using NAT.”&#10;Arrows illustrate packets being routed from private networks to the internet, highlighting the NAT process.">
            <a:extLst>
              <a:ext uri="{FF2B5EF4-FFF2-40B4-BE49-F238E27FC236}">
                <a16:creationId xmlns:a16="http://schemas.microsoft.com/office/drawing/2014/main" id="{D4F1BE96-F95B-45DA-9C68-422FA3EFD32E}"/>
              </a:ext>
            </a:extLst>
          </p:cNvPr>
          <p:cNvPicPr>
            <a:picLocks noChangeAspect="1"/>
          </p:cNvPicPr>
          <p:nvPr/>
        </p:nvPicPr>
        <p:blipFill>
          <a:blip r:embed="rId2"/>
          <a:stretch>
            <a:fillRect/>
          </a:stretch>
        </p:blipFill>
        <p:spPr>
          <a:xfrm>
            <a:off x="3692499" y="851644"/>
            <a:ext cx="5288257" cy="3440210"/>
          </a:xfrm>
          <a:prstGeom prst="rect">
            <a:avLst/>
          </a:prstGeom>
        </p:spPr>
      </p:pic>
      <p:sp>
        <p:nvSpPr>
          <p:cNvPr id="7" name="TextBox 6">
            <a:extLst>
              <a:ext uri="{FF2B5EF4-FFF2-40B4-BE49-F238E27FC236}">
                <a16:creationId xmlns:a16="http://schemas.microsoft.com/office/drawing/2014/main" id="{509613B8-C233-4309-A2AA-85D68EB32E42}"/>
              </a:ext>
            </a:extLst>
          </p:cNvPr>
          <p:cNvSpPr txBox="1"/>
          <p:nvPr/>
        </p:nvSpPr>
        <p:spPr>
          <a:xfrm>
            <a:off x="232950" y="909756"/>
            <a:ext cx="3459549" cy="3323987"/>
          </a:xfrm>
          <a:prstGeom prst="rect">
            <a:avLst/>
          </a:prstGeom>
          <a:noFill/>
        </p:spPr>
        <p:txBody>
          <a:bodyPr wrap="square" lIns="0" tIns="0" rIns="0" bIns="0" rtlCol="0" anchor="t">
            <a:spAutoFit/>
          </a:bodyPr>
          <a:lstStyle/>
          <a:p>
            <a:pPr marL="285750" indent="-285750">
              <a:buFont typeface="Arial" panose="020B0604020202020204" pitchFamily="34" charset="0"/>
              <a:buChar char="•"/>
            </a:pPr>
            <a:r>
              <a:rPr lang="en-GB" sz="2400" noProof="0">
                <a:solidFill>
                  <a:srgbClr val="000000"/>
                </a:solidFill>
              </a:rPr>
              <a:t>Network address </a:t>
            </a:r>
            <a:r>
              <a:rPr lang="en-GB" sz="2400">
                <a:solidFill>
                  <a:srgbClr val="000000"/>
                </a:solidFill>
              </a:rPr>
              <a:t>t</a:t>
            </a:r>
            <a:r>
              <a:rPr lang="en-GB" sz="2400" noProof="0">
                <a:solidFill>
                  <a:srgbClr val="000000"/>
                </a:solidFill>
              </a:rPr>
              <a:t>ranslation (NAT) translates the internal private address to a public global IP address.</a:t>
            </a:r>
          </a:p>
          <a:p>
            <a:pPr marL="285750" indent="-285750">
              <a:buFont typeface="Arial" panose="020B0604020202020204" pitchFamily="34" charset="0"/>
              <a:buChar char="•"/>
            </a:pPr>
            <a:r>
              <a:rPr lang="en-GB" sz="2400" noProof="0">
                <a:solidFill>
                  <a:srgbClr val="000000"/>
                </a:solidFill>
              </a:rPr>
              <a:t>NAT is configured on the edge router that connect to the internet.</a:t>
            </a:r>
            <a:endParaRPr lang="en-GB" sz="2400" noProof="0"/>
          </a:p>
        </p:txBody>
      </p:sp>
      <p:sp>
        <p:nvSpPr>
          <p:cNvPr id="8" name="TextBox 7">
            <a:extLst>
              <a:ext uri="{FF2B5EF4-FFF2-40B4-BE49-F238E27FC236}">
                <a16:creationId xmlns:a16="http://schemas.microsoft.com/office/drawing/2014/main" id="{1F341B8B-2AD3-C4EB-C024-F2B79C4CC75A}"/>
              </a:ext>
            </a:extLst>
          </p:cNvPr>
          <p:cNvSpPr txBox="1"/>
          <p:nvPr/>
        </p:nvSpPr>
        <p:spPr>
          <a:xfrm>
            <a:off x="3980887" y="4233743"/>
            <a:ext cx="4593166" cy="707886"/>
          </a:xfrm>
          <a:prstGeom prst="rect">
            <a:avLst/>
          </a:prstGeom>
          <a:noFill/>
        </p:spPr>
        <p:txBody>
          <a:bodyPr wrap="square">
            <a:spAutoFit/>
          </a:bodyPr>
          <a:lstStyle/>
          <a:p>
            <a:r>
              <a:rPr lang="en-GB" sz="1000" noProof="0"/>
              <a:t>© Cisco Networking Academy, via ITExamAnswers.net. (n.d.). CCNA 1 v6.0 Chapter 7 – IP Addressing. Retrieved 14 May 2025, from https://itexamanswers.net/ccna-1-v6-0-study-material-chapter-7-ip-addressing.html</a:t>
            </a:r>
          </a:p>
        </p:txBody>
      </p:sp>
    </p:spTree>
    <p:extLst>
      <p:ext uri="{BB962C8B-B14F-4D97-AF65-F5344CB8AC3E}">
        <p14:creationId xmlns:p14="http://schemas.microsoft.com/office/powerpoint/2010/main" val="769354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3CA2B37-74EF-4E97-9220-560B013FF070}"/>
              </a:ext>
            </a:extLst>
          </p:cNvPr>
          <p:cNvSpPr>
            <a:spLocks noGrp="1"/>
          </p:cNvSpPr>
          <p:nvPr>
            <p:ph type="sldNum" sz="quarter" idx="11"/>
          </p:nvPr>
        </p:nvSpPr>
        <p:spPr/>
        <p:txBody>
          <a:bodyPr/>
          <a:lstStyle/>
          <a:p>
            <a:fld id="{DA2C159E-F13C-4A85-9A41-E7669D3E0D70}" type="slidenum">
              <a:rPr lang="en-GB" noProof="0" smtClean="0"/>
              <a:pPr/>
              <a:t>78</a:t>
            </a:fld>
            <a:endParaRPr lang="en-GB" noProof="0"/>
          </a:p>
        </p:txBody>
      </p:sp>
      <p:sp>
        <p:nvSpPr>
          <p:cNvPr id="2" name="Title 1">
            <a:extLst>
              <a:ext uri="{FF2B5EF4-FFF2-40B4-BE49-F238E27FC236}">
                <a16:creationId xmlns:a16="http://schemas.microsoft.com/office/drawing/2014/main" id="{FFEFB952-55E7-40B6-A7D9-34BD3BC6EA50}"/>
              </a:ext>
            </a:extLst>
          </p:cNvPr>
          <p:cNvSpPr>
            <a:spLocks noGrp="1"/>
          </p:cNvSpPr>
          <p:nvPr>
            <p:ph type="title"/>
          </p:nvPr>
        </p:nvSpPr>
        <p:spPr/>
        <p:txBody>
          <a:bodyPr>
            <a:normAutofit/>
          </a:bodyPr>
          <a:lstStyle/>
          <a:p>
            <a:r>
              <a:rPr lang="en-GB" noProof="0"/>
              <a:t>Special-use IPv4 addresses (1)</a:t>
            </a:r>
          </a:p>
        </p:txBody>
      </p:sp>
      <p:sp>
        <p:nvSpPr>
          <p:cNvPr id="4" name="Footer Placeholder 3">
            <a:extLst>
              <a:ext uri="{FF2B5EF4-FFF2-40B4-BE49-F238E27FC236}">
                <a16:creationId xmlns:a16="http://schemas.microsoft.com/office/drawing/2014/main" id="{8B9E213C-5D8D-48C8-B3A4-43692892F755}"/>
              </a:ext>
            </a:extLst>
          </p:cNvPr>
          <p:cNvSpPr>
            <a:spLocks noGrp="1"/>
          </p:cNvSpPr>
          <p:nvPr>
            <p:ph type="ftr" sz="quarter" idx="10"/>
          </p:nvPr>
        </p:nvSpPr>
        <p:spPr/>
        <p:txBody>
          <a:bodyPr/>
          <a:lstStyle/>
          <a:p>
            <a:r>
              <a:rPr lang="en-GB" noProof="0"/>
              <a:t>Education &amp; Training Foundation</a:t>
            </a:r>
          </a:p>
        </p:txBody>
      </p:sp>
      <p:pic>
        <p:nvPicPr>
          <p:cNvPr id="9" name="Picture 8" descr="A slide titled &quot;Special use IPv4 addresses (1)&quot; focuses on loopback addresses. The bullet points explain that the loopback range is 127.0.0.0/8, typically represented as 127.0.0.1, and is used on a host to test whether TCP/IP is working correctly.&#10;&#10;On the right, there is a screenshot of a Windows Command Prompt where the user has entered ping 127.0.0.1. The output shows successful replies from 127.0.0.1, confirming that the TCP/IP stack is operational. This supports the explanation that loopback addresses are used for internal host testing.">
            <a:extLst>
              <a:ext uri="{FF2B5EF4-FFF2-40B4-BE49-F238E27FC236}">
                <a16:creationId xmlns:a16="http://schemas.microsoft.com/office/drawing/2014/main" id="{883ABCE4-51FD-48AC-9F4E-658A418F9886}"/>
              </a:ext>
            </a:extLst>
          </p:cNvPr>
          <p:cNvPicPr>
            <a:picLocks noChangeAspect="1"/>
          </p:cNvPicPr>
          <p:nvPr/>
        </p:nvPicPr>
        <p:blipFill>
          <a:blip r:embed="rId2"/>
          <a:stretch>
            <a:fillRect/>
          </a:stretch>
        </p:blipFill>
        <p:spPr>
          <a:xfrm>
            <a:off x="5195584" y="1452859"/>
            <a:ext cx="3403024" cy="2236814"/>
          </a:xfrm>
          <a:prstGeom prst="rect">
            <a:avLst/>
          </a:prstGeom>
        </p:spPr>
      </p:pic>
      <p:sp>
        <p:nvSpPr>
          <p:cNvPr id="6" name="Content Placeholder 3">
            <a:extLst>
              <a:ext uri="{FF2B5EF4-FFF2-40B4-BE49-F238E27FC236}">
                <a16:creationId xmlns:a16="http://schemas.microsoft.com/office/drawing/2014/main" id="{479EEE3A-F4F6-42FE-BEC1-D54619460871}"/>
              </a:ext>
            </a:extLst>
          </p:cNvPr>
          <p:cNvSpPr txBox="1">
            <a:spLocks/>
          </p:cNvSpPr>
          <p:nvPr/>
        </p:nvSpPr>
        <p:spPr>
          <a:xfrm>
            <a:off x="232951" y="949324"/>
            <a:ext cx="4962166" cy="3409733"/>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457105" rtl="0" eaLnBrk="1" fontAlgn="auto" latinLnBrk="0" hangingPunct="1">
              <a:lnSpc>
                <a:spcPct val="100000"/>
              </a:lnSpc>
              <a:spcBef>
                <a:spcPct val="20000"/>
              </a:spcBef>
              <a:spcAft>
                <a:spcPts val="0"/>
              </a:spcAft>
              <a:buClrTx/>
              <a:buSzTx/>
              <a:buFont typeface="Arial"/>
              <a:buNone/>
              <a:tabLst/>
              <a:defRPr/>
            </a:pPr>
            <a:r>
              <a:rPr kumimoji="0" lang="en-GB" sz="2400" b="0" i="0" u="none" strike="noStrike" kern="1200" cap="none" spc="0" normalizeH="0" baseline="0" noProof="0">
                <a:ln>
                  <a:noFill/>
                </a:ln>
                <a:solidFill>
                  <a:srgbClr val="000000"/>
                </a:solidFill>
                <a:effectLst/>
                <a:uLnTx/>
                <a:uFillTx/>
                <a:latin typeface="Arial"/>
                <a:ea typeface="ＭＳ Ｐゴシック" charset="0"/>
              </a:rPr>
              <a:t>Loopback addresses:</a:t>
            </a:r>
          </a:p>
          <a:p>
            <a:pPr marL="342900" marR="0" lvl="0" indent="-342900" algn="l" defTabSz="45710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Arial"/>
                <a:ea typeface="ＭＳ Ｐゴシック" charset="0"/>
              </a:rPr>
              <a:t>127.0.0.0 /8 (127.0.0.1 to 127.255.255.254)</a:t>
            </a:r>
          </a:p>
          <a:p>
            <a:pPr marL="342900" marR="0" lvl="0" indent="-342900" algn="l" defTabSz="45710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Arial"/>
                <a:ea typeface="ＭＳ Ｐゴシック" charset="0"/>
              </a:rPr>
              <a:t>commonly identified as only 127.0.0.1</a:t>
            </a:r>
          </a:p>
          <a:p>
            <a:pPr marL="342900" marR="0" lvl="0" indent="-342900" algn="l" defTabSz="45710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z="2400">
                <a:solidFill>
                  <a:srgbClr val="000000"/>
                </a:solidFill>
                <a:latin typeface="Arial"/>
              </a:rPr>
              <a:t>u</a:t>
            </a:r>
            <a:r>
              <a:rPr kumimoji="0" lang="en-GB" sz="2400" b="0" i="0" u="none" strike="noStrike" kern="1200" cap="none" spc="0" normalizeH="0" baseline="0" noProof="0">
                <a:ln>
                  <a:noFill/>
                </a:ln>
                <a:solidFill>
                  <a:srgbClr val="000000"/>
                </a:solidFill>
                <a:effectLst/>
                <a:uLnTx/>
                <a:uFillTx/>
                <a:latin typeface="Arial"/>
                <a:ea typeface="ＭＳ Ｐゴシック" charset="0"/>
              </a:rPr>
              <a:t>sed on a host to test if TCP/IP is operational.</a:t>
            </a:r>
          </a:p>
        </p:txBody>
      </p:sp>
    </p:spTree>
    <p:extLst>
      <p:ext uri="{BB962C8B-B14F-4D97-AF65-F5344CB8AC3E}">
        <p14:creationId xmlns:p14="http://schemas.microsoft.com/office/powerpoint/2010/main" val="27997966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B2E2A-1125-D601-B044-231A3E92DCC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8055B6-274D-357E-9DA8-B1F4BADF6C91}"/>
              </a:ext>
            </a:extLst>
          </p:cNvPr>
          <p:cNvSpPr>
            <a:spLocks noGrp="1"/>
          </p:cNvSpPr>
          <p:nvPr>
            <p:ph type="sldNum" sz="quarter" idx="11"/>
          </p:nvPr>
        </p:nvSpPr>
        <p:spPr/>
        <p:txBody>
          <a:bodyPr/>
          <a:lstStyle/>
          <a:p>
            <a:fld id="{DA2C159E-F13C-4A85-9A41-E7669D3E0D70}" type="slidenum">
              <a:rPr lang="en-GB" noProof="0" smtClean="0"/>
              <a:pPr/>
              <a:t>79</a:t>
            </a:fld>
            <a:endParaRPr lang="en-GB" noProof="0"/>
          </a:p>
        </p:txBody>
      </p:sp>
      <p:sp>
        <p:nvSpPr>
          <p:cNvPr id="2" name="Title 1">
            <a:extLst>
              <a:ext uri="{FF2B5EF4-FFF2-40B4-BE49-F238E27FC236}">
                <a16:creationId xmlns:a16="http://schemas.microsoft.com/office/drawing/2014/main" id="{50C05544-D910-1BB2-FEC7-AD36B6ACE37E}"/>
              </a:ext>
            </a:extLst>
          </p:cNvPr>
          <p:cNvSpPr>
            <a:spLocks noGrp="1"/>
          </p:cNvSpPr>
          <p:nvPr>
            <p:ph type="title"/>
          </p:nvPr>
        </p:nvSpPr>
        <p:spPr/>
        <p:txBody>
          <a:bodyPr>
            <a:normAutofit/>
          </a:bodyPr>
          <a:lstStyle/>
          <a:p>
            <a:r>
              <a:rPr lang="en-GB" noProof="0"/>
              <a:t>Special-use IPv4 addresses (2)</a:t>
            </a:r>
          </a:p>
        </p:txBody>
      </p:sp>
      <p:sp>
        <p:nvSpPr>
          <p:cNvPr id="3" name="Text Placeholder 2">
            <a:extLst>
              <a:ext uri="{FF2B5EF4-FFF2-40B4-BE49-F238E27FC236}">
                <a16:creationId xmlns:a16="http://schemas.microsoft.com/office/drawing/2014/main" id="{371E0881-E1DB-32E5-9A37-69D15A50D49F}"/>
              </a:ext>
            </a:extLst>
          </p:cNvPr>
          <p:cNvSpPr>
            <a:spLocks noGrp="1"/>
          </p:cNvSpPr>
          <p:nvPr>
            <p:ph type="body" sz="quarter" idx="12"/>
          </p:nvPr>
        </p:nvSpPr>
        <p:spPr/>
        <p:txBody>
          <a:bodyPr/>
          <a:lstStyle/>
          <a:p>
            <a:pPr lvl="0" defTabSz="457105">
              <a:spcBef>
                <a:spcPct val="20000"/>
              </a:spcBef>
              <a:defRPr/>
            </a:pPr>
            <a:r>
              <a:rPr lang="en-GB">
                <a:solidFill>
                  <a:srgbClr val="000000"/>
                </a:solidFill>
                <a:ea typeface="ＭＳ Ｐゴシック" charset="0"/>
              </a:rPr>
              <a:t>Link-local addresses:</a:t>
            </a:r>
          </a:p>
          <a:p>
            <a:pPr marL="342900" lvl="0" indent="-342900" defTabSz="457105">
              <a:spcBef>
                <a:spcPct val="20000"/>
              </a:spcBef>
              <a:buFont typeface="Arial" panose="020B0604020202020204" pitchFamily="34" charset="0"/>
              <a:buChar char="•"/>
              <a:defRPr/>
            </a:pPr>
            <a:r>
              <a:rPr lang="en-GB">
                <a:solidFill>
                  <a:srgbClr val="000000"/>
                </a:solidFill>
                <a:ea typeface="ＭＳ Ｐゴシック" charset="0"/>
              </a:rPr>
              <a:t>169.254.0.0 /16 (169.254.0.1 to 169.254.255.254)</a:t>
            </a:r>
          </a:p>
          <a:p>
            <a:pPr marL="342900" lvl="0" indent="-342900" defTabSz="457105">
              <a:spcBef>
                <a:spcPct val="20000"/>
              </a:spcBef>
              <a:buFont typeface="Arial" panose="020B0604020202020204" pitchFamily="34" charset="0"/>
              <a:buChar char="•"/>
              <a:defRPr/>
            </a:pPr>
            <a:r>
              <a:rPr lang="en-GB">
                <a:solidFill>
                  <a:srgbClr val="000000"/>
                </a:solidFill>
              </a:rPr>
              <a:t>c</a:t>
            </a:r>
            <a:r>
              <a:rPr lang="en-GB">
                <a:solidFill>
                  <a:srgbClr val="000000"/>
                </a:solidFill>
                <a:ea typeface="ＭＳ Ｐゴシック" charset="0"/>
              </a:rPr>
              <a:t>ommonly known as the Automatic Private IP Addressing (APIPA) addresses or self-assigned addresses </a:t>
            </a:r>
          </a:p>
          <a:p>
            <a:pPr marL="342900" lvl="0" indent="-342900" defTabSz="457105">
              <a:spcBef>
                <a:spcPct val="20000"/>
              </a:spcBef>
              <a:buFont typeface="Arial" panose="020B0604020202020204" pitchFamily="34" charset="0"/>
              <a:buChar char="•"/>
              <a:defRPr/>
            </a:pPr>
            <a:r>
              <a:rPr lang="en-GB">
                <a:solidFill>
                  <a:srgbClr val="000000"/>
                </a:solidFill>
              </a:rPr>
              <a:t>u</a:t>
            </a:r>
            <a:r>
              <a:rPr lang="en-GB">
                <a:solidFill>
                  <a:srgbClr val="000000"/>
                </a:solidFill>
                <a:ea typeface="ＭＳ Ｐゴシック" charset="0"/>
              </a:rPr>
              <a:t>sed by Windows Dynamic </a:t>
            </a:r>
            <a:r>
              <a:rPr lang="en-GB">
                <a:solidFill>
                  <a:srgbClr val="000000"/>
                </a:solidFill>
              </a:rPr>
              <a:t>H</a:t>
            </a:r>
            <a:r>
              <a:rPr lang="en-GB">
                <a:solidFill>
                  <a:srgbClr val="000000"/>
                </a:solidFill>
                <a:ea typeface="ＭＳ Ｐゴシック" charset="0"/>
              </a:rPr>
              <a:t>ost Configuration Protocol (DHCP) clients to self-configure when no DHCP servers are available.</a:t>
            </a:r>
          </a:p>
          <a:p>
            <a:endParaRPr lang="en-US"/>
          </a:p>
        </p:txBody>
      </p:sp>
      <p:sp>
        <p:nvSpPr>
          <p:cNvPr id="4" name="Footer Placeholder 3">
            <a:extLst>
              <a:ext uri="{FF2B5EF4-FFF2-40B4-BE49-F238E27FC236}">
                <a16:creationId xmlns:a16="http://schemas.microsoft.com/office/drawing/2014/main" id="{5449B175-4C92-C171-4B58-51FEF5863D0D}"/>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771627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DA679B-8A13-42D2-AB9A-16989B3F2BD1}"/>
              </a:ext>
            </a:extLst>
          </p:cNvPr>
          <p:cNvSpPr>
            <a:spLocks noGrp="1"/>
          </p:cNvSpPr>
          <p:nvPr>
            <p:ph type="sldNum" sz="quarter" idx="11"/>
          </p:nvPr>
        </p:nvSpPr>
        <p:spPr/>
        <p:txBody>
          <a:bodyPr/>
          <a:lstStyle/>
          <a:p>
            <a:fld id="{DA2C159E-F13C-4A85-9A41-E7669D3E0D70}" type="slidenum">
              <a:rPr lang="en-GB" noProof="0" smtClean="0"/>
              <a:pPr/>
              <a:t>8</a:t>
            </a:fld>
            <a:endParaRPr lang="en-GB" noProof="0"/>
          </a:p>
        </p:txBody>
      </p:sp>
      <p:sp>
        <p:nvSpPr>
          <p:cNvPr id="2" name="Title 1">
            <a:extLst>
              <a:ext uri="{FF2B5EF4-FFF2-40B4-BE49-F238E27FC236}">
                <a16:creationId xmlns:a16="http://schemas.microsoft.com/office/drawing/2014/main" id="{28A4DAF1-4C66-4628-AE54-0DD93E20361A}"/>
              </a:ext>
            </a:extLst>
          </p:cNvPr>
          <p:cNvSpPr>
            <a:spLocks noGrp="1"/>
          </p:cNvSpPr>
          <p:nvPr>
            <p:ph type="title"/>
          </p:nvPr>
        </p:nvSpPr>
        <p:spPr>
          <a:xfrm>
            <a:off x="232950" y="249899"/>
            <a:ext cx="8437563" cy="1237329"/>
          </a:xfrm>
        </p:spPr>
        <p:txBody>
          <a:bodyPr>
            <a:noAutofit/>
          </a:bodyPr>
          <a:lstStyle/>
          <a:p>
            <a:r>
              <a:rPr lang="en-GB" noProof="0">
                <a:solidFill>
                  <a:srgbClr val="000000"/>
                </a:solidFill>
                <a:effectLst/>
                <a:ea typeface="Times New Roman" panose="02020603050405020304" pitchFamily="18" charset="0"/>
              </a:rPr>
              <a:t>Activity: Identification of organisations</a:t>
            </a:r>
            <a:endParaRPr lang="en-GB" noProof="0"/>
          </a:p>
        </p:txBody>
      </p:sp>
      <p:sp>
        <p:nvSpPr>
          <p:cNvPr id="4" name="Footer Placeholder 3">
            <a:extLst>
              <a:ext uri="{FF2B5EF4-FFF2-40B4-BE49-F238E27FC236}">
                <a16:creationId xmlns:a16="http://schemas.microsoft.com/office/drawing/2014/main" id="{1C28DF2E-A519-4E25-9E46-F0011844F5DC}"/>
              </a:ext>
            </a:extLst>
          </p:cNvPr>
          <p:cNvSpPr>
            <a:spLocks noGrp="1"/>
          </p:cNvSpPr>
          <p:nvPr>
            <p:ph type="ftr" sz="quarter" idx="10"/>
          </p:nvPr>
        </p:nvSpPr>
        <p:spPr/>
        <p:txBody>
          <a:bodyPr/>
          <a:lstStyle/>
          <a:p>
            <a:r>
              <a:rPr lang="en-GB" noProof="0"/>
              <a:t>Education &amp; Training Foundation</a:t>
            </a:r>
          </a:p>
        </p:txBody>
      </p:sp>
      <p:graphicFrame>
        <p:nvGraphicFramePr>
          <p:cNvPr id="8" name="Table 8" descr="A classroom activity slide titled &quot;Activity 1: Identification of organisations&quot;. It contains a three-column table with the headings: Types, Examples, and Services. The table lists three organisation types in the left column:&#10;&#10;Public sector&#10;&#10;Private sector&#10;&#10;Voluntary/charity&#10;&#10;The middle and right columns (Examples and Services) are blank, intended for learners to complete. ">
            <a:extLst>
              <a:ext uri="{FF2B5EF4-FFF2-40B4-BE49-F238E27FC236}">
                <a16:creationId xmlns:a16="http://schemas.microsoft.com/office/drawing/2014/main" id="{871730FF-DA99-4574-92E6-368111BB6F3F}"/>
              </a:ext>
            </a:extLst>
          </p:cNvPr>
          <p:cNvGraphicFramePr>
            <a:graphicFrameLocks noGrp="1"/>
          </p:cNvGraphicFramePr>
          <p:nvPr>
            <p:extLst>
              <p:ext uri="{D42A27DB-BD31-4B8C-83A1-F6EECF244321}">
                <p14:modId xmlns:p14="http://schemas.microsoft.com/office/powerpoint/2010/main" val="2995050722"/>
              </p:ext>
            </p:extLst>
          </p:nvPr>
        </p:nvGraphicFramePr>
        <p:xfrm>
          <a:off x="247488" y="1635646"/>
          <a:ext cx="7852905" cy="2880320"/>
        </p:xfrm>
        <a:graphic>
          <a:graphicData uri="http://schemas.openxmlformats.org/drawingml/2006/table">
            <a:tbl>
              <a:tblPr firstRow="1" bandRow="1">
                <a:tableStyleId>{073A0DAA-6AF3-43AB-8588-CEC1D06C72B9}</a:tableStyleId>
              </a:tblPr>
              <a:tblGrid>
                <a:gridCol w="2617635">
                  <a:extLst>
                    <a:ext uri="{9D8B030D-6E8A-4147-A177-3AD203B41FA5}">
                      <a16:colId xmlns:a16="http://schemas.microsoft.com/office/drawing/2014/main" val="2081085611"/>
                    </a:ext>
                  </a:extLst>
                </a:gridCol>
                <a:gridCol w="2617635">
                  <a:extLst>
                    <a:ext uri="{9D8B030D-6E8A-4147-A177-3AD203B41FA5}">
                      <a16:colId xmlns:a16="http://schemas.microsoft.com/office/drawing/2014/main" val="3946846619"/>
                    </a:ext>
                  </a:extLst>
                </a:gridCol>
                <a:gridCol w="2617635">
                  <a:extLst>
                    <a:ext uri="{9D8B030D-6E8A-4147-A177-3AD203B41FA5}">
                      <a16:colId xmlns:a16="http://schemas.microsoft.com/office/drawing/2014/main" val="3140229541"/>
                    </a:ext>
                  </a:extLst>
                </a:gridCol>
              </a:tblGrid>
              <a:tr h="720080">
                <a:tc>
                  <a:txBody>
                    <a:bodyPr/>
                    <a:lstStyle/>
                    <a:p>
                      <a:r>
                        <a:rPr lang="en-GB" sz="2400" noProof="0"/>
                        <a:t>Types</a:t>
                      </a:r>
                    </a:p>
                  </a:txBody>
                  <a:tcPr/>
                </a:tc>
                <a:tc>
                  <a:txBody>
                    <a:bodyPr/>
                    <a:lstStyle/>
                    <a:p>
                      <a:r>
                        <a:rPr lang="en-GB" sz="2400" noProof="0"/>
                        <a:t>Examples</a:t>
                      </a:r>
                    </a:p>
                  </a:txBody>
                  <a:tcPr/>
                </a:tc>
                <a:tc>
                  <a:txBody>
                    <a:bodyPr/>
                    <a:lstStyle/>
                    <a:p>
                      <a:r>
                        <a:rPr lang="en-GB" sz="2400" noProof="0"/>
                        <a:t>Services</a:t>
                      </a:r>
                    </a:p>
                  </a:txBody>
                  <a:tcPr/>
                </a:tc>
                <a:extLst>
                  <a:ext uri="{0D108BD9-81ED-4DB2-BD59-A6C34878D82A}">
                    <a16:rowId xmlns:a16="http://schemas.microsoft.com/office/drawing/2014/main" val="4210735216"/>
                  </a:ext>
                </a:extLst>
              </a:tr>
              <a:tr h="720080">
                <a:tc>
                  <a:txBody>
                    <a:bodyPr/>
                    <a:lstStyle/>
                    <a:p>
                      <a:r>
                        <a:rPr lang="en-GB" sz="2400" noProof="0"/>
                        <a:t>Public sector</a:t>
                      </a:r>
                    </a:p>
                  </a:txBody>
                  <a:tcPr/>
                </a:tc>
                <a:tc>
                  <a:txBody>
                    <a:bodyPr/>
                    <a:lstStyle/>
                    <a:p>
                      <a:endParaRPr lang="en-GB" noProof="0"/>
                    </a:p>
                  </a:txBody>
                  <a:tcPr/>
                </a:tc>
                <a:tc>
                  <a:txBody>
                    <a:bodyPr/>
                    <a:lstStyle/>
                    <a:p>
                      <a:endParaRPr lang="en-GB" noProof="0"/>
                    </a:p>
                  </a:txBody>
                  <a:tcPr/>
                </a:tc>
                <a:extLst>
                  <a:ext uri="{0D108BD9-81ED-4DB2-BD59-A6C34878D82A}">
                    <a16:rowId xmlns:a16="http://schemas.microsoft.com/office/drawing/2014/main" val="3739274702"/>
                  </a:ext>
                </a:extLst>
              </a:tr>
              <a:tr h="720080">
                <a:tc>
                  <a:txBody>
                    <a:bodyPr/>
                    <a:lstStyle/>
                    <a:p>
                      <a:r>
                        <a:rPr lang="en-GB" sz="2400" noProof="0"/>
                        <a:t>Private sector</a:t>
                      </a:r>
                    </a:p>
                  </a:txBody>
                  <a:tcPr/>
                </a:tc>
                <a:tc>
                  <a:txBody>
                    <a:bodyPr/>
                    <a:lstStyle/>
                    <a:p>
                      <a:endParaRPr lang="en-GB" noProof="0"/>
                    </a:p>
                  </a:txBody>
                  <a:tcPr/>
                </a:tc>
                <a:tc>
                  <a:txBody>
                    <a:bodyPr/>
                    <a:lstStyle/>
                    <a:p>
                      <a:endParaRPr lang="en-GB" noProof="0"/>
                    </a:p>
                  </a:txBody>
                  <a:tcPr/>
                </a:tc>
                <a:extLst>
                  <a:ext uri="{0D108BD9-81ED-4DB2-BD59-A6C34878D82A}">
                    <a16:rowId xmlns:a16="http://schemas.microsoft.com/office/drawing/2014/main" val="2123884945"/>
                  </a:ext>
                </a:extLst>
              </a:tr>
              <a:tr h="720080">
                <a:tc>
                  <a:txBody>
                    <a:bodyPr/>
                    <a:lstStyle/>
                    <a:p>
                      <a:r>
                        <a:rPr lang="en-GB" sz="2400" noProof="0"/>
                        <a:t>Third sector</a:t>
                      </a:r>
                    </a:p>
                  </a:txBody>
                  <a:tcPr/>
                </a:tc>
                <a:tc>
                  <a:txBody>
                    <a:bodyPr/>
                    <a:lstStyle/>
                    <a:p>
                      <a:endParaRPr lang="en-GB" noProof="0"/>
                    </a:p>
                  </a:txBody>
                  <a:tcPr/>
                </a:tc>
                <a:tc>
                  <a:txBody>
                    <a:bodyPr/>
                    <a:lstStyle/>
                    <a:p>
                      <a:endParaRPr lang="en-GB" noProof="0"/>
                    </a:p>
                  </a:txBody>
                  <a:tcPr/>
                </a:tc>
                <a:extLst>
                  <a:ext uri="{0D108BD9-81ED-4DB2-BD59-A6C34878D82A}">
                    <a16:rowId xmlns:a16="http://schemas.microsoft.com/office/drawing/2014/main" val="3913088078"/>
                  </a:ext>
                </a:extLst>
              </a:tr>
            </a:tbl>
          </a:graphicData>
        </a:graphic>
      </p:graphicFrame>
    </p:spTree>
    <p:extLst>
      <p:ext uri="{BB962C8B-B14F-4D97-AF65-F5344CB8AC3E}">
        <p14:creationId xmlns:p14="http://schemas.microsoft.com/office/powerpoint/2010/main" val="42513374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0E7F176-941E-4722-8353-D0C9F255BF71}"/>
              </a:ext>
            </a:extLst>
          </p:cNvPr>
          <p:cNvSpPr>
            <a:spLocks noGrp="1"/>
          </p:cNvSpPr>
          <p:nvPr>
            <p:ph type="sldNum" sz="quarter" idx="11"/>
          </p:nvPr>
        </p:nvSpPr>
        <p:spPr/>
        <p:txBody>
          <a:bodyPr/>
          <a:lstStyle/>
          <a:p>
            <a:fld id="{DA2C159E-F13C-4A85-9A41-E7669D3E0D70}" type="slidenum">
              <a:rPr lang="en-GB" noProof="0" smtClean="0"/>
              <a:pPr/>
              <a:t>80</a:t>
            </a:fld>
            <a:endParaRPr lang="en-GB" noProof="0"/>
          </a:p>
        </p:txBody>
      </p:sp>
      <p:sp>
        <p:nvSpPr>
          <p:cNvPr id="2" name="Title 1">
            <a:extLst>
              <a:ext uri="{FF2B5EF4-FFF2-40B4-BE49-F238E27FC236}">
                <a16:creationId xmlns:a16="http://schemas.microsoft.com/office/drawing/2014/main" id="{F3171796-8C15-49FC-880A-689D8D699B81}"/>
              </a:ext>
            </a:extLst>
          </p:cNvPr>
          <p:cNvSpPr>
            <a:spLocks noGrp="1"/>
          </p:cNvSpPr>
          <p:nvPr>
            <p:ph type="title"/>
          </p:nvPr>
        </p:nvSpPr>
        <p:spPr/>
        <p:txBody>
          <a:bodyPr/>
          <a:lstStyle/>
          <a:p>
            <a:r>
              <a:rPr lang="en-GB" noProof="0"/>
              <a:t>IPv4 address classes RFC 790 (1981)</a:t>
            </a:r>
          </a:p>
        </p:txBody>
      </p:sp>
      <p:sp>
        <p:nvSpPr>
          <p:cNvPr id="4" name="Footer Placeholder 3">
            <a:extLst>
              <a:ext uri="{FF2B5EF4-FFF2-40B4-BE49-F238E27FC236}">
                <a16:creationId xmlns:a16="http://schemas.microsoft.com/office/drawing/2014/main" id="{177BA2A3-6810-446D-B28D-FAD94B784E59}"/>
              </a:ext>
            </a:extLst>
          </p:cNvPr>
          <p:cNvSpPr>
            <a:spLocks noGrp="1"/>
          </p:cNvSpPr>
          <p:nvPr>
            <p:ph type="ftr" sz="quarter" idx="10"/>
          </p:nvPr>
        </p:nvSpPr>
        <p:spPr/>
        <p:txBody>
          <a:bodyPr/>
          <a:lstStyle/>
          <a:p>
            <a:r>
              <a:rPr lang="en-GB" noProof="0"/>
              <a:t>Education &amp; Training Foundation</a:t>
            </a:r>
          </a:p>
        </p:txBody>
      </p:sp>
      <p:sp>
        <p:nvSpPr>
          <p:cNvPr id="8" name="TextBox 7">
            <a:extLst>
              <a:ext uri="{FF2B5EF4-FFF2-40B4-BE49-F238E27FC236}">
                <a16:creationId xmlns:a16="http://schemas.microsoft.com/office/drawing/2014/main" id="{421DAB32-EAEF-416E-8D87-952EDE6B7F84}"/>
              </a:ext>
            </a:extLst>
          </p:cNvPr>
          <p:cNvSpPr txBox="1"/>
          <p:nvPr/>
        </p:nvSpPr>
        <p:spPr>
          <a:xfrm>
            <a:off x="232949" y="3837215"/>
            <a:ext cx="8821244" cy="830997"/>
          </a:xfrm>
          <a:prstGeom prst="rect">
            <a:avLst/>
          </a:prstGeom>
          <a:noFill/>
        </p:spPr>
        <p:txBody>
          <a:bodyPr wrap="square">
            <a:spAutoFit/>
          </a:bodyPr>
          <a:lstStyle/>
          <a:p>
            <a:r>
              <a:rPr lang="en-GB" sz="2400" noProof="0"/>
              <a:t>Classful addressing wasted many IPv4 addresses. </a:t>
            </a:r>
            <a:r>
              <a:rPr lang="en-GB" sz="2400" noProof="0">
                <a:solidFill>
                  <a:srgbClr val="000000"/>
                </a:solidFill>
              </a:rPr>
              <a:t>Classful address allocation was replaced with classless addressing.</a:t>
            </a:r>
            <a:endParaRPr lang="en-GB" sz="2400" noProof="0"/>
          </a:p>
        </p:txBody>
      </p:sp>
      <p:graphicFrame>
        <p:nvGraphicFramePr>
          <p:cNvPr id="6" name="Table 6">
            <a:extLst>
              <a:ext uri="{FF2B5EF4-FFF2-40B4-BE49-F238E27FC236}">
                <a16:creationId xmlns:a16="http://schemas.microsoft.com/office/drawing/2014/main" id="{859F5CF5-0701-4358-9DE6-97E7DC37A53C}"/>
              </a:ext>
            </a:extLst>
          </p:cNvPr>
          <p:cNvGraphicFramePr>
            <a:graphicFrameLocks noGrp="1"/>
          </p:cNvGraphicFramePr>
          <p:nvPr>
            <p:extLst>
              <p:ext uri="{D42A27DB-BD31-4B8C-83A1-F6EECF244321}">
                <p14:modId xmlns:p14="http://schemas.microsoft.com/office/powerpoint/2010/main" val="3885162136"/>
              </p:ext>
            </p:extLst>
          </p:nvPr>
        </p:nvGraphicFramePr>
        <p:xfrm>
          <a:off x="232949" y="1183682"/>
          <a:ext cx="8437563" cy="2595880"/>
        </p:xfrm>
        <a:graphic>
          <a:graphicData uri="http://schemas.openxmlformats.org/drawingml/2006/table">
            <a:tbl>
              <a:tblPr firstRow="1" bandRow="1">
                <a:tableStyleId>{073A0DAA-6AF3-43AB-8588-CEC1D06C72B9}</a:tableStyleId>
              </a:tblPr>
              <a:tblGrid>
                <a:gridCol w="3597015">
                  <a:extLst>
                    <a:ext uri="{9D8B030D-6E8A-4147-A177-3AD203B41FA5}">
                      <a16:colId xmlns:a16="http://schemas.microsoft.com/office/drawing/2014/main" val="1367652386"/>
                    </a:ext>
                  </a:extLst>
                </a:gridCol>
                <a:gridCol w="1722408">
                  <a:extLst>
                    <a:ext uri="{9D8B030D-6E8A-4147-A177-3AD203B41FA5}">
                      <a16:colId xmlns:a16="http://schemas.microsoft.com/office/drawing/2014/main" val="2249498422"/>
                    </a:ext>
                  </a:extLst>
                </a:gridCol>
                <a:gridCol w="1500354">
                  <a:extLst>
                    <a:ext uri="{9D8B030D-6E8A-4147-A177-3AD203B41FA5}">
                      <a16:colId xmlns:a16="http://schemas.microsoft.com/office/drawing/2014/main" val="345957368"/>
                    </a:ext>
                  </a:extLst>
                </a:gridCol>
                <a:gridCol w="1617786">
                  <a:extLst>
                    <a:ext uri="{9D8B030D-6E8A-4147-A177-3AD203B41FA5}">
                      <a16:colId xmlns:a16="http://schemas.microsoft.com/office/drawing/2014/main" val="2083569090"/>
                    </a:ext>
                  </a:extLst>
                </a:gridCol>
              </a:tblGrid>
              <a:tr h="370840">
                <a:tc>
                  <a:txBody>
                    <a:bodyPr/>
                    <a:lstStyle/>
                    <a:p>
                      <a:r>
                        <a:rPr lang="en-GB" noProof="0"/>
                        <a:t>IP Address Class</a:t>
                      </a:r>
                    </a:p>
                  </a:txBody>
                  <a:tcPr/>
                </a:tc>
                <a:tc>
                  <a:txBody>
                    <a:bodyPr/>
                    <a:lstStyle/>
                    <a:p>
                      <a:r>
                        <a:rPr lang="en-GB" noProof="0"/>
                        <a:t>Class A</a:t>
                      </a:r>
                    </a:p>
                  </a:txBody>
                  <a:tcPr/>
                </a:tc>
                <a:tc>
                  <a:txBody>
                    <a:bodyPr/>
                    <a:lstStyle/>
                    <a:p>
                      <a:r>
                        <a:rPr lang="en-GB" noProof="0"/>
                        <a:t>Class B</a:t>
                      </a:r>
                    </a:p>
                  </a:txBody>
                  <a:tcPr/>
                </a:tc>
                <a:tc>
                  <a:txBody>
                    <a:bodyPr/>
                    <a:lstStyle/>
                    <a:p>
                      <a:r>
                        <a:rPr lang="en-GB" noProof="0"/>
                        <a:t>Class C</a:t>
                      </a:r>
                    </a:p>
                  </a:txBody>
                  <a:tcPr/>
                </a:tc>
                <a:extLst>
                  <a:ext uri="{0D108BD9-81ED-4DB2-BD59-A6C34878D82A}">
                    <a16:rowId xmlns:a16="http://schemas.microsoft.com/office/drawing/2014/main" val="439133717"/>
                  </a:ext>
                </a:extLst>
              </a:tr>
              <a:tr h="370840">
                <a:tc>
                  <a:txBody>
                    <a:bodyPr/>
                    <a:lstStyle/>
                    <a:p>
                      <a:r>
                        <a:rPr lang="en-GB" sz="1800" b="0" kern="1200" noProof="0">
                          <a:solidFill>
                            <a:schemeClr val="dk1"/>
                          </a:solidFill>
                          <a:effectLst/>
                        </a:rPr>
                        <a:t>First bit values (binary)</a:t>
                      </a:r>
                      <a:endParaRPr lang="en-GB" noProof="0"/>
                    </a:p>
                  </a:txBody>
                  <a:tcPr/>
                </a:tc>
                <a:tc>
                  <a:txBody>
                    <a:bodyPr/>
                    <a:lstStyle/>
                    <a:p>
                      <a:r>
                        <a:rPr lang="en-GB" noProof="0"/>
                        <a:t>0</a:t>
                      </a:r>
                    </a:p>
                  </a:txBody>
                  <a:tcPr/>
                </a:tc>
                <a:tc>
                  <a:txBody>
                    <a:bodyPr/>
                    <a:lstStyle/>
                    <a:p>
                      <a:r>
                        <a:rPr lang="en-GB" noProof="0"/>
                        <a:t>10</a:t>
                      </a:r>
                    </a:p>
                  </a:txBody>
                  <a:tcPr/>
                </a:tc>
                <a:tc>
                  <a:txBody>
                    <a:bodyPr/>
                    <a:lstStyle/>
                    <a:p>
                      <a:r>
                        <a:rPr lang="en-GB" noProof="0"/>
                        <a:t>110</a:t>
                      </a:r>
                    </a:p>
                  </a:txBody>
                  <a:tcPr/>
                </a:tc>
                <a:extLst>
                  <a:ext uri="{0D108BD9-81ED-4DB2-BD59-A6C34878D82A}">
                    <a16:rowId xmlns:a16="http://schemas.microsoft.com/office/drawing/2014/main" val="3566851109"/>
                  </a:ext>
                </a:extLst>
              </a:tr>
              <a:tr h="370840">
                <a:tc>
                  <a:txBody>
                    <a:bodyPr/>
                    <a:lstStyle/>
                    <a:p>
                      <a:r>
                        <a:rPr lang="en-GB" sz="1800" b="0" kern="1200" noProof="0">
                          <a:solidFill>
                            <a:schemeClr val="dk1"/>
                          </a:solidFill>
                          <a:effectLst/>
                        </a:rPr>
                        <a:t>First byte value (decimal)​</a:t>
                      </a:r>
                      <a:endParaRPr lang="en-GB" noProof="0"/>
                    </a:p>
                  </a:txBody>
                  <a:tcPr/>
                </a:tc>
                <a:tc>
                  <a:txBody>
                    <a:bodyPr/>
                    <a:lstStyle/>
                    <a:p>
                      <a:r>
                        <a:rPr lang="en-GB" noProof="0"/>
                        <a:t>0–127</a:t>
                      </a:r>
                    </a:p>
                  </a:txBody>
                  <a:tcPr/>
                </a:tc>
                <a:tc>
                  <a:txBody>
                    <a:bodyPr/>
                    <a:lstStyle/>
                    <a:p>
                      <a:r>
                        <a:rPr lang="en-GB" noProof="0"/>
                        <a:t>128–191</a:t>
                      </a:r>
                    </a:p>
                  </a:txBody>
                  <a:tcPr/>
                </a:tc>
                <a:tc>
                  <a:txBody>
                    <a:bodyPr/>
                    <a:lstStyle/>
                    <a:p>
                      <a:r>
                        <a:rPr lang="en-GB" noProof="0"/>
                        <a:t>192–223</a:t>
                      </a:r>
                    </a:p>
                  </a:txBody>
                  <a:tcPr/>
                </a:tc>
                <a:extLst>
                  <a:ext uri="{0D108BD9-81ED-4DB2-BD59-A6C34878D82A}">
                    <a16:rowId xmlns:a16="http://schemas.microsoft.com/office/drawing/2014/main" val="1735230375"/>
                  </a:ext>
                </a:extLst>
              </a:tr>
              <a:tr h="370840">
                <a:tc>
                  <a:txBody>
                    <a:bodyPr/>
                    <a:lstStyle/>
                    <a:p>
                      <a:r>
                        <a:rPr lang="en-GB" sz="1800" b="0" kern="1200" noProof="0">
                          <a:solidFill>
                            <a:schemeClr val="dk1"/>
                          </a:solidFill>
                          <a:effectLst/>
                        </a:rPr>
                        <a:t>Number of network identifier bits</a:t>
                      </a:r>
                      <a:endParaRPr lang="en-GB" noProof="0"/>
                    </a:p>
                  </a:txBody>
                  <a:tcPr/>
                </a:tc>
                <a:tc>
                  <a:txBody>
                    <a:bodyPr/>
                    <a:lstStyle/>
                    <a:p>
                      <a:r>
                        <a:rPr lang="en-GB" noProof="0"/>
                        <a:t>8</a:t>
                      </a:r>
                    </a:p>
                  </a:txBody>
                  <a:tcPr/>
                </a:tc>
                <a:tc>
                  <a:txBody>
                    <a:bodyPr/>
                    <a:lstStyle/>
                    <a:p>
                      <a:r>
                        <a:rPr lang="en-GB" noProof="0"/>
                        <a:t>16</a:t>
                      </a:r>
                    </a:p>
                  </a:txBody>
                  <a:tcPr/>
                </a:tc>
                <a:tc>
                  <a:txBody>
                    <a:bodyPr/>
                    <a:lstStyle/>
                    <a:p>
                      <a:r>
                        <a:rPr lang="en-GB" noProof="0"/>
                        <a:t>24</a:t>
                      </a:r>
                    </a:p>
                  </a:txBody>
                  <a:tcPr/>
                </a:tc>
                <a:extLst>
                  <a:ext uri="{0D108BD9-81ED-4DB2-BD59-A6C34878D82A}">
                    <a16:rowId xmlns:a16="http://schemas.microsoft.com/office/drawing/2014/main" val="1826117109"/>
                  </a:ext>
                </a:extLst>
              </a:tr>
              <a:tr h="370840">
                <a:tc>
                  <a:txBody>
                    <a:bodyPr/>
                    <a:lstStyle/>
                    <a:p>
                      <a:r>
                        <a:rPr lang="en-GB" sz="1800" b="0" kern="1200" noProof="0">
                          <a:solidFill>
                            <a:schemeClr val="dk1"/>
                          </a:solidFill>
                          <a:effectLst/>
                        </a:rPr>
                        <a:t>Number of host identifier bits​</a:t>
                      </a:r>
                      <a:endParaRPr lang="en-GB" noProof="0"/>
                    </a:p>
                  </a:txBody>
                  <a:tcPr/>
                </a:tc>
                <a:tc>
                  <a:txBody>
                    <a:bodyPr/>
                    <a:lstStyle/>
                    <a:p>
                      <a:r>
                        <a:rPr lang="en-GB" noProof="0"/>
                        <a:t>24</a:t>
                      </a:r>
                    </a:p>
                  </a:txBody>
                  <a:tcPr/>
                </a:tc>
                <a:tc>
                  <a:txBody>
                    <a:bodyPr/>
                    <a:lstStyle/>
                    <a:p>
                      <a:r>
                        <a:rPr lang="en-GB" noProof="0"/>
                        <a:t>16</a:t>
                      </a:r>
                    </a:p>
                  </a:txBody>
                  <a:tcPr/>
                </a:tc>
                <a:tc>
                  <a:txBody>
                    <a:bodyPr/>
                    <a:lstStyle/>
                    <a:p>
                      <a:r>
                        <a:rPr lang="en-GB" noProof="0"/>
                        <a:t>8</a:t>
                      </a:r>
                    </a:p>
                  </a:txBody>
                  <a:tcPr/>
                </a:tc>
                <a:extLst>
                  <a:ext uri="{0D108BD9-81ED-4DB2-BD59-A6C34878D82A}">
                    <a16:rowId xmlns:a16="http://schemas.microsoft.com/office/drawing/2014/main" val="3170759437"/>
                  </a:ext>
                </a:extLst>
              </a:tr>
              <a:tr h="370840">
                <a:tc>
                  <a:txBody>
                    <a:bodyPr/>
                    <a:lstStyle/>
                    <a:p>
                      <a:r>
                        <a:rPr lang="en-GB" sz="1800" b="0" kern="1200" noProof="0">
                          <a:solidFill>
                            <a:schemeClr val="dk1"/>
                          </a:solidFill>
                          <a:effectLst/>
                        </a:rPr>
                        <a:t>Number of possible networks​</a:t>
                      </a:r>
                      <a:endParaRPr lang="en-GB" noProof="0"/>
                    </a:p>
                  </a:txBody>
                  <a:tcPr/>
                </a:tc>
                <a:tc>
                  <a:txBody>
                    <a:bodyPr/>
                    <a:lstStyle/>
                    <a:p>
                      <a:r>
                        <a:rPr lang="en-GB" noProof="0"/>
                        <a:t>126</a:t>
                      </a:r>
                    </a:p>
                  </a:txBody>
                  <a:tcPr/>
                </a:tc>
                <a:tc>
                  <a:txBody>
                    <a:bodyPr/>
                    <a:lstStyle/>
                    <a:p>
                      <a:r>
                        <a:rPr lang="en-GB" noProof="0"/>
                        <a:t>16,384</a:t>
                      </a:r>
                    </a:p>
                  </a:txBody>
                  <a:tcPr/>
                </a:tc>
                <a:tc>
                  <a:txBody>
                    <a:bodyPr/>
                    <a:lstStyle/>
                    <a:p>
                      <a:r>
                        <a:rPr lang="en-GB" noProof="0"/>
                        <a:t>2,097,152</a:t>
                      </a:r>
                    </a:p>
                  </a:txBody>
                  <a:tcPr/>
                </a:tc>
                <a:extLst>
                  <a:ext uri="{0D108BD9-81ED-4DB2-BD59-A6C34878D82A}">
                    <a16:rowId xmlns:a16="http://schemas.microsoft.com/office/drawing/2014/main" val="2578450181"/>
                  </a:ext>
                </a:extLst>
              </a:tr>
              <a:tr h="370840">
                <a:tc>
                  <a:txBody>
                    <a:bodyPr/>
                    <a:lstStyle/>
                    <a:p>
                      <a:r>
                        <a:rPr lang="en-GB" sz="1800" b="0" kern="1200" noProof="0">
                          <a:solidFill>
                            <a:schemeClr val="dk1"/>
                          </a:solidFill>
                          <a:effectLst/>
                        </a:rPr>
                        <a:t>Number of possible hosts​</a:t>
                      </a:r>
                      <a:endParaRPr lang="en-GB" noProof="0"/>
                    </a:p>
                  </a:txBody>
                  <a:tcPr/>
                </a:tc>
                <a:tc>
                  <a:txBody>
                    <a:bodyPr/>
                    <a:lstStyle/>
                    <a:p>
                      <a:r>
                        <a:rPr lang="en-GB" noProof="0"/>
                        <a:t>16,777,214</a:t>
                      </a:r>
                    </a:p>
                  </a:txBody>
                  <a:tcPr/>
                </a:tc>
                <a:tc>
                  <a:txBody>
                    <a:bodyPr/>
                    <a:lstStyle/>
                    <a:p>
                      <a:r>
                        <a:rPr lang="en-GB" noProof="0"/>
                        <a:t>65,534</a:t>
                      </a:r>
                    </a:p>
                  </a:txBody>
                  <a:tcPr/>
                </a:tc>
                <a:tc>
                  <a:txBody>
                    <a:bodyPr/>
                    <a:lstStyle/>
                    <a:p>
                      <a:r>
                        <a:rPr lang="en-GB" noProof="0"/>
                        <a:t>254</a:t>
                      </a:r>
                    </a:p>
                  </a:txBody>
                  <a:tcPr/>
                </a:tc>
                <a:extLst>
                  <a:ext uri="{0D108BD9-81ED-4DB2-BD59-A6C34878D82A}">
                    <a16:rowId xmlns:a16="http://schemas.microsoft.com/office/drawing/2014/main" val="3983765473"/>
                  </a:ext>
                </a:extLst>
              </a:tr>
            </a:tbl>
          </a:graphicData>
        </a:graphic>
      </p:graphicFrame>
    </p:spTree>
    <p:extLst>
      <p:ext uri="{BB962C8B-B14F-4D97-AF65-F5344CB8AC3E}">
        <p14:creationId xmlns:p14="http://schemas.microsoft.com/office/powerpoint/2010/main" val="36003656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1081F0-EC41-4330-AA18-3EBB472E7454}"/>
              </a:ext>
            </a:extLst>
          </p:cNvPr>
          <p:cNvSpPr>
            <a:spLocks noGrp="1"/>
          </p:cNvSpPr>
          <p:nvPr>
            <p:ph type="sldNum" sz="quarter" idx="11"/>
          </p:nvPr>
        </p:nvSpPr>
        <p:spPr/>
        <p:txBody>
          <a:bodyPr/>
          <a:lstStyle/>
          <a:p>
            <a:fld id="{DA2C159E-F13C-4A85-9A41-E7669D3E0D70}" type="slidenum">
              <a:rPr lang="en-GB" noProof="0" smtClean="0"/>
              <a:pPr/>
              <a:t>81</a:t>
            </a:fld>
            <a:endParaRPr lang="en-GB" noProof="0"/>
          </a:p>
        </p:txBody>
      </p:sp>
      <p:sp>
        <p:nvSpPr>
          <p:cNvPr id="2" name="Title 1">
            <a:extLst>
              <a:ext uri="{FF2B5EF4-FFF2-40B4-BE49-F238E27FC236}">
                <a16:creationId xmlns:a16="http://schemas.microsoft.com/office/drawing/2014/main" id="{EF1CD5BF-665E-4D47-979C-9DD0F7F3E84C}"/>
              </a:ext>
            </a:extLst>
          </p:cNvPr>
          <p:cNvSpPr>
            <a:spLocks noGrp="1"/>
          </p:cNvSpPr>
          <p:nvPr>
            <p:ph type="title"/>
          </p:nvPr>
        </p:nvSpPr>
        <p:spPr/>
        <p:txBody>
          <a:bodyPr/>
          <a:lstStyle/>
          <a:p>
            <a:r>
              <a:rPr lang="en-GB" noProof="0"/>
              <a:t>Assignment of IP addresses (1)</a:t>
            </a:r>
          </a:p>
        </p:txBody>
      </p:sp>
      <p:sp>
        <p:nvSpPr>
          <p:cNvPr id="4" name="Footer Placeholder 3">
            <a:extLst>
              <a:ext uri="{FF2B5EF4-FFF2-40B4-BE49-F238E27FC236}">
                <a16:creationId xmlns:a16="http://schemas.microsoft.com/office/drawing/2014/main" id="{66B13FCD-9E66-4EC8-9599-BF984E43C3AA}"/>
              </a:ext>
            </a:extLst>
          </p:cNvPr>
          <p:cNvSpPr>
            <a:spLocks noGrp="1"/>
          </p:cNvSpPr>
          <p:nvPr>
            <p:ph type="ftr" sz="quarter" idx="10"/>
          </p:nvPr>
        </p:nvSpPr>
        <p:spPr/>
        <p:txBody>
          <a:bodyPr/>
          <a:lstStyle/>
          <a:p>
            <a:r>
              <a:rPr lang="en-GB" noProof="0"/>
              <a:t>Education &amp; Training Foundation</a:t>
            </a:r>
          </a:p>
        </p:txBody>
      </p:sp>
      <p:pic>
        <p:nvPicPr>
          <p:cNvPr id="7" name="Picture 6" descr="A slide titled &quot;Assignment of IP addresses (1)&quot; explaining the role of the Internet Assigned Numbers Authority (IANA) and Regional Internet Registries (RIRs). It states that IANA allocates blocks of IPv4 and IPv6 addresses to five RIRs, which then distribute them to Internet Service Providers (ISPs) and organisations.&#10;&#10;On the right, there is a world map colour-coded by RIR region, showing:&#10;&#10;ARIN (blue) for North America&#10;&#10;RIPE NCC (orange) for Europe, Middle East, and parts of Central Asia&#10;&#10;APNIC (purple) for Asia-Pacific&#10;&#10;LACNIC (red) for Latin America and the Caribbean&#10;&#10;AfriNIC (green) for Africa&#10;&#10;Each region is labelled with its RIR name and logo, visually demonstrating global IP address management.">
            <a:extLst>
              <a:ext uri="{FF2B5EF4-FFF2-40B4-BE49-F238E27FC236}">
                <a16:creationId xmlns:a16="http://schemas.microsoft.com/office/drawing/2014/main" id="{428B071D-5CAE-4615-A857-84060795A167}"/>
              </a:ext>
            </a:extLst>
          </p:cNvPr>
          <p:cNvPicPr>
            <a:picLocks noChangeAspect="1"/>
          </p:cNvPicPr>
          <p:nvPr/>
        </p:nvPicPr>
        <p:blipFill>
          <a:blip r:embed="rId2"/>
          <a:stretch>
            <a:fillRect/>
          </a:stretch>
        </p:blipFill>
        <p:spPr>
          <a:xfrm>
            <a:off x="4256398" y="2229315"/>
            <a:ext cx="4003097" cy="2397794"/>
          </a:xfrm>
          <a:prstGeom prst="rect">
            <a:avLst/>
          </a:prstGeom>
        </p:spPr>
      </p:pic>
      <p:sp>
        <p:nvSpPr>
          <p:cNvPr id="8" name="Content Placeholder 3">
            <a:extLst>
              <a:ext uri="{FF2B5EF4-FFF2-40B4-BE49-F238E27FC236}">
                <a16:creationId xmlns:a16="http://schemas.microsoft.com/office/drawing/2014/main" id="{616F15AF-E68E-40A6-965C-3D9DF6F79251}"/>
              </a:ext>
            </a:extLst>
          </p:cNvPr>
          <p:cNvSpPr txBox="1">
            <a:spLocks/>
          </p:cNvSpPr>
          <p:nvPr/>
        </p:nvSpPr>
        <p:spPr>
          <a:xfrm>
            <a:off x="88612" y="2165596"/>
            <a:ext cx="3988576" cy="203429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marR="0" lvl="0" indent="-342900" algn="l" defTabSz="45710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ea typeface="ＭＳ Ｐゴシック" charset="0"/>
              </a:rPr>
              <a:t>RIRs are responsible for allocating IP addresses to ISPs </a:t>
            </a:r>
            <a:r>
              <a:rPr lang="en-GB" sz="2400">
                <a:solidFill>
                  <a:srgbClr val="000000"/>
                </a:solidFill>
              </a:rPr>
              <a:t>that</a:t>
            </a:r>
            <a:r>
              <a:rPr kumimoji="0" lang="en-GB" sz="2400" b="0" i="0" u="none" strike="noStrike" kern="1200" cap="none" spc="0" normalizeH="0" baseline="0" noProof="0">
                <a:ln>
                  <a:noFill/>
                </a:ln>
                <a:solidFill>
                  <a:srgbClr val="000000"/>
                </a:solidFill>
                <a:effectLst/>
                <a:uLnTx/>
                <a:uFillTx/>
                <a:ea typeface="ＭＳ Ｐゴシック" charset="0"/>
              </a:rPr>
              <a:t> provide IPv4 address blocks to smaller ISPs and organisations. </a:t>
            </a:r>
          </a:p>
        </p:txBody>
      </p:sp>
      <p:sp>
        <p:nvSpPr>
          <p:cNvPr id="3" name="Content Placeholder 3">
            <a:extLst>
              <a:ext uri="{FF2B5EF4-FFF2-40B4-BE49-F238E27FC236}">
                <a16:creationId xmlns:a16="http://schemas.microsoft.com/office/drawing/2014/main" id="{D263A29B-7CCE-4984-A71D-13EA1899B47C}"/>
              </a:ext>
            </a:extLst>
          </p:cNvPr>
          <p:cNvSpPr txBox="1">
            <a:spLocks/>
          </p:cNvSpPr>
          <p:nvPr/>
        </p:nvSpPr>
        <p:spPr>
          <a:xfrm>
            <a:off x="130629" y="934542"/>
            <a:ext cx="8780421" cy="1294773"/>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marR="0" lvl="0" indent="-342900" algn="l" defTabSz="45710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ea typeface="ＭＳ Ｐゴシック" charset="0"/>
              </a:rPr>
              <a:t>The Internet Assigned Numbers Authority (IANA) manages and allocates blocks of IPv4 and IPv6 addresses to five regional </a:t>
            </a:r>
            <a:r>
              <a:rPr lang="en-GB" sz="2400">
                <a:solidFill>
                  <a:srgbClr val="000000"/>
                </a:solidFill>
              </a:rPr>
              <a:t>i</a:t>
            </a:r>
            <a:r>
              <a:rPr kumimoji="0" lang="en-GB" sz="2400" b="0" i="0" u="none" strike="noStrike" kern="1200" cap="none" spc="0" normalizeH="0" baseline="0" noProof="0">
                <a:ln>
                  <a:noFill/>
                </a:ln>
                <a:solidFill>
                  <a:srgbClr val="000000"/>
                </a:solidFill>
                <a:effectLst/>
                <a:uLnTx/>
                <a:uFillTx/>
                <a:ea typeface="ＭＳ Ｐゴシック" charset="0"/>
              </a:rPr>
              <a:t>nternet </a:t>
            </a:r>
            <a:r>
              <a:rPr lang="en-GB" sz="2400">
                <a:solidFill>
                  <a:srgbClr val="000000"/>
                </a:solidFill>
              </a:rPr>
              <a:t>r</a:t>
            </a:r>
            <a:r>
              <a:rPr kumimoji="0" lang="en-GB" sz="2400" b="0" i="0" u="none" strike="noStrike" kern="1200" cap="none" spc="0" normalizeH="0" baseline="0" noProof="0">
                <a:ln>
                  <a:noFill/>
                </a:ln>
                <a:solidFill>
                  <a:srgbClr val="000000"/>
                </a:solidFill>
                <a:effectLst/>
                <a:uLnTx/>
                <a:uFillTx/>
                <a:ea typeface="ＭＳ Ｐゴシック" charset="0"/>
              </a:rPr>
              <a:t>egistries (RIRs). </a:t>
            </a:r>
          </a:p>
        </p:txBody>
      </p:sp>
    </p:spTree>
    <p:extLst>
      <p:ext uri="{BB962C8B-B14F-4D97-AF65-F5344CB8AC3E}">
        <p14:creationId xmlns:p14="http://schemas.microsoft.com/office/powerpoint/2010/main" val="11396307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C2B8A-6E49-911F-EB3F-790D4D42173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5C82EA-8936-7578-BD26-303F6EDA3E5F}"/>
              </a:ext>
            </a:extLst>
          </p:cNvPr>
          <p:cNvSpPr>
            <a:spLocks noGrp="1"/>
          </p:cNvSpPr>
          <p:nvPr>
            <p:ph type="sldNum" sz="quarter" idx="11"/>
          </p:nvPr>
        </p:nvSpPr>
        <p:spPr/>
        <p:txBody>
          <a:bodyPr/>
          <a:lstStyle/>
          <a:p>
            <a:fld id="{DA2C159E-F13C-4A85-9A41-E7669D3E0D70}" type="slidenum">
              <a:rPr lang="en-GB" noProof="0" smtClean="0"/>
              <a:pPr/>
              <a:t>82</a:t>
            </a:fld>
            <a:endParaRPr lang="en-GB" noProof="0"/>
          </a:p>
        </p:txBody>
      </p:sp>
      <p:sp>
        <p:nvSpPr>
          <p:cNvPr id="2" name="Title 1">
            <a:extLst>
              <a:ext uri="{FF2B5EF4-FFF2-40B4-BE49-F238E27FC236}">
                <a16:creationId xmlns:a16="http://schemas.microsoft.com/office/drawing/2014/main" id="{1DF3310F-DB19-001E-9070-01CA53324837}"/>
              </a:ext>
            </a:extLst>
          </p:cNvPr>
          <p:cNvSpPr>
            <a:spLocks noGrp="1"/>
          </p:cNvSpPr>
          <p:nvPr>
            <p:ph type="title"/>
          </p:nvPr>
        </p:nvSpPr>
        <p:spPr/>
        <p:txBody>
          <a:bodyPr/>
          <a:lstStyle/>
          <a:p>
            <a:r>
              <a:rPr lang="en-GB" noProof="0"/>
              <a:t>Assignment of IP addresses (2)</a:t>
            </a:r>
          </a:p>
        </p:txBody>
      </p:sp>
      <p:sp>
        <p:nvSpPr>
          <p:cNvPr id="4" name="Footer Placeholder 3">
            <a:extLst>
              <a:ext uri="{FF2B5EF4-FFF2-40B4-BE49-F238E27FC236}">
                <a16:creationId xmlns:a16="http://schemas.microsoft.com/office/drawing/2014/main" id="{89384B45-3885-F7A6-FF22-DD7CD0335EF1}"/>
              </a:ext>
            </a:extLst>
          </p:cNvPr>
          <p:cNvSpPr>
            <a:spLocks noGrp="1"/>
          </p:cNvSpPr>
          <p:nvPr>
            <p:ph type="ftr" sz="quarter" idx="10"/>
          </p:nvPr>
        </p:nvSpPr>
        <p:spPr/>
        <p:txBody>
          <a:bodyPr/>
          <a:lstStyle/>
          <a:p>
            <a:r>
              <a:rPr lang="en-GB" noProof="0"/>
              <a:t>Education &amp; Training Foundation</a:t>
            </a:r>
          </a:p>
        </p:txBody>
      </p:sp>
      <p:sp>
        <p:nvSpPr>
          <p:cNvPr id="12" name="TextBox 11">
            <a:extLst>
              <a:ext uri="{FF2B5EF4-FFF2-40B4-BE49-F238E27FC236}">
                <a16:creationId xmlns:a16="http://schemas.microsoft.com/office/drawing/2014/main" id="{03E5F5DF-8D03-C644-8DBB-C81C2A57C26B}"/>
              </a:ext>
            </a:extLst>
          </p:cNvPr>
          <p:cNvSpPr txBox="1"/>
          <p:nvPr/>
        </p:nvSpPr>
        <p:spPr>
          <a:xfrm>
            <a:off x="232950" y="1223747"/>
            <a:ext cx="3453963" cy="2215991"/>
          </a:xfrm>
          <a:prstGeom prst="rect">
            <a:avLst/>
          </a:prstGeom>
          <a:noFill/>
        </p:spPr>
        <p:txBody>
          <a:bodyPr wrap="square" lIns="0" tIns="0" rIns="0" bIns="0" rtlCol="0">
            <a:spAutoFit/>
          </a:bodyPr>
          <a:lstStyle/>
          <a:p>
            <a:r>
              <a:rPr lang="en-GB" sz="2400" noProof="0"/>
              <a:t>Research the following:</a:t>
            </a:r>
          </a:p>
          <a:p>
            <a:pPr marL="342900" indent="-342900">
              <a:buFont typeface="Arial" panose="020B0604020202020204" pitchFamily="34" charset="0"/>
              <a:buChar char="•"/>
            </a:pPr>
            <a:r>
              <a:rPr lang="en-GB" sz="2400" noProof="0"/>
              <a:t>AfriNIC</a:t>
            </a:r>
          </a:p>
          <a:p>
            <a:pPr marL="342900" indent="-342900">
              <a:buFont typeface="Arial" panose="020B0604020202020204" pitchFamily="34" charset="0"/>
              <a:buChar char="•"/>
            </a:pPr>
            <a:r>
              <a:rPr lang="en-GB" sz="2400" noProof="0"/>
              <a:t>APNIC</a:t>
            </a:r>
          </a:p>
          <a:p>
            <a:pPr marL="342900" indent="-342900">
              <a:buFont typeface="Arial" panose="020B0604020202020204" pitchFamily="34" charset="0"/>
              <a:buChar char="•"/>
            </a:pPr>
            <a:r>
              <a:rPr lang="en-GB" sz="2400" noProof="0"/>
              <a:t>ARIN</a:t>
            </a:r>
          </a:p>
          <a:p>
            <a:pPr marL="342900" indent="-342900">
              <a:buFont typeface="Arial" panose="020B0604020202020204" pitchFamily="34" charset="0"/>
              <a:buChar char="•"/>
            </a:pPr>
            <a:r>
              <a:rPr lang="en-GB" sz="2400" noProof="0"/>
              <a:t>LACNIC</a:t>
            </a:r>
          </a:p>
          <a:p>
            <a:pPr marL="342900" indent="-342900">
              <a:buFont typeface="Arial" panose="020B0604020202020204" pitchFamily="34" charset="0"/>
              <a:buChar char="•"/>
            </a:pPr>
            <a:r>
              <a:rPr lang="en-GB" sz="2400" noProof="0"/>
              <a:t>RIPE NCC.</a:t>
            </a:r>
          </a:p>
        </p:txBody>
      </p:sp>
      <p:pic>
        <p:nvPicPr>
          <p:cNvPr id="7" name="Picture 6" descr="A slide titled &quot;Assignment of IP addresses (1)&quot; explaining the role of the Internet Assigned Numbers Authority (IANA) and Regional Internet Registries (RIRs). It states that IANA allocates blocks of IPv4 and IPv6 addresses to five RIRs, which then distribute them to Internet Service Providers (ISPs) and organisations.&#10;&#10;On the right, there is a world map colour-coded by RIR region, showing:&#10;&#10;ARIN (blue) for North America&#10;&#10;RIPE NCC (orange) for Europe, Middle East, and parts of Central Asia&#10;&#10;APNIC (purple) for Asia-Pacific&#10;&#10;LACNIC (red) for Latin America and the Caribbean&#10;&#10;AfriNIC (green) for Africa&#10;&#10;Each region is labelled with its RIR name and logo, visually demonstrating global IP address management.">
            <a:extLst>
              <a:ext uri="{FF2B5EF4-FFF2-40B4-BE49-F238E27FC236}">
                <a16:creationId xmlns:a16="http://schemas.microsoft.com/office/drawing/2014/main" id="{5022DF10-1859-69DE-0287-8DAEBD17AF17}"/>
              </a:ext>
            </a:extLst>
          </p:cNvPr>
          <p:cNvPicPr>
            <a:picLocks noChangeAspect="1"/>
          </p:cNvPicPr>
          <p:nvPr/>
        </p:nvPicPr>
        <p:blipFill>
          <a:blip r:embed="rId2"/>
          <a:stretch>
            <a:fillRect/>
          </a:stretch>
        </p:blipFill>
        <p:spPr>
          <a:xfrm>
            <a:off x="4451731" y="1372853"/>
            <a:ext cx="4003097" cy="2397794"/>
          </a:xfrm>
          <a:prstGeom prst="rect">
            <a:avLst/>
          </a:prstGeom>
        </p:spPr>
      </p:pic>
    </p:spTree>
    <p:extLst>
      <p:ext uri="{BB962C8B-B14F-4D97-AF65-F5344CB8AC3E}">
        <p14:creationId xmlns:p14="http://schemas.microsoft.com/office/powerpoint/2010/main" val="3688462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BB63A3-23BA-4109-958A-9A45DA4FE86C}"/>
              </a:ext>
            </a:extLst>
          </p:cNvPr>
          <p:cNvSpPr>
            <a:spLocks noGrp="1"/>
          </p:cNvSpPr>
          <p:nvPr>
            <p:ph type="sldNum" sz="quarter" idx="11"/>
          </p:nvPr>
        </p:nvSpPr>
        <p:spPr/>
        <p:txBody>
          <a:bodyPr/>
          <a:lstStyle/>
          <a:p>
            <a:fld id="{DA2C159E-F13C-4A85-9A41-E7669D3E0D70}" type="slidenum">
              <a:rPr lang="en-GB" noProof="0" smtClean="0"/>
              <a:pPr/>
              <a:t>83</a:t>
            </a:fld>
            <a:endParaRPr lang="en-GB" noProof="0"/>
          </a:p>
        </p:txBody>
      </p:sp>
      <p:sp>
        <p:nvSpPr>
          <p:cNvPr id="2" name="Title 1">
            <a:extLst>
              <a:ext uri="{FF2B5EF4-FFF2-40B4-BE49-F238E27FC236}">
                <a16:creationId xmlns:a16="http://schemas.microsoft.com/office/drawing/2014/main" id="{8052050F-FBDD-442E-BFAB-DDF7F66B7F69}"/>
              </a:ext>
            </a:extLst>
          </p:cNvPr>
          <p:cNvSpPr>
            <a:spLocks noGrp="1"/>
          </p:cNvSpPr>
          <p:nvPr>
            <p:ph type="title"/>
          </p:nvPr>
        </p:nvSpPr>
        <p:spPr/>
        <p:txBody>
          <a:bodyPr/>
          <a:lstStyle/>
          <a:p>
            <a:r>
              <a:rPr lang="en-GB" noProof="0"/>
              <a:t>Activity: </a:t>
            </a:r>
            <a:r>
              <a:rPr lang="en-GB" noProof="0">
                <a:solidFill>
                  <a:srgbClr val="000000"/>
                </a:solidFill>
              </a:rPr>
              <a:t>p</a:t>
            </a:r>
            <a:r>
              <a:rPr lang="en-GB" b="1" i="0" noProof="0">
                <a:solidFill>
                  <a:srgbClr val="000000"/>
                </a:solidFill>
                <a:effectLst/>
              </a:rPr>
              <a:t>ublic or private IPv4 address</a:t>
            </a:r>
            <a:endParaRPr lang="en-GB" noProof="0"/>
          </a:p>
        </p:txBody>
      </p:sp>
      <p:sp>
        <p:nvSpPr>
          <p:cNvPr id="4" name="Footer Placeholder 3">
            <a:extLst>
              <a:ext uri="{FF2B5EF4-FFF2-40B4-BE49-F238E27FC236}">
                <a16:creationId xmlns:a16="http://schemas.microsoft.com/office/drawing/2014/main" id="{581DCF9E-AC16-436D-A9FE-91BC93A6A932}"/>
              </a:ext>
            </a:extLst>
          </p:cNvPr>
          <p:cNvSpPr>
            <a:spLocks noGrp="1"/>
          </p:cNvSpPr>
          <p:nvPr>
            <p:ph type="ftr" sz="quarter" idx="10"/>
          </p:nvPr>
        </p:nvSpPr>
        <p:spPr/>
        <p:txBody>
          <a:bodyPr/>
          <a:lstStyle/>
          <a:p>
            <a:r>
              <a:rPr lang="en-GB" noProof="0"/>
              <a:t>Education &amp; Training Foundation</a:t>
            </a:r>
          </a:p>
        </p:txBody>
      </p:sp>
      <p:graphicFrame>
        <p:nvGraphicFramePr>
          <p:cNvPr id="8" name="Table 8">
            <a:extLst>
              <a:ext uri="{FF2B5EF4-FFF2-40B4-BE49-F238E27FC236}">
                <a16:creationId xmlns:a16="http://schemas.microsoft.com/office/drawing/2014/main" id="{E31C7B64-CFEE-4781-AAFB-3C1D391DE175}"/>
              </a:ext>
            </a:extLst>
          </p:cNvPr>
          <p:cNvGraphicFramePr>
            <a:graphicFrameLocks noGrp="1"/>
          </p:cNvGraphicFramePr>
          <p:nvPr>
            <p:extLst>
              <p:ext uri="{D42A27DB-BD31-4B8C-83A1-F6EECF244321}">
                <p14:modId xmlns:p14="http://schemas.microsoft.com/office/powerpoint/2010/main" val="2801319208"/>
              </p:ext>
            </p:extLst>
          </p:nvPr>
        </p:nvGraphicFramePr>
        <p:xfrm>
          <a:off x="1029188" y="1804008"/>
          <a:ext cx="6096000" cy="2595880"/>
        </p:xfrm>
        <a:graphic>
          <a:graphicData uri="http://schemas.openxmlformats.org/drawingml/2006/table">
            <a:tbl>
              <a:tblPr firstRow="1" bandRow="1">
                <a:tableStyleId>{073A0DAA-6AF3-43AB-8588-CEC1D06C72B9}</a:tableStyleId>
              </a:tblPr>
              <a:tblGrid>
                <a:gridCol w="3113442">
                  <a:extLst>
                    <a:ext uri="{9D8B030D-6E8A-4147-A177-3AD203B41FA5}">
                      <a16:colId xmlns:a16="http://schemas.microsoft.com/office/drawing/2014/main" val="3247048991"/>
                    </a:ext>
                  </a:extLst>
                </a:gridCol>
                <a:gridCol w="1645920">
                  <a:extLst>
                    <a:ext uri="{9D8B030D-6E8A-4147-A177-3AD203B41FA5}">
                      <a16:colId xmlns:a16="http://schemas.microsoft.com/office/drawing/2014/main" val="3263948555"/>
                    </a:ext>
                  </a:extLst>
                </a:gridCol>
                <a:gridCol w="1336638">
                  <a:extLst>
                    <a:ext uri="{9D8B030D-6E8A-4147-A177-3AD203B41FA5}">
                      <a16:colId xmlns:a16="http://schemas.microsoft.com/office/drawing/2014/main" val="2427587898"/>
                    </a:ext>
                  </a:extLst>
                </a:gridCol>
              </a:tblGrid>
              <a:tr h="370840">
                <a:tc>
                  <a:txBody>
                    <a:bodyPr/>
                    <a:lstStyle/>
                    <a:p>
                      <a:r>
                        <a:rPr lang="en-GB" noProof="0"/>
                        <a:t>IPv4 address</a:t>
                      </a:r>
                    </a:p>
                  </a:txBody>
                  <a:tcPr/>
                </a:tc>
                <a:tc>
                  <a:txBody>
                    <a:bodyPr/>
                    <a:lstStyle/>
                    <a:p>
                      <a:r>
                        <a:rPr lang="en-GB" noProof="0"/>
                        <a:t>Public</a:t>
                      </a:r>
                    </a:p>
                  </a:txBody>
                  <a:tcPr/>
                </a:tc>
                <a:tc>
                  <a:txBody>
                    <a:bodyPr/>
                    <a:lstStyle/>
                    <a:p>
                      <a:r>
                        <a:rPr lang="en-GB" noProof="0"/>
                        <a:t>Private</a:t>
                      </a:r>
                    </a:p>
                  </a:txBody>
                  <a:tcPr/>
                </a:tc>
                <a:extLst>
                  <a:ext uri="{0D108BD9-81ED-4DB2-BD59-A6C34878D82A}">
                    <a16:rowId xmlns:a16="http://schemas.microsoft.com/office/drawing/2014/main" val="2908913310"/>
                  </a:ext>
                </a:extLst>
              </a:tr>
              <a:tr h="370840">
                <a:tc>
                  <a:txBody>
                    <a:bodyPr/>
                    <a:lstStyle/>
                    <a:p>
                      <a:r>
                        <a:rPr lang="en-GB" noProof="0"/>
                        <a:t>10.25.1.160</a:t>
                      </a:r>
                    </a:p>
                  </a:txBody>
                  <a:tcPr/>
                </a:tc>
                <a:tc>
                  <a:txBody>
                    <a:bodyPr/>
                    <a:lstStyle/>
                    <a:p>
                      <a:endParaRPr lang="en-GB" noProof="0"/>
                    </a:p>
                  </a:txBody>
                  <a:tcPr/>
                </a:tc>
                <a:tc>
                  <a:txBody>
                    <a:bodyPr/>
                    <a:lstStyle/>
                    <a:p>
                      <a:r>
                        <a:rPr lang="en-GB" noProof="0"/>
                        <a:t>Private</a:t>
                      </a:r>
                    </a:p>
                  </a:txBody>
                  <a:tcPr/>
                </a:tc>
                <a:extLst>
                  <a:ext uri="{0D108BD9-81ED-4DB2-BD59-A6C34878D82A}">
                    <a16:rowId xmlns:a16="http://schemas.microsoft.com/office/drawing/2014/main" val="2837341163"/>
                  </a:ext>
                </a:extLst>
              </a:tr>
              <a:tr h="370840">
                <a:tc>
                  <a:txBody>
                    <a:bodyPr/>
                    <a:lstStyle/>
                    <a:p>
                      <a:r>
                        <a:rPr lang="en-GB" noProof="0"/>
                        <a:t>209.165.100.25</a:t>
                      </a:r>
                    </a:p>
                  </a:txBody>
                  <a:tcPr/>
                </a:tc>
                <a:tc>
                  <a:txBody>
                    <a:bodyPr/>
                    <a:lstStyle/>
                    <a:p>
                      <a:r>
                        <a:rPr lang="en-GB" noProof="0"/>
                        <a:t>Public</a:t>
                      </a:r>
                    </a:p>
                  </a:txBody>
                  <a:tcPr/>
                </a:tc>
                <a:tc>
                  <a:txBody>
                    <a:bodyPr/>
                    <a:lstStyle/>
                    <a:p>
                      <a:endParaRPr lang="en-GB" noProof="0"/>
                    </a:p>
                  </a:txBody>
                  <a:tcPr/>
                </a:tc>
                <a:extLst>
                  <a:ext uri="{0D108BD9-81ED-4DB2-BD59-A6C34878D82A}">
                    <a16:rowId xmlns:a16="http://schemas.microsoft.com/office/drawing/2014/main" val="2806373612"/>
                  </a:ext>
                </a:extLst>
              </a:tr>
              <a:tr h="370840">
                <a:tc>
                  <a:txBody>
                    <a:bodyPr/>
                    <a:lstStyle/>
                    <a:p>
                      <a:r>
                        <a:rPr lang="en-GB" noProof="0"/>
                        <a:t>62.10.1.5</a:t>
                      </a:r>
                    </a:p>
                  </a:txBody>
                  <a:tcPr/>
                </a:tc>
                <a:tc>
                  <a:txBody>
                    <a:bodyPr/>
                    <a:lstStyle/>
                    <a:p>
                      <a:endParaRPr lang="en-GB" noProof="0"/>
                    </a:p>
                  </a:txBody>
                  <a:tcPr/>
                </a:tc>
                <a:tc>
                  <a:txBody>
                    <a:bodyPr/>
                    <a:lstStyle/>
                    <a:p>
                      <a:endParaRPr lang="en-GB" noProof="0"/>
                    </a:p>
                  </a:txBody>
                  <a:tcPr/>
                </a:tc>
                <a:extLst>
                  <a:ext uri="{0D108BD9-81ED-4DB2-BD59-A6C34878D82A}">
                    <a16:rowId xmlns:a16="http://schemas.microsoft.com/office/drawing/2014/main" val="3011211522"/>
                  </a:ext>
                </a:extLst>
              </a:tr>
              <a:tr h="370840">
                <a:tc>
                  <a:txBody>
                    <a:bodyPr/>
                    <a:lstStyle/>
                    <a:p>
                      <a:r>
                        <a:rPr lang="en-GB" noProof="0"/>
                        <a:t>192.168.1.15</a:t>
                      </a:r>
                    </a:p>
                  </a:txBody>
                  <a:tcPr/>
                </a:tc>
                <a:tc>
                  <a:txBody>
                    <a:bodyPr/>
                    <a:lstStyle/>
                    <a:p>
                      <a:endParaRPr lang="en-GB" noProof="0"/>
                    </a:p>
                  </a:txBody>
                  <a:tcPr/>
                </a:tc>
                <a:tc>
                  <a:txBody>
                    <a:bodyPr/>
                    <a:lstStyle/>
                    <a:p>
                      <a:endParaRPr lang="en-GB" noProof="0"/>
                    </a:p>
                  </a:txBody>
                  <a:tcPr/>
                </a:tc>
                <a:extLst>
                  <a:ext uri="{0D108BD9-81ED-4DB2-BD59-A6C34878D82A}">
                    <a16:rowId xmlns:a16="http://schemas.microsoft.com/office/drawing/2014/main" val="326287588"/>
                  </a:ext>
                </a:extLst>
              </a:tr>
              <a:tr h="370840">
                <a:tc>
                  <a:txBody>
                    <a:bodyPr/>
                    <a:lstStyle/>
                    <a:p>
                      <a:r>
                        <a:rPr lang="en-GB" noProof="0"/>
                        <a:t>172.12.10.5</a:t>
                      </a:r>
                    </a:p>
                  </a:txBody>
                  <a:tcPr/>
                </a:tc>
                <a:tc>
                  <a:txBody>
                    <a:bodyPr/>
                    <a:lstStyle/>
                    <a:p>
                      <a:endParaRPr lang="en-GB" noProof="0"/>
                    </a:p>
                  </a:txBody>
                  <a:tcPr/>
                </a:tc>
                <a:tc>
                  <a:txBody>
                    <a:bodyPr/>
                    <a:lstStyle/>
                    <a:p>
                      <a:endParaRPr lang="en-GB" noProof="0"/>
                    </a:p>
                  </a:txBody>
                  <a:tcPr/>
                </a:tc>
                <a:extLst>
                  <a:ext uri="{0D108BD9-81ED-4DB2-BD59-A6C34878D82A}">
                    <a16:rowId xmlns:a16="http://schemas.microsoft.com/office/drawing/2014/main" val="1520217160"/>
                  </a:ext>
                </a:extLst>
              </a:tr>
              <a:tr h="370840">
                <a:tc>
                  <a:txBody>
                    <a:bodyPr/>
                    <a:lstStyle/>
                    <a:p>
                      <a:r>
                        <a:rPr lang="en-GB" noProof="0"/>
                        <a:t>172.16.0.50</a:t>
                      </a:r>
                    </a:p>
                  </a:txBody>
                  <a:tcPr/>
                </a:tc>
                <a:tc>
                  <a:txBody>
                    <a:bodyPr/>
                    <a:lstStyle/>
                    <a:p>
                      <a:endParaRPr lang="en-GB" noProof="0"/>
                    </a:p>
                  </a:txBody>
                  <a:tcPr/>
                </a:tc>
                <a:tc>
                  <a:txBody>
                    <a:bodyPr/>
                    <a:lstStyle/>
                    <a:p>
                      <a:endParaRPr lang="en-GB" noProof="0"/>
                    </a:p>
                  </a:txBody>
                  <a:tcPr/>
                </a:tc>
                <a:extLst>
                  <a:ext uri="{0D108BD9-81ED-4DB2-BD59-A6C34878D82A}">
                    <a16:rowId xmlns:a16="http://schemas.microsoft.com/office/drawing/2014/main" val="751540072"/>
                  </a:ext>
                </a:extLst>
              </a:tr>
            </a:tbl>
          </a:graphicData>
        </a:graphic>
      </p:graphicFrame>
      <p:sp>
        <p:nvSpPr>
          <p:cNvPr id="9" name="TextBox 8">
            <a:extLst>
              <a:ext uri="{FF2B5EF4-FFF2-40B4-BE49-F238E27FC236}">
                <a16:creationId xmlns:a16="http://schemas.microsoft.com/office/drawing/2014/main" id="{5248C7AB-4474-45F5-B9CD-47E029EDA024}"/>
              </a:ext>
            </a:extLst>
          </p:cNvPr>
          <p:cNvSpPr txBox="1"/>
          <p:nvPr/>
        </p:nvSpPr>
        <p:spPr>
          <a:xfrm>
            <a:off x="706438" y="927854"/>
            <a:ext cx="8437562" cy="369332"/>
          </a:xfrm>
          <a:prstGeom prst="rect">
            <a:avLst/>
          </a:prstGeom>
          <a:noFill/>
        </p:spPr>
        <p:txBody>
          <a:bodyPr wrap="square" lIns="0" tIns="0" rIns="0" bIns="0" rtlCol="0">
            <a:spAutoFit/>
          </a:bodyPr>
          <a:lstStyle/>
          <a:p>
            <a:r>
              <a:rPr lang="en-GB" sz="2400">
                <a:cs typeface="Arial"/>
              </a:rPr>
              <a:t>Select public or private network type for each address</a:t>
            </a:r>
            <a:r>
              <a:rPr lang="en-GB"/>
              <a:t>.</a:t>
            </a:r>
            <a:endParaRPr lang="en-GB" sz="2400" noProof="0"/>
          </a:p>
        </p:txBody>
      </p:sp>
    </p:spTree>
    <p:extLst>
      <p:ext uri="{BB962C8B-B14F-4D97-AF65-F5344CB8AC3E}">
        <p14:creationId xmlns:p14="http://schemas.microsoft.com/office/powerpoint/2010/main" val="26188208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FC27EC9-A99C-F4DF-B606-81021F4E8B87}"/>
              </a:ext>
            </a:extLst>
          </p:cNvPr>
          <p:cNvSpPr>
            <a:spLocks noGrp="1"/>
          </p:cNvSpPr>
          <p:nvPr>
            <p:ph type="ftr" sz="quarter" idx="11"/>
          </p:nvPr>
        </p:nvSpPr>
        <p:spPr/>
        <p:txBody>
          <a:bodyPr/>
          <a:lstStyle/>
          <a:p>
            <a:r>
              <a:rPr lang="en-GB" noProof="0"/>
              <a:t>Education &amp; Training Foundation</a:t>
            </a:r>
          </a:p>
        </p:txBody>
      </p:sp>
      <p:sp>
        <p:nvSpPr>
          <p:cNvPr id="5" name="Slide Number Placeholder 4">
            <a:extLst>
              <a:ext uri="{FF2B5EF4-FFF2-40B4-BE49-F238E27FC236}">
                <a16:creationId xmlns:a16="http://schemas.microsoft.com/office/drawing/2014/main" id="{E1733033-47FA-0927-11F9-5E30D1DA0AF0}"/>
              </a:ext>
            </a:extLst>
          </p:cNvPr>
          <p:cNvSpPr>
            <a:spLocks noGrp="1"/>
          </p:cNvSpPr>
          <p:nvPr>
            <p:ph type="sldNum" sz="quarter" idx="12"/>
          </p:nvPr>
        </p:nvSpPr>
        <p:spPr/>
        <p:txBody>
          <a:bodyPr/>
          <a:lstStyle/>
          <a:p>
            <a:fld id="{DA2C159E-F13C-4A85-9A41-E7669D3E0D70}" type="slidenum">
              <a:rPr lang="en-GB" noProof="0" smtClean="0"/>
              <a:pPr/>
              <a:t>84</a:t>
            </a:fld>
            <a:endParaRPr lang="en-GB" noProof="0"/>
          </a:p>
        </p:txBody>
      </p:sp>
      <p:sp>
        <p:nvSpPr>
          <p:cNvPr id="3" name="Text Placeholder 2">
            <a:extLst>
              <a:ext uri="{FF2B5EF4-FFF2-40B4-BE49-F238E27FC236}">
                <a16:creationId xmlns:a16="http://schemas.microsoft.com/office/drawing/2014/main" id="{64EE7322-69AC-9D43-CA13-FC01D8B91878}"/>
              </a:ext>
            </a:extLst>
          </p:cNvPr>
          <p:cNvSpPr>
            <a:spLocks noGrp="1"/>
          </p:cNvSpPr>
          <p:nvPr>
            <p:ph type="body" sz="quarter" idx="14"/>
          </p:nvPr>
        </p:nvSpPr>
        <p:spPr/>
        <p:txBody>
          <a:bodyPr vert="horz" lIns="0" tIns="0" rIns="0" bIns="0" rtlCol="0" anchor="t">
            <a:normAutofit/>
          </a:bodyPr>
          <a:lstStyle/>
          <a:p>
            <a:r>
              <a:rPr lang="en-GB" b="0" noProof="0">
                <a:cs typeface="Arial"/>
              </a:rPr>
              <a:t>Given the IPv4 address and subnet mask, determine the network address and the broadcast address.</a:t>
            </a:r>
          </a:p>
          <a:p>
            <a:pPr marL="457200" indent="-457200">
              <a:buAutoNum type="arabicPeriod"/>
            </a:pPr>
            <a:r>
              <a:rPr lang="en-GB" b="0" noProof="0">
                <a:cs typeface="Arial"/>
              </a:rPr>
              <a:t>10.10.10.15 255.255.255.0</a:t>
            </a:r>
          </a:p>
          <a:p>
            <a:pPr marL="457200" indent="-457200">
              <a:buAutoNum type="arabicPeriod"/>
            </a:pPr>
            <a:r>
              <a:rPr lang="en-GB" b="0" noProof="0">
                <a:cs typeface="Arial"/>
              </a:rPr>
              <a:t>172.16.0.5 255.255.0.0</a:t>
            </a:r>
          </a:p>
          <a:p>
            <a:pPr marL="457200" indent="-457200">
              <a:buAutoNum type="arabicPeriod"/>
            </a:pPr>
            <a:r>
              <a:rPr lang="en-GB" b="0" noProof="0">
                <a:cs typeface="Arial"/>
              </a:rPr>
              <a:t>192.168.1.26 255.255.255.192</a:t>
            </a:r>
          </a:p>
          <a:p>
            <a:pPr marL="457200" indent="-457200">
              <a:buAutoNum type="arabicPeriod"/>
            </a:pPr>
            <a:r>
              <a:rPr lang="en-GB" b="0" noProof="0">
                <a:cs typeface="Arial"/>
              </a:rPr>
              <a:t>192.168.1.60 255.255.255.224</a:t>
            </a:r>
          </a:p>
          <a:p>
            <a:pPr marL="457200" indent="-457200">
              <a:buAutoNum type="arabicPeriod"/>
            </a:pPr>
            <a:r>
              <a:rPr lang="en-GB" b="0" noProof="0">
                <a:cs typeface="Arial"/>
              </a:rPr>
              <a:t>10.0.1.15 255.0.0.0</a:t>
            </a:r>
          </a:p>
        </p:txBody>
      </p:sp>
      <p:sp>
        <p:nvSpPr>
          <p:cNvPr id="2" name="Title 1">
            <a:extLst>
              <a:ext uri="{FF2B5EF4-FFF2-40B4-BE49-F238E27FC236}">
                <a16:creationId xmlns:a16="http://schemas.microsoft.com/office/drawing/2014/main" id="{B4661E9B-2DE7-A38C-9015-8B5F7A8D9E34}"/>
              </a:ext>
            </a:extLst>
          </p:cNvPr>
          <p:cNvSpPr>
            <a:spLocks noGrp="1"/>
          </p:cNvSpPr>
          <p:nvPr>
            <p:ph type="title"/>
          </p:nvPr>
        </p:nvSpPr>
        <p:spPr/>
        <p:txBody>
          <a:bodyPr/>
          <a:lstStyle/>
          <a:p>
            <a:r>
              <a:rPr lang="en-GB" noProof="0"/>
              <a:t>Exit card</a:t>
            </a:r>
          </a:p>
        </p:txBody>
      </p:sp>
    </p:spTree>
    <p:extLst>
      <p:ext uri="{BB962C8B-B14F-4D97-AF65-F5344CB8AC3E}">
        <p14:creationId xmlns:p14="http://schemas.microsoft.com/office/powerpoint/2010/main" val="41325277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lstStyle/>
          <a:p>
            <a:r>
              <a:rPr lang="en-GB" noProof="0">
                <a:cs typeface="Arial"/>
              </a:rPr>
              <a:t>IP addressing</a:t>
            </a:r>
          </a:p>
        </p:txBody>
      </p:sp>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GB" noProof="0"/>
              <a:t>4</a:t>
            </a:r>
          </a:p>
        </p:txBody>
      </p:sp>
    </p:spTree>
    <p:extLst>
      <p:ext uri="{BB962C8B-B14F-4D97-AF65-F5344CB8AC3E}">
        <p14:creationId xmlns:p14="http://schemas.microsoft.com/office/powerpoint/2010/main" val="36564465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noProof="0" smtClean="0"/>
              <a:pPr/>
              <a:t>86</a:t>
            </a:fld>
            <a:endParaRPr lang="en-GB" noProof="0"/>
          </a:p>
        </p:txBody>
      </p:sp>
      <p:sp>
        <p:nvSpPr>
          <p:cNvPr id="12" name="Title 11"/>
          <p:cNvSpPr>
            <a:spLocks noGrp="1"/>
          </p:cNvSpPr>
          <p:nvPr>
            <p:ph type="title"/>
          </p:nvPr>
        </p:nvSpPr>
        <p:spPr/>
        <p:txBody>
          <a:bodyPr>
            <a:normAutofit/>
          </a:bodyPr>
          <a:lstStyle/>
          <a:p>
            <a:pPr>
              <a:lnSpc>
                <a:spcPct val="100000"/>
              </a:lnSpc>
            </a:pPr>
            <a:r>
              <a:rPr lang="en-GB" sz="3600" noProof="0"/>
              <a:t>Learning objectives for </a:t>
            </a:r>
            <a:r>
              <a:rPr lang="en-GB" noProof="0"/>
              <a:t>lesson 4</a:t>
            </a:r>
            <a:endParaRPr lang="en-GB" sz="3600" noProof="0"/>
          </a:p>
        </p:txBody>
      </p:sp>
      <p:sp>
        <p:nvSpPr>
          <p:cNvPr id="5" name="Text Placeholder 4"/>
          <p:cNvSpPr>
            <a:spLocks noGrp="1"/>
          </p:cNvSpPr>
          <p:nvPr>
            <p:ph type="body" sz="quarter" idx="12"/>
          </p:nvPr>
        </p:nvSpPr>
        <p:spPr/>
        <p:txBody>
          <a:bodyPr vert="horz" lIns="0" tIns="0" rIns="0" bIns="0" rtlCol="0" anchor="t">
            <a:noAutofit/>
          </a:bodyPr>
          <a:lstStyle/>
          <a:p>
            <a:r>
              <a:rPr lang="en-GB" noProof="0">
                <a:solidFill>
                  <a:schemeClr val="tx2"/>
                </a:solidFill>
                <a:cs typeface="Arial"/>
              </a:rPr>
              <a:t>To explore:</a:t>
            </a:r>
          </a:p>
          <a:p>
            <a:pPr marL="342900" indent="-342900">
              <a:buFont typeface="Arial" panose="020B0604020202020204" pitchFamily="34" charset="0"/>
              <a:buChar char="•"/>
            </a:pPr>
            <a:r>
              <a:rPr lang="en-GB" noProof="0">
                <a:solidFill>
                  <a:schemeClr val="tx2"/>
                </a:solidFill>
                <a:cs typeface="Arial"/>
              </a:rPr>
              <a:t>IPv4 unicast, broadcast and multicast</a:t>
            </a:r>
            <a:endParaRPr lang="en-GB" noProof="0">
              <a:solidFill>
                <a:schemeClr val="tx2"/>
              </a:solidFill>
            </a:endParaRPr>
          </a:p>
          <a:p>
            <a:pPr marL="342900" indent="-342900">
              <a:buFont typeface="Arial" panose="020B0604020202020204" pitchFamily="34" charset="0"/>
              <a:buChar char="•"/>
            </a:pPr>
            <a:r>
              <a:rPr lang="en-GB" noProof="0">
                <a:solidFill>
                  <a:schemeClr val="tx2"/>
                </a:solidFill>
              </a:rPr>
              <a:t>network</a:t>
            </a:r>
            <a:r>
              <a:rPr lang="en-GB" sz="2400" noProof="0">
                <a:solidFill>
                  <a:schemeClr val="tx2"/>
                </a:solidFill>
              </a:rPr>
              <a:t> s</a:t>
            </a:r>
            <a:r>
              <a:rPr lang="en-GB" noProof="0">
                <a:solidFill>
                  <a:schemeClr val="tx2"/>
                </a:solidFill>
              </a:rPr>
              <a:t>egmentation</a:t>
            </a:r>
            <a:endParaRPr lang="en-GB" noProof="0">
              <a:solidFill>
                <a:schemeClr val="tx2"/>
              </a:solidFill>
              <a:cs typeface="Arial"/>
            </a:endParaRPr>
          </a:p>
          <a:p>
            <a:pPr marL="342900" indent="-342900">
              <a:lnSpc>
                <a:spcPct val="100000"/>
              </a:lnSpc>
              <a:buFont typeface="Arial" panose="020B0604020202020204" pitchFamily="34" charset="0"/>
              <a:buChar char="•"/>
            </a:pPr>
            <a:r>
              <a:rPr lang="en-GB" noProof="0">
                <a:solidFill>
                  <a:schemeClr val="tx2"/>
                </a:solidFill>
              </a:rPr>
              <a:t>subnetting IPv4 address</a:t>
            </a:r>
            <a:endParaRPr lang="en-GB" noProof="0">
              <a:solidFill>
                <a:schemeClr val="tx2"/>
              </a:solidFill>
              <a:cs typeface="Arial"/>
            </a:endParaRPr>
          </a:p>
          <a:p>
            <a:pPr marL="342900" indent="-342900">
              <a:buFont typeface="Arial" panose="020B0604020202020204" pitchFamily="34" charset="0"/>
              <a:buChar char="•"/>
            </a:pPr>
            <a:r>
              <a:rPr lang="en-GB" noProof="0">
                <a:solidFill>
                  <a:schemeClr val="tx2"/>
                </a:solidFill>
                <a:cs typeface="Arial"/>
              </a:rPr>
              <a:t>subnetting in a large enterprise</a:t>
            </a:r>
          </a:p>
          <a:p>
            <a:pPr marL="342900" indent="-342900">
              <a:buFont typeface="Arial" panose="020B0604020202020204" pitchFamily="34" charset="0"/>
              <a:buChar char="•"/>
            </a:pPr>
            <a:r>
              <a:rPr lang="en-GB" noProof="0">
                <a:solidFill>
                  <a:schemeClr val="tx2"/>
                </a:solidFill>
                <a:cs typeface="Arial"/>
              </a:rPr>
              <a:t>magic number.</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40257350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00C308-6D48-530A-C9E2-2BAEB611D8CD}"/>
              </a:ext>
            </a:extLst>
          </p:cNvPr>
          <p:cNvSpPr>
            <a:spLocks noGrp="1"/>
          </p:cNvSpPr>
          <p:nvPr>
            <p:ph type="sldNum" sz="quarter" idx="11"/>
          </p:nvPr>
        </p:nvSpPr>
        <p:spPr/>
        <p:txBody>
          <a:bodyPr/>
          <a:lstStyle/>
          <a:p>
            <a:fld id="{DA2C159E-F13C-4A85-9A41-E7669D3E0D70}" type="slidenum">
              <a:rPr lang="en-GB" noProof="0" smtClean="0"/>
              <a:pPr/>
              <a:t>87</a:t>
            </a:fld>
            <a:endParaRPr lang="en-GB" noProof="0"/>
          </a:p>
        </p:txBody>
      </p:sp>
      <p:sp>
        <p:nvSpPr>
          <p:cNvPr id="3" name="Title 2">
            <a:extLst>
              <a:ext uri="{FF2B5EF4-FFF2-40B4-BE49-F238E27FC236}">
                <a16:creationId xmlns:a16="http://schemas.microsoft.com/office/drawing/2014/main" id="{CD2AB951-C8E9-1996-8442-1876C5C06E32}"/>
              </a:ext>
            </a:extLst>
          </p:cNvPr>
          <p:cNvSpPr>
            <a:spLocks noGrp="1"/>
          </p:cNvSpPr>
          <p:nvPr>
            <p:ph type="title"/>
          </p:nvPr>
        </p:nvSpPr>
        <p:spPr/>
        <p:txBody>
          <a:bodyPr>
            <a:normAutofit/>
          </a:bodyPr>
          <a:lstStyle/>
          <a:p>
            <a:r>
              <a:rPr lang="en-GB" noProof="0"/>
              <a:t>IPv4 unicast, broadcast and multicast</a:t>
            </a:r>
          </a:p>
        </p:txBody>
      </p:sp>
      <p:sp>
        <p:nvSpPr>
          <p:cNvPr id="5" name="Footer Placeholder 4">
            <a:extLst>
              <a:ext uri="{FF2B5EF4-FFF2-40B4-BE49-F238E27FC236}">
                <a16:creationId xmlns:a16="http://schemas.microsoft.com/office/drawing/2014/main" id="{50AC0739-111C-8209-04BA-4494C0F9F304}"/>
              </a:ext>
            </a:extLst>
          </p:cNvPr>
          <p:cNvSpPr>
            <a:spLocks noGrp="1"/>
          </p:cNvSpPr>
          <p:nvPr>
            <p:ph type="ftr" sz="quarter" idx="10"/>
          </p:nvPr>
        </p:nvSpPr>
        <p:spPr/>
        <p:txBody>
          <a:bodyPr/>
          <a:lstStyle/>
          <a:p>
            <a:r>
              <a:rPr lang="en-GB" noProof="0"/>
              <a:t>Education &amp; Training Foundation</a:t>
            </a:r>
          </a:p>
        </p:txBody>
      </p:sp>
      <p:graphicFrame>
        <p:nvGraphicFramePr>
          <p:cNvPr id="6" name="Table 6">
            <a:extLst>
              <a:ext uri="{FF2B5EF4-FFF2-40B4-BE49-F238E27FC236}">
                <a16:creationId xmlns:a16="http://schemas.microsoft.com/office/drawing/2014/main" id="{908C79F1-A431-4571-8402-1614A0DAC101}"/>
              </a:ext>
            </a:extLst>
          </p:cNvPr>
          <p:cNvGraphicFramePr>
            <a:graphicFrameLocks noGrp="1"/>
          </p:cNvGraphicFramePr>
          <p:nvPr>
            <p:extLst>
              <p:ext uri="{D42A27DB-BD31-4B8C-83A1-F6EECF244321}">
                <p14:modId xmlns:p14="http://schemas.microsoft.com/office/powerpoint/2010/main" val="3029908459"/>
              </p:ext>
            </p:extLst>
          </p:nvPr>
        </p:nvGraphicFramePr>
        <p:xfrm>
          <a:off x="333153" y="1418708"/>
          <a:ext cx="8532688" cy="2804160"/>
        </p:xfrm>
        <a:graphic>
          <a:graphicData uri="http://schemas.openxmlformats.org/drawingml/2006/table">
            <a:tbl>
              <a:tblPr firstRow="1" bandRow="1">
                <a:tableStyleId>{073A0DAA-6AF3-43AB-8588-CEC1D06C72B9}</a:tableStyleId>
              </a:tblPr>
              <a:tblGrid>
                <a:gridCol w="1934923">
                  <a:extLst>
                    <a:ext uri="{9D8B030D-6E8A-4147-A177-3AD203B41FA5}">
                      <a16:colId xmlns:a16="http://schemas.microsoft.com/office/drawing/2014/main" val="2347825465"/>
                    </a:ext>
                  </a:extLst>
                </a:gridCol>
                <a:gridCol w="3457483">
                  <a:extLst>
                    <a:ext uri="{9D8B030D-6E8A-4147-A177-3AD203B41FA5}">
                      <a16:colId xmlns:a16="http://schemas.microsoft.com/office/drawing/2014/main" val="2446266447"/>
                    </a:ext>
                  </a:extLst>
                </a:gridCol>
                <a:gridCol w="3140282">
                  <a:extLst>
                    <a:ext uri="{9D8B030D-6E8A-4147-A177-3AD203B41FA5}">
                      <a16:colId xmlns:a16="http://schemas.microsoft.com/office/drawing/2014/main" val="849799806"/>
                    </a:ext>
                  </a:extLst>
                </a:gridCol>
              </a:tblGrid>
              <a:tr h="370840">
                <a:tc>
                  <a:txBody>
                    <a:bodyPr/>
                    <a:lstStyle/>
                    <a:p>
                      <a:r>
                        <a:rPr lang="en-GB" sz="2000" noProof="0"/>
                        <a:t>Transmission</a:t>
                      </a:r>
                    </a:p>
                  </a:txBody>
                  <a:tcPr/>
                </a:tc>
                <a:tc>
                  <a:txBody>
                    <a:bodyPr/>
                    <a:lstStyle/>
                    <a:p>
                      <a:r>
                        <a:rPr lang="en-GB" sz="2000" noProof="0"/>
                        <a:t>Description</a:t>
                      </a:r>
                    </a:p>
                  </a:txBody>
                  <a:tcPr/>
                </a:tc>
                <a:tc>
                  <a:txBody>
                    <a:bodyPr/>
                    <a:lstStyle/>
                    <a:p>
                      <a:r>
                        <a:rPr lang="en-GB" sz="2000" noProof="0"/>
                        <a:t>Host address range</a:t>
                      </a:r>
                    </a:p>
                  </a:txBody>
                  <a:tcPr/>
                </a:tc>
                <a:extLst>
                  <a:ext uri="{0D108BD9-81ED-4DB2-BD59-A6C34878D82A}">
                    <a16:rowId xmlns:a16="http://schemas.microsoft.com/office/drawing/2014/main" val="2825160279"/>
                  </a:ext>
                </a:extLst>
              </a:tr>
              <a:tr h="370840">
                <a:tc>
                  <a:txBody>
                    <a:bodyPr/>
                    <a:lstStyle/>
                    <a:p>
                      <a:r>
                        <a:rPr lang="en-GB" sz="2000" noProof="0"/>
                        <a:t>Unicast</a:t>
                      </a:r>
                    </a:p>
                  </a:txBody>
                  <a:tcPr/>
                </a:tc>
                <a:tc>
                  <a:txBody>
                    <a:bodyPr/>
                    <a:lstStyle/>
                    <a:p>
                      <a:r>
                        <a:rPr lang="en-GB" sz="2000" noProof="0"/>
                        <a:t>Sending a packet to one destination IP address</a:t>
                      </a:r>
                    </a:p>
                  </a:txBody>
                  <a:tcPr/>
                </a:tc>
                <a:tc>
                  <a:txBody>
                    <a:bodyPr/>
                    <a:lstStyle/>
                    <a:p>
                      <a:r>
                        <a:rPr lang="en-GB" sz="2000" noProof="0"/>
                        <a:t>1.1.1.1 to 223.255.255.255</a:t>
                      </a:r>
                    </a:p>
                  </a:txBody>
                  <a:tcPr/>
                </a:tc>
                <a:extLst>
                  <a:ext uri="{0D108BD9-81ED-4DB2-BD59-A6C34878D82A}">
                    <a16:rowId xmlns:a16="http://schemas.microsoft.com/office/drawing/2014/main" val="108176396"/>
                  </a:ext>
                </a:extLst>
              </a:tr>
              <a:tr h="370840">
                <a:tc>
                  <a:txBody>
                    <a:bodyPr/>
                    <a:lstStyle/>
                    <a:p>
                      <a:r>
                        <a:rPr lang="en-GB" sz="2000" noProof="0"/>
                        <a:t>Broadcast</a:t>
                      </a:r>
                    </a:p>
                  </a:txBody>
                  <a:tcPr/>
                </a:tc>
                <a:tc>
                  <a:txBody>
                    <a:bodyPr/>
                    <a:lstStyle/>
                    <a:p>
                      <a:r>
                        <a:rPr lang="en-GB" sz="2000" noProof="0"/>
                        <a:t>Sending a packet to all destination IP addresses </a:t>
                      </a:r>
                    </a:p>
                  </a:txBody>
                  <a:tcPr/>
                </a:tc>
                <a:tc>
                  <a:txBody>
                    <a:bodyPr/>
                    <a:lstStyle/>
                    <a:p>
                      <a:r>
                        <a:rPr lang="en-GB" sz="2000" noProof="0"/>
                        <a:t>Host portion with all ones (1)</a:t>
                      </a:r>
                    </a:p>
                    <a:p>
                      <a:r>
                        <a:rPr lang="en-GB" sz="2000" noProof="0"/>
                        <a:t>255.255.255.255</a:t>
                      </a:r>
                    </a:p>
                  </a:txBody>
                  <a:tcPr/>
                </a:tc>
                <a:extLst>
                  <a:ext uri="{0D108BD9-81ED-4DB2-BD59-A6C34878D82A}">
                    <a16:rowId xmlns:a16="http://schemas.microsoft.com/office/drawing/2014/main" val="1151139846"/>
                  </a:ext>
                </a:extLst>
              </a:tr>
              <a:tr h="370840">
                <a:tc>
                  <a:txBody>
                    <a:bodyPr/>
                    <a:lstStyle/>
                    <a:p>
                      <a:r>
                        <a:rPr lang="en-GB" sz="2000" noProof="0"/>
                        <a:t>Multicast</a:t>
                      </a:r>
                    </a:p>
                  </a:txBody>
                  <a:tcPr/>
                </a:tc>
                <a:tc>
                  <a:txBody>
                    <a:bodyPr/>
                    <a:lstStyle/>
                    <a:p>
                      <a:r>
                        <a:rPr lang="en-GB" sz="2000" noProof="0"/>
                        <a:t>Sending a packet to a multicast address group</a:t>
                      </a:r>
                    </a:p>
                  </a:txBody>
                  <a:tcPr/>
                </a:tc>
                <a:tc>
                  <a:txBody>
                    <a:bodyPr/>
                    <a:lstStyle/>
                    <a:p>
                      <a:r>
                        <a:rPr lang="en-GB" sz="2000" noProof="0"/>
                        <a:t>224.0.0.0 to 239.255.255.255</a:t>
                      </a:r>
                    </a:p>
                  </a:txBody>
                  <a:tcPr/>
                </a:tc>
                <a:extLst>
                  <a:ext uri="{0D108BD9-81ED-4DB2-BD59-A6C34878D82A}">
                    <a16:rowId xmlns:a16="http://schemas.microsoft.com/office/drawing/2014/main" val="3329333069"/>
                  </a:ext>
                </a:extLst>
              </a:tr>
            </a:tbl>
          </a:graphicData>
        </a:graphic>
      </p:graphicFrame>
    </p:spTree>
    <p:extLst>
      <p:ext uri="{BB962C8B-B14F-4D97-AF65-F5344CB8AC3E}">
        <p14:creationId xmlns:p14="http://schemas.microsoft.com/office/powerpoint/2010/main" val="28102817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694432-AE4E-E93E-05BE-76D90315C7B3}"/>
              </a:ext>
            </a:extLst>
          </p:cNvPr>
          <p:cNvSpPr>
            <a:spLocks noGrp="1"/>
          </p:cNvSpPr>
          <p:nvPr>
            <p:ph type="sldNum" sz="quarter" idx="11"/>
          </p:nvPr>
        </p:nvSpPr>
        <p:spPr/>
        <p:txBody>
          <a:bodyPr/>
          <a:lstStyle/>
          <a:p>
            <a:fld id="{DA2C159E-F13C-4A85-9A41-E7669D3E0D70}" type="slidenum">
              <a:rPr lang="en-GB" noProof="0" smtClean="0"/>
              <a:pPr/>
              <a:t>88</a:t>
            </a:fld>
            <a:endParaRPr lang="en-GB" noProof="0"/>
          </a:p>
        </p:txBody>
      </p:sp>
      <p:sp>
        <p:nvSpPr>
          <p:cNvPr id="3" name="Title 2">
            <a:extLst>
              <a:ext uri="{FF2B5EF4-FFF2-40B4-BE49-F238E27FC236}">
                <a16:creationId xmlns:a16="http://schemas.microsoft.com/office/drawing/2014/main" id="{442BB4B0-92D5-EBD7-E1DC-48F406A26BFA}"/>
              </a:ext>
            </a:extLst>
          </p:cNvPr>
          <p:cNvSpPr>
            <a:spLocks noGrp="1"/>
          </p:cNvSpPr>
          <p:nvPr>
            <p:ph type="title"/>
          </p:nvPr>
        </p:nvSpPr>
        <p:spPr/>
        <p:txBody>
          <a:bodyPr>
            <a:normAutofit/>
          </a:bodyPr>
          <a:lstStyle/>
          <a:p>
            <a:r>
              <a:rPr lang="en-GB" noProof="0">
                <a:cs typeface="Arial"/>
              </a:rPr>
              <a:t>Broadcasts</a:t>
            </a:r>
          </a:p>
        </p:txBody>
      </p:sp>
      <p:sp>
        <p:nvSpPr>
          <p:cNvPr id="4" name="Text Placeholder 3">
            <a:extLst>
              <a:ext uri="{FF2B5EF4-FFF2-40B4-BE49-F238E27FC236}">
                <a16:creationId xmlns:a16="http://schemas.microsoft.com/office/drawing/2014/main" id="{25DF92D2-BAFE-792E-9DE4-9C6DC5AA6666}"/>
              </a:ext>
            </a:extLst>
          </p:cNvPr>
          <p:cNvSpPr>
            <a:spLocks noGrp="1"/>
          </p:cNvSpPr>
          <p:nvPr>
            <p:ph type="body" sz="quarter" idx="12"/>
          </p:nvPr>
        </p:nvSpPr>
        <p:spPr/>
        <p:txBody>
          <a:bodyPr vert="horz" lIns="0" tIns="0" rIns="0" bIns="0" rtlCol="0" anchor="t">
            <a:noAutofit/>
          </a:bodyPr>
          <a:lstStyle/>
          <a:p>
            <a:pPr marL="342900" indent="-342900">
              <a:buChar char="•"/>
            </a:pPr>
            <a:r>
              <a:rPr lang="en-GB" noProof="0">
                <a:cs typeface="Arial"/>
              </a:rPr>
              <a:t>A device use broadcasts and Address Resolution Protocol (ARP) to locate other devices on an Ethernet local area network.</a:t>
            </a:r>
            <a:endParaRPr lang="en-GB" noProof="0"/>
          </a:p>
          <a:p>
            <a:pPr marL="342900" indent="-342900">
              <a:buChar char="•"/>
            </a:pPr>
            <a:r>
              <a:rPr lang="en-GB" noProof="0">
                <a:cs typeface="Arial"/>
              </a:rPr>
              <a:t>ARP resolves known IPv4 address to associated MAC address.</a:t>
            </a:r>
          </a:p>
          <a:p>
            <a:pPr marL="342900" indent="-342900">
              <a:buChar char="•"/>
            </a:pPr>
            <a:r>
              <a:rPr lang="en-GB" noProof="0">
                <a:cs typeface="Arial"/>
              </a:rPr>
              <a:t>Host sends broadcast address to locate DHCP server on LAN to acquire an IPv4 address.</a:t>
            </a:r>
          </a:p>
          <a:p>
            <a:pPr marL="342900" indent="-342900">
              <a:buChar char="•"/>
            </a:pPr>
            <a:r>
              <a:rPr lang="en-GB" noProof="0">
                <a:cs typeface="Arial"/>
              </a:rPr>
              <a:t>Switches propagate broadcasts </a:t>
            </a:r>
            <a:r>
              <a:rPr lang="en-GB">
                <a:cs typeface="Arial"/>
              </a:rPr>
              <a:t>to</a:t>
            </a:r>
            <a:r>
              <a:rPr lang="en-GB" noProof="0">
                <a:cs typeface="Arial"/>
              </a:rPr>
              <a:t> all interfaces except the interface on which it was received.</a:t>
            </a:r>
          </a:p>
          <a:p>
            <a:pPr marL="342900" indent="-342900">
              <a:buChar char="•"/>
            </a:pPr>
            <a:r>
              <a:rPr lang="en-GB" noProof="0">
                <a:cs typeface="Arial"/>
              </a:rPr>
              <a:t>Routers do not propagate broadcasts.</a:t>
            </a:r>
          </a:p>
        </p:txBody>
      </p:sp>
      <p:sp>
        <p:nvSpPr>
          <p:cNvPr id="5" name="Footer Placeholder 4">
            <a:extLst>
              <a:ext uri="{FF2B5EF4-FFF2-40B4-BE49-F238E27FC236}">
                <a16:creationId xmlns:a16="http://schemas.microsoft.com/office/drawing/2014/main" id="{AAA5A672-7408-B9CF-45F4-12C19FA5C356}"/>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6654190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2375EA-5860-AA52-5D90-A1FEBD612CC2}"/>
              </a:ext>
            </a:extLst>
          </p:cNvPr>
          <p:cNvSpPr>
            <a:spLocks noGrp="1"/>
          </p:cNvSpPr>
          <p:nvPr>
            <p:ph type="sldNum" sz="quarter" idx="11"/>
          </p:nvPr>
        </p:nvSpPr>
        <p:spPr/>
        <p:txBody>
          <a:bodyPr/>
          <a:lstStyle/>
          <a:p>
            <a:fld id="{DA2C159E-F13C-4A85-9A41-E7669D3E0D70}" type="slidenum">
              <a:rPr lang="en-GB" noProof="0" smtClean="0"/>
              <a:pPr/>
              <a:t>89</a:t>
            </a:fld>
            <a:endParaRPr lang="en-GB" noProof="0"/>
          </a:p>
        </p:txBody>
      </p:sp>
      <p:sp>
        <p:nvSpPr>
          <p:cNvPr id="3" name="Title 2">
            <a:extLst>
              <a:ext uri="{FF2B5EF4-FFF2-40B4-BE49-F238E27FC236}">
                <a16:creationId xmlns:a16="http://schemas.microsoft.com/office/drawing/2014/main" id="{11FA0F38-E1E0-92CD-22CE-08BD9F69AEA4}"/>
              </a:ext>
            </a:extLst>
          </p:cNvPr>
          <p:cNvSpPr>
            <a:spLocks noGrp="1"/>
          </p:cNvSpPr>
          <p:nvPr>
            <p:ph type="title"/>
          </p:nvPr>
        </p:nvSpPr>
        <p:spPr/>
        <p:txBody>
          <a:bodyPr/>
          <a:lstStyle/>
          <a:p>
            <a:r>
              <a:rPr lang="en-GB" noProof="0">
                <a:cs typeface="Arial"/>
              </a:rPr>
              <a:t>Broadcast domain</a:t>
            </a:r>
            <a:endParaRPr lang="en-GB" noProof="0"/>
          </a:p>
        </p:txBody>
      </p:sp>
      <p:sp>
        <p:nvSpPr>
          <p:cNvPr id="5" name="Footer Placeholder 4">
            <a:extLst>
              <a:ext uri="{FF2B5EF4-FFF2-40B4-BE49-F238E27FC236}">
                <a16:creationId xmlns:a16="http://schemas.microsoft.com/office/drawing/2014/main" id="{ACA73656-097F-A41F-7015-F9B621A719F2}"/>
              </a:ext>
            </a:extLst>
          </p:cNvPr>
          <p:cNvSpPr>
            <a:spLocks noGrp="1"/>
          </p:cNvSpPr>
          <p:nvPr>
            <p:ph type="ftr" sz="quarter" idx="10"/>
          </p:nvPr>
        </p:nvSpPr>
        <p:spPr/>
        <p:txBody>
          <a:bodyPr/>
          <a:lstStyle/>
          <a:p>
            <a:r>
              <a:rPr lang="en-GB" noProof="0"/>
              <a:t>Education &amp; Training Foundation</a:t>
            </a:r>
          </a:p>
        </p:txBody>
      </p:sp>
      <p:pic>
        <p:nvPicPr>
          <p:cNvPr id="6" name="Picture 5" descr="A slide titled &quot;Broadcast domain&quot; with bullet points explaining that routers stop broadcasts, and that a router interface connects to a broadcast domain where broadcasts are confined.&#10;&#10;The diagram on the right shows several switches interconnected within a shaded area labelled &quot;Broadcast Domain&quot;. These switches are all linked to router R1 through interface G0/0. R1 connects to the internet. The visual illustrates how devices within the broadcast domain can communicate via broadcast, but the router prevents broadcasts from leaving that domain.">
            <a:extLst>
              <a:ext uri="{FF2B5EF4-FFF2-40B4-BE49-F238E27FC236}">
                <a16:creationId xmlns:a16="http://schemas.microsoft.com/office/drawing/2014/main" id="{AABDC162-F63D-A711-8263-ECC2E1691324}"/>
              </a:ext>
            </a:extLst>
          </p:cNvPr>
          <p:cNvPicPr>
            <a:picLocks noChangeAspect="1"/>
          </p:cNvPicPr>
          <p:nvPr/>
        </p:nvPicPr>
        <p:blipFill>
          <a:blip r:embed="rId2"/>
          <a:stretch>
            <a:fillRect/>
          </a:stretch>
        </p:blipFill>
        <p:spPr>
          <a:xfrm>
            <a:off x="4017165" y="1926350"/>
            <a:ext cx="4653348" cy="2738888"/>
          </a:xfrm>
          <a:prstGeom prst="rect">
            <a:avLst/>
          </a:prstGeom>
        </p:spPr>
      </p:pic>
      <p:sp>
        <p:nvSpPr>
          <p:cNvPr id="8" name="TextBox 7">
            <a:extLst>
              <a:ext uri="{FF2B5EF4-FFF2-40B4-BE49-F238E27FC236}">
                <a16:creationId xmlns:a16="http://schemas.microsoft.com/office/drawing/2014/main" id="{DC818AD9-5914-5305-70A2-456E97BFD1D7}"/>
              </a:ext>
            </a:extLst>
          </p:cNvPr>
          <p:cNvSpPr txBox="1"/>
          <p:nvPr/>
        </p:nvSpPr>
        <p:spPr>
          <a:xfrm>
            <a:off x="232950" y="943466"/>
            <a:ext cx="8077612" cy="14773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
              <a:buChar char="•"/>
            </a:pPr>
            <a:r>
              <a:rPr lang="en-GB" sz="2400">
                <a:cs typeface="Arial"/>
              </a:rPr>
              <a:t>A r</a:t>
            </a:r>
            <a:r>
              <a:rPr lang="en-GB" sz="2400" noProof="0">
                <a:cs typeface="Arial"/>
              </a:rPr>
              <a:t>outer stops broadcasts.</a:t>
            </a:r>
          </a:p>
          <a:p>
            <a:pPr marL="285750" indent="-285750">
              <a:buFont typeface="Arial"/>
              <a:buChar char="•"/>
            </a:pPr>
            <a:r>
              <a:rPr lang="en-GB" sz="2400" noProof="0">
                <a:cs typeface="Arial"/>
              </a:rPr>
              <a:t>A router interface connects to a broadcast domain and the broadcast propagate within that specific broadcast domain.</a:t>
            </a:r>
          </a:p>
        </p:txBody>
      </p:sp>
    </p:spTree>
    <p:extLst>
      <p:ext uri="{BB962C8B-B14F-4D97-AF65-F5344CB8AC3E}">
        <p14:creationId xmlns:p14="http://schemas.microsoft.com/office/powerpoint/2010/main" val="1406007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903C9E-5716-CC2D-25B5-FF08F38CC3F3}"/>
              </a:ext>
            </a:extLst>
          </p:cNvPr>
          <p:cNvSpPr>
            <a:spLocks noGrp="1"/>
          </p:cNvSpPr>
          <p:nvPr>
            <p:ph type="sldNum" sz="quarter" idx="11"/>
          </p:nvPr>
        </p:nvSpPr>
        <p:spPr/>
        <p:txBody>
          <a:bodyPr/>
          <a:lstStyle/>
          <a:p>
            <a:fld id="{DA2C159E-F13C-4A85-9A41-E7669D3E0D70}" type="slidenum">
              <a:rPr lang="en-GB" noProof="0" smtClean="0"/>
              <a:pPr/>
              <a:t>9</a:t>
            </a:fld>
            <a:endParaRPr lang="en-GB" noProof="0"/>
          </a:p>
        </p:txBody>
      </p:sp>
      <p:sp>
        <p:nvSpPr>
          <p:cNvPr id="3" name="Title 2">
            <a:extLst>
              <a:ext uri="{FF2B5EF4-FFF2-40B4-BE49-F238E27FC236}">
                <a16:creationId xmlns:a16="http://schemas.microsoft.com/office/drawing/2014/main" id="{6B0AA5DA-BC5B-415A-6A11-3F9D7C99D7AE}"/>
              </a:ext>
            </a:extLst>
          </p:cNvPr>
          <p:cNvSpPr>
            <a:spLocks noGrp="1"/>
          </p:cNvSpPr>
          <p:nvPr>
            <p:ph type="title"/>
          </p:nvPr>
        </p:nvSpPr>
        <p:spPr/>
        <p:txBody>
          <a:bodyPr>
            <a:normAutofit/>
          </a:bodyPr>
          <a:lstStyle/>
          <a:p>
            <a:r>
              <a:rPr lang="en-GB" kern="100" noProof="0">
                <a:ea typeface="Calibri"/>
                <a:cs typeface="Arial"/>
              </a:rPr>
              <a:t>Organisation</a:t>
            </a:r>
            <a:r>
              <a:rPr lang="en-GB" sz="3600" kern="100" noProof="0">
                <a:effectLst/>
                <a:ea typeface="Calibri"/>
                <a:cs typeface="Arial"/>
              </a:rPr>
              <a:t> </a:t>
            </a:r>
            <a:r>
              <a:rPr lang="en-GB" kern="100" noProof="0">
                <a:ea typeface="Calibri"/>
                <a:cs typeface="Arial"/>
              </a:rPr>
              <a:t>chart</a:t>
            </a:r>
            <a:endParaRPr lang="en-GB" kern="100" noProof="0">
              <a:ea typeface="Calibri"/>
            </a:endParaRPr>
          </a:p>
        </p:txBody>
      </p:sp>
      <p:sp>
        <p:nvSpPr>
          <p:cNvPr id="4" name="Text Placeholder 3">
            <a:extLst>
              <a:ext uri="{FF2B5EF4-FFF2-40B4-BE49-F238E27FC236}">
                <a16:creationId xmlns:a16="http://schemas.microsoft.com/office/drawing/2014/main" id="{F2DCE056-6554-1CB4-FFA5-9141F1B67E68}"/>
              </a:ext>
            </a:extLst>
          </p:cNvPr>
          <p:cNvSpPr>
            <a:spLocks noGrp="1"/>
          </p:cNvSpPr>
          <p:nvPr>
            <p:ph type="body" sz="quarter" idx="12"/>
          </p:nvPr>
        </p:nvSpPr>
        <p:spPr>
          <a:xfrm>
            <a:off x="234000" y="986400"/>
            <a:ext cx="8300400" cy="3601574"/>
          </a:xfrm>
        </p:spPr>
        <p:txBody>
          <a:bodyPr vert="horz" lIns="0" tIns="0" rIns="0" bIns="0" rtlCol="0" anchor="t">
            <a:noAutofit/>
          </a:bodyPr>
          <a:lstStyle/>
          <a:p>
            <a:pPr marL="342900" indent="-342900">
              <a:buFont typeface="Arial" panose="020B0604020202020204" pitchFamily="34" charset="0"/>
              <a:buChar char="•"/>
            </a:pPr>
            <a:r>
              <a:rPr lang="en-GB" sz="2300">
                <a:cs typeface="Arial"/>
              </a:rPr>
              <a:t>This is a</a:t>
            </a:r>
            <a:r>
              <a:rPr lang="en-GB" sz="2300" noProof="0">
                <a:cs typeface="Arial"/>
              </a:rPr>
              <a:t> visual diagram of the internal structure of a company. It illustrates roles, responsibilities and reporting relationships.</a:t>
            </a:r>
          </a:p>
          <a:p>
            <a:pPr marL="342900" indent="-342900">
              <a:buFont typeface="Arial" panose="020B0604020202020204" pitchFamily="34" charset="0"/>
              <a:buChar char="•"/>
            </a:pPr>
            <a:r>
              <a:rPr lang="en-GB" sz="2300" noProof="0">
                <a:cs typeface="Arial"/>
              </a:rPr>
              <a:t>Purpose and benefits include:</a:t>
            </a:r>
          </a:p>
          <a:p>
            <a:pPr marL="612900" lvl="1" indent="-342900">
              <a:buChar char="•"/>
            </a:pPr>
            <a:r>
              <a:rPr lang="en-GB" sz="2300">
                <a:cs typeface="Arial"/>
              </a:rPr>
              <a:t>c</a:t>
            </a:r>
            <a:r>
              <a:rPr lang="en-GB" sz="2300" noProof="0">
                <a:cs typeface="Arial"/>
              </a:rPr>
              <a:t>larity</a:t>
            </a:r>
            <a:r>
              <a:rPr lang="en-GB" sz="2300">
                <a:cs typeface="Arial"/>
              </a:rPr>
              <a:t>:</a:t>
            </a:r>
            <a:r>
              <a:rPr lang="en-GB" sz="2300" noProof="0">
                <a:cs typeface="Arial"/>
              </a:rPr>
              <a:t> shows who reports to whom</a:t>
            </a:r>
          </a:p>
          <a:p>
            <a:pPr marL="612900" lvl="1" indent="-342900">
              <a:buChar char="•"/>
            </a:pPr>
            <a:r>
              <a:rPr lang="en-GB" sz="2300">
                <a:cs typeface="Arial"/>
              </a:rPr>
              <a:t>c</a:t>
            </a:r>
            <a:r>
              <a:rPr lang="en-GB" sz="2300" noProof="0">
                <a:cs typeface="Arial"/>
              </a:rPr>
              <a:t>ommunication</a:t>
            </a:r>
            <a:r>
              <a:rPr lang="en-GB" sz="2300">
                <a:cs typeface="Arial"/>
              </a:rPr>
              <a:t>:</a:t>
            </a:r>
            <a:r>
              <a:rPr lang="en-GB" sz="2300" noProof="0">
                <a:cs typeface="Arial"/>
              </a:rPr>
              <a:t> streamlines workflow and decision-making</a:t>
            </a:r>
          </a:p>
          <a:p>
            <a:pPr marL="612900" lvl="1" indent="-342900">
              <a:buChar char="•"/>
            </a:pPr>
            <a:r>
              <a:rPr lang="en-GB" sz="2300">
                <a:cs typeface="Arial"/>
              </a:rPr>
              <a:t>p</a:t>
            </a:r>
            <a:r>
              <a:rPr lang="en-GB" sz="2300" noProof="0">
                <a:cs typeface="Arial"/>
              </a:rPr>
              <a:t>lanning</a:t>
            </a:r>
            <a:r>
              <a:rPr lang="en-GB" sz="2300">
                <a:cs typeface="Arial"/>
              </a:rPr>
              <a:t>:</a:t>
            </a:r>
            <a:r>
              <a:rPr lang="en-GB" sz="2300" noProof="0">
                <a:cs typeface="Arial"/>
              </a:rPr>
              <a:t> aids resource allocation and identification of gaps</a:t>
            </a:r>
          </a:p>
          <a:p>
            <a:pPr marL="612900" lvl="1" indent="-342900">
              <a:buChar char="•"/>
            </a:pPr>
            <a:r>
              <a:rPr lang="en-GB" sz="2300">
                <a:cs typeface="Arial"/>
              </a:rPr>
              <a:t>t</a:t>
            </a:r>
            <a:r>
              <a:rPr lang="en-GB" sz="2300" noProof="0">
                <a:cs typeface="Arial"/>
              </a:rPr>
              <a:t>ransparency</a:t>
            </a:r>
            <a:r>
              <a:rPr lang="en-GB" sz="2300">
                <a:cs typeface="Arial"/>
              </a:rPr>
              <a:t>:</a:t>
            </a:r>
            <a:r>
              <a:rPr lang="en-GB" sz="2300" noProof="0">
                <a:cs typeface="Arial"/>
              </a:rPr>
              <a:t> promotes accountability and efficiency</a:t>
            </a:r>
          </a:p>
          <a:p>
            <a:pPr marL="612900" lvl="1" indent="-342900">
              <a:buChar char="•"/>
            </a:pPr>
            <a:r>
              <a:rPr lang="en-GB" sz="2300">
                <a:cs typeface="Arial"/>
              </a:rPr>
              <a:t>o</a:t>
            </a:r>
            <a:r>
              <a:rPr lang="en-GB" sz="2300" noProof="0">
                <a:cs typeface="Arial"/>
              </a:rPr>
              <a:t>nboarding</a:t>
            </a:r>
            <a:r>
              <a:rPr lang="en-GB" sz="2300">
                <a:cs typeface="Arial"/>
              </a:rPr>
              <a:t>:</a:t>
            </a:r>
            <a:r>
              <a:rPr lang="en-GB" sz="2300" noProof="0">
                <a:cs typeface="Arial"/>
              </a:rPr>
              <a:t> helps new hires understand company structures.</a:t>
            </a:r>
          </a:p>
        </p:txBody>
      </p:sp>
      <p:sp>
        <p:nvSpPr>
          <p:cNvPr id="5" name="Footer Placeholder 4">
            <a:extLst>
              <a:ext uri="{FF2B5EF4-FFF2-40B4-BE49-F238E27FC236}">
                <a16:creationId xmlns:a16="http://schemas.microsoft.com/office/drawing/2014/main" id="{A209B105-CE15-F0E9-776D-2EB493BBE587}"/>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11936599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6C8C2A-27B1-9AE1-9429-52E93029145D}"/>
              </a:ext>
            </a:extLst>
          </p:cNvPr>
          <p:cNvSpPr>
            <a:spLocks noGrp="1"/>
          </p:cNvSpPr>
          <p:nvPr>
            <p:ph type="sldNum" sz="quarter" idx="11"/>
          </p:nvPr>
        </p:nvSpPr>
        <p:spPr/>
        <p:txBody>
          <a:bodyPr/>
          <a:lstStyle/>
          <a:p>
            <a:fld id="{DA2C159E-F13C-4A85-9A41-E7669D3E0D70}" type="slidenum">
              <a:rPr lang="en-GB" noProof="0" smtClean="0"/>
              <a:pPr/>
              <a:t>90</a:t>
            </a:fld>
            <a:endParaRPr lang="en-GB" noProof="0"/>
          </a:p>
        </p:txBody>
      </p:sp>
      <p:sp>
        <p:nvSpPr>
          <p:cNvPr id="3" name="Title 2">
            <a:extLst>
              <a:ext uri="{FF2B5EF4-FFF2-40B4-BE49-F238E27FC236}">
                <a16:creationId xmlns:a16="http://schemas.microsoft.com/office/drawing/2014/main" id="{CCEE591F-2F45-2D43-1BDE-761F46927F87}"/>
              </a:ext>
            </a:extLst>
          </p:cNvPr>
          <p:cNvSpPr>
            <a:spLocks noGrp="1"/>
          </p:cNvSpPr>
          <p:nvPr>
            <p:ph type="title"/>
          </p:nvPr>
        </p:nvSpPr>
        <p:spPr/>
        <p:txBody>
          <a:bodyPr>
            <a:normAutofit/>
          </a:bodyPr>
          <a:lstStyle/>
          <a:p>
            <a:r>
              <a:rPr lang="en-GB" noProof="0">
                <a:cs typeface="Arial"/>
              </a:rPr>
              <a:t>Impact of large broadcast domains</a:t>
            </a:r>
            <a:endParaRPr lang="en-GB" noProof="0"/>
          </a:p>
        </p:txBody>
      </p:sp>
      <p:sp>
        <p:nvSpPr>
          <p:cNvPr id="5" name="Footer Placeholder 4">
            <a:extLst>
              <a:ext uri="{FF2B5EF4-FFF2-40B4-BE49-F238E27FC236}">
                <a16:creationId xmlns:a16="http://schemas.microsoft.com/office/drawing/2014/main" id="{252DA936-3835-2298-B995-8A027908C093}"/>
              </a:ext>
            </a:extLst>
          </p:cNvPr>
          <p:cNvSpPr>
            <a:spLocks noGrp="1"/>
          </p:cNvSpPr>
          <p:nvPr>
            <p:ph type="ftr" sz="quarter" idx="10"/>
          </p:nvPr>
        </p:nvSpPr>
        <p:spPr/>
        <p:txBody>
          <a:bodyPr/>
          <a:lstStyle/>
          <a:p>
            <a:r>
              <a:rPr lang="en-GB" noProof="0"/>
              <a:t>Education &amp; Training Foundation</a:t>
            </a:r>
          </a:p>
        </p:txBody>
      </p:sp>
      <p:sp>
        <p:nvSpPr>
          <p:cNvPr id="9" name="TextBox 8">
            <a:extLst>
              <a:ext uri="{FF2B5EF4-FFF2-40B4-BE49-F238E27FC236}">
                <a16:creationId xmlns:a16="http://schemas.microsoft.com/office/drawing/2014/main" id="{CF9C754F-F892-E06F-C3D7-2D8484526B2E}"/>
              </a:ext>
            </a:extLst>
          </p:cNvPr>
          <p:cNvSpPr txBox="1"/>
          <p:nvPr/>
        </p:nvSpPr>
        <p:spPr>
          <a:xfrm>
            <a:off x="8033731" y="2597467"/>
            <a:ext cx="980638" cy="1661993"/>
          </a:xfrm>
          <a:prstGeom prst="rect">
            <a:avLst/>
          </a:prstGeom>
          <a:noFill/>
        </p:spPr>
        <p:txBody>
          <a:bodyPr wrap="square" lIns="0" tIns="0" rIns="0" bIns="0" rtlCol="0">
            <a:spAutoFit/>
          </a:bodyPr>
          <a:lstStyle/>
          <a:p>
            <a:r>
              <a:rPr lang="en-GB" sz="1350" noProof="0"/>
              <a:t>Prefix length changes to two /24 networks. Hosts bits are used to create subnets.</a:t>
            </a:r>
          </a:p>
        </p:txBody>
      </p:sp>
      <p:sp>
        <p:nvSpPr>
          <p:cNvPr id="10" name="TextBox 9">
            <a:extLst>
              <a:ext uri="{FF2B5EF4-FFF2-40B4-BE49-F238E27FC236}">
                <a16:creationId xmlns:a16="http://schemas.microsoft.com/office/drawing/2014/main" id="{2A90E50F-3931-FD8E-5099-65C3E0DCD371}"/>
              </a:ext>
            </a:extLst>
          </p:cNvPr>
          <p:cNvSpPr txBox="1"/>
          <p:nvPr/>
        </p:nvSpPr>
        <p:spPr>
          <a:xfrm>
            <a:off x="4572000" y="2133282"/>
            <a:ext cx="2743200" cy="62324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350" noProof="0">
                <a:cs typeface="Arial"/>
              </a:rPr>
              <a:t>LAN1: 172.30.0.0./16 divides into subnets of 200 users each. 172.30.0.0/24 and 172.30.1.0/24</a:t>
            </a:r>
          </a:p>
        </p:txBody>
      </p:sp>
      <p:pic>
        <p:nvPicPr>
          <p:cNvPr id="6" name="Picture 5" descr="Centre and right: the same LAN is now divided into two /24 networks, each with a separate switch and connected to the router, reducing broadcast traffic.&#10;&#10;Additional notes explain how the prefix length changes to enable subnetting using host bits. The setup visually demonstrates the benefits of splitting a network into smaller subnets.">
            <a:extLst>
              <a:ext uri="{FF2B5EF4-FFF2-40B4-BE49-F238E27FC236}">
                <a16:creationId xmlns:a16="http://schemas.microsoft.com/office/drawing/2014/main" id="{78EB232B-9F14-3944-A66E-6F6B995E0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858" y="2770718"/>
            <a:ext cx="4010518" cy="2141420"/>
          </a:xfrm>
          <a:prstGeom prst="rect">
            <a:avLst/>
          </a:prstGeom>
        </p:spPr>
      </p:pic>
      <p:pic>
        <p:nvPicPr>
          <p:cNvPr id="7" name="Picture 6" descr="A slide titled &quot;Impact of large broadcast domains&quot; explains how excessive broadcast traffic from hosts can lead to slow network and device performance. It recommends subnetting to divide large broadcast domains into smaller, more manageable segments.&#10;&#10;The diagram shows a network originally using the address range 172.30.0.0/16 with 400 users. This large LAN is split into two smaller subnets: 172.30.0.0/24 and 172.30.1.0/24, each supporting 200 users.&#10;&#10;Three diagrams at the bottom show the transition:&#10;&#10;Left: a single large LAN with multiple switches connected to a router.&#10;&#10;">
            <a:extLst>
              <a:ext uri="{FF2B5EF4-FFF2-40B4-BE49-F238E27FC236}">
                <a16:creationId xmlns:a16="http://schemas.microsoft.com/office/drawing/2014/main" id="{60029959-31B2-4828-DE4D-C308FE8CE40C}"/>
              </a:ext>
            </a:extLst>
          </p:cNvPr>
          <p:cNvPicPr>
            <a:picLocks noChangeAspect="1"/>
          </p:cNvPicPr>
          <p:nvPr/>
        </p:nvPicPr>
        <p:blipFill>
          <a:blip r:embed="rId4"/>
          <a:stretch>
            <a:fillRect/>
          </a:stretch>
        </p:blipFill>
        <p:spPr>
          <a:xfrm>
            <a:off x="167416" y="2062707"/>
            <a:ext cx="3831524" cy="2676180"/>
          </a:xfrm>
          <a:prstGeom prst="rect">
            <a:avLst/>
          </a:prstGeom>
        </p:spPr>
      </p:pic>
      <p:sp>
        <p:nvSpPr>
          <p:cNvPr id="8" name="TextBox 7">
            <a:extLst>
              <a:ext uri="{FF2B5EF4-FFF2-40B4-BE49-F238E27FC236}">
                <a16:creationId xmlns:a16="http://schemas.microsoft.com/office/drawing/2014/main" id="{63D4616A-7B72-8F0C-0B6E-9E9238DB591A}"/>
              </a:ext>
            </a:extLst>
          </p:cNvPr>
          <p:cNvSpPr txBox="1"/>
          <p:nvPr/>
        </p:nvSpPr>
        <p:spPr>
          <a:xfrm>
            <a:off x="199316" y="826968"/>
            <a:ext cx="8777268" cy="129266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
              <a:buChar char="•"/>
            </a:pPr>
            <a:r>
              <a:rPr lang="en-GB" sz="2100" noProof="0">
                <a:cs typeface="Arial"/>
              </a:rPr>
              <a:t>Hosts can generate excessive broadcasts, which results in slow device operations and slow network operations.</a:t>
            </a:r>
            <a:endParaRPr lang="en-GB" sz="2100" noProof="0"/>
          </a:p>
          <a:p>
            <a:pPr marL="285750" indent="-285750">
              <a:buFont typeface="Arial"/>
              <a:buChar char="•"/>
            </a:pPr>
            <a:r>
              <a:rPr lang="en-GB" sz="2100" noProof="0">
                <a:cs typeface="Arial"/>
              </a:rPr>
              <a:t>To resolve, create a smaller broadcast domain </a:t>
            </a:r>
            <a:r>
              <a:rPr lang="en-GB" sz="2100">
                <a:cs typeface="Arial"/>
              </a:rPr>
              <a:t>using</a:t>
            </a:r>
            <a:r>
              <a:rPr lang="en-GB" sz="2100" noProof="0">
                <a:cs typeface="Arial"/>
              </a:rPr>
              <a:t> a process called subnetting. The smaller networks are called subnets.</a:t>
            </a:r>
          </a:p>
        </p:txBody>
      </p:sp>
    </p:spTree>
    <p:extLst>
      <p:ext uri="{BB962C8B-B14F-4D97-AF65-F5344CB8AC3E}">
        <p14:creationId xmlns:p14="http://schemas.microsoft.com/office/powerpoint/2010/main" val="22873514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484EE0-19A0-72DD-006F-0A1425E4564A}"/>
              </a:ext>
            </a:extLst>
          </p:cNvPr>
          <p:cNvSpPr>
            <a:spLocks noGrp="1"/>
          </p:cNvSpPr>
          <p:nvPr>
            <p:ph type="sldNum" sz="quarter" idx="11"/>
          </p:nvPr>
        </p:nvSpPr>
        <p:spPr/>
        <p:txBody>
          <a:bodyPr/>
          <a:lstStyle/>
          <a:p>
            <a:fld id="{DA2C159E-F13C-4A85-9A41-E7669D3E0D70}" type="slidenum">
              <a:rPr lang="en-GB" noProof="0" smtClean="0"/>
              <a:pPr/>
              <a:t>91</a:t>
            </a:fld>
            <a:endParaRPr lang="en-GB" noProof="0"/>
          </a:p>
        </p:txBody>
      </p:sp>
      <p:sp>
        <p:nvSpPr>
          <p:cNvPr id="3" name="Title 2">
            <a:extLst>
              <a:ext uri="{FF2B5EF4-FFF2-40B4-BE49-F238E27FC236}">
                <a16:creationId xmlns:a16="http://schemas.microsoft.com/office/drawing/2014/main" id="{DB1F082C-9B2B-39FB-26AA-EEF9A782948C}"/>
              </a:ext>
            </a:extLst>
          </p:cNvPr>
          <p:cNvSpPr>
            <a:spLocks noGrp="1"/>
          </p:cNvSpPr>
          <p:nvPr>
            <p:ph type="title"/>
          </p:nvPr>
        </p:nvSpPr>
        <p:spPr/>
        <p:txBody>
          <a:bodyPr/>
          <a:lstStyle/>
          <a:p>
            <a:r>
              <a:rPr lang="en-GB" noProof="0"/>
              <a:t> Network segmentation: Why?</a:t>
            </a:r>
          </a:p>
        </p:txBody>
      </p:sp>
      <p:sp>
        <p:nvSpPr>
          <p:cNvPr id="6" name="Text Placeholder 3">
            <a:extLst>
              <a:ext uri="{FF2B5EF4-FFF2-40B4-BE49-F238E27FC236}">
                <a16:creationId xmlns:a16="http://schemas.microsoft.com/office/drawing/2014/main" id="{B5C838F0-B693-D505-FC91-B7A58AA8A56A}"/>
              </a:ext>
            </a:extLst>
          </p:cNvPr>
          <p:cNvSpPr>
            <a:spLocks noGrp="1"/>
          </p:cNvSpPr>
          <p:nvPr>
            <p:ph type="body" sz="quarter" idx="12"/>
          </p:nvPr>
        </p:nvSpPr>
        <p:spPr/>
        <p:txBody>
          <a:bodyPr/>
          <a:lstStyle/>
          <a:p>
            <a:pPr marL="342900" indent="-342900">
              <a:buFont typeface="Arial" panose="020B0604020202020204" pitchFamily="34" charset="0"/>
              <a:buChar char="•"/>
            </a:pPr>
            <a:r>
              <a:rPr lang="en-GB" b="1" noProof="0"/>
              <a:t>Network performance: </a:t>
            </a:r>
            <a:r>
              <a:rPr lang="en-GB"/>
              <a:t>S</a:t>
            </a:r>
            <a:r>
              <a:rPr lang="en-GB" noProof="0"/>
              <a:t>ubnetting reduces network traffic and improves network performance.</a:t>
            </a:r>
          </a:p>
          <a:p>
            <a:pPr marL="342900" indent="-342900">
              <a:buFont typeface="Arial" panose="020B0604020202020204" pitchFamily="34" charset="0"/>
              <a:buChar char="•"/>
            </a:pPr>
            <a:r>
              <a:rPr lang="en-GB" b="1" noProof="0"/>
              <a:t>Security enhancement: </a:t>
            </a:r>
            <a:r>
              <a:rPr lang="en-GB" noProof="0"/>
              <a:t>Subnetting allows administrators to implement security policies and control communication between subnets.</a:t>
            </a:r>
          </a:p>
          <a:p>
            <a:pPr marL="342900" indent="-342900">
              <a:buFont typeface="Arial" panose="020B0604020202020204" pitchFamily="34" charset="0"/>
              <a:buChar char="•"/>
            </a:pPr>
            <a:r>
              <a:rPr lang="en-GB" b="1" noProof="0"/>
              <a:t>Traffic isolation: </a:t>
            </a:r>
            <a:r>
              <a:rPr lang="en-GB" noProof="0"/>
              <a:t>Subnetting reduces the impact of broadcast traffic caused by misconfigurations, malfunctions or malicious activities.</a:t>
            </a:r>
          </a:p>
          <a:p>
            <a:endParaRPr lang="en-GB" noProof="0"/>
          </a:p>
        </p:txBody>
      </p:sp>
      <p:sp>
        <p:nvSpPr>
          <p:cNvPr id="5" name="Footer Placeholder 4">
            <a:extLst>
              <a:ext uri="{FF2B5EF4-FFF2-40B4-BE49-F238E27FC236}">
                <a16:creationId xmlns:a16="http://schemas.microsoft.com/office/drawing/2014/main" id="{8EF4B6F0-7CC6-172B-9640-56CB187F6484}"/>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28926034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9B84B1-7C99-3D35-6515-B064F7B512C3}"/>
              </a:ext>
            </a:extLst>
          </p:cNvPr>
          <p:cNvSpPr>
            <a:spLocks noGrp="1"/>
          </p:cNvSpPr>
          <p:nvPr>
            <p:ph type="sldNum" sz="quarter" idx="11"/>
          </p:nvPr>
        </p:nvSpPr>
        <p:spPr/>
        <p:txBody>
          <a:bodyPr/>
          <a:lstStyle/>
          <a:p>
            <a:fld id="{DA2C159E-F13C-4A85-9A41-E7669D3E0D70}" type="slidenum">
              <a:rPr lang="en-GB" noProof="0" smtClean="0"/>
              <a:pPr/>
              <a:t>92</a:t>
            </a:fld>
            <a:endParaRPr lang="en-GB" noProof="0"/>
          </a:p>
        </p:txBody>
      </p:sp>
      <p:sp>
        <p:nvSpPr>
          <p:cNvPr id="2" name="Title 1">
            <a:extLst>
              <a:ext uri="{FF2B5EF4-FFF2-40B4-BE49-F238E27FC236}">
                <a16:creationId xmlns:a16="http://schemas.microsoft.com/office/drawing/2014/main" id="{D304C8D6-BF9E-D06B-6648-5D927C28D2B6}"/>
              </a:ext>
            </a:extLst>
          </p:cNvPr>
          <p:cNvSpPr>
            <a:spLocks noGrp="1"/>
          </p:cNvSpPr>
          <p:nvPr>
            <p:ph type="title"/>
          </p:nvPr>
        </p:nvSpPr>
        <p:spPr/>
        <p:txBody>
          <a:bodyPr>
            <a:noAutofit/>
          </a:bodyPr>
          <a:lstStyle/>
          <a:p>
            <a:r>
              <a:rPr lang="en-GB" noProof="0"/>
              <a:t>Practical use of subnets to manage network devices</a:t>
            </a:r>
          </a:p>
        </p:txBody>
      </p:sp>
      <p:sp>
        <p:nvSpPr>
          <p:cNvPr id="4" name="Footer Placeholder 3">
            <a:extLst>
              <a:ext uri="{FF2B5EF4-FFF2-40B4-BE49-F238E27FC236}">
                <a16:creationId xmlns:a16="http://schemas.microsoft.com/office/drawing/2014/main" id="{4661DA68-3ABA-56FA-798A-032628CB7780}"/>
              </a:ext>
            </a:extLst>
          </p:cNvPr>
          <p:cNvSpPr>
            <a:spLocks noGrp="1"/>
          </p:cNvSpPr>
          <p:nvPr>
            <p:ph type="ftr" sz="quarter" idx="10"/>
          </p:nvPr>
        </p:nvSpPr>
        <p:spPr/>
        <p:txBody>
          <a:bodyPr/>
          <a:lstStyle/>
          <a:p>
            <a:r>
              <a:rPr lang="en-GB" noProof="0"/>
              <a:t>Education &amp; Training Foundation</a:t>
            </a:r>
          </a:p>
        </p:txBody>
      </p:sp>
      <p:pic>
        <p:nvPicPr>
          <p:cNvPr id="7" name="Picture 6" descr="A slide titled &quot;Practical use of subnets to manage network devices&quot; showing a network diagram where subnets are used to group devices by location. Four switches are labelled as Floor1 through Floor4, each connected to a central ISR4331 router.&#10;&#10;Each switch belongs to a different subnet:&#10;&#10;LAN1: 172.16.1.0/24 (Floor1)&#10;&#10;LAN2: 172.16.2.0/24 (Floor2)&#10;&#10;LAN3: 172.16.3.0/24 (Floor3)&#10;&#10;LAN4: 172.16.4.0/24 (Floor4)&#10;&#10;All subnets link to the cloud via the central router. A label in the image reads “Group devices by Location”, illustrating the use of subnetting to logically separate network traffic and manage devices across physical floors.">
            <a:extLst>
              <a:ext uri="{FF2B5EF4-FFF2-40B4-BE49-F238E27FC236}">
                <a16:creationId xmlns:a16="http://schemas.microsoft.com/office/drawing/2014/main" id="{87FDE0CC-DD3F-9259-A5F2-26A695F2D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731" y="1300329"/>
            <a:ext cx="6096000" cy="3314700"/>
          </a:xfrm>
          <a:prstGeom prst="rect">
            <a:avLst/>
          </a:prstGeom>
        </p:spPr>
      </p:pic>
    </p:spTree>
    <p:extLst>
      <p:ext uri="{BB962C8B-B14F-4D97-AF65-F5344CB8AC3E}">
        <p14:creationId xmlns:p14="http://schemas.microsoft.com/office/powerpoint/2010/main" val="22332263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87AB68-8D1E-67AC-8D7A-DDFA5C28C40E}"/>
              </a:ext>
            </a:extLst>
          </p:cNvPr>
          <p:cNvSpPr>
            <a:spLocks noGrp="1"/>
          </p:cNvSpPr>
          <p:nvPr>
            <p:ph type="sldNum" sz="quarter" idx="11"/>
          </p:nvPr>
        </p:nvSpPr>
        <p:spPr/>
        <p:txBody>
          <a:bodyPr/>
          <a:lstStyle/>
          <a:p>
            <a:fld id="{DA2C159E-F13C-4A85-9A41-E7669D3E0D70}" type="slidenum">
              <a:rPr lang="en-GB" noProof="0" smtClean="0"/>
              <a:pPr/>
              <a:t>93</a:t>
            </a:fld>
            <a:endParaRPr lang="en-GB" noProof="0"/>
          </a:p>
        </p:txBody>
      </p:sp>
      <p:sp>
        <p:nvSpPr>
          <p:cNvPr id="5" name="Footer Placeholder 4">
            <a:extLst>
              <a:ext uri="{FF2B5EF4-FFF2-40B4-BE49-F238E27FC236}">
                <a16:creationId xmlns:a16="http://schemas.microsoft.com/office/drawing/2014/main" id="{C362B753-1CF9-5648-CB53-B35F5CF005B1}"/>
              </a:ext>
            </a:extLst>
          </p:cNvPr>
          <p:cNvSpPr>
            <a:spLocks noGrp="1"/>
          </p:cNvSpPr>
          <p:nvPr>
            <p:ph type="ftr" sz="quarter" idx="10"/>
          </p:nvPr>
        </p:nvSpPr>
        <p:spPr/>
        <p:txBody>
          <a:bodyPr/>
          <a:lstStyle/>
          <a:p>
            <a:r>
              <a:rPr lang="en-GB" noProof="0"/>
              <a:t>Education &amp; Training Foundation</a:t>
            </a:r>
          </a:p>
        </p:txBody>
      </p:sp>
      <p:pic>
        <p:nvPicPr>
          <p:cNvPr id="6" name="Picture 5" descr="A slide titled &quot;Subnetting by group/function&quot; showing a network diagram that uses subnetting to separate departments. A central ISR4331 router connects to a cloud and four departmental switches, each assigned a different subnet:&#10;&#10;LAN1: 172.16.1.0/24 – Accounting&#10;&#10;LAN2: 172.16.2.0/24 – Human Resources&#10;&#10;LAN3: 172.16.3.0/24 – Students&#10;&#10;LAN4: 172.16.4.0/24 – Administration&#10;&#10;Each subnet connects to its own 2960-24TT switch, and all converge at the central router. A label above the diagram reads “Subnetting by Group / Function”, illustrating the practical use of subnetting to isolate traffic by department.">
            <a:extLst>
              <a:ext uri="{FF2B5EF4-FFF2-40B4-BE49-F238E27FC236}">
                <a16:creationId xmlns:a16="http://schemas.microsoft.com/office/drawing/2014/main" id="{FB1DF065-D449-2099-693C-BD52D4ED0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676" y="839788"/>
            <a:ext cx="7251700" cy="3670300"/>
          </a:xfrm>
          <a:prstGeom prst="rect">
            <a:avLst/>
          </a:prstGeom>
        </p:spPr>
      </p:pic>
    </p:spTree>
    <p:extLst>
      <p:ext uri="{BB962C8B-B14F-4D97-AF65-F5344CB8AC3E}">
        <p14:creationId xmlns:p14="http://schemas.microsoft.com/office/powerpoint/2010/main" val="36822709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DD1CBE-D4B3-E8DA-6323-AB4090C9DC99}"/>
              </a:ext>
            </a:extLst>
          </p:cNvPr>
          <p:cNvSpPr>
            <a:spLocks noGrp="1"/>
          </p:cNvSpPr>
          <p:nvPr>
            <p:ph type="sldNum" sz="quarter" idx="11"/>
          </p:nvPr>
        </p:nvSpPr>
        <p:spPr/>
        <p:txBody>
          <a:bodyPr/>
          <a:lstStyle/>
          <a:p>
            <a:fld id="{DA2C159E-F13C-4A85-9A41-E7669D3E0D70}" type="slidenum">
              <a:rPr lang="en-GB" noProof="0" smtClean="0"/>
              <a:pPr/>
              <a:t>94</a:t>
            </a:fld>
            <a:endParaRPr lang="en-GB" noProof="0"/>
          </a:p>
        </p:txBody>
      </p:sp>
      <p:sp>
        <p:nvSpPr>
          <p:cNvPr id="3" name="Title 2">
            <a:extLst>
              <a:ext uri="{FF2B5EF4-FFF2-40B4-BE49-F238E27FC236}">
                <a16:creationId xmlns:a16="http://schemas.microsoft.com/office/drawing/2014/main" id="{C9BA34AC-4793-BE36-DF87-179FDF31E210}"/>
              </a:ext>
            </a:extLst>
          </p:cNvPr>
          <p:cNvSpPr>
            <a:spLocks noGrp="1"/>
          </p:cNvSpPr>
          <p:nvPr>
            <p:ph type="title"/>
          </p:nvPr>
        </p:nvSpPr>
        <p:spPr/>
        <p:txBody>
          <a:bodyPr/>
          <a:lstStyle/>
          <a:p>
            <a:r>
              <a:rPr lang="en-GB" noProof="0"/>
              <a:t>Subnet by device type</a:t>
            </a:r>
          </a:p>
        </p:txBody>
      </p:sp>
      <p:sp>
        <p:nvSpPr>
          <p:cNvPr id="5" name="Footer Placeholder 4">
            <a:extLst>
              <a:ext uri="{FF2B5EF4-FFF2-40B4-BE49-F238E27FC236}">
                <a16:creationId xmlns:a16="http://schemas.microsoft.com/office/drawing/2014/main" id="{994B6D05-E0C3-57FC-FEA5-C3AF576C042C}"/>
              </a:ext>
            </a:extLst>
          </p:cNvPr>
          <p:cNvSpPr>
            <a:spLocks noGrp="1"/>
          </p:cNvSpPr>
          <p:nvPr>
            <p:ph type="ftr" sz="quarter" idx="10"/>
          </p:nvPr>
        </p:nvSpPr>
        <p:spPr/>
        <p:txBody>
          <a:bodyPr/>
          <a:lstStyle/>
          <a:p>
            <a:r>
              <a:rPr lang="en-GB" noProof="0"/>
              <a:t>Education &amp; Training Foundation</a:t>
            </a:r>
          </a:p>
        </p:txBody>
      </p:sp>
      <p:pic>
        <p:nvPicPr>
          <p:cNvPr id="6" name="Picture 5" descr="A slide titled &quot;Subnet by device type&quot; showing a network diagram that demonstrates how subnetting can be used to separate traffic based on the type of device. A central ISR4331 router connects to a cloud and three subnetworks, each linked to a different 2960-24TT switch:&#10;&#10;LAN1: 172.16.1.0/24 – All IP Cameras&#10;&#10;LAN2: 172.16.2.0/24 – All Servers&#10;&#10;LAN3: 172.16.3.0/24 – All Hosts&#10;&#10;A label at the top reads “Subnet by Device Type”. The diagram highlights how grouping devices with similar functions into separate subnets can improve management, security, and network performance.">
            <a:extLst>
              <a:ext uri="{FF2B5EF4-FFF2-40B4-BE49-F238E27FC236}">
                <a16:creationId xmlns:a16="http://schemas.microsoft.com/office/drawing/2014/main" id="{810CDC88-3D3E-4C8A-1321-6CF4683F2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219" y="1007400"/>
            <a:ext cx="5105400" cy="3886200"/>
          </a:xfrm>
          <a:prstGeom prst="rect">
            <a:avLst/>
          </a:prstGeom>
        </p:spPr>
      </p:pic>
    </p:spTree>
    <p:extLst>
      <p:ext uri="{BB962C8B-B14F-4D97-AF65-F5344CB8AC3E}">
        <p14:creationId xmlns:p14="http://schemas.microsoft.com/office/powerpoint/2010/main" val="33697574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546C31-8309-6D07-1A40-25B19EF6F39D}"/>
              </a:ext>
            </a:extLst>
          </p:cNvPr>
          <p:cNvSpPr>
            <a:spLocks noGrp="1"/>
          </p:cNvSpPr>
          <p:nvPr>
            <p:ph type="sldNum" sz="quarter" idx="11"/>
          </p:nvPr>
        </p:nvSpPr>
        <p:spPr/>
        <p:txBody>
          <a:bodyPr/>
          <a:lstStyle/>
          <a:p>
            <a:fld id="{DA2C159E-F13C-4A85-9A41-E7669D3E0D70}" type="slidenum">
              <a:rPr lang="en-GB" noProof="0" smtClean="0"/>
              <a:pPr/>
              <a:t>95</a:t>
            </a:fld>
            <a:endParaRPr lang="en-GB" noProof="0"/>
          </a:p>
        </p:txBody>
      </p:sp>
      <p:sp>
        <p:nvSpPr>
          <p:cNvPr id="2" name="Title 1">
            <a:extLst>
              <a:ext uri="{FF2B5EF4-FFF2-40B4-BE49-F238E27FC236}">
                <a16:creationId xmlns:a16="http://schemas.microsoft.com/office/drawing/2014/main" id="{5EF5FCB0-E351-664F-F769-5B944A1BA924}"/>
              </a:ext>
            </a:extLst>
          </p:cNvPr>
          <p:cNvSpPr>
            <a:spLocks noGrp="1"/>
          </p:cNvSpPr>
          <p:nvPr>
            <p:ph type="title"/>
          </p:nvPr>
        </p:nvSpPr>
        <p:spPr/>
        <p:txBody>
          <a:bodyPr/>
          <a:lstStyle/>
          <a:p>
            <a:r>
              <a:rPr lang="en-GB" noProof="0"/>
              <a:t>Subnet IPv4 network</a:t>
            </a:r>
          </a:p>
        </p:txBody>
      </p:sp>
      <p:sp>
        <p:nvSpPr>
          <p:cNvPr id="3" name="Text Placeholder 2">
            <a:extLst>
              <a:ext uri="{FF2B5EF4-FFF2-40B4-BE49-F238E27FC236}">
                <a16:creationId xmlns:a16="http://schemas.microsoft.com/office/drawing/2014/main" id="{83A48A6E-46F5-D090-77F2-8BEDC2323AFD}"/>
              </a:ext>
            </a:extLst>
          </p:cNvPr>
          <p:cNvSpPr>
            <a:spLocks noGrp="1"/>
          </p:cNvSpPr>
          <p:nvPr>
            <p:ph type="body" sz="quarter" idx="12"/>
          </p:nvPr>
        </p:nvSpPr>
        <p:spPr/>
        <p:txBody>
          <a:bodyPr/>
          <a:lstStyle/>
          <a:p>
            <a:pPr marL="342900" indent="-342900">
              <a:buFont typeface="Arial" panose="020B0604020202020204" pitchFamily="34" charset="0"/>
              <a:buChar char="•"/>
            </a:pPr>
            <a:r>
              <a:rPr lang="en-GB" b="0" noProof="0"/>
              <a:t>Segmenting a network is called subnetting.</a:t>
            </a:r>
          </a:p>
          <a:p>
            <a:pPr marL="342900" indent="-342900">
              <a:buFont typeface="Arial" panose="020B0604020202020204" pitchFamily="34" charset="0"/>
              <a:buChar char="•"/>
            </a:pPr>
            <a:r>
              <a:rPr lang="en-GB" b="1" noProof="0"/>
              <a:t>Subnet creation: </a:t>
            </a:r>
            <a:r>
              <a:rPr lang="en-GB" b="0" noProof="0"/>
              <a:t>IPv4 subnets are created by borrowing host bits to extend the subnet mask and create additional network bits.</a:t>
            </a:r>
          </a:p>
          <a:p>
            <a:pPr marL="342900" indent="-342900">
              <a:buFont typeface="Arial" panose="020B0604020202020204" pitchFamily="34" charset="0"/>
              <a:buChar char="•"/>
            </a:pPr>
            <a:r>
              <a:rPr lang="en-GB" b="1" noProof="0"/>
              <a:t>Subnet increase: </a:t>
            </a:r>
            <a:r>
              <a:rPr lang="en-GB" b="0" noProof="0"/>
              <a:t>Borrowing more host bits allows for a greater number of subnets to be defined.</a:t>
            </a:r>
          </a:p>
          <a:p>
            <a:pPr marL="342900" indent="-342900">
              <a:buFont typeface="Arial" panose="020B0604020202020204" pitchFamily="34" charset="0"/>
              <a:buChar char="•"/>
            </a:pPr>
            <a:r>
              <a:rPr lang="en-GB" b="1" noProof="0"/>
              <a:t>Host reduction: </a:t>
            </a:r>
            <a:r>
              <a:rPr lang="en-GB" b="0" noProof="0"/>
              <a:t>Increasing the number of subnets reduces the number of hosts per subnet.</a:t>
            </a:r>
          </a:p>
          <a:p>
            <a:endParaRPr lang="en-GB" b="0" noProof="0"/>
          </a:p>
        </p:txBody>
      </p:sp>
      <p:sp>
        <p:nvSpPr>
          <p:cNvPr id="4" name="Footer Placeholder 3">
            <a:extLst>
              <a:ext uri="{FF2B5EF4-FFF2-40B4-BE49-F238E27FC236}">
                <a16:creationId xmlns:a16="http://schemas.microsoft.com/office/drawing/2014/main" id="{6FC5301C-DA16-B628-0FAF-A4C46500DDEE}"/>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8966114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31683D1-7C55-F6A0-917A-27F96D2179EC}"/>
              </a:ext>
            </a:extLst>
          </p:cNvPr>
          <p:cNvSpPr>
            <a:spLocks noGrp="1"/>
          </p:cNvSpPr>
          <p:nvPr>
            <p:ph type="sldNum" sz="quarter" idx="11"/>
          </p:nvPr>
        </p:nvSpPr>
        <p:spPr/>
        <p:txBody>
          <a:bodyPr/>
          <a:lstStyle/>
          <a:p>
            <a:fld id="{DA2C159E-F13C-4A85-9A41-E7669D3E0D70}" type="slidenum">
              <a:rPr lang="en-GB" noProof="0" smtClean="0"/>
              <a:pPr/>
              <a:t>96</a:t>
            </a:fld>
            <a:endParaRPr lang="en-GB" noProof="0"/>
          </a:p>
        </p:txBody>
      </p:sp>
      <p:sp>
        <p:nvSpPr>
          <p:cNvPr id="2" name="Title 1">
            <a:extLst>
              <a:ext uri="{FF2B5EF4-FFF2-40B4-BE49-F238E27FC236}">
                <a16:creationId xmlns:a16="http://schemas.microsoft.com/office/drawing/2014/main" id="{CEEB3CB5-B1C0-7F0D-9DCB-6DF70F140A6C}"/>
              </a:ext>
            </a:extLst>
          </p:cNvPr>
          <p:cNvSpPr>
            <a:spLocks noGrp="1"/>
          </p:cNvSpPr>
          <p:nvPr>
            <p:ph type="title"/>
          </p:nvPr>
        </p:nvSpPr>
        <p:spPr/>
        <p:txBody>
          <a:bodyPr>
            <a:normAutofit/>
          </a:bodyPr>
          <a:lstStyle/>
          <a:p>
            <a:r>
              <a:rPr lang="en-GB" noProof="0"/>
              <a:t>Subnet at octet boundary of /8, /16, /24</a:t>
            </a:r>
          </a:p>
        </p:txBody>
      </p:sp>
      <p:sp>
        <p:nvSpPr>
          <p:cNvPr id="4" name="Footer Placeholder 3">
            <a:extLst>
              <a:ext uri="{FF2B5EF4-FFF2-40B4-BE49-F238E27FC236}">
                <a16:creationId xmlns:a16="http://schemas.microsoft.com/office/drawing/2014/main" id="{E8027E48-BF27-4B79-1F58-E2FBBDBDA91C}"/>
              </a:ext>
            </a:extLst>
          </p:cNvPr>
          <p:cNvSpPr>
            <a:spLocks noGrp="1"/>
          </p:cNvSpPr>
          <p:nvPr>
            <p:ph type="ftr" sz="quarter" idx="10"/>
          </p:nvPr>
        </p:nvSpPr>
        <p:spPr/>
        <p:txBody>
          <a:bodyPr/>
          <a:lstStyle/>
          <a:p>
            <a:r>
              <a:rPr lang="en-GB" noProof="0"/>
              <a:t>Education &amp; Training Foundation</a:t>
            </a:r>
          </a:p>
        </p:txBody>
      </p:sp>
      <p:sp>
        <p:nvSpPr>
          <p:cNvPr id="8" name="TextBox 7">
            <a:extLst>
              <a:ext uri="{FF2B5EF4-FFF2-40B4-BE49-F238E27FC236}">
                <a16:creationId xmlns:a16="http://schemas.microsoft.com/office/drawing/2014/main" id="{D77927F9-4246-B33A-5715-0F53A78D3BFD}"/>
              </a:ext>
            </a:extLst>
          </p:cNvPr>
          <p:cNvSpPr txBox="1"/>
          <p:nvPr/>
        </p:nvSpPr>
        <p:spPr>
          <a:xfrm rot="10800000" flipH="1" flipV="1">
            <a:off x="370446" y="3480477"/>
            <a:ext cx="6531954" cy="738664"/>
          </a:xfrm>
          <a:prstGeom prst="rect">
            <a:avLst/>
          </a:prstGeom>
          <a:noFill/>
        </p:spPr>
        <p:txBody>
          <a:bodyPr wrap="square" lIns="0" tIns="0" rIns="0" bIns="0" rtlCol="0" anchor="t">
            <a:spAutoFit/>
          </a:bodyPr>
          <a:lstStyle/>
          <a:p>
            <a:r>
              <a:rPr lang="en-GB" sz="2400" noProof="0"/>
              <a:t>Subtract 2 for network and broadcast addresses which are not useable. </a:t>
            </a:r>
          </a:p>
        </p:txBody>
      </p:sp>
      <p:graphicFrame>
        <p:nvGraphicFramePr>
          <p:cNvPr id="7" name="Table 6">
            <a:extLst>
              <a:ext uri="{FF2B5EF4-FFF2-40B4-BE49-F238E27FC236}">
                <a16:creationId xmlns:a16="http://schemas.microsoft.com/office/drawing/2014/main" id="{4A131F89-1E72-4F6C-D201-1EFAFE4EC0D5}"/>
              </a:ext>
            </a:extLst>
          </p:cNvPr>
          <p:cNvGraphicFramePr>
            <a:graphicFrameLocks noGrp="1"/>
          </p:cNvGraphicFramePr>
          <p:nvPr>
            <p:extLst>
              <p:ext uri="{D42A27DB-BD31-4B8C-83A1-F6EECF244321}">
                <p14:modId xmlns:p14="http://schemas.microsoft.com/office/powerpoint/2010/main" val="458805068"/>
              </p:ext>
            </p:extLst>
          </p:nvPr>
        </p:nvGraphicFramePr>
        <p:xfrm>
          <a:off x="370447" y="998318"/>
          <a:ext cx="8168643" cy="2072640"/>
        </p:xfrm>
        <a:graphic>
          <a:graphicData uri="http://schemas.openxmlformats.org/drawingml/2006/table">
            <a:tbl>
              <a:tblPr firstRow="1" bandRow="1">
                <a:tableStyleId>{073A0DAA-6AF3-43AB-8588-CEC1D06C72B9}</a:tableStyleId>
              </a:tblPr>
              <a:tblGrid>
                <a:gridCol w="980051">
                  <a:extLst>
                    <a:ext uri="{9D8B030D-6E8A-4147-A177-3AD203B41FA5}">
                      <a16:colId xmlns:a16="http://schemas.microsoft.com/office/drawing/2014/main" val="1482674839"/>
                    </a:ext>
                  </a:extLst>
                </a:gridCol>
                <a:gridCol w="1353847">
                  <a:extLst>
                    <a:ext uri="{9D8B030D-6E8A-4147-A177-3AD203B41FA5}">
                      <a16:colId xmlns:a16="http://schemas.microsoft.com/office/drawing/2014/main" val="2515251124"/>
                    </a:ext>
                  </a:extLst>
                </a:gridCol>
                <a:gridCol w="1166949">
                  <a:extLst>
                    <a:ext uri="{9D8B030D-6E8A-4147-A177-3AD203B41FA5}">
                      <a16:colId xmlns:a16="http://schemas.microsoft.com/office/drawing/2014/main" val="2063066996"/>
                    </a:ext>
                  </a:extLst>
                </a:gridCol>
                <a:gridCol w="1166949">
                  <a:extLst>
                    <a:ext uri="{9D8B030D-6E8A-4147-A177-3AD203B41FA5}">
                      <a16:colId xmlns:a16="http://schemas.microsoft.com/office/drawing/2014/main" val="801660381"/>
                    </a:ext>
                  </a:extLst>
                </a:gridCol>
                <a:gridCol w="1166949">
                  <a:extLst>
                    <a:ext uri="{9D8B030D-6E8A-4147-A177-3AD203B41FA5}">
                      <a16:colId xmlns:a16="http://schemas.microsoft.com/office/drawing/2014/main" val="1626556078"/>
                    </a:ext>
                  </a:extLst>
                </a:gridCol>
                <a:gridCol w="1166949">
                  <a:extLst>
                    <a:ext uri="{9D8B030D-6E8A-4147-A177-3AD203B41FA5}">
                      <a16:colId xmlns:a16="http://schemas.microsoft.com/office/drawing/2014/main" val="2522015571"/>
                    </a:ext>
                  </a:extLst>
                </a:gridCol>
                <a:gridCol w="1166949">
                  <a:extLst>
                    <a:ext uri="{9D8B030D-6E8A-4147-A177-3AD203B41FA5}">
                      <a16:colId xmlns:a16="http://schemas.microsoft.com/office/drawing/2014/main" val="1551096631"/>
                    </a:ext>
                  </a:extLst>
                </a:gridCol>
              </a:tblGrid>
              <a:tr h="370840">
                <a:tc>
                  <a:txBody>
                    <a:bodyPr/>
                    <a:lstStyle/>
                    <a:p>
                      <a:r>
                        <a:rPr lang="en-GB" sz="1400" noProof="0"/>
                        <a:t>Prefix length</a:t>
                      </a:r>
                    </a:p>
                  </a:txBody>
                  <a:tcPr/>
                </a:tc>
                <a:tc>
                  <a:txBody>
                    <a:bodyPr/>
                    <a:lstStyle/>
                    <a:p>
                      <a:r>
                        <a:rPr lang="en-GB" sz="1400" noProof="0"/>
                        <a:t>Subnet mask</a:t>
                      </a:r>
                    </a:p>
                  </a:txBody>
                  <a:tcPr/>
                </a:tc>
                <a:tc gridSpan="4">
                  <a:txBody>
                    <a:bodyPr/>
                    <a:lstStyle/>
                    <a:p>
                      <a:r>
                        <a:rPr lang="en-GB" sz="1400" noProof="0"/>
                        <a:t>Subnet mask in binary (n = network, h = host)</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r>
                        <a:rPr lang="en-GB" sz="1400" noProof="0"/>
                        <a:t>Number of hosts</a:t>
                      </a:r>
                    </a:p>
                  </a:txBody>
                  <a:tcPr/>
                </a:tc>
                <a:extLst>
                  <a:ext uri="{0D108BD9-81ED-4DB2-BD59-A6C34878D82A}">
                    <a16:rowId xmlns:a16="http://schemas.microsoft.com/office/drawing/2014/main" val="494819054"/>
                  </a:ext>
                </a:extLst>
              </a:tr>
              <a:tr h="370840">
                <a:tc>
                  <a:txBody>
                    <a:bodyPr/>
                    <a:lstStyle/>
                    <a:p>
                      <a:r>
                        <a:rPr lang="en-GB" sz="1400" noProof="0"/>
                        <a:t>/8</a:t>
                      </a:r>
                    </a:p>
                  </a:txBody>
                  <a:tcPr/>
                </a:tc>
                <a:tc>
                  <a:txBody>
                    <a:bodyPr/>
                    <a:lstStyle/>
                    <a:p>
                      <a:r>
                        <a:rPr lang="en-GB" sz="1400" noProof="0"/>
                        <a:t>255.0.0.0</a:t>
                      </a:r>
                    </a:p>
                  </a:txBody>
                  <a:tcPr/>
                </a:tc>
                <a:tc>
                  <a:txBody>
                    <a:bodyPr/>
                    <a:lstStyle/>
                    <a:p>
                      <a:r>
                        <a:rPr lang="en-GB" sz="1400" noProof="0"/>
                        <a:t>nnnnnnnn</a:t>
                      </a:r>
                    </a:p>
                    <a:p>
                      <a:r>
                        <a:rPr lang="en-GB" sz="1400" noProof="0"/>
                        <a:t>11111111</a:t>
                      </a:r>
                    </a:p>
                  </a:txBody>
                  <a:tcPr/>
                </a:tc>
                <a:tc>
                  <a:txBody>
                    <a:bodyPr/>
                    <a:lstStyle/>
                    <a:p>
                      <a:r>
                        <a:rPr lang="en-GB" sz="1400" noProof="0"/>
                        <a:t>hhhhhhhh</a:t>
                      </a:r>
                    </a:p>
                    <a:p>
                      <a:r>
                        <a:rPr lang="en-GB" sz="1400" noProof="0"/>
                        <a:t>00000000</a:t>
                      </a:r>
                    </a:p>
                  </a:txBody>
                  <a:tcPr/>
                </a:tc>
                <a:tc>
                  <a:txBody>
                    <a:bodyPr/>
                    <a:lstStyle/>
                    <a:p>
                      <a:r>
                        <a:rPr lang="en-GB" sz="1400" noProof="0"/>
                        <a:t>hhhhhhhh</a:t>
                      </a:r>
                    </a:p>
                    <a:p>
                      <a:r>
                        <a:rPr lang="en-GB" sz="1400" noProof="0"/>
                        <a:t>00000000</a:t>
                      </a:r>
                    </a:p>
                  </a:txBody>
                  <a:tcPr/>
                </a:tc>
                <a:tc>
                  <a:txBody>
                    <a:bodyPr/>
                    <a:lstStyle/>
                    <a:p>
                      <a:r>
                        <a:rPr lang="en-GB" sz="1400" noProof="0"/>
                        <a:t>hhhhhhhh</a:t>
                      </a:r>
                    </a:p>
                    <a:p>
                      <a:r>
                        <a:rPr lang="en-GB" sz="1400" noProof="0"/>
                        <a:t>00000000</a:t>
                      </a:r>
                    </a:p>
                  </a:txBody>
                  <a:tcPr/>
                </a:tc>
                <a:tc>
                  <a:txBody>
                    <a:bodyPr/>
                    <a:lstStyle/>
                    <a:p>
                      <a:r>
                        <a:rPr lang="en-GB" sz="1400" noProof="0"/>
                        <a:t>2</a:t>
                      </a:r>
                      <a:r>
                        <a:rPr lang="en-GB" sz="1400" baseline="30000" noProof="0"/>
                        <a:t>24</a:t>
                      </a:r>
                      <a:r>
                        <a:rPr lang="en-GB" sz="1400" baseline="0" noProof="0"/>
                        <a:t> – 2</a:t>
                      </a:r>
                    </a:p>
                    <a:p>
                      <a:r>
                        <a:rPr lang="en-GB" sz="1400" noProof="0"/>
                        <a:t>16,777,214</a:t>
                      </a:r>
                    </a:p>
                  </a:txBody>
                  <a:tcPr/>
                </a:tc>
                <a:extLst>
                  <a:ext uri="{0D108BD9-81ED-4DB2-BD59-A6C34878D82A}">
                    <a16:rowId xmlns:a16="http://schemas.microsoft.com/office/drawing/2014/main" val="2967487345"/>
                  </a:ext>
                </a:extLst>
              </a:tr>
              <a:tr h="370840">
                <a:tc>
                  <a:txBody>
                    <a:bodyPr/>
                    <a:lstStyle/>
                    <a:p>
                      <a:r>
                        <a:rPr lang="en-GB" sz="1400" noProof="0"/>
                        <a:t>/16</a:t>
                      </a:r>
                    </a:p>
                  </a:txBody>
                  <a:tcPr/>
                </a:tc>
                <a:tc>
                  <a:txBody>
                    <a:bodyPr/>
                    <a:lstStyle/>
                    <a:p>
                      <a:r>
                        <a:rPr lang="en-GB" sz="1400" noProof="0"/>
                        <a:t>255.255.0.0</a:t>
                      </a:r>
                    </a:p>
                  </a:txBody>
                  <a:tcPr/>
                </a:tc>
                <a:tc>
                  <a:txBody>
                    <a:bodyPr/>
                    <a:lstStyle/>
                    <a:p>
                      <a:r>
                        <a:rPr lang="en-GB" sz="1400" noProof="0"/>
                        <a:t>nnnnnnnn</a:t>
                      </a:r>
                    </a:p>
                    <a:p>
                      <a:r>
                        <a:rPr lang="en-GB" sz="1400" noProof="0"/>
                        <a:t>11111111</a:t>
                      </a:r>
                    </a:p>
                  </a:txBody>
                  <a:tcPr/>
                </a:tc>
                <a:tc>
                  <a:txBody>
                    <a:bodyPr/>
                    <a:lstStyle/>
                    <a:p>
                      <a:r>
                        <a:rPr lang="en-GB" sz="1400" noProof="0"/>
                        <a:t>nnnnnnnn</a:t>
                      </a:r>
                    </a:p>
                    <a:p>
                      <a:r>
                        <a:rPr lang="en-GB" sz="1400" noProof="0"/>
                        <a:t>11111111</a:t>
                      </a:r>
                    </a:p>
                  </a:txBody>
                  <a:tcPr/>
                </a:tc>
                <a:tc>
                  <a:txBody>
                    <a:bodyPr/>
                    <a:lstStyle/>
                    <a:p>
                      <a:r>
                        <a:rPr lang="en-GB" sz="1400" noProof="0"/>
                        <a:t>hhhhhhhh</a:t>
                      </a:r>
                    </a:p>
                    <a:p>
                      <a:r>
                        <a:rPr lang="en-GB" sz="1400" noProof="0"/>
                        <a:t>00000000</a:t>
                      </a:r>
                    </a:p>
                  </a:txBody>
                  <a:tcPr/>
                </a:tc>
                <a:tc>
                  <a:txBody>
                    <a:bodyPr/>
                    <a:lstStyle/>
                    <a:p>
                      <a:r>
                        <a:rPr lang="en-GB" sz="1400" noProof="0"/>
                        <a:t>hhhhhhhh</a:t>
                      </a:r>
                    </a:p>
                    <a:p>
                      <a:r>
                        <a:rPr lang="en-GB" sz="1400" noProof="0"/>
                        <a:t>00000000</a:t>
                      </a:r>
                    </a:p>
                  </a:txBody>
                  <a:tcPr/>
                </a:tc>
                <a:tc>
                  <a:txBody>
                    <a:bodyPr/>
                    <a:lstStyle/>
                    <a:p>
                      <a:r>
                        <a:rPr lang="en-GB" sz="1400" noProof="0"/>
                        <a:t>2</a:t>
                      </a:r>
                      <a:r>
                        <a:rPr lang="en-GB" sz="1400" baseline="30000" noProof="0"/>
                        <a:t>16</a:t>
                      </a:r>
                      <a:r>
                        <a:rPr lang="en-GB" sz="1400" baseline="0" noProof="0"/>
                        <a:t> – 2</a:t>
                      </a:r>
                    </a:p>
                    <a:p>
                      <a:r>
                        <a:rPr lang="en-GB" sz="1400" baseline="0" noProof="0"/>
                        <a:t>65,534</a:t>
                      </a:r>
                      <a:endParaRPr lang="en-GB" sz="1400" noProof="0"/>
                    </a:p>
                  </a:txBody>
                  <a:tcPr/>
                </a:tc>
                <a:extLst>
                  <a:ext uri="{0D108BD9-81ED-4DB2-BD59-A6C34878D82A}">
                    <a16:rowId xmlns:a16="http://schemas.microsoft.com/office/drawing/2014/main" val="2117937661"/>
                  </a:ext>
                </a:extLst>
              </a:tr>
              <a:tr h="370840">
                <a:tc>
                  <a:txBody>
                    <a:bodyPr/>
                    <a:lstStyle/>
                    <a:p>
                      <a:r>
                        <a:rPr lang="en-GB" sz="1400" noProof="0"/>
                        <a:t>/24</a:t>
                      </a:r>
                    </a:p>
                  </a:txBody>
                  <a:tcPr/>
                </a:tc>
                <a:tc>
                  <a:txBody>
                    <a:bodyPr/>
                    <a:lstStyle/>
                    <a:p>
                      <a:r>
                        <a:rPr lang="en-GB" sz="1400" noProof="0"/>
                        <a:t>255.255.255.0</a:t>
                      </a:r>
                    </a:p>
                  </a:txBody>
                  <a:tcPr/>
                </a:tc>
                <a:tc>
                  <a:txBody>
                    <a:bodyPr/>
                    <a:lstStyle/>
                    <a:p>
                      <a:r>
                        <a:rPr lang="en-GB" sz="1400" noProof="0"/>
                        <a:t>nnnnnnnn</a:t>
                      </a:r>
                    </a:p>
                    <a:p>
                      <a:r>
                        <a:rPr lang="en-GB" sz="1400" noProof="0"/>
                        <a:t>11111111</a:t>
                      </a:r>
                    </a:p>
                  </a:txBody>
                  <a:tcPr/>
                </a:tc>
                <a:tc>
                  <a:txBody>
                    <a:bodyPr/>
                    <a:lstStyle/>
                    <a:p>
                      <a:r>
                        <a:rPr lang="en-GB" sz="1400" noProof="0"/>
                        <a:t>nnnnnnnn</a:t>
                      </a:r>
                    </a:p>
                    <a:p>
                      <a:r>
                        <a:rPr lang="en-GB" sz="1400" noProof="0"/>
                        <a:t>11111111</a:t>
                      </a:r>
                    </a:p>
                  </a:txBody>
                  <a:tcPr/>
                </a:tc>
                <a:tc>
                  <a:txBody>
                    <a:bodyPr/>
                    <a:lstStyle/>
                    <a:p>
                      <a:r>
                        <a:rPr lang="en-GB" sz="1400" noProof="0"/>
                        <a:t>nnnnnnnn</a:t>
                      </a:r>
                    </a:p>
                    <a:p>
                      <a:r>
                        <a:rPr lang="en-GB" sz="1400" noProof="0"/>
                        <a:t>11111111</a:t>
                      </a:r>
                    </a:p>
                  </a:txBody>
                  <a:tcPr/>
                </a:tc>
                <a:tc>
                  <a:txBody>
                    <a:bodyPr/>
                    <a:lstStyle/>
                    <a:p>
                      <a:r>
                        <a:rPr lang="en-GB" sz="1400" noProof="0"/>
                        <a:t>hhhhhhhh</a:t>
                      </a:r>
                    </a:p>
                    <a:p>
                      <a:r>
                        <a:rPr lang="en-GB" sz="1400" noProof="0"/>
                        <a:t>00000000</a:t>
                      </a:r>
                    </a:p>
                  </a:txBody>
                  <a:tcPr/>
                </a:tc>
                <a:tc>
                  <a:txBody>
                    <a:bodyPr/>
                    <a:lstStyle/>
                    <a:p>
                      <a:r>
                        <a:rPr lang="en-GB" sz="1400" noProof="0"/>
                        <a:t>2</a:t>
                      </a:r>
                      <a:r>
                        <a:rPr lang="en-GB" sz="1400" baseline="30000" noProof="0"/>
                        <a:t>8</a:t>
                      </a:r>
                      <a:r>
                        <a:rPr lang="en-GB" sz="1400" baseline="0" noProof="0"/>
                        <a:t> – 2</a:t>
                      </a:r>
                    </a:p>
                    <a:p>
                      <a:r>
                        <a:rPr lang="en-GB" sz="1400" baseline="0" noProof="0"/>
                        <a:t>254</a:t>
                      </a:r>
                      <a:endParaRPr lang="en-GB" sz="1400" noProof="0"/>
                    </a:p>
                  </a:txBody>
                  <a:tcPr/>
                </a:tc>
                <a:extLst>
                  <a:ext uri="{0D108BD9-81ED-4DB2-BD59-A6C34878D82A}">
                    <a16:rowId xmlns:a16="http://schemas.microsoft.com/office/drawing/2014/main" val="580933912"/>
                  </a:ext>
                </a:extLst>
              </a:tr>
            </a:tbl>
          </a:graphicData>
        </a:graphic>
      </p:graphicFrame>
    </p:spTree>
    <p:extLst>
      <p:ext uri="{BB962C8B-B14F-4D97-AF65-F5344CB8AC3E}">
        <p14:creationId xmlns:p14="http://schemas.microsoft.com/office/powerpoint/2010/main" val="1864815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1037B2-61FC-8EE0-8251-09AEE84EBCA2}"/>
              </a:ext>
            </a:extLst>
          </p:cNvPr>
          <p:cNvSpPr>
            <a:spLocks noGrp="1"/>
          </p:cNvSpPr>
          <p:nvPr>
            <p:ph type="sldNum" sz="quarter" idx="11"/>
          </p:nvPr>
        </p:nvSpPr>
        <p:spPr/>
        <p:txBody>
          <a:bodyPr/>
          <a:lstStyle/>
          <a:p>
            <a:fld id="{DA2C159E-F13C-4A85-9A41-E7669D3E0D70}" type="slidenum">
              <a:rPr lang="en-GB" noProof="0" smtClean="0"/>
              <a:pPr/>
              <a:t>97</a:t>
            </a:fld>
            <a:endParaRPr lang="en-GB" noProof="0"/>
          </a:p>
        </p:txBody>
      </p:sp>
      <p:sp>
        <p:nvSpPr>
          <p:cNvPr id="2" name="Title 1">
            <a:extLst>
              <a:ext uri="{FF2B5EF4-FFF2-40B4-BE49-F238E27FC236}">
                <a16:creationId xmlns:a16="http://schemas.microsoft.com/office/drawing/2014/main" id="{66550B87-1D79-2386-FF26-83C1390C82C8}"/>
              </a:ext>
            </a:extLst>
          </p:cNvPr>
          <p:cNvSpPr>
            <a:spLocks noGrp="1"/>
          </p:cNvSpPr>
          <p:nvPr>
            <p:ph type="title"/>
          </p:nvPr>
        </p:nvSpPr>
        <p:spPr/>
        <p:txBody>
          <a:bodyPr>
            <a:noAutofit/>
          </a:bodyPr>
          <a:lstStyle/>
          <a:p>
            <a:r>
              <a:rPr lang="en-GB" noProof="0"/>
              <a:t>Sample: Subnetting enterprise using 10.0.0.0/8 as private address (1)</a:t>
            </a:r>
          </a:p>
        </p:txBody>
      </p:sp>
      <p:sp>
        <p:nvSpPr>
          <p:cNvPr id="4" name="Footer Placeholder 3">
            <a:extLst>
              <a:ext uri="{FF2B5EF4-FFF2-40B4-BE49-F238E27FC236}">
                <a16:creationId xmlns:a16="http://schemas.microsoft.com/office/drawing/2014/main" id="{6FDDC21E-E4FA-A3C4-CF55-56FD0D21D9A2}"/>
              </a:ext>
            </a:extLst>
          </p:cNvPr>
          <p:cNvSpPr>
            <a:spLocks noGrp="1"/>
          </p:cNvSpPr>
          <p:nvPr>
            <p:ph type="ftr" sz="quarter" idx="10"/>
          </p:nvPr>
        </p:nvSpPr>
        <p:spPr/>
        <p:txBody>
          <a:bodyPr/>
          <a:lstStyle/>
          <a:p>
            <a:r>
              <a:rPr lang="en-GB" noProof="0"/>
              <a:t>Education &amp; Training Foundation</a:t>
            </a:r>
          </a:p>
        </p:txBody>
      </p:sp>
      <p:graphicFrame>
        <p:nvGraphicFramePr>
          <p:cNvPr id="8" name="Table 7">
            <a:extLst>
              <a:ext uri="{FF2B5EF4-FFF2-40B4-BE49-F238E27FC236}">
                <a16:creationId xmlns:a16="http://schemas.microsoft.com/office/drawing/2014/main" id="{A65F172F-59EF-852F-1042-71B0E196DABD}"/>
              </a:ext>
            </a:extLst>
          </p:cNvPr>
          <p:cNvGraphicFramePr>
            <a:graphicFrameLocks noGrp="1"/>
          </p:cNvGraphicFramePr>
          <p:nvPr>
            <p:extLst>
              <p:ext uri="{D42A27DB-BD31-4B8C-83A1-F6EECF244321}">
                <p14:modId xmlns:p14="http://schemas.microsoft.com/office/powerpoint/2010/main" val="3476964180"/>
              </p:ext>
            </p:extLst>
          </p:nvPr>
        </p:nvGraphicFramePr>
        <p:xfrm>
          <a:off x="666750" y="3313019"/>
          <a:ext cx="7048500" cy="1381760"/>
        </p:xfrm>
        <a:graphic>
          <a:graphicData uri="http://schemas.openxmlformats.org/drawingml/2006/table">
            <a:tbl>
              <a:tblPr firstRow="1" bandRow="1">
                <a:tableStyleId>{073A0DAA-6AF3-43AB-8588-CEC1D06C72B9}</a:tableStyleId>
              </a:tblPr>
              <a:tblGrid>
                <a:gridCol w="1762125">
                  <a:extLst>
                    <a:ext uri="{9D8B030D-6E8A-4147-A177-3AD203B41FA5}">
                      <a16:colId xmlns:a16="http://schemas.microsoft.com/office/drawing/2014/main" val="1714508296"/>
                    </a:ext>
                  </a:extLst>
                </a:gridCol>
                <a:gridCol w="1762125">
                  <a:extLst>
                    <a:ext uri="{9D8B030D-6E8A-4147-A177-3AD203B41FA5}">
                      <a16:colId xmlns:a16="http://schemas.microsoft.com/office/drawing/2014/main" val="3511919315"/>
                    </a:ext>
                  </a:extLst>
                </a:gridCol>
                <a:gridCol w="1762125">
                  <a:extLst>
                    <a:ext uri="{9D8B030D-6E8A-4147-A177-3AD203B41FA5}">
                      <a16:colId xmlns:a16="http://schemas.microsoft.com/office/drawing/2014/main" val="2546212046"/>
                    </a:ext>
                  </a:extLst>
                </a:gridCol>
                <a:gridCol w="1762125">
                  <a:extLst>
                    <a:ext uri="{9D8B030D-6E8A-4147-A177-3AD203B41FA5}">
                      <a16:colId xmlns:a16="http://schemas.microsoft.com/office/drawing/2014/main" val="1298233797"/>
                    </a:ext>
                  </a:extLst>
                </a:gridCol>
              </a:tblGrid>
              <a:tr h="370840">
                <a:tc>
                  <a:txBody>
                    <a:bodyPr/>
                    <a:lstStyle/>
                    <a:p>
                      <a:r>
                        <a:rPr lang="en-GB" noProof="0"/>
                        <a:t>Subnet address</a:t>
                      </a:r>
                    </a:p>
                  </a:txBody>
                  <a:tcPr/>
                </a:tc>
                <a:tc gridSpan="2">
                  <a:txBody>
                    <a:bodyPr/>
                    <a:lstStyle/>
                    <a:p>
                      <a:r>
                        <a:rPr lang="en-GB" noProof="0"/>
                        <a:t>Host range</a:t>
                      </a:r>
                    </a:p>
                  </a:txBody>
                  <a:tcPr/>
                </a:tc>
                <a:tc hMerge="1">
                  <a:txBody>
                    <a:bodyPr/>
                    <a:lstStyle/>
                    <a:p>
                      <a:endParaRPr lang="en-US"/>
                    </a:p>
                  </a:txBody>
                  <a:tcPr/>
                </a:tc>
                <a:tc>
                  <a:txBody>
                    <a:bodyPr/>
                    <a:lstStyle/>
                    <a:p>
                      <a:r>
                        <a:rPr lang="en-GB" noProof="0"/>
                        <a:t>Broadcast</a:t>
                      </a:r>
                    </a:p>
                  </a:txBody>
                  <a:tcPr/>
                </a:tc>
                <a:extLst>
                  <a:ext uri="{0D108BD9-81ED-4DB2-BD59-A6C34878D82A}">
                    <a16:rowId xmlns:a16="http://schemas.microsoft.com/office/drawing/2014/main" val="2173388973"/>
                  </a:ext>
                </a:extLst>
              </a:tr>
              <a:tr h="370840">
                <a:tc>
                  <a:txBody>
                    <a:bodyPr/>
                    <a:lstStyle/>
                    <a:p>
                      <a:r>
                        <a:rPr lang="en-GB" b="1" noProof="0"/>
                        <a:t>10.0</a:t>
                      </a:r>
                      <a:r>
                        <a:rPr lang="en-GB" noProof="0"/>
                        <a:t>.0.0/16</a:t>
                      </a:r>
                    </a:p>
                  </a:txBody>
                  <a:tcPr/>
                </a:tc>
                <a:tc>
                  <a:txBody>
                    <a:bodyPr/>
                    <a:lstStyle/>
                    <a:p>
                      <a:r>
                        <a:rPr lang="en-GB" b="1" noProof="0"/>
                        <a:t>10.0</a:t>
                      </a:r>
                      <a:r>
                        <a:rPr lang="en-GB" noProof="0"/>
                        <a:t>.0.1</a:t>
                      </a:r>
                    </a:p>
                  </a:txBody>
                  <a:tcPr/>
                </a:tc>
                <a:tc>
                  <a:txBody>
                    <a:bodyPr/>
                    <a:lstStyle/>
                    <a:p>
                      <a:r>
                        <a:rPr lang="en-GB" b="1" noProof="0"/>
                        <a:t>10.0</a:t>
                      </a:r>
                      <a:r>
                        <a:rPr lang="en-GB" noProof="0"/>
                        <a:t>.255.254</a:t>
                      </a:r>
                    </a:p>
                  </a:txBody>
                  <a:tcPr/>
                </a:tc>
                <a:tc>
                  <a:txBody>
                    <a:bodyPr/>
                    <a:lstStyle/>
                    <a:p>
                      <a:r>
                        <a:rPr lang="en-GB" b="1" noProof="0"/>
                        <a:t>10.0</a:t>
                      </a:r>
                      <a:r>
                        <a:rPr lang="en-GB" noProof="0"/>
                        <a:t>.255.255</a:t>
                      </a:r>
                    </a:p>
                  </a:txBody>
                  <a:tcPr/>
                </a:tc>
                <a:extLst>
                  <a:ext uri="{0D108BD9-81ED-4DB2-BD59-A6C34878D82A}">
                    <a16:rowId xmlns:a16="http://schemas.microsoft.com/office/drawing/2014/main" val="1274372657"/>
                  </a:ext>
                </a:extLst>
              </a:tr>
              <a:tr h="370840">
                <a:tc>
                  <a:txBody>
                    <a:bodyPr/>
                    <a:lstStyle/>
                    <a:p>
                      <a:r>
                        <a:rPr lang="en-GB" noProof="0"/>
                        <a:t>10.1.0.0/16</a:t>
                      </a:r>
                    </a:p>
                  </a:txBody>
                  <a:tcPr/>
                </a:tc>
                <a:tc>
                  <a:txBody>
                    <a:bodyPr/>
                    <a:lstStyle/>
                    <a:p>
                      <a:r>
                        <a:rPr lang="en-GB" noProof="0"/>
                        <a:t>10.1.01</a:t>
                      </a:r>
                    </a:p>
                  </a:txBody>
                  <a:tcPr/>
                </a:tc>
                <a:tc>
                  <a:txBody>
                    <a:bodyPr/>
                    <a:lstStyle/>
                    <a:p>
                      <a:r>
                        <a:rPr lang="en-GB" noProof="0"/>
                        <a:t>10.1.255.254</a:t>
                      </a:r>
                    </a:p>
                  </a:txBody>
                  <a:tcPr/>
                </a:tc>
                <a:tc>
                  <a:txBody>
                    <a:bodyPr/>
                    <a:lstStyle/>
                    <a:p>
                      <a:r>
                        <a:rPr lang="en-GB" noProof="0"/>
                        <a:t>10.1.255.255</a:t>
                      </a:r>
                    </a:p>
                  </a:txBody>
                  <a:tcPr/>
                </a:tc>
                <a:extLst>
                  <a:ext uri="{0D108BD9-81ED-4DB2-BD59-A6C34878D82A}">
                    <a16:rowId xmlns:a16="http://schemas.microsoft.com/office/drawing/2014/main" val="3538828958"/>
                  </a:ext>
                </a:extLst>
              </a:tr>
            </a:tbl>
          </a:graphicData>
        </a:graphic>
      </p:graphicFrame>
      <p:sp>
        <p:nvSpPr>
          <p:cNvPr id="6" name="TextBox 5">
            <a:extLst>
              <a:ext uri="{FF2B5EF4-FFF2-40B4-BE49-F238E27FC236}">
                <a16:creationId xmlns:a16="http://schemas.microsoft.com/office/drawing/2014/main" id="{42849E7E-0C73-DAB5-BD5F-56B83BB823D0}"/>
              </a:ext>
            </a:extLst>
          </p:cNvPr>
          <p:cNvSpPr txBox="1"/>
          <p:nvPr/>
        </p:nvSpPr>
        <p:spPr>
          <a:xfrm>
            <a:off x="232950" y="1405519"/>
            <a:ext cx="8060787" cy="2054409"/>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GB" sz="2400" noProof="0"/>
              <a:t>The network can connect more than 16 million hosts (2</a:t>
            </a:r>
            <a:r>
              <a:rPr lang="en-GB" sz="2400" baseline="30000" noProof="0"/>
              <a:t>24</a:t>
            </a:r>
            <a:r>
              <a:rPr lang="en-GB" sz="2400" noProof="0"/>
              <a:t> – 2). NOT GOOD! This needs subnetting informed by devices and functions within the enterprise.</a:t>
            </a:r>
          </a:p>
          <a:p>
            <a:pPr marL="285750" indent="-285750">
              <a:buFont typeface="Arial" panose="020B0604020202020204" pitchFamily="34" charset="0"/>
              <a:buChar char="•"/>
            </a:pPr>
            <a:r>
              <a:rPr lang="en-GB" sz="2400" noProof="0"/>
              <a:t>The enterprise can subnet on either a /16 or a /24 octet boundary.</a:t>
            </a:r>
          </a:p>
          <a:p>
            <a:endParaRPr lang="en-GB" sz="1350" noProof="0"/>
          </a:p>
        </p:txBody>
      </p:sp>
    </p:spTree>
    <p:extLst>
      <p:ext uri="{BB962C8B-B14F-4D97-AF65-F5344CB8AC3E}">
        <p14:creationId xmlns:p14="http://schemas.microsoft.com/office/powerpoint/2010/main" val="1075579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31B56-5C44-71B4-1AA2-AF5D10D2729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ADC6AF-CCEE-07FF-54F8-CA2A6C12234A}"/>
              </a:ext>
            </a:extLst>
          </p:cNvPr>
          <p:cNvSpPr>
            <a:spLocks noGrp="1"/>
          </p:cNvSpPr>
          <p:nvPr>
            <p:ph type="sldNum" sz="quarter" idx="11"/>
          </p:nvPr>
        </p:nvSpPr>
        <p:spPr/>
        <p:txBody>
          <a:bodyPr/>
          <a:lstStyle/>
          <a:p>
            <a:fld id="{DA2C159E-F13C-4A85-9A41-E7669D3E0D70}" type="slidenum">
              <a:rPr lang="en-GB" noProof="0" smtClean="0"/>
              <a:pPr/>
              <a:t>98</a:t>
            </a:fld>
            <a:endParaRPr lang="en-GB" noProof="0"/>
          </a:p>
        </p:txBody>
      </p:sp>
      <p:sp>
        <p:nvSpPr>
          <p:cNvPr id="2" name="Title 1">
            <a:extLst>
              <a:ext uri="{FF2B5EF4-FFF2-40B4-BE49-F238E27FC236}">
                <a16:creationId xmlns:a16="http://schemas.microsoft.com/office/drawing/2014/main" id="{DDA81556-E5AE-04FB-012D-5E8DDB869717}"/>
              </a:ext>
            </a:extLst>
          </p:cNvPr>
          <p:cNvSpPr>
            <a:spLocks noGrp="1"/>
          </p:cNvSpPr>
          <p:nvPr>
            <p:ph type="title"/>
          </p:nvPr>
        </p:nvSpPr>
        <p:spPr/>
        <p:txBody>
          <a:bodyPr>
            <a:noAutofit/>
          </a:bodyPr>
          <a:lstStyle/>
          <a:p>
            <a:r>
              <a:rPr lang="en-GB" noProof="0"/>
              <a:t>Sample: Subnetting enterprise using 10.0.0.0/8 as private address (2)</a:t>
            </a:r>
          </a:p>
        </p:txBody>
      </p:sp>
      <p:sp>
        <p:nvSpPr>
          <p:cNvPr id="3" name="Text Placeholder 2">
            <a:extLst>
              <a:ext uri="{FF2B5EF4-FFF2-40B4-BE49-F238E27FC236}">
                <a16:creationId xmlns:a16="http://schemas.microsoft.com/office/drawing/2014/main" id="{464815B8-8BAF-174F-1113-C1158401C0A9}"/>
              </a:ext>
            </a:extLst>
          </p:cNvPr>
          <p:cNvSpPr>
            <a:spLocks noGrp="1"/>
          </p:cNvSpPr>
          <p:nvPr>
            <p:ph type="body" sz="quarter" idx="12"/>
          </p:nvPr>
        </p:nvSpPr>
        <p:spPr>
          <a:xfrm>
            <a:off x="234000" y="1463040"/>
            <a:ext cx="7667625" cy="3124934"/>
          </a:xfrm>
        </p:spPr>
        <p:txBody>
          <a:bodyPr/>
          <a:lstStyle/>
          <a:p>
            <a:pPr marL="342900" indent="-342900">
              <a:buFont typeface="Arial" panose="020B0604020202020204" pitchFamily="34" charset="0"/>
              <a:buChar char="•"/>
            </a:pPr>
            <a:r>
              <a:rPr lang="en-GB"/>
              <a:t>/8 to /16 octet boundary</a:t>
            </a:r>
          </a:p>
          <a:p>
            <a:pPr marL="342900" indent="-342900">
              <a:buFont typeface="Arial" panose="020B0604020202020204" pitchFamily="34" charset="0"/>
              <a:buChar char="•"/>
            </a:pPr>
            <a:r>
              <a:rPr lang="en-GB"/>
              <a:t>N.H.H.H /8 host bits = 24</a:t>
            </a:r>
          </a:p>
          <a:p>
            <a:pPr marL="342900" indent="-342900">
              <a:buFont typeface="Arial" panose="020B0604020202020204" pitchFamily="34" charset="0"/>
              <a:buChar char="•"/>
            </a:pPr>
            <a:r>
              <a:rPr lang="en-GB"/>
              <a:t>N.N.H.H /16 8 bits borrowed to create 2</a:t>
            </a:r>
            <a:r>
              <a:rPr lang="en-GB" baseline="30000"/>
              <a:t>8</a:t>
            </a:r>
            <a:r>
              <a:rPr lang="en-GB"/>
              <a:t> = 256 subnets; hosts = 2</a:t>
            </a:r>
            <a:r>
              <a:rPr lang="en-GB" baseline="30000"/>
              <a:t>16</a:t>
            </a:r>
            <a:r>
              <a:rPr lang="en-GB"/>
              <a:t> – 2 = 65,534</a:t>
            </a:r>
          </a:p>
          <a:p>
            <a:pPr marL="342900" indent="-342900">
              <a:buFont typeface="Arial" panose="020B0604020202020204" pitchFamily="34" charset="0"/>
              <a:buChar char="•"/>
            </a:pPr>
            <a:r>
              <a:rPr lang="en-GB"/>
              <a:t>Network address is when all host bits are set to </a:t>
            </a:r>
            <a:r>
              <a:rPr lang="en-GB" b="1"/>
              <a:t>0</a:t>
            </a:r>
            <a:r>
              <a:rPr lang="en-GB"/>
              <a:t> and broadcast is when all hosts bits are set to </a:t>
            </a:r>
            <a:r>
              <a:rPr lang="en-GB" b="1"/>
              <a:t>1</a:t>
            </a:r>
            <a:endParaRPr lang="en-GB"/>
          </a:p>
          <a:p>
            <a:pPr marL="342900" indent="-342900">
              <a:buFont typeface="Arial" panose="020B0604020202020204" pitchFamily="34" charset="0"/>
              <a:buChar char="•"/>
            </a:pPr>
            <a:r>
              <a:rPr lang="en-GB" b="1"/>
              <a:t>Network address = N.N.0.0; broadcast address = N.N.255.255</a:t>
            </a:r>
          </a:p>
          <a:p>
            <a:endParaRPr lang="en-US"/>
          </a:p>
        </p:txBody>
      </p:sp>
      <p:sp>
        <p:nvSpPr>
          <p:cNvPr id="4" name="Footer Placeholder 3">
            <a:extLst>
              <a:ext uri="{FF2B5EF4-FFF2-40B4-BE49-F238E27FC236}">
                <a16:creationId xmlns:a16="http://schemas.microsoft.com/office/drawing/2014/main" id="{68A2F64B-5AAF-FAA2-589C-25816E0160E2}"/>
              </a:ext>
            </a:extLst>
          </p:cNvPr>
          <p:cNvSpPr>
            <a:spLocks noGrp="1"/>
          </p:cNvSpPr>
          <p:nvPr>
            <p:ph type="ftr" sz="quarter" idx="10"/>
          </p:nvPr>
        </p:nvSpPr>
        <p:spPr/>
        <p:txBody>
          <a:bodyPr/>
          <a:lstStyle/>
          <a:p>
            <a:r>
              <a:rPr lang="en-GB" noProof="0"/>
              <a:t>Education &amp; Training Foundation</a:t>
            </a:r>
          </a:p>
        </p:txBody>
      </p:sp>
    </p:spTree>
    <p:extLst>
      <p:ext uri="{BB962C8B-B14F-4D97-AF65-F5344CB8AC3E}">
        <p14:creationId xmlns:p14="http://schemas.microsoft.com/office/powerpoint/2010/main" val="32804343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1DE255-FCD1-3116-3FCD-FE96DBE3B9D9}"/>
              </a:ext>
            </a:extLst>
          </p:cNvPr>
          <p:cNvSpPr>
            <a:spLocks noGrp="1"/>
          </p:cNvSpPr>
          <p:nvPr>
            <p:ph type="sldNum" sz="quarter" idx="11"/>
          </p:nvPr>
        </p:nvSpPr>
        <p:spPr/>
        <p:txBody>
          <a:bodyPr/>
          <a:lstStyle/>
          <a:p>
            <a:fld id="{DA2C159E-F13C-4A85-9A41-E7669D3E0D70}" type="slidenum">
              <a:rPr lang="en-GB" noProof="0" smtClean="0"/>
              <a:pPr/>
              <a:t>99</a:t>
            </a:fld>
            <a:endParaRPr lang="en-GB" noProof="0"/>
          </a:p>
        </p:txBody>
      </p:sp>
      <p:sp>
        <p:nvSpPr>
          <p:cNvPr id="2" name="Title 1">
            <a:extLst>
              <a:ext uri="{FF2B5EF4-FFF2-40B4-BE49-F238E27FC236}">
                <a16:creationId xmlns:a16="http://schemas.microsoft.com/office/drawing/2014/main" id="{08B9A2D5-A49A-3953-9138-6287304992D4}"/>
              </a:ext>
            </a:extLst>
          </p:cNvPr>
          <p:cNvSpPr>
            <a:spLocks noGrp="1"/>
          </p:cNvSpPr>
          <p:nvPr>
            <p:ph type="title"/>
          </p:nvPr>
        </p:nvSpPr>
        <p:spPr/>
        <p:txBody>
          <a:bodyPr/>
          <a:lstStyle/>
          <a:p>
            <a:r>
              <a:rPr lang="en-GB" noProof="0"/>
              <a:t>In binary: /16 subnet</a:t>
            </a:r>
          </a:p>
        </p:txBody>
      </p:sp>
      <p:sp>
        <p:nvSpPr>
          <p:cNvPr id="4" name="Footer Placeholder 3">
            <a:extLst>
              <a:ext uri="{FF2B5EF4-FFF2-40B4-BE49-F238E27FC236}">
                <a16:creationId xmlns:a16="http://schemas.microsoft.com/office/drawing/2014/main" id="{22D01700-ED5B-D109-5582-51B76DA390AD}"/>
              </a:ext>
            </a:extLst>
          </p:cNvPr>
          <p:cNvSpPr>
            <a:spLocks noGrp="1"/>
          </p:cNvSpPr>
          <p:nvPr>
            <p:ph type="ftr" sz="quarter" idx="10"/>
          </p:nvPr>
        </p:nvSpPr>
        <p:spPr/>
        <p:txBody>
          <a:bodyPr/>
          <a:lstStyle/>
          <a:p>
            <a:r>
              <a:rPr lang="en-GB" noProof="0"/>
              <a:t>Education &amp; Training Foundation</a:t>
            </a:r>
          </a:p>
        </p:txBody>
      </p:sp>
      <p:sp>
        <p:nvSpPr>
          <p:cNvPr id="8" name="TextBox 7">
            <a:extLst>
              <a:ext uri="{FF2B5EF4-FFF2-40B4-BE49-F238E27FC236}">
                <a16:creationId xmlns:a16="http://schemas.microsoft.com/office/drawing/2014/main" id="{CC2AAEFF-2DA5-92F1-6FA0-EA500DD0CDE1}"/>
              </a:ext>
            </a:extLst>
          </p:cNvPr>
          <p:cNvSpPr txBox="1"/>
          <p:nvPr/>
        </p:nvSpPr>
        <p:spPr>
          <a:xfrm>
            <a:off x="585788" y="4243388"/>
            <a:ext cx="7686376" cy="369332"/>
          </a:xfrm>
          <a:prstGeom prst="rect">
            <a:avLst/>
          </a:prstGeom>
          <a:noFill/>
        </p:spPr>
        <p:txBody>
          <a:bodyPr wrap="square" lIns="0" tIns="0" rIns="0" bIns="0" rtlCol="0">
            <a:spAutoFit/>
          </a:bodyPr>
          <a:lstStyle/>
          <a:p>
            <a:r>
              <a:rPr lang="en-GB" sz="2400" noProof="0"/>
              <a:t>Complete </a:t>
            </a:r>
            <a:r>
              <a:rPr lang="en-GB" sz="2400"/>
              <a:t>A</a:t>
            </a:r>
            <a:r>
              <a:rPr lang="en-GB" sz="2400" noProof="0"/>
              <a:t>ctivity: </a:t>
            </a:r>
            <a:r>
              <a:rPr lang="en-GB" sz="2400"/>
              <a:t>S</a:t>
            </a:r>
            <a:r>
              <a:rPr lang="en-GB" sz="2400" noProof="0"/>
              <a:t>ubnet within octet boundary /16</a:t>
            </a:r>
          </a:p>
        </p:txBody>
      </p:sp>
      <p:graphicFrame>
        <p:nvGraphicFramePr>
          <p:cNvPr id="7" name="Table 6">
            <a:extLst>
              <a:ext uri="{FF2B5EF4-FFF2-40B4-BE49-F238E27FC236}">
                <a16:creationId xmlns:a16="http://schemas.microsoft.com/office/drawing/2014/main" id="{C7F88BCF-09C4-382B-8F95-B09E1C3155BB}"/>
              </a:ext>
            </a:extLst>
          </p:cNvPr>
          <p:cNvGraphicFramePr>
            <a:graphicFrameLocks noGrp="1"/>
          </p:cNvGraphicFramePr>
          <p:nvPr>
            <p:extLst>
              <p:ext uri="{D42A27DB-BD31-4B8C-83A1-F6EECF244321}">
                <p14:modId xmlns:p14="http://schemas.microsoft.com/office/powerpoint/2010/main" val="832821100"/>
              </p:ext>
            </p:extLst>
          </p:nvPr>
        </p:nvGraphicFramePr>
        <p:xfrm>
          <a:off x="469900" y="1365250"/>
          <a:ext cx="7450475" cy="2595880"/>
        </p:xfrm>
        <a:graphic>
          <a:graphicData uri="http://schemas.openxmlformats.org/drawingml/2006/table">
            <a:tbl>
              <a:tblPr firstRow="1" bandRow="1">
                <a:tableStyleId>{073A0DAA-6AF3-43AB-8588-CEC1D06C72B9}</a:tableStyleId>
              </a:tblPr>
              <a:tblGrid>
                <a:gridCol w="1258387">
                  <a:extLst>
                    <a:ext uri="{9D8B030D-6E8A-4147-A177-3AD203B41FA5}">
                      <a16:colId xmlns:a16="http://schemas.microsoft.com/office/drawing/2014/main" val="3619344240"/>
                    </a:ext>
                  </a:extLst>
                </a:gridCol>
                <a:gridCol w="1548022">
                  <a:extLst>
                    <a:ext uri="{9D8B030D-6E8A-4147-A177-3AD203B41FA5}">
                      <a16:colId xmlns:a16="http://schemas.microsoft.com/office/drawing/2014/main" val="596628357"/>
                    </a:ext>
                  </a:extLst>
                </a:gridCol>
                <a:gridCol w="1548022">
                  <a:extLst>
                    <a:ext uri="{9D8B030D-6E8A-4147-A177-3AD203B41FA5}">
                      <a16:colId xmlns:a16="http://schemas.microsoft.com/office/drawing/2014/main" val="2741156920"/>
                    </a:ext>
                  </a:extLst>
                </a:gridCol>
                <a:gridCol w="1548022">
                  <a:extLst>
                    <a:ext uri="{9D8B030D-6E8A-4147-A177-3AD203B41FA5}">
                      <a16:colId xmlns:a16="http://schemas.microsoft.com/office/drawing/2014/main" val="738866316"/>
                    </a:ext>
                  </a:extLst>
                </a:gridCol>
                <a:gridCol w="1548022">
                  <a:extLst>
                    <a:ext uri="{9D8B030D-6E8A-4147-A177-3AD203B41FA5}">
                      <a16:colId xmlns:a16="http://schemas.microsoft.com/office/drawing/2014/main" val="1076507194"/>
                    </a:ext>
                  </a:extLst>
                </a:gridCol>
              </a:tblGrid>
              <a:tr h="370840">
                <a:tc>
                  <a:txBody>
                    <a:bodyPr/>
                    <a:lstStyle/>
                    <a:p>
                      <a:r>
                        <a:rPr lang="en-GB" noProof="0"/>
                        <a:t>N</a:t>
                      </a:r>
                    </a:p>
                  </a:txBody>
                  <a:tcPr/>
                </a:tc>
                <a:tc>
                  <a:txBody>
                    <a:bodyPr/>
                    <a:lstStyle/>
                    <a:p>
                      <a:r>
                        <a:rPr lang="en-GB" noProof="0"/>
                        <a:t>N</a:t>
                      </a:r>
                    </a:p>
                  </a:txBody>
                  <a:tcPr/>
                </a:tc>
                <a:tc>
                  <a:txBody>
                    <a:bodyPr/>
                    <a:lstStyle/>
                    <a:p>
                      <a:r>
                        <a:rPr lang="en-GB" noProof="0"/>
                        <a:t>H</a:t>
                      </a:r>
                    </a:p>
                  </a:txBody>
                  <a:tcPr/>
                </a:tc>
                <a:tc>
                  <a:txBody>
                    <a:bodyPr/>
                    <a:lstStyle/>
                    <a:p>
                      <a:r>
                        <a:rPr lang="en-GB" noProof="0"/>
                        <a:t>H</a:t>
                      </a:r>
                    </a:p>
                  </a:txBody>
                  <a:tcPr/>
                </a:tc>
                <a:tc>
                  <a:txBody>
                    <a:bodyPr/>
                    <a:lstStyle/>
                    <a:p>
                      <a:r>
                        <a:rPr lang="en-GB" noProof="0"/>
                        <a:t>Decimal</a:t>
                      </a:r>
                    </a:p>
                  </a:txBody>
                  <a:tcPr/>
                </a:tc>
                <a:extLst>
                  <a:ext uri="{0D108BD9-81ED-4DB2-BD59-A6C34878D82A}">
                    <a16:rowId xmlns:a16="http://schemas.microsoft.com/office/drawing/2014/main" val="4176665277"/>
                  </a:ext>
                </a:extLst>
              </a:tr>
              <a:tr h="370840">
                <a:tc>
                  <a:txBody>
                    <a:bodyPr/>
                    <a:lstStyle/>
                    <a:p>
                      <a:r>
                        <a:rPr lang="en-GB" noProof="0"/>
                        <a:t>0000</a:t>
                      </a:r>
                      <a:r>
                        <a:rPr lang="en-GB" b="1" noProof="0"/>
                        <a:t>1010</a:t>
                      </a:r>
                    </a:p>
                  </a:txBody>
                  <a:tcPr/>
                </a:tc>
                <a:tc>
                  <a:txBody>
                    <a:bodyPr/>
                    <a:lstStyle/>
                    <a:p>
                      <a:r>
                        <a:rPr lang="en-GB" b="1" noProof="0"/>
                        <a:t>00000000</a:t>
                      </a:r>
                    </a:p>
                  </a:txBody>
                  <a:tcPr/>
                </a:tc>
                <a:tc>
                  <a:txBody>
                    <a:bodyPr/>
                    <a:lstStyle/>
                    <a:p>
                      <a:r>
                        <a:rPr lang="en-GB" noProof="0"/>
                        <a:t>00000000</a:t>
                      </a:r>
                    </a:p>
                  </a:txBody>
                  <a:tcPr/>
                </a:tc>
                <a:tc>
                  <a:txBody>
                    <a:bodyPr/>
                    <a:lstStyle/>
                    <a:p>
                      <a:r>
                        <a:rPr lang="en-GB" noProof="0"/>
                        <a:t>00000000</a:t>
                      </a:r>
                    </a:p>
                  </a:txBody>
                  <a:tcPr/>
                </a:tc>
                <a:tc>
                  <a:txBody>
                    <a:bodyPr/>
                    <a:lstStyle/>
                    <a:p>
                      <a:r>
                        <a:rPr lang="en-GB" noProof="0"/>
                        <a:t>10.0.0.0</a:t>
                      </a:r>
                    </a:p>
                  </a:txBody>
                  <a:tcPr/>
                </a:tc>
                <a:extLst>
                  <a:ext uri="{0D108BD9-81ED-4DB2-BD59-A6C34878D82A}">
                    <a16:rowId xmlns:a16="http://schemas.microsoft.com/office/drawing/2014/main" val="629640591"/>
                  </a:ext>
                </a:extLst>
              </a:tr>
              <a:tr h="370840">
                <a:tc>
                  <a:txBody>
                    <a:bodyPr/>
                    <a:lstStyle/>
                    <a:p>
                      <a:r>
                        <a:rPr lang="en-GB" b="0" noProof="0"/>
                        <a:t>0000</a:t>
                      </a:r>
                      <a:r>
                        <a:rPr lang="en-GB" b="1" noProof="0"/>
                        <a:t>1010</a:t>
                      </a:r>
                    </a:p>
                  </a:txBody>
                  <a:tcPr/>
                </a:tc>
                <a:tc>
                  <a:txBody>
                    <a:bodyPr/>
                    <a:lstStyle/>
                    <a:p>
                      <a:r>
                        <a:rPr lang="en-GB" b="1" noProof="0"/>
                        <a:t>00000001</a:t>
                      </a:r>
                    </a:p>
                  </a:txBody>
                  <a:tcPr/>
                </a:tc>
                <a:tc>
                  <a:txBody>
                    <a:bodyPr/>
                    <a:lstStyle/>
                    <a:p>
                      <a:r>
                        <a:rPr lang="en-GB" noProof="0"/>
                        <a:t>00000000</a:t>
                      </a:r>
                    </a:p>
                  </a:txBody>
                  <a:tcPr/>
                </a:tc>
                <a:tc>
                  <a:txBody>
                    <a:bodyPr/>
                    <a:lstStyle/>
                    <a:p>
                      <a:r>
                        <a:rPr lang="en-GB" noProof="0"/>
                        <a:t>00000000</a:t>
                      </a:r>
                    </a:p>
                  </a:txBody>
                  <a:tcPr/>
                </a:tc>
                <a:tc>
                  <a:txBody>
                    <a:bodyPr/>
                    <a:lstStyle/>
                    <a:p>
                      <a:r>
                        <a:rPr lang="en-GB" noProof="0"/>
                        <a:t>10.1.0.0</a:t>
                      </a:r>
                    </a:p>
                  </a:txBody>
                  <a:tcPr/>
                </a:tc>
                <a:extLst>
                  <a:ext uri="{0D108BD9-81ED-4DB2-BD59-A6C34878D82A}">
                    <a16:rowId xmlns:a16="http://schemas.microsoft.com/office/drawing/2014/main" val="477180138"/>
                  </a:ext>
                </a:extLst>
              </a:tr>
              <a:tr h="370840">
                <a:tc>
                  <a:txBody>
                    <a:bodyPr/>
                    <a:lstStyle/>
                    <a:p>
                      <a:r>
                        <a:rPr lang="en-GB" b="0" noProof="0"/>
                        <a:t>0000</a:t>
                      </a:r>
                      <a:r>
                        <a:rPr lang="en-GB" b="1" noProof="0"/>
                        <a:t>1010</a:t>
                      </a:r>
                    </a:p>
                  </a:txBody>
                  <a:tcPr/>
                </a:tc>
                <a:tc>
                  <a:txBody>
                    <a:bodyPr/>
                    <a:lstStyle/>
                    <a:p>
                      <a:r>
                        <a:rPr lang="en-GB" b="1" noProof="0"/>
                        <a:t>00000010</a:t>
                      </a:r>
                    </a:p>
                  </a:txBody>
                  <a:tcPr/>
                </a:tc>
                <a:tc>
                  <a:txBody>
                    <a:bodyPr/>
                    <a:lstStyle/>
                    <a:p>
                      <a:r>
                        <a:rPr lang="en-GB" noProof="0"/>
                        <a:t>00000000</a:t>
                      </a:r>
                    </a:p>
                  </a:txBody>
                  <a:tcPr/>
                </a:tc>
                <a:tc>
                  <a:txBody>
                    <a:bodyPr/>
                    <a:lstStyle/>
                    <a:p>
                      <a:r>
                        <a:rPr lang="en-GB" noProof="0"/>
                        <a:t>00000000</a:t>
                      </a:r>
                    </a:p>
                  </a:txBody>
                  <a:tcPr/>
                </a:tc>
                <a:tc>
                  <a:txBody>
                    <a:bodyPr/>
                    <a:lstStyle/>
                    <a:p>
                      <a:r>
                        <a:rPr lang="en-GB" noProof="0"/>
                        <a:t>10.2.0.0</a:t>
                      </a:r>
                    </a:p>
                  </a:txBody>
                  <a:tcPr/>
                </a:tc>
                <a:extLst>
                  <a:ext uri="{0D108BD9-81ED-4DB2-BD59-A6C34878D82A}">
                    <a16:rowId xmlns:a16="http://schemas.microsoft.com/office/drawing/2014/main" val="3514024004"/>
                  </a:ext>
                </a:extLst>
              </a:tr>
              <a:tr h="370840">
                <a:tc>
                  <a:txBody>
                    <a:bodyPr/>
                    <a:lstStyle/>
                    <a:p>
                      <a:r>
                        <a:rPr lang="en-GB" b="0" noProof="0"/>
                        <a:t>0000</a:t>
                      </a:r>
                      <a:r>
                        <a:rPr lang="en-GB" b="1" noProof="0"/>
                        <a:t>1010</a:t>
                      </a:r>
                    </a:p>
                  </a:txBody>
                  <a:tcPr/>
                </a:tc>
                <a:tc>
                  <a:txBody>
                    <a:bodyPr/>
                    <a:lstStyle/>
                    <a:p>
                      <a:r>
                        <a:rPr lang="en-GB" b="1" noProof="0"/>
                        <a:t>00000011</a:t>
                      </a:r>
                    </a:p>
                  </a:txBody>
                  <a:tcPr/>
                </a:tc>
                <a:tc>
                  <a:txBody>
                    <a:bodyPr/>
                    <a:lstStyle/>
                    <a:p>
                      <a:r>
                        <a:rPr lang="en-GB" noProof="0"/>
                        <a:t>00000000</a:t>
                      </a:r>
                    </a:p>
                  </a:txBody>
                  <a:tcPr/>
                </a:tc>
                <a:tc>
                  <a:txBody>
                    <a:bodyPr/>
                    <a:lstStyle/>
                    <a:p>
                      <a:r>
                        <a:rPr lang="en-GB" noProof="0"/>
                        <a:t>00000000</a:t>
                      </a:r>
                    </a:p>
                  </a:txBody>
                  <a:tcPr/>
                </a:tc>
                <a:tc>
                  <a:txBody>
                    <a:bodyPr/>
                    <a:lstStyle/>
                    <a:p>
                      <a:r>
                        <a:rPr lang="en-GB" noProof="0"/>
                        <a:t>10.3.0.0</a:t>
                      </a:r>
                    </a:p>
                  </a:txBody>
                  <a:tcPr/>
                </a:tc>
                <a:extLst>
                  <a:ext uri="{0D108BD9-81ED-4DB2-BD59-A6C34878D82A}">
                    <a16:rowId xmlns:a16="http://schemas.microsoft.com/office/drawing/2014/main" val="2818988318"/>
                  </a:ext>
                </a:extLst>
              </a:tr>
              <a:tr h="370840">
                <a:tc>
                  <a:txBody>
                    <a:bodyPr/>
                    <a:lstStyle/>
                    <a:p>
                      <a:r>
                        <a:rPr lang="en-GB" b="0" noProof="0"/>
                        <a:t>0000</a:t>
                      </a:r>
                      <a:r>
                        <a:rPr lang="en-GB" b="1" noProof="0"/>
                        <a:t>1010</a:t>
                      </a:r>
                    </a:p>
                  </a:txBody>
                  <a:tcPr/>
                </a:tc>
                <a:tc>
                  <a:txBody>
                    <a:bodyPr/>
                    <a:lstStyle/>
                    <a:p>
                      <a:r>
                        <a:rPr lang="en-GB" b="1" noProof="0"/>
                        <a:t>00000100</a:t>
                      </a:r>
                    </a:p>
                  </a:txBody>
                  <a:tcPr/>
                </a:tc>
                <a:tc>
                  <a:txBody>
                    <a:bodyPr/>
                    <a:lstStyle/>
                    <a:p>
                      <a:r>
                        <a:rPr lang="en-GB" noProof="0"/>
                        <a:t>00000000</a:t>
                      </a:r>
                    </a:p>
                  </a:txBody>
                  <a:tcPr/>
                </a:tc>
                <a:tc>
                  <a:txBody>
                    <a:bodyPr/>
                    <a:lstStyle/>
                    <a:p>
                      <a:r>
                        <a:rPr lang="en-GB" noProof="0"/>
                        <a:t>00000000</a:t>
                      </a:r>
                    </a:p>
                  </a:txBody>
                  <a:tcPr/>
                </a:tc>
                <a:tc>
                  <a:txBody>
                    <a:bodyPr/>
                    <a:lstStyle/>
                    <a:p>
                      <a:r>
                        <a:rPr lang="en-GB" noProof="0"/>
                        <a:t>10.4.0.0</a:t>
                      </a:r>
                    </a:p>
                  </a:txBody>
                  <a:tcPr/>
                </a:tc>
                <a:extLst>
                  <a:ext uri="{0D108BD9-81ED-4DB2-BD59-A6C34878D82A}">
                    <a16:rowId xmlns:a16="http://schemas.microsoft.com/office/drawing/2014/main" val="226454306"/>
                  </a:ext>
                </a:extLst>
              </a:tr>
              <a:tr h="370840">
                <a:tc>
                  <a:txBody>
                    <a:bodyPr/>
                    <a:lstStyle/>
                    <a:p>
                      <a:r>
                        <a:rPr lang="en-GB" b="0" noProof="0"/>
                        <a:t>0000</a:t>
                      </a:r>
                      <a:r>
                        <a:rPr lang="en-GB" b="1" noProof="0"/>
                        <a:t>1010</a:t>
                      </a:r>
                    </a:p>
                  </a:txBody>
                  <a:tcPr/>
                </a:tc>
                <a:tc>
                  <a:txBody>
                    <a:bodyPr/>
                    <a:lstStyle/>
                    <a:p>
                      <a:r>
                        <a:rPr lang="en-GB" b="1" noProof="0"/>
                        <a:t>00000101</a:t>
                      </a:r>
                    </a:p>
                  </a:txBody>
                  <a:tcPr/>
                </a:tc>
                <a:tc>
                  <a:txBody>
                    <a:bodyPr/>
                    <a:lstStyle/>
                    <a:p>
                      <a:r>
                        <a:rPr lang="en-GB" noProof="0"/>
                        <a:t>00000000</a:t>
                      </a:r>
                    </a:p>
                  </a:txBody>
                  <a:tcPr/>
                </a:tc>
                <a:tc>
                  <a:txBody>
                    <a:bodyPr/>
                    <a:lstStyle/>
                    <a:p>
                      <a:r>
                        <a:rPr lang="en-GB" noProof="0"/>
                        <a:t>00000000</a:t>
                      </a:r>
                    </a:p>
                  </a:txBody>
                  <a:tcPr/>
                </a:tc>
                <a:tc>
                  <a:txBody>
                    <a:bodyPr/>
                    <a:lstStyle/>
                    <a:p>
                      <a:r>
                        <a:rPr lang="en-GB" noProof="0"/>
                        <a:t>10.5.0.0</a:t>
                      </a:r>
                    </a:p>
                  </a:txBody>
                  <a:tcPr/>
                </a:tc>
                <a:extLst>
                  <a:ext uri="{0D108BD9-81ED-4DB2-BD59-A6C34878D82A}">
                    <a16:rowId xmlns:a16="http://schemas.microsoft.com/office/drawing/2014/main" val="3692144931"/>
                  </a:ext>
                </a:extLst>
              </a:tr>
            </a:tbl>
          </a:graphicData>
        </a:graphic>
      </p:graphicFrame>
    </p:spTree>
    <p:extLst>
      <p:ext uri="{BB962C8B-B14F-4D97-AF65-F5344CB8AC3E}">
        <p14:creationId xmlns:p14="http://schemas.microsoft.com/office/powerpoint/2010/main" val="2779238710"/>
      </p:ext>
    </p:extLst>
  </p:cSld>
  <p:clrMapOvr>
    <a:masterClrMapping/>
  </p:clrMapOvr>
</p:sld>
</file>

<file path=ppt/theme/theme1.xml><?xml version="1.0" encoding="utf-8"?>
<a:theme xmlns:a="http://schemas.openxmlformats.org/drawingml/2006/main" name="ETF Master">
  <a:themeElements>
    <a:clrScheme name="Custom 2">
      <a:dk1>
        <a:srgbClr val="000000"/>
      </a:dk1>
      <a:lt1>
        <a:srgbClr val="FFFFFF"/>
      </a:lt1>
      <a:dk2>
        <a:srgbClr val="000000"/>
      </a:dk2>
      <a:lt2>
        <a:srgbClr val="EEECE1"/>
      </a:lt2>
      <a:accent1>
        <a:srgbClr val="00A068"/>
      </a:accent1>
      <a:accent2>
        <a:srgbClr val="E51C41"/>
      </a:accent2>
      <a:accent3>
        <a:srgbClr val="FDB913"/>
      </a:accent3>
      <a:accent4>
        <a:srgbClr val="0071F8"/>
      </a:accent4>
      <a:accent5>
        <a:srgbClr val="BE0064"/>
      </a:accent5>
      <a:accent6>
        <a:srgbClr val="000000"/>
      </a:accent6>
      <a:hlink>
        <a:srgbClr val="0000FF"/>
      </a:hlink>
      <a:folHlink>
        <a:srgbClr val="800080"/>
      </a:folHlink>
    </a:clrScheme>
    <a:fontScheme name="ETF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350" dirty="0"/>
        </a:defPPr>
      </a:lstStyle>
    </a:txDef>
  </a:objectDefaults>
  <a:extraClrSchemeLst/>
  <a:extLst>
    <a:ext uri="{05A4C25C-085E-4340-85A3-A5531E510DB2}">
      <thm15:themeFamily xmlns:thm15="http://schemas.microsoft.com/office/thememl/2012/main" name="ETF PPT TEMPLATE 2017 REVISION 2" id="{D9072210-44E4-4708-8F0F-C17D53D19737}" vid="{93905E69-2C3A-474D-AE1D-AE1AB7FC7A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14d2ded-29cc-4abd-a1df-c646721ce55b">
      <Terms xmlns="http://schemas.microsoft.com/office/infopath/2007/PartnerControls"/>
    </lcf76f155ced4ddcb4097134ff3c332f>
    <TaxCatchAll xmlns="2847a094-2edf-4950-a853-13ec668231e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84A5350B050F46AD6AC251716740DC" ma:contentTypeVersion="19" ma:contentTypeDescription="Create a new document." ma:contentTypeScope="" ma:versionID="d187684d7a1e7144ec20e0c851cd9de9">
  <xsd:schema xmlns:xsd="http://www.w3.org/2001/XMLSchema" xmlns:xs="http://www.w3.org/2001/XMLSchema" xmlns:p="http://schemas.microsoft.com/office/2006/metadata/properties" xmlns:ns2="414d2ded-29cc-4abd-a1df-c646721ce55b" xmlns:ns3="2847a094-2edf-4950-a853-13ec668231ed" targetNamespace="http://schemas.microsoft.com/office/2006/metadata/properties" ma:root="true" ma:fieldsID="c647aa0055b96075a1a28ac1dd860f1f" ns2:_="" ns3:_="">
    <xsd:import namespace="414d2ded-29cc-4abd-a1df-c646721ce55b"/>
    <xsd:import namespace="2847a094-2edf-4950-a853-13ec668231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MediaServiceAutoTag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4d2ded-29cc-4abd-a1df-c646721ce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0cda56a-0d36-40e2-ad5d-df46f41119b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47a094-2edf-4950-a853-13ec668231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5bcd669-d17d-41a9-93bf-403babf16228}" ma:internalName="TaxCatchAll" ma:showField="CatchAllData" ma:web="2847a094-2edf-4950-a853-13ec668231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76E745-D9E8-4D93-8B7F-BCE1E4A491AA}">
  <ds:schemaRefs>
    <ds:schemaRef ds:uri="2847a094-2edf-4950-a853-13ec668231ed"/>
    <ds:schemaRef ds:uri="414d2ded-29cc-4abd-a1df-c646721ce55b"/>
    <ds:schemaRef ds:uri="e8bc058b-4131-4b8a-903d-db3f9bf5484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9729C5E-FC3E-4187-92B8-5FE37E61E9DA}">
  <ds:schemaRefs>
    <ds:schemaRef ds:uri="http://schemas.microsoft.com/sharepoint/v3/contenttype/forms"/>
  </ds:schemaRefs>
</ds:datastoreItem>
</file>

<file path=customXml/itemProps3.xml><?xml version="1.0" encoding="utf-8"?>
<ds:datastoreItem xmlns:ds="http://schemas.openxmlformats.org/officeDocument/2006/customXml" ds:itemID="{1507FA52-90B2-41DC-AEC4-AA43A827F4D6}">
  <ds:schemaRefs>
    <ds:schemaRef ds:uri="2847a094-2edf-4950-a853-13ec668231ed"/>
    <ds:schemaRef ds:uri="414d2ded-29cc-4abd-a1df-c646721ce5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10240</Words>
  <Application>Microsoft Office PowerPoint</Application>
  <PresentationFormat>On-screen Show (16:9)</PresentationFormat>
  <Paragraphs>2490</Paragraphs>
  <Slides>192</Slides>
  <Notes>39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192</vt:i4>
      </vt:variant>
    </vt:vector>
  </HeadingPairs>
  <TitlesOfParts>
    <vt:vector size="202" baseType="lpstr">
      <vt:lpstr>ＭＳ Ｐゴシック</vt:lpstr>
      <vt:lpstr>Arial</vt:lpstr>
      <vt:lpstr>Arial,Sans-Serif</vt:lpstr>
      <vt:lpstr>Calibri</vt:lpstr>
      <vt:lpstr>Century Gothic</vt:lpstr>
      <vt:lpstr>Courier New</vt:lpstr>
      <vt:lpstr>Helvetica Neue</vt:lpstr>
      <vt:lpstr>Times New Roman</vt:lpstr>
      <vt:lpstr>Wingdings</vt:lpstr>
      <vt:lpstr>ETF Master</vt:lpstr>
      <vt:lpstr>T LEVEL IN DIGITAL SUPPORT SERVICES</vt:lpstr>
      <vt:lpstr>1</vt:lpstr>
      <vt:lpstr>Learning objectives next 10 lessons</vt:lpstr>
      <vt:lpstr>Learning objectives for lesson 1</vt:lpstr>
      <vt:lpstr>Types of organisation</vt:lpstr>
      <vt:lpstr>Organisations</vt:lpstr>
      <vt:lpstr>Types of organisation</vt:lpstr>
      <vt:lpstr>Activity: Identification of organisations</vt:lpstr>
      <vt:lpstr>Organisation chart</vt:lpstr>
      <vt:lpstr>Types of organisation chart</vt:lpstr>
      <vt:lpstr>Activity</vt:lpstr>
      <vt:lpstr>Devices used to facilitate communications in an organisation</vt:lpstr>
      <vt:lpstr>Activity: Devices used to facilitate communications in an organisation </vt:lpstr>
      <vt:lpstr>Network devices commonly used in an organisation</vt:lpstr>
      <vt:lpstr>End devices</vt:lpstr>
      <vt:lpstr>Intermediary device</vt:lpstr>
      <vt:lpstr>Network medium</vt:lpstr>
      <vt:lpstr>Packet Tracer activity: Network device representation </vt:lpstr>
      <vt:lpstr>Part 1: Identify end devices, intermediary devices and media as represented in Packet Tracer</vt:lpstr>
      <vt:lpstr>Packet Tracer: Network device representation </vt:lpstr>
      <vt:lpstr>Part 2: Explain the function of the devices </vt:lpstr>
      <vt:lpstr>Challenge activity  </vt:lpstr>
      <vt:lpstr>2</vt:lpstr>
      <vt:lpstr>Learning objectives for lesson 2</vt:lpstr>
      <vt:lpstr>Fault tolerance </vt:lpstr>
      <vt:lpstr>Fault-tolerant network</vt:lpstr>
      <vt:lpstr>Redundant</vt:lpstr>
      <vt:lpstr>Scalability</vt:lpstr>
      <vt:lpstr>Scalable network</vt:lpstr>
      <vt:lpstr>Quality of service (QoS)  </vt:lpstr>
      <vt:lpstr>QoS: Implementation </vt:lpstr>
      <vt:lpstr>Network security (1) </vt:lpstr>
      <vt:lpstr>Network security (2) </vt:lpstr>
      <vt:lpstr>Activity: Create a local area network (LAN)</vt:lpstr>
      <vt:lpstr>Hierarchical network</vt:lpstr>
      <vt:lpstr>Hierarchical network: Access layer</vt:lpstr>
      <vt:lpstr>Access layer serves several functions </vt:lpstr>
      <vt:lpstr>Hierarchical network: Distribution layer</vt:lpstr>
      <vt:lpstr>Distribution layer can provide (1)</vt:lpstr>
      <vt:lpstr>Distribution layer can provide (2)</vt:lpstr>
      <vt:lpstr>Hierarchical network: Core layer</vt:lpstr>
      <vt:lpstr>Core layer</vt:lpstr>
      <vt:lpstr>The OSI reference model </vt:lpstr>
      <vt:lpstr>The TCP/IP model</vt:lpstr>
      <vt:lpstr>Packet Tracer activity</vt:lpstr>
      <vt:lpstr>Question</vt:lpstr>
      <vt:lpstr>Homework</vt:lpstr>
      <vt:lpstr>3</vt:lpstr>
      <vt:lpstr>Learning objectives for lesson 3</vt:lpstr>
      <vt:lpstr>Binary number system</vt:lpstr>
      <vt:lpstr>Decimal: Base 10 [0,1,2,3,4,5,6,7,8,9] </vt:lpstr>
      <vt:lpstr>Binary: Base 2 [0,1]</vt:lpstr>
      <vt:lpstr>Binary: Complete the table</vt:lpstr>
      <vt:lpstr>Convert binary to decimal</vt:lpstr>
      <vt:lpstr>Complete the table</vt:lpstr>
      <vt:lpstr>IPv4 address – 32 bits – 4 octates</vt:lpstr>
      <vt:lpstr>Activity: Convert binary to dotted decimal notation</vt:lpstr>
      <vt:lpstr>Complete the table as dotted decimal notation</vt:lpstr>
      <vt:lpstr>Activity: Convert IPv4 dotted decimal notation to binary</vt:lpstr>
      <vt:lpstr>Activity: Binary game</vt:lpstr>
      <vt:lpstr>Hexadecimal number system</vt:lpstr>
      <vt:lpstr>Hexadecimal: Base 16 system (1)</vt:lpstr>
      <vt:lpstr>Hexadecimal: Base 16 system (2)</vt:lpstr>
      <vt:lpstr>Hexadecimal to decimal conversions</vt:lpstr>
      <vt:lpstr>Converting from hexadecimal to decimal</vt:lpstr>
      <vt:lpstr>Converting from decimal to hexadecimal (1) </vt:lpstr>
      <vt:lpstr>Converting from decimal to hexadecimal (2) </vt:lpstr>
      <vt:lpstr>IPv4 addressing </vt:lpstr>
      <vt:lpstr>IPV4 address structure (1)</vt:lpstr>
      <vt:lpstr>IPv4 address structure (2)</vt:lpstr>
      <vt:lpstr>Determining the network: Logical AND (1)</vt:lpstr>
      <vt:lpstr>Determining the network: Logical AND (2)</vt:lpstr>
      <vt:lpstr>Prefix length</vt:lpstr>
      <vt:lpstr>Network, host and broadcast address</vt:lpstr>
      <vt:lpstr>Activity: IPv4 address structure</vt:lpstr>
      <vt:lpstr>Types of IPv4 address: Public and private IPv4 addresses</vt:lpstr>
      <vt:lpstr>Routing to the internet</vt:lpstr>
      <vt:lpstr>Special-use IPv4 addresses (1)</vt:lpstr>
      <vt:lpstr>Special-use IPv4 addresses (2)</vt:lpstr>
      <vt:lpstr>IPv4 address classes RFC 790 (1981)</vt:lpstr>
      <vt:lpstr>Assignment of IP addresses (1)</vt:lpstr>
      <vt:lpstr>Assignment of IP addresses (2)</vt:lpstr>
      <vt:lpstr>Activity: public or private IPv4 address</vt:lpstr>
      <vt:lpstr>Exit card</vt:lpstr>
      <vt:lpstr>4</vt:lpstr>
      <vt:lpstr>Learning objectives for lesson 4</vt:lpstr>
      <vt:lpstr>IPv4 unicast, broadcast and multicast</vt:lpstr>
      <vt:lpstr>Broadcasts</vt:lpstr>
      <vt:lpstr>Broadcast domain</vt:lpstr>
      <vt:lpstr>Impact of large broadcast domains</vt:lpstr>
      <vt:lpstr> Network segmentation: Why?</vt:lpstr>
      <vt:lpstr>Practical use of subnets to manage network devices</vt:lpstr>
      <vt:lpstr>PowerPoint Presentation</vt:lpstr>
      <vt:lpstr>Subnet by device type</vt:lpstr>
      <vt:lpstr>Subnet IPv4 network</vt:lpstr>
      <vt:lpstr>Subnet at octet boundary of /8, /16, /24</vt:lpstr>
      <vt:lpstr>Sample: Subnetting enterprise using 10.0.0.0/8 as private address (1)</vt:lpstr>
      <vt:lpstr>Sample: Subnetting enterprise using 10.0.0.0/8 as private address (2)</vt:lpstr>
      <vt:lpstr>In binary: /16 subnet</vt:lpstr>
      <vt:lpstr>In binary: /16 usable hosts</vt:lpstr>
      <vt:lpstr>Subnetting network 10.0.0.0/8 using a /24 prefix (1)</vt:lpstr>
      <vt:lpstr>Subnetting network 10.0.0.0/8 using a /24 prefix (2)</vt:lpstr>
      <vt:lpstr>Subnetting within a /24 network (1)</vt:lpstr>
      <vt:lpstr>Subnetting within a /24 network (2)</vt:lpstr>
      <vt:lpstr>Subnetting a /16 network</vt:lpstr>
      <vt:lpstr>Subnetting in a large enterprise (1)</vt:lpstr>
      <vt:lpstr>Subnetting in a large enterprise (2)</vt:lpstr>
      <vt:lpstr>172.16.0.0/23 (1)</vt:lpstr>
      <vt:lpstr>172.16.0.0/23 (2)</vt:lpstr>
      <vt:lpstr>Address range for 172.16.0.0/23 subnet </vt:lpstr>
      <vt:lpstr>Useable addresses in the subnet</vt:lpstr>
      <vt:lpstr>Packet Tracer: Subnetting an IPv4 network </vt:lpstr>
      <vt:lpstr>Subnetting for a small internet service provider (ISP)</vt:lpstr>
      <vt:lpstr>10.0.0.0/18 subnets </vt:lpstr>
      <vt:lpstr>Address range for 10.0.0.0/18</vt:lpstr>
      <vt:lpstr>Magic number (1)</vt:lpstr>
      <vt:lpstr>Magic number (2)</vt:lpstr>
      <vt:lpstr>Subnets</vt:lpstr>
      <vt:lpstr>Activity: Packet Tracer: Subnet an IPv4 network </vt:lpstr>
      <vt:lpstr>5</vt:lpstr>
      <vt:lpstr>Learning objectives for lesson 5</vt:lpstr>
      <vt:lpstr>Virtualisation</vt:lpstr>
      <vt:lpstr>Types of virtualisation (1)</vt:lpstr>
      <vt:lpstr>Types of virtualisation (2)</vt:lpstr>
      <vt:lpstr>Benefits of virtualisation (1) </vt:lpstr>
      <vt:lpstr>Benefits of virtualisation (2)</vt:lpstr>
      <vt:lpstr>Benefits of virtualisation (3)</vt:lpstr>
      <vt:lpstr>Hypervisors</vt:lpstr>
      <vt:lpstr>Type 1 hypervisors</vt:lpstr>
      <vt:lpstr>Type 2 hypervisors </vt:lpstr>
      <vt:lpstr>VM hardware</vt:lpstr>
      <vt:lpstr>Added hardware features</vt:lpstr>
      <vt:lpstr>Creating VMs</vt:lpstr>
      <vt:lpstr> Create VM in Hyper-V Manager</vt:lpstr>
      <vt:lpstr>Host system requirements</vt:lpstr>
      <vt:lpstr>Activity: Enable Hyper-V on Windows</vt:lpstr>
      <vt:lpstr>Build a new VM </vt:lpstr>
      <vt:lpstr>Desktop virtualisation application</vt:lpstr>
      <vt:lpstr>Activity: Create a VM</vt:lpstr>
      <vt:lpstr>6</vt:lpstr>
      <vt:lpstr>Learning objectives for lesson 6</vt:lpstr>
      <vt:lpstr>Network topology </vt:lpstr>
      <vt:lpstr> Physical topology</vt:lpstr>
      <vt:lpstr>Activity: Create Server VMs and Desktop VMs </vt:lpstr>
      <vt:lpstr>Feedback activity</vt:lpstr>
      <vt:lpstr>7</vt:lpstr>
      <vt:lpstr>Learning objectives for lesson 7</vt:lpstr>
      <vt:lpstr>Virtualisation platform  </vt:lpstr>
      <vt:lpstr>Download Windows Server 2019 ISO</vt:lpstr>
      <vt:lpstr>Create VM: Allocating system resources  </vt:lpstr>
      <vt:lpstr>Step-by-step installation </vt:lpstr>
      <vt:lpstr>Configuration of Windows Server 2019</vt:lpstr>
      <vt:lpstr>8</vt:lpstr>
      <vt:lpstr>Learning objectives for lesson 8</vt:lpstr>
      <vt:lpstr>Windows desktop versions</vt:lpstr>
      <vt:lpstr>Windows 10 Pro activity</vt:lpstr>
      <vt:lpstr>9</vt:lpstr>
      <vt:lpstr>Learning objectives for lesson 9</vt:lpstr>
      <vt:lpstr>Recap IPv4 addressing</vt:lpstr>
      <vt:lpstr>Understanding Dynamic Host Configuration Protocol (DHCP)</vt:lpstr>
      <vt:lpstr>DHCP</vt:lpstr>
      <vt:lpstr>DHCP components</vt:lpstr>
      <vt:lpstr>DHCP message types (1)</vt:lpstr>
      <vt:lpstr>DHCP message types (2)</vt:lpstr>
      <vt:lpstr>How DHCP works (1)</vt:lpstr>
      <vt:lpstr>How DHCP works (2)</vt:lpstr>
      <vt:lpstr>DHCP IP address allocation methods</vt:lpstr>
      <vt:lpstr>Implementing DHCP</vt:lpstr>
      <vt:lpstr>Understand domain name system (DNS)</vt:lpstr>
      <vt:lpstr>DNS standard (1)</vt:lpstr>
      <vt:lpstr>DNS standard (2)</vt:lpstr>
      <vt:lpstr>DNS standard (3)</vt:lpstr>
      <vt:lpstr>DNS zones and records</vt:lpstr>
      <vt:lpstr>Forward lookup zones </vt:lpstr>
      <vt:lpstr>Reverse lookup zones </vt:lpstr>
      <vt:lpstr>Implementing DNS </vt:lpstr>
      <vt:lpstr>10</vt:lpstr>
      <vt:lpstr>Learning objectives for lesson 10</vt:lpstr>
      <vt:lpstr>Explain active directory </vt:lpstr>
      <vt:lpstr>Active Directory Domain Services (AD DS)</vt:lpstr>
      <vt:lpstr>Active directory architecture</vt:lpstr>
      <vt:lpstr>Objects and attributes</vt:lpstr>
      <vt:lpstr>Object types</vt:lpstr>
      <vt:lpstr>Organisation units (OUs)</vt:lpstr>
      <vt:lpstr>Groups</vt:lpstr>
      <vt:lpstr>Domain trees</vt:lpstr>
      <vt:lpstr>Forests</vt:lpstr>
      <vt:lpstr>Global catalogue</vt:lpstr>
      <vt:lpstr>What is a domain controller?</vt:lpstr>
      <vt:lpstr>Domain controllers</vt:lpstr>
      <vt:lpstr>Skills tasks</vt:lpstr>
      <vt:lpstr>Contributors to the resource and materials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underpinning excellence</dc:title>
  <dc:creator>Richard Overton</dc:creator>
  <cp:lastModifiedBy>Chris Woods</cp:lastModifiedBy>
  <cp:revision>3</cp:revision>
  <dcterms:created xsi:type="dcterms:W3CDTF">2020-10-20T08:50:32Z</dcterms:created>
  <dcterms:modified xsi:type="dcterms:W3CDTF">2025-07-17T15:29:03Z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0x010100D684A5350B050F46AD6AC251716740DC</vt:lpwstr>
  </property>
  <property fmtid="{D5CDD505-2E9C-101B-9397-08002B2CF9AE}" pid="3" name="MediaServiceImageTags">
    <vt:lpwstr/>
  </property>
  <property fmtid="{D5CDD505-2E9C-101B-9397-08002B2CF9AE}" pid="4" name="Order">
    <vt:lpwstr>67900.0000000000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